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8" r:id="rId3"/>
    <p:sldId id="264" r:id="rId4"/>
    <p:sldId id="266" r:id="rId5"/>
    <p:sldId id="267" r:id="rId6"/>
    <p:sldId id="268" r:id="rId7"/>
    <p:sldId id="269" r:id="rId8"/>
    <p:sldId id="288" r:id="rId9"/>
    <p:sldId id="261" r:id="rId10"/>
    <p:sldId id="291" r:id="rId11"/>
    <p:sldId id="290" r:id="rId12"/>
    <p:sldId id="289" r:id="rId13"/>
    <p:sldId id="260" r:id="rId14"/>
    <p:sldId id="270" r:id="rId15"/>
    <p:sldId id="271" r:id="rId16"/>
    <p:sldId id="272" r:id="rId17"/>
    <p:sldId id="262" r:id="rId18"/>
    <p:sldId id="273" r:id="rId19"/>
    <p:sldId id="274" r:id="rId20"/>
    <p:sldId id="275" r:id="rId21"/>
    <p:sldId id="263" r:id="rId22"/>
    <p:sldId id="276" r:id="rId23"/>
    <p:sldId id="277" r:id="rId24"/>
    <p:sldId id="278" r:id="rId25"/>
    <p:sldId id="287" r:id="rId26"/>
    <p:sldId id="279" r:id="rId27"/>
    <p:sldId id="280" r:id="rId28"/>
    <p:sldId id="281" r:id="rId29"/>
    <p:sldId id="286" r:id="rId30"/>
  </p:sldIdLst>
  <p:sldSz cx="9144000" cy="5143500" type="screen16x9"/>
  <p:notesSz cx="6858000" cy="9144000"/>
  <p:custDataLst>
    <p:tags r:id="rId32"/>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B197"/>
    <a:srgbClr val="FFC208"/>
    <a:srgbClr val="0070C0"/>
    <a:srgbClr val="FD2D2E"/>
    <a:srgbClr val="7F7F7F"/>
    <a:srgbClr val="5B9BD5"/>
    <a:srgbClr val="FF0000"/>
    <a:srgbClr val="B1CCE7"/>
    <a:srgbClr val="2235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4" autoAdjust="0"/>
    <p:restoredTop sz="94660"/>
  </p:normalViewPr>
  <p:slideViewPr>
    <p:cSldViewPr snapToGrid="0">
      <p:cViewPr varScale="1">
        <p:scale>
          <a:sx n="98" d="100"/>
          <a:sy n="98" d="100"/>
        </p:scale>
        <p:origin x="-660" y="-96"/>
      </p:cViewPr>
      <p:guideLst>
        <p:guide orient="horz" pos="1620"/>
        <p:guide pos="2880"/>
      </p:guideLst>
    </p:cSldViewPr>
  </p:slideViewPr>
  <p:notesTextViewPr>
    <p:cViewPr>
      <p:scale>
        <a:sx n="1" d="1"/>
        <a:sy n="1" d="1"/>
      </p:scale>
      <p:origin x="0" y="0"/>
    </p:cViewPr>
  </p:notesTextViewPr>
  <p:sorterViewPr>
    <p:cViewPr>
      <p:scale>
        <a:sx n="78" d="100"/>
        <a:sy n="78"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864-45B2-8DB6-D8967284E14E}"/>
            </c:ext>
          </c:extLst>
        </c:ser>
        <c:ser>
          <c:idx val="1"/>
          <c:order val="1"/>
          <c:tx>
            <c:strRef>
              <c:f>Sheet1!$C$1</c:f>
              <c:strCache>
                <c:ptCount val="1"/>
                <c:pt idx="0">
                  <c:v>系列 2</c:v>
                </c:pt>
              </c:strCache>
            </c:strRef>
          </c:tx>
          <c:spPr>
            <a:solidFill>
              <a:schemeClr val="accent2"/>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3864-45B2-8DB6-D8967284E14E}"/>
            </c:ext>
          </c:extLst>
        </c:ser>
        <c:ser>
          <c:idx val="2"/>
          <c:order val="2"/>
          <c:tx>
            <c:strRef>
              <c:f>Sheet1!$D$1</c:f>
              <c:strCache>
                <c:ptCount val="1"/>
                <c:pt idx="0">
                  <c:v>系列 3</c:v>
                </c:pt>
              </c:strCache>
            </c:strRef>
          </c:tx>
          <c:spPr>
            <a:solidFill>
              <a:schemeClr val="accent3"/>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3864-45B2-8DB6-D8967284E14E}"/>
            </c:ext>
          </c:extLst>
        </c:ser>
        <c:dLbls>
          <c:showLegendKey val="0"/>
          <c:showVal val="0"/>
          <c:showCatName val="0"/>
          <c:showSerName val="0"/>
          <c:showPercent val="0"/>
          <c:showBubbleSize val="0"/>
        </c:dLbls>
        <c:gapWidth val="219"/>
        <c:overlap val="-27"/>
        <c:axId val="163616256"/>
        <c:axId val="163930688"/>
      </c:barChart>
      <c:catAx>
        <c:axId val="163616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63930688"/>
        <c:crosses val="autoZero"/>
        <c:auto val="0"/>
        <c:lblAlgn val="ctr"/>
        <c:lblOffset val="100"/>
        <c:noMultiLvlLbl val="0"/>
      </c:catAx>
      <c:valAx>
        <c:axId val="163930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63616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BB89A3-7E28-4EE1-90C4-449116A436D7}"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E7BB4-2A80-4E1A-A1F3-2864AAE327A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E0475C6E-7D40-428B-8D7A-C82BD012EE50}" type="datetimeFigureOut">
              <a:rPr lang="zh-CN" altLang="en-US" smtClean="0"/>
              <a:t>2021/1/6</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3CCC4E5-0E5D-48A2-8091-69BFE725C79F}"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E0475C6E-7D40-428B-8D7A-C82BD012EE50}" type="datetimeFigureOut">
              <a:rPr lang="zh-CN" altLang="en-US" smtClean="0"/>
              <a:t>2021/1/6</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3CCC4E5-0E5D-48A2-8091-69BFE725C79F}" type="slidenum">
              <a:rPr lang="zh-CN" altLang="en-US" smtClean="0"/>
              <a:t>‹#›</a:t>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E0475C6E-7D40-428B-8D7A-C82BD012EE50}" type="datetimeFigureOut">
              <a:rPr lang="zh-CN" altLang="en-US" smtClean="0"/>
              <a:t>2021/1/6</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3CCC4E5-0E5D-48A2-8091-69BFE725C79F}" type="slidenum">
              <a:rPr lang="zh-CN" altLang="en-US" smtClean="0"/>
              <a:t>‹#›</a:t>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endParaRPr lang="en-US"/>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E0475C6E-7D40-428B-8D7A-C82BD012EE50}" type="datetimeFigureOut">
              <a:rPr lang="zh-CN" altLang="en-US" smtClean="0"/>
              <a:t>2021/1/6</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3CCC4E5-0E5D-48A2-8091-69BFE725C79F}"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E0475C6E-7D40-428B-8D7A-C82BD012EE50}" type="datetimeFigureOut">
              <a:rPr lang="zh-CN" altLang="en-US" smtClean="0"/>
              <a:t>2021/1/6</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3CCC4E5-0E5D-48A2-8091-69BFE725C79F}"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zh-CN" altLang="en-US"/>
              <a:t>单击此处编辑母版标题样式</a:t>
            </a:r>
            <a:endParaRPr lang="en-US"/>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E0475C6E-7D40-428B-8D7A-C82BD012EE50}" type="datetimeFigureOut">
              <a:rPr lang="zh-CN" altLang="en-US" smtClean="0"/>
              <a:t>2021/1/6</a:t>
            </a:fld>
            <a:endParaRPr lang="zh-CN" alt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03CCC4E5-0E5D-48A2-8091-69BFE725C79F}"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E0475C6E-7D40-428B-8D7A-C82BD012EE50}" type="datetimeFigureOut">
              <a:rPr lang="zh-CN" altLang="en-US" smtClean="0"/>
              <a:t>2021/1/6</a:t>
            </a:fld>
            <a:endParaRPr lang="zh-CN" alt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03CCC4E5-0E5D-48A2-8091-69BFE725C79F}"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E0475C6E-7D40-428B-8D7A-C82BD012EE50}" type="datetimeFigureOut">
              <a:rPr lang="zh-CN" altLang="en-US" smtClean="0"/>
              <a:t>2021/1/6</a:t>
            </a:fld>
            <a:endParaRPr lang="zh-CN" alt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03CCC4E5-0E5D-48A2-8091-69BFE725C79F}"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E0475C6E-7D40-428B-8D7A-C82BD012EE50}" type="datetimeFigureOut">
              <a:rPr lang="zh-CN" altLang="en-US" smtClean="0"/>
              <a:t>2021/1/6</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3CCC4E5-0E5D-48A2-8091-69BFE725C79F}"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E0475C6E-7D40-428B-8D7A-C82BD012EE50}" type="datetimeFigureOut">
              <a:rPr lang="zh-CN" altLang="en-US" smtClean="0"/>
              <a:t>2021/1/6</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3CCC4E5-0E5D-48A2-8091-69BFE725C79F}"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9">
            <a:lum/>
          </a:blip>
          <a:stretch>
            <a:fillRect t="-11000" b="-11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image" Target="../media/image2.png"/><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notesSlide" Target="../notesSlides/notesSlide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tags" Target="../tags/tag5.xml"/><Relationship Id="rId11" Type="http://schemas.openxmlformats.org/officeDocument/2006/relationships/slideLayout" Target="../slideLayouts/slideLayout1.xml"/><Relationship Id="rId5" Type="http://schemas.openxmlformats.org/officeDocument/2006/relationships/tags" Target="../tags/tag4.xml"/><Relationship Id="rId15" Type="http://schemas.openxmlformats.org/officeDocument/2006/relationships/image" Target="../media/image4.png"/><Relationship Id="rId10" Type="http://schemas.openxmlformats.org/officeDocument/2006/relationships/tags" Target="../tags/tag9.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49.xml"/><Relationship Id="rId7" Type="http://schemas.openxmlformats.org/officeDocument/2006/relationships/slideLayout" Target="../slideLayouts/slideLayout17.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5.xml"/><Relationship Id="rId7" Type="http://schemas.openxmlformats.org/officeDocument/2006/relationships/tags" Target="../tags/tag5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tags" Target="../tags/tag72.xml"/><Relationship Id="rId18" Type="http://schemas.openxmlformats.org/officeDocument/2006/relationships/tags" Target="../tags/tag77.xml"/><Relationship Id="rId3" Type="http://schemas.openxmlformats.org/officeDocument/2006/relationships/tags" Target="../tags/tag62.xml"/><Relationship Id="rId21" Type="http://schemas.openxmlformats.org/officeDocument/2006/relationships/tags" Target="../tags/tag80.xml"/><Relationship Id="rId7" Type="http://schemas.openxmlformats.org/officeDocument/2006/relationships/tags" Target="../tags/tag66.xml"/><Relationship Id="rId12" Type="http://schemas.openxmlformats.org/officeDocument/2006/relationships/tags" Target="../tags/tag71.xml"/><Relationship Id="rId17" Type="http://schemas.openxmlformats.org/officeDocument/2006/relationships/tags" Target="../tags/tag76.xml"/><Relationship Id="rId25" Type="http://schemas.openxmlformats.org/officeDocument/2006/relationships/image" Target="../media/image14.png"/><Relationship Id="rId2" Type="http://schemas.openxmlformats.org/officeDocument/2006/relationships/tags" Target="../tags/tag61.xml"/><Relationship Id="rId16" Type="http://schemas.openxmlformats.org/officeDocument/2006/relationships/tags" Target="../tags/tag75.xml"/><Relationship Id="rId20" Type="http://schemas.openxmlformats.org/officeDocument/2006/relationships/tags" Target="../tags/tag79.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tags" Target="../tags/tag70.xml"/><Relationship Id="rId24" Type="http://schemas.openxmlformats.org/officeDocument/2006/relationships/image" Target="../media/image5.png"/><Relationship Id="rId5" Type="http://schemas.openxmlformats.org/officeDocument/2006/relationships/tags" Target="../tags/tag64.xml"/><Relationship Id="rId15" Type="http://schemas.openxmlformats.org/officeDocument/2006/relationships/tags" Target="../tags/tag74.xml"/><Relationship Id="rId23" Type="http://schemas.openxmlformats.org/officeDocument/2006/relationships/notesSlide" Target="../notesSlides/notesSlide19.xml"/><Relationship Id="rId10" Type="http://schemas.openxmlformats.org/officeDocument/2006/relationships/tags" Target="../tags/tag69.xml"/><Relationship Id="rId19" Type="http://schemas.openxmlformats.org/officeDocument/2006/relationships/tags" Target="../tags/tag78.xml"/><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tags" Target="../tags/tag73.xml"/><Relationship Id="rId22"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2.xml"/><Relationship Id="rId7" Type="http://schemas.openxmlformats.org/officeDocument/2006/relationships/tags" Target="../tags/tag16.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9"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90.xml"/><Relationship Id="rId7" Type="http://schemas.openxmlformats.org/officeDocument/2006/relationships/tags" Target="../tags/tag94.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9"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5.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7.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image" Target="../media/image4.png"/><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image" Target="../media/image3.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image" Target="../media/image19.png"/><Relationship Id="rId5" Type="http://schemas.openxmlformats.org/officeDocument/2006/relationships/tags" Target="../tags/tag99.xml"/><Relationship Id="rId10" Type="http://schemas.openxmlformats.org/officeDocument/2006/relationships/notesSlide" Target="../notesSlides/notesSlide29.xml"/><Relationship Id="rId4" Type="http://schemas.openxmlformats.org/officeDocument/2006/relationships/tags" Target="../tags/tag98.xml"/><Relationship Id="rId9"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image" Target="../media/image9.png"/><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image" Target="../media/image5.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notesSlide" Target="../notesSlides/notesSlide5.xml"/><Relationship Id="rId5" Type="http://schemas.openxmlformats.org/officeDocument/2006/relationships/tags" Target="../tags/tag28.xml"/><Relationship Id="rId10" Type="http://schemas.openxmlformats.org/officeDocument/2006/relationships/slideLayout" Target="../slideLayouts/slideLayout13.xml"/><Relationship Id="rId4" Type="http://schemas.openxmlformats.org/officeDocument/2006/relationships/tags" Target="../tags/tag27.xml"/><Relationship Id="rId9" Type="http://schemas.openxmlformats.org/officeDocument/2006/relationships/tags" Target="../tags/tag3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5"/>
          <p:cNvSpPr/>
          <p:nvPr/>
        </p:nvSpPr>
        <p:spPr bwMode="auto">
          <a:xfrm>
            <a:off x="-1" y="1232024"/>
            <a:ext cx="9144001" cy="2229317"/>
          </a:xfrm>
          <a:custGeom>
            <a:avLst/>
            <a:gdLst>
              <a:gd name="T0" fmla="*/ 0 w 1994"/>
              <a:gd name="T1" fmla="*/ 71 h 973"/>
              <a:gd name="T2" fmla="*/ 1994 w 1994"/>
              <a:gd name="T3" fmla="*/ 0 h 973"/>
              <a:gd name="T4" fmla="*/ 1994 w 1994"/>
              <a:gd name="T5" fmla="*/ 973 h 973"/>
              <a:gd name="T6" fmla="*/ 0 w 1994"/>
              <a:gd name="T7" fmla="*/ 853 h 973"/>
              <a:gd name="T8" fmla="*/ 0 w 1994"/>
              <a:gd name="T9" fmla="*/ 71 h 973"/>
            </a:gdLst>
            <a:ahLst/>
            <a:cxnLst>
              <a:cxn ang="0">
                <a:pos x="T0" y="T1"/>
              </a:cxn>
              <a:cxn ang="0">
                <a:pos x="T2" y="T3"/>
              </a:cxn>
              <a:cxn ang="0">
                <a:pos x="T4" y="T5"/>
              </a:cxn>
              <a:cxn ang="0">
                <a:pos x="T6" y="T7"/>
              </a:cxn>
              <a:cxn ang="0">
                <a:pos x="T8" y="T9"/>
              </a:cxn>
            </a:cxnLst>
            <a:rect l="0" t="0" r="r" b="b"/>
            <a:pathLst>
              <a:path w="1994" h="973">
                <a:moveTo>
                  <a:pt x="0" y="71"/>
                </a:moveTo>
                <a:cubicBezTo>
                  <a:pt x="0" y="71"/>
                  <a:pt x="1110" y="435"/>
                  <a:pt x="1994" y="0"/>
                </a:cubicBezTo>
                <a:cubicBezTo>
                  <a:pt x="1994" y="973"/>
                  <a:pt x="1994" y="973"/>
                  <a:pt x="1994" y="973"/>
                </a:cubicBezTo>
                <a:cubicBezTo>
                  <a:pt x="1994" y="973"/>
                  <a:pt x="955" y="549"/>
                  <a:pt x="0" y="853"/>
                </a:cubicBezTo>
                <a:lnTo>
                  <a:pt x="0" y="71"/>
                </a:lnTo>
                <a:close/>
              </a:path>
            </a:pathLst>
          </a:custGeom>
          <a:solidFill>
            <a:srgbClr val="0070C0"/>
          </a:solidFill>
          <a:ln>
            <a:noFill/>
          </a:ln>
          <a:effectLst>
            <a:innerShdw blurRad="114300" dir="2940000">
              <a:prstClr val="black">
                <a:alpha val="38000"/>
              </a:prstClr>
            </a:innerShdw>
          </a:effectLst>
        </p:spPr>
        <p:txBody>
          <a:bodyPr vert="horz" wrap="square" lIns="91440" tIns="45720" rIns="91440" bIns="45720" numCol="1" anchor="t" anchorCtr="0" compatLnSpc="1"/>
          <a:lstStyle/>
          <a:p>
            <a:endParaRPr lang="zh-CN" altLang="en-US"/>
          </a:p>
        </p:txBody>
      </p:sp>
      <p:grpSp>
        <p:nvGrpSpPr>
          <p:cNvPr id="7" name="组合 6"/>
          <p:cNvGrpSpPr/>
          <p:nvPr/>
        </p:nvGrpSpPr>
        <p:grpSpPr>
          <a:xfrm>
            <a:off x="6923102" y="854101"/>
            <a:ext cx="1737522" cy="240619"/>
            <a:chOff x="4742723" y="4583139"/>
            <a:chExt cx="2804050" cy="388316"/>
          </a:xfrm>
        </p:grpSpPr>
        <p:grpSp>
          <p:nvGrpSpPr>
            <p:cNvPr id="27" name="组合 26"/>
            <p:cNvGrpSpPr/>
            <p:nvPr/>
          </p:nvGrpSpPr>
          <p:grpSpPr>
            <a:xfrm>
              <a:off x="4742723" y="4583139"/>
              <a:ext cx="383088" cy="388316"/>
              <a:chOff x="4796805" y="-215900"/>
              <a:chExt cx="2093913" cy="2122488"/>
            </a:xfrm>
            <a:solidFill>
              <a:schemeClr val="bg1">
                <a:lumMod val="50000"/>
              </a:schemeClr>
            </a:solidFill>
          </p:grpSpPr>
          <p:sp>
            <p:nvSpPr>
              <p:cNvPr id="28" name="Freeform 6"/>
              <p:cNvSpPr>
                <a:spLocks noEditPoints="1"/>
              </p:cNvSpPr>
              <p:nvPr/>
            </p:nvSpPr>
            <p:spPr bwMode="auto">
              <a:xfrm>
                <a:off x="4796805" y="-21590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sp>
            <p:nvSpPr>
              <p:cNvPr id="29" name="Freeform 7"/>
              <p:cNvSpPr>
                <a:spLocks noEditPoints="1"/>
              </p:cNvSpPr>
              <p:nvPr/>
            </p:nvSpPr>
            <p:spPr bwMode="auto">
              <a:xfrm>
                <a:off x="5168280" y="0"/>
                <a:ext cx="1360488" cy="1641475"/>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grpSp>
        <p:grpSp>
          <p:nvGrpSpPr>
            <p:cNvPr id="30" name="组合 29"/>
            <p:cNvGrpSpPr/>
            <p:nvPr/>
          </p:nvGrpSpPr>
          <p:grpSpPr>
            <a:xfrm>
              <a:off x="5342128" y="4583139"/>
              <a:ext cx="383088" cy="388316"/>
              <a:chOff x="10019977" y="-551766"/>
              <a:chExt cx="2093913" cy="2122488"/>
            </a:xfrm>
            <a:solidFill>
              <a:schemeClr val="bg1">
                <a:lumMod val="50000"/>
              </a:schemeClr>
            </a:solidFill>
          </p:grpSpPr>
          <p:sp>
            <p:nvSpPr>
              <p:cNvPr id="31" name="Freeform 6"/>
              <p:cNvSpPr>
                <a:spLocks noEditPoints="1"/>
              </p:cNvSpPr>
              <p:nvPr/>
            </p:nvSpPr>
            <p:spPr bwMode="auto">
              <a:xfrm>
                <a:off x="10019977" y="-5517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32" name="Freeform 6"/>
              <p:cNvSpPr>
                <a:spLocks noEditPoints="1"/>
              </p:cNvSpPr>
              <p:nvPr/>
            </p:nvSpPr>
            <p:spPr bwMode="auto">
              <a:xfrm>
                <a:off x="10357957" y="-215900"/>
                <a:ext cx="1417952" cy="1401540"/>
              </a:xfrm>
              <a:custGeom>
                <a:avLst/>
                <a:gdLst>
                  <a:gd name="T0" fmla="*/ 675 w 1848"/>
                  <a:gd name="T1" fmla="*/ 126 h 1848"/>
                  <a:gd name="T2" fmla="*/ 286 w 1848"/>
                  <a:gd name="T3" fmla="*/ 287 h 1848"/>
                  <a:gd name="T4" fmla="*/ 126 w 1848"/>
                  <a:gd name="T5" fmla="*/ 675 h 1848"/>
                  <a:gd name="T6" fmla="*/ 286 w 1848"/>
                  <a:gd name="T7" fmla="*/ 1064 h 1848"/>
                  <a:gd name="T8" fmla="*/ 675 w 1848"/>
                  <a:gd name="T9" fmla="*/ 1225 h 1848"/>
                  <a:gd name="T10" fmla="*/ 1063 w 1848"/>
                  <a:gd name="T11" fmla="*/ 1064 h 1848"/>
                  <a:gd name="T12" fmla="*/ 1063 w 1848"/>
                  <a:gd name="T13" fmla="*/ 287 h 1848"/>
                  <a:gd name="T14" fmla="*/ 675 w 1848"/>
                  <a:gd name="T15" fmla="*/ 126 h 1848"/>
                  <a:gd name="T16" fmla="*/ 675 w 1848"/>
                  <a:gd name="T17" fmla="*/ 1350 h 1848"/>
                  <a:gd name="T18" fmla="*/ 198 w 1848"/>
                  <a:gd name="T19" fmla="*/ 1153 h 1848"/>
                  <a:gd name="T20" fmla="*/ 0 w 1848"/>
                  <a:gd name="T21" fmla="*/ 675 h 1848"/>
                  <a:gd name="T22" fmla="*/ 198 w 1848"/>
                  <a:gd name="T23" fmla="*/ 198 h 1848"/>
                  <a:gd name="T24" fmla="*/ 675 w 1848"/>
                  <a:gd name="T25" fmla="*/ 0 h 1848"/>
                  <a:gd name="T26" fmla="*/ 1152 w 1848"/>
                  <a:gd name="T27" fmla="*/ 198 h 1848"/>
                  <a:gd name="T28" fmla="*/ 1152 w 1848"/>
                  <a:gd name="T29" fmla="*/ 1153 h 1848"/>
                  <a:gd name="T30" fmla="*/ 675 w 1848"/>
                  <a:gd name="T31" fmla="*/ 1350 h 1848"/>
                  <a:gd name="T32" fmla="*/ 1261 w 1848"/>
                  <a:gd name="T33" fmla="*/ 1068 h 1848"/>
                  <a:gd name="T34" fmla="*/ 1261 w 1848"/>
                  <a:gd name="T35" fmla="*/ 1153 h 1848"/>
                  <a:gd name="T36" fmla="*/ 1153 w 1848"/>
                  <a:gd name="T37" fmla="*/ 1261 h 1848"/>
                  <a:gd name="T38" fmla="*/ 1067 w 1848"/>
                  <a:gd name="T39" fmla="*/ 1261 h 1848"/>
                  <a:gd name="T40" fmla="*/ 1063 w 1848"/>
                  <a:gd name="T41" fmla="*/ 1257 h 1848"/>
                  <a:gd name="T42" fmla="*/ 1063 w 1848"/>
                  <a:gd name="T43" fmla="*/ 1172 h 1848"/>
                  <a:gd name="T44" fmla="*/ 1171 w 1848"/>
                  <a:gd name="T45" fmla="*/ 1064 h 1848"/>
                  <a:gd name="T46" fmla="*/ 1257 w 1848"/>
                  <a:gd name="T47" fmla="*/ 1064 h 1848"/>
                  <a:gd name="T48" fmla="*/ 1261 w 1848"/>
                  <a:gd name="T49" fmla="*/ 1068 h 1848"/>
                  <a:gd name="T50" fmla="*/ 1401 w 1848"/>
                  <a:gd name="T51" fmla="*/ 1250 h 1848"/>
                  <a:gd name="T52" fmla="*/ 1401 w 1848"/>
                  <a:gd name="T53" fmla="*/ 1401 h 1848"/>
                  <a:gd name="T54" fmla="*/ 1250 w 1848"/>
                  <a:gd name="T55" fmla="*/ 1401 h 1848"/>
                  <a:gd name="T56" fmla="*/ 1250 w 1848"/>
                  <a:gd name="T57" fmla="*/ 1250 h 1848"/>
                  <a:gd name="T58" fmla="*/ 1401 w 1848"/>
                  <a:gd name="T59" fmla="*/ 1250 h 1848"/>
                  <a:gd name="T60" fmla="*/ 1827 w 1848"/>
                  <a:gd name="T61" fmla="*/ 1655 h 1848"/>
                  <a:gd name="T62" fmla="*/ 1823 w 1848"/>
                  <a:gd name="T63" fmla="*/ 1736 h 1848"/>
                  <a:gd name="T64" fmla="*/ 1736 w 1848"/>
                  <a:gd name="T65" fmla="*/ 1823 h 1848"/>
                  <a:gd name="T66" fmla="*/ 1654 w 1848"/>
                  <a:gd name="T67" fmla="*/ 1827 h 1848"/>
                  <a:gd name="T68" fmla="*/ 1396 w 1848"/>
                  <a:gd name="T69" fmla="*/ 1569 h 1848"/>
                  <a:gd name="T70" fmla="*/ 1400 w 1848"/>
                  <a:gd name="T71" fmla="*/ 1487 h 1848"/>
                  <a:gd name="T72" fmla="*/ 1487 w 1848"/>
                  <a:gd name="T73" fmla="*/ 1400 h 1848"/>
                  <a:gd name="T74" fmla="*/ 1568 w 1848"/>
                  <a:gd name="T75" fmla="*/ 1396 h 1848"/>
                  <a:gd name="T76" fmla="*/ 1827 w 1848"/>
                  <a:gd name="T77" fmla="*/ 1655 h 1848"/>
                  <a:gd name="T78" fmla="*/ 675 w 1848"/>
                  <a:gd name="T79" fmla="*/ 270 h 1848"/>
                  <a:gd name="T80" fmla="*/ 389 w 1848"/>
                  <a:gd name="T81" fmla="*/ 389 h 1848"/>
                  <a:gd name="T82" fmla="*/ 270 w 1848"/>
                  <a:gd name="T83" fmla="*/ 675 h 1848"/>
                  <a:gd name="T84" fmla="*/ 389 w 1848"/>
                  <a:gd name="T85" fmla="*/ 962 h 1848"/>
                  <a:gd name="T86" fmla="*/ 675 w 1848"/>
                  <a:gd name="T87" fmla="*/ 1080 h 1848"/>
                  <a:gd name="T88" fmla="*/ 961 w 1848"/>
                  <a:gd name="T89" fmla="*/ 962 h 1848"/>
                  <a:gd name="T90" fmla="*/ 961 w 1848"/>
                  <a:gd name="T91" fmla="*/ 389 h 1848"/>
                  <a:gd name="T92" fmla="*/ 675 w 1848"/>
                  <a:gd name="T93" fmla="*/ 270 h 1848"/>
                  <a:gd name="T94" fmla="*/ 675 w 1848"/>
                  <a:gd name="T95" fmla="*/ 1164 h 1848"/>
                  <a:gd name="T96" fmla="*/ 329 w 1848"/>
                  <a:gd name="T97" fmla="*/ 1021 h 1848"/>
                  <a:gd name="T98" fmla="*/ 186 w 1848"/>
                  <a:gd name="T99" fmla="*/ 675 h 1848"/>
                  <a:gd name="T100" fmla="*/ 329 w 1848"/>
                  <a:gd name="T101" fmla="*/ 330 h 1848"/>
                  <a:gd name="T102" fmla="*/ 675 w 1848"/>
                  <a:gd name="T103" fmla="*/ 187 h 1848"/>
                  <a:gd name="T104" fmla="*/ 1021 w 1848"/>
                  <a:gd name="T105" fmla="*/ 330 h 1848"/>
                  <a:gd name="T106" fmla="*/ 1021 w 1848"/>
                  <a:gd name="T107" fmla="*/ 1021 h 1848"/>
                  <a:gd name="T108" fmla="*/ 675 w 1848"/>
                  <a:gd name="T109" fmla="*/ 1164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8" h="1848">
                    <a:moveTo>
                      <a:pt x="675" y="126"/>
                    </a:moveTo>
                    <a:cubicBezTo>
                      <a:pt x="528" y="126"/>
                      <a:pt x="390" y="183"/>
                      <a:pt x="286" y="287"/>
                    </a:cubicBezTo>
                    <a:cubicBezTo>
                      <a:pt x="183" y="391"/>
                      <a:pt x="126" y="529"/>
                      <a:pt x="126" y="675"/>
                    </a:cubicBezTo>
                    <a:cubicBezTo>
                      <a:pt x="126" y="822"/>
                      <a:pt x="183" y="960"/>
                      <a:pt x="286" y="1064"/>
                    </a:cubicBezTo>
                    <a:cubicBezTo>
                      <a:pt x="390" y="1168"/>
                      <a:pt x="528" y="1225"/>
                      <a:pt x="675" y="1225"/>
                    </a:cubicBezTo>
                    <a:cubicBezTo>
                      <a:pt x="822" y="1225"/>
                      <a:pt x="960" y="1168"/>
                      <a:pt x="1063" y="1064"/>
                    </a:cubicBezTo>
                    <a:cubicBezTo>
                      <a:pt x="1278" y="850"/>
                      <a:pt x="1278" y="501"/>
                      <a:pt x="1063" y="287"/>
                    </a:cubicBezTo>
                    <a:cubicBezTo>
                      <a:pt x="960" y="183"/>
                      <a:pt x="822" y="126"/>
                      <a:pt x="675" y="126"/>
                    </a:cubicBezTo>
                    <a:close/>
                    <a:moveTo>
                      <a:pt x="675" y="1350"/>
                    </a:moveTo>
                    <a:cubicBezTo>
                      <a:pt x="495" y="1350"/>
                      <a:pt x="325" y="1280"/>
                      <a:pt x="198" y="1153"/>
                    </a:cubicBezTo>
                    <a:cubicBezTo>
                      <a:pt x="70" y="1025"/>
                      <a:pt x="0" y="856"/>
                      <a:pt x="0" y="675"/>
                    </a:cubicBezTo>
                    <a:cubicBezTo>
                      <a:pt x="0" y="495"/>
                      <a:pt x="70" y="326"/>
                      <a:pt x="198" y="198"/>
                    </a:cubicBezTo>
                    <a:cubicBezTo>
                      <a:pt x="325" y="71"/>
                      <a:pt x="495" y="0"/>
                      <a:pt x="675" y="0"/>
                    </a:cubicBezTo>
                    <a:cubicBezTo>
                      <a:pt x="855" y="0"/>
                      <a:pt x="1025" y="71"/>
                      <a:pt x="1152" y="198"/>
                    </a:cubicBezTo>
                    <a:cubicBezTo>
                      <a:pt x="1415" y="461"/>
                      <a:pt x="1415" y="889"/>
                      <a:pt x="1152" y="1153"/>
                    </a:cubicBezTo>
                    <a:cubicBezTo>
                      <a:pt x="1025" y="1280"/>
                      <a:pt x="855" y="1350"/>
                      <a:pt x="675" y="1350"/>
                    </a:cubicBezTo>
                    <a:close/>
                    <a:moveTo>
                      <a:pt x="1261" y="1068"/>
                    </a:moveTo>
                    <a:cubicBezTo>
                      <a:pt x="1284" y="1091"/>
                      <a:pt x="1284" y="1130"/>
                      <a:pt x="1261" y="1153"/>
                    </a:cubicBezTo>
                    <a:lnTo>
                      <a:pt x="1153" y="1261"/>
                    </a:lnTo>
                    <a:cubicBezTo>
                      <a:pt x="1129" y="1285"/>
                      <a:pt x="1091" y="1285"/>
                      <a:pt x="1067" y="1261"/>
                    </a:cubicBezTo>
                    <a:lnTo>
                      <a:pt x="1063" y="1257"/>
                    </a:lnTo>
                    <a:cubicBezTo>
                      <a:pt x="1040" y="1234"/>
                      <a:pt x="1040" y="1195"/>
                      <a:pt x="1063" y="1172"/>
                    </a:cubicBezTo>
                    <a:lnTo>
                      <a:pt x="1171" y="1064"/>
                    </a:lnTo>
                    <a:cubicBezTo>
                      <a:pt x="1195" y="1040"/>
                      <a:pt x="1233" y="1040"/>
                      <a:pt x="1257" y="1064"/>
                    </a:cubicBezTo>
                    <a:lnTo>
                      <a:pt x="1261" y="1068"/>
                    </a:lnTo>
                    <a:close/>
                    <a:moveTo>
                      <a:pt x="1401" y="1250"/>
                    </a:moveTo>
                    <a:cubicBezTo>
                      <a:pt x="1442" y="1292"/>
                      <a:pt x="1442" y="1359"/>
                      <a:pt x="1401" y="1401"/>
                    </a:cubicBezTo>
                    <a:cubicBezTo>
                      <a:pt x="1359" y="1443"/>
                      <a:pt x="1291" y="1443"/>
                      <a:pt x="1250" y="1401"/>
                    </a:cubicBezTo>
                    <a:cubicBezTo>
                      <a:pt x="1208" y="1359"/>
                      <a:pt x="1208" y="1292"/>
                      <a:pt x="1250" y="1250"/>
                    </a:cubicBezTo>
                    <a:cubicBezTo>
                      <a:pt x="1291" y="1208"/>
                      <a:pt x="1359" y="1208"/>
                      <a:pt x="1401" y="1250"/>
                    </a:cubicBezTo>
                    <a:close/>
                    <a:moveTo>
                      <a:pt x="1827" y="1655"/>
                    </a:moveTo>
                    <a:cubicBezTo>
                      <a:pt x="1848" y="1676"/>
                      <a:pt x="1846" y="1713"/>
                      <a:pt x="1823" y="1736"/>
                    </a:cubicBezTo>
                    <a:lnTo>
                      <a:pt x="1736" y="1823"/>
                    </a:lnTo>
                    <a:cubicBezTo>
                      <a:pt x="1713" y="1847"/>
                      <a:pt x="1676" y="1848"/>
                      <a:pt x="1654" y="1827"/>
                    </a:cubicBezTo>
                    <a:lnTo>
                      <a:pt x="1396" y="1569"/>
                    </a:lnTo>
                    <a:cubicBezTo>
                      <a:pt x="1375" y="1547"/>
                      <a:pt x="1376" y="1511"/>
                      <a:pt x="1400" y="1487"/>
                    </a:cubicBezTo>
                    <a:lnTo>
                      <a:pt x="1487" y="1400"/>
                    </a:lnTo>
                    <a:cubicBezTo>
                      <a:pt x="1510" y="1377"/>
                      <a:pt x="1547" y="1375"/>
                      <a:pt x="1568" y="1396"/>
                    </a:cubicBezTo>
                    <a:lnTo>
                      <a:pt x="1827" y="1655"/>
                    </a:lnTo>
                    <a:close/>
                    <a:moveTo>
                      <a:pt x="675" y="270"/>
                    </a:moveTo>
                    <a:cubicBezTo>
                      <a:pt x="567" y="270"/>
                      <a:pt x="465" y="312"/>
                      <a:pt x="389" y="389"/>
                    </a:cubicBezTo>
                    <a:cubicBezTo>
                      <a:pt x="312" y="465"/>
                      <a:pt x="270" y="567"/>
                      <a:pt x="270" y="675"/>
                    </a:cubicBezTo>
                    <a:cubicBezTo>
                      <a:pt x="270" y="783"/>
                      <a:pt x="312" y="885"/>
                      <a:pt x="389" y="962"/>
                    </a:cubicBezTo>
                    <a:cubicBezTo>
                      <a:pt x="465" y="1038"/>
                      <a:pt x="567" y="1080"/>
                      <a:pt x="675" y="1080"/>
                    </a:cubicBezTo>
                    <a:cubicBezTo>
                      <a:pt x="783" y="1080"/>
                      <a:pt x="885" y="1038"/>
                      <a:pt x="961" y="962"/>
                    </a:cubicBezTo>
                    <a:cubicBezTo>
                      <a:pt x="1119" y="804"/>
                      <a:pt x="1119" y="547"/>
                      <a:pt x="961" y="389"/>
                    </a:cubicBezTo>
                    <a:cubicBezTo>
                      <a:pt x="885" y="312"/>
                      <a:pt x="783" y="270"/>
                      <a:pt x="675" y="270"/>
                    </a:cubicBezTo>
                    <a:close/>
                    <a:moveTo>
                      <a:pt x="675" y="1164"/>
                    </a:moveTo>
                    <a:cubicBezTo>
                      <a:pt x="544" y="1164"/>
                      <a:pt x="422" y="1113"/>
                      <a:pt x="329" y="1021"/>
                    </a:cubicBezTo>
                    <a:cubicBezTo>
                      <a:pt x="237" y="929"/>
                      <a:pt x="186" y="806"/>
                      <a:pt x="186" y="675"/>
                    </a:cubicBezTo>
                    <a:cubicBezTo>
                      <a:pt x="186" y="545"/>
                      <a:pt x="237" y="422"/>
                      <a:pt x="329" y="330"/>
                    </a:cubicBezTo>
                    <a:cubicBezTo>
                      <a:pt x="422" y="237"/>
                      <a:pt x="544" y="187"/>
                      <a:pt x="675" y="187"/>
                    </a:cubicBezTo>
                    <a:cubicBezTo>
                      <a:pt x="806" y="187"/>
                      <a:pt x="928" y="237"/>
                      <a:pt x="1021" y="330"/>
                    </a:cubicBezTo>
                    <a:cubicBezTo>
                      <a:pt x="1211" y="520"/>
                      <a:pt x="1211" y="830"/>
                      <a:pt x="1021" y="1021"/>
                    </a:cubicBezTo>
                    <a:cubicBezTo>
                      <a:pt x="928" y="1113"/>
                      <a:pt x="806" y="1164"/>
                      <a:pt x="675" y="1164"/>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33" name="组合 32"/>
            <p:cNvGrpSpPr/>
            <p:nvPr/>
          </p:nvGrpSpPr>
          <p:grpSpPr>
            <a:xfrm>
              <a:off x="6564279" y="4583139"/>
              <a:ext cx="383088" cy="388316"/>
              <a:chOff x="2317849" y="-1212230"/>
              <a:chExt cx="2093913" cy="2122488"/>
            </a:xfrm>
            <a:solidFill>
              <a:schemeClr val="bg1">
                <a:lumMod val="50000"/>
              </a:schemeClr>
            </a:solidFill>
          </p:grpSpPr>
          <p:sp>
            <p:nvSpPr>
              <p:cNvPr id="34" name="Freeform 6"/>
              <p:cNvSpPr>
                <a:spLocks noEditPoints="1"/>
              </p:cNvSpPr>
              <p:nvPr/>
            </p:nvSpPr>
            <p:spPr bwMode="auto">
              <a:xfrm>
                <a:off x="2317849" y="-121223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35" name="Freeform 7"/>
              <p:cNvSpPr>
                <a:spLocks noEditPoints="1"/>
              </p:cNvSpPr>
              <p:nvPr/>
            </p:nvSpPr>
            <p:spPr bwMode="auto">
              <a:xfrm>
                <a:off x="2723116" y="-1037197"/>
                <a:ext cx="1283378" cy="1723206"/>
              </a:xfrm>
              <a:custGeom>
                <a:avLst/>
                <a:gdLst>
                  <a:gd name="T0" fmla="*/ 337 w 1669"/>
                  <a:gd name="T1" fmla="*/ 844 h 2273"/>
                  <a:gd name="T2" fmla="*/ 513 w 1669"/>
                  <a:gd name="T3" fmla="*/ 1259 h 2273"/>
                  <a:gd name="T4" fmla="*/ 656 w 1669"/>
                  <a:gd name="T5" fmla="*/ 1590 h 2273"/>
                  <a:gd name="T6" fmla="*/ 978 w 1669"/>
                  <a:gd name="T7" fmla="*/ 1600 h 2273"/>
                  <a:gd name="T8" fmla="*/ 1049 w 1669"/>
                  <a:gd name="T9" fmla="*/ 1467 h 2273"/>
                  <a:gd name="T10" fmla="*/ 1229 w 1669"/>
                  <a:gd name="T11" fmla="*/ 1135 h 2273"/>
                  <a:gd name="T12" fmla="*/ 835 w 1669"/>
                  <a:gd name="T13" fmla="*/ 346 h 2273"/>
                  <a:gd name="T14" fmla="*/ 691 w 1669"/>
                  <a:gd name="T15" fmla="*/ 1704 h 2273"/>
                  <a:gd name="T16" fmla="*/ 528 w 1669"/>
                  <a:gd name="T17" fmla="*/ 1515 h 2273"/>
                  <a:gd name="T18" fmla="*/ 354 w 1669"/>
                  <a:gd name="T19" fmla="*/ 1192 h 2273"/>
                  <a:gd name="T20" fmla="*/ 835 w 1669"/>
                  <a:gd name="T21" fmla="*/ 242 h 2273"/>
                  <a:gd name="T22" fmla="*/ 1316 w 1669"/>
                  <a:gd name="T23" fmla="*/ 1192 h 2273"/>
                  <a:gd name="T24" fmla="*/ 1142 w 1669"/>
                  <a:gd name="T25" fmla="*/ 1515 h 2273"/>
                  <a:gd name="T26" fmla="*/ 978 w 1669"/>
                  <a:gd name="T27" fmla="*/ 1704 h 2273"/>
                  <a:gd name="T28" fmla="*/ 597 w 1669"/>
                  <a:gd name="T29" fmla="*/ 2037 h 2273"/>
                  <a:gd name="T30" fmla="*/ 1002 w 1669"/>
                  <a:gd name="T31" fmla="*/ 2115 h 2273"/>
                  <a:gd name="T32" fmla="*/ 1002 w 1669"/>
                  <a:gd name="T33" fmla="*/ 1960 h 2273"/>
                  <a:gd name="T34" fmla="*/ 645 w 1669"/>
                  <a:gd name="T35" fmla="*/ 2086 h 2273"/>
                  <a:gd name="T36" fmla="*/ 1033 w 1669"/>
                  <a:gd name="T37" fmla="*/ 2086 h 2273"/>
                  <a:gd name="T38" fmla="*/ 1081 w 1669"/>
                  <a:gd name="T39" fmla="*/ 2037 h 2273"/>
                  <a:gd name="T40" fmla="*/ 597 w 1669"/>
                  <a:gd name="T41" fmla="*/ 1795 h 2273"/>
                  <a:gd name="T42" fmla="*/ 1081 w 1669"/>
                  <a:gd name="T43" fmla="*/ 2037 h 2273"/>
                  <a:gd name="T44" fmla="*/ 1077 w 1669"/>
                  <a:gd name="T45" fmla="*/ 949 h 2273"/>
                  <a:gd name="T46" fmla="*/ 914 w 1669"/>
                  <a:gd name="T47" fmla="*/ 1113 h 2273"/>
                  <a:gd name="T48" fmla="*/ 756 w 1669"/>
                  <a:gd name="T49" fmla="*/ 1113 h 2273"/>
                  <a:gd name="T50" fmla="*/ 592 w 1669"/>
                  <a:gd name="T51" fmla="*/ 949 h 2273"/>
                  <a:gd name="T52" fmla="*/ 592 w 1669"/>
                  <a:gd name="T53" fmla="*/ 791 h 2273"/>
                  <a:gd name="T54" fmla="*/ 756 w 1669"/>
                  <a:gd name="T55" fmla="*/ 628 h 2273"/>
                  <a:gd name="T56" fmla="*/ 914 w 1669"/>
                  <a:gd name="T57" fmla="*/ 628 h 2273"/>
                  <a:gd name="T58" fmla="*/ 1077 w 1669"/>
                  <a:gd name="T59" fmla="*/ 791 h 2273"/>
                  <a:gd name="T60" fmla="*/ 1604 w 1669"/>
                  <a:gd name="T61" fmla="*/ 768 h 2273"/>
                  <a:gd name="T62" fmla="*/ 1518 w 1669"/>
                  <a:gd name="T63" fmla="*/ 844 h 2273"/>
                  <a:gd name="T64" fmla="*/ 1604 w 1669"/>
                  <a:gd name="T65" fmla="*/ 893 h 2273"/>
                  <a:gd name="T66" fmla="*/ 1604 w 1669"/>
                  <a:gd name="T67" fmla="*/ 768 h 2273"/>
                  <a:gd name="T68" fmla="*/ 1421 w 1669"/>
                  <a:gd name="T69" fmla="*/ 336 h 2273"/>
                  <a:gd name="T70" fmla="*/ 1332 w 1669"/>
                  <a:gd name="T71" fmla="*/ 247 h 2273"/>
                  <a:gd name="T72" fmla="*/ 1356 w 1669"/>
                  <a:gd name="T73" fmla="*/ 400 h 2273"/>
                  <a:gd name="T74" fmla="*/ 895 w 1669"/>
                  <a:gd name="T75" fmla="*/ 161 h 2273"/>
                  <a:gd name="T76" fmla="*/ 833 w 1669"/>
                  <a:gd name="T77" fmla="*/ 0 h 2273"/>
                  <a:gd name="T78" fmla="*/ 771 w 1669"/>
                  <a:gd name="T79" fmla="*/ 161 h 2273"/>
                  <a:gd name="T80" fmla="*/ 307 w 1669"/>
                  <a:gd name="T81" fmla="*/ 408 h 2273"/>
                  <a:gd name="T82" fmla="*/ 334 w 1669"/>
                  <a:gd name="T83" fmla="*/ 258 h 2273"/>
                  <a:gd name="T84" fmla="*/ 245 w 1669"/>
                  <a:gd name="T85" fmla="*/ 346 h 2273"/>
                  <a:gd name="T86" fmla="*/ 149 w 1669"/>
                  <a:gd name="T87" fmla="*/ 844 h 2273"/>
                  <a:gd name="T88" fmla="*/ 65 w 1669"/>
                  <a:gd name="T89" fmla="*/ 768 h 2273"/>
                  <a:gd name="T90" fmla="*/ 65 w 1669"/>
                  <a:gd name="T91" fmla="*/ 893 h 2273"/>
                  <a:gd name="T92" fmla="*/ 149 w 1669"/>
                  <a:gd name="T93" fmla="*/ 844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9" h="2273">
                    <a:moveTo>
                      <a:pt x="835" y="346"/>
                    </a:moveTo>
                    <a:cubicBezTo>
                      <a:pt x="560" y="346"/>
                      <a:pt x="337" y="569"/>
                      <a:pt x="337" y="844"/>
                    </a:cubicBezTo>
                    <a:cubicBezTo>
                      <a:pt x="337" y="975"/>
                      <a:pt x="440" y="1133"/>
                      <a:pt x="441" y="1135"/>
                    </a:cubicBezTo>
                    <a:cubicBezTo>
                      <a:pt x="463" y="1168"/>
                      <a:pt x="495" y="1222"/>
                      <a:pt x="513" y="1259"/>
                    </a:cubicBezTo>
                    <a:lnTo>
                      <a:pt x="620" y="1467"/>
                    </a:lnTo>
                    <a:cubicBezTo>
                      <a:pt x="641" y="1507"/>
                      <a:pt x="656" y="1560"/>
                      <a:pt x="656" y="1590"/>
                    </a:cubicBezTo>
                    <a:cubicBezTo>
                      <a:pt x="657" y="1591"/>
                      <a:pt x="669" y="1600"/>
                      <a:pt x="691" y="1600"/>
                    </a:cubicBezTo>
                    <a:lnTo>
                      <a:pt x="978" y="1600"/>
                    </a:lnTo>
                    <a:cubicBezTo>
                      <a:pt x="1000" y="1600"/>
                      <a:pt x="1012" y="1591"/>
                      <a:pt x="1014" y="1588"/>
                    </a:cubicBezTo>
                    <a:cubicBezTo>
                      <a:pt x="1014" y="1560"/>
                      <a:pt x="1029" y="1507"/>
                      <a:pt x="1049" y="1467"/>
                    </a:cubicBezTo>
                    <a:lnTo>
                      <a:pt x="1157" y="1258"/>
                    </a:lnTo>
                    <a:cubicBezTo>
                      <a:pt x="1175" y="1223"/>
                      <a:pt x="1207" y="1168"/>
                      <a:pt x="1229" y="1135"/>
                    </a:cubicBezTo>
                    <a:cubicBezTo>
                      <a:pt x="1264" y="1080"/>
                      <a:pt x="1333" y="948"/>
                      <a:pt x="1333" y="844"/>
                    </a:cubicBezTo>
                    <a:cubicBezTo>
                      <a:pt x="1333" y="569"/>
                      <a:pt x="1109" y="346"/>
                      <a:pt x="835" y="346"/>
                    </a:cubicBezTo>
                    <a:close/>
                    <a:moveTo>
                      <a:pt x="978" y="1704"/>
                    </a:moveTo>
                    <a:lnTo>
                      <a:pt x="691" y="1704"/>
                    </a:lnTo>
                    <a:cubicBezTo>
                      <a:pt x="613" y="1704"/>
                      <a:pt x="552" y="1654"/>
                      <a:pt x="552" y="1590"/>
                    </a:cubicBezTo>
                    <a:cubicBezTo>
                      <a:pt x="552" y="1581"/>
                      <a:pt x="543" y="1546"/>
                      <a:pt x="528" y="1515"/>
                    </a:cubicBezTo>
                    <a:lnTo>
                      <a:pt x="420" y="1306"/>
                    </a:lnTo>
                    <a:cubicBezTo>
                      <a:pt x="404" y="1273"/>
                      <a:pt x="374" y="1222"/>
                      <a:pt x="354" y="1192"/>
                    </a:cubicBezTo>
                    <a:cubicBezTo>
                      <a:pt x="342" y="1173"/>
                      <a:pt x="233" y="1003"/>
                      <a:pt x="233" y="844"/>
                    </a:cubicBezTo>
                    <a:cubicBezTo>
                      <a:pt x="233" y="512"/>
                      <a:pt x="503" y="242"/>
                      <a:pt x="835" y="242"/>
                    </a:cubicBezTo>
                    <a:cubicBezTo>
                      <a:pt x="1167" y="242"/>
                      <a:pt x="1437" y="512"/>
                      <a:pt x="1437" y="844"/>
                    </a:cubicBezTo>
                    <a:cubicBezTo>
                      <a:pt x="1437" y="1003"/>
                      <a:pt x="1328" y="1173"/>
                      <a:pt x="1316" y="1192"/>
                    </a:cubicBezTo>
                    <a:cubicBezTo>
                      <a:pt x="1296" y="1222"/>
                      <a:pt x="1266" y="1274"/>
                      <a:pt x="1249" y="1306"/>
                    </a:cubicBezTo>
                    <a:lnTo>
                      <a:pt x="1142" y="1515"/>
                    </a:lnTo>
                    <a:cubicBezTo>
                      <a:pt x="1126" y="1546"/>
                      <a:pt x="1118" y="1581"/>
                      <a:pt x="1118" y="1590"/>
                    </a:cubicBezTo>
                    <a:cubicBezTo>
                      <a:pt x="1118" y="1654"/>
                      <a:pt x="1056" y="1704"/>
                      <a:pt x="978" y="1704"/>
                    </a:cubicBezTo>
                    <a:close/>
                    <a:moveTo>
                      <a:pt x="676" y="1960"/>
                    </a:moveTo>
                    <a:cubicBezTo>
                      <a:pt x="632" y="1960"/>
                      <a:pt x="597" y="1995"/>
                      <a:pt x="597" y="2037"/>
                    </a:cubicBezTo>
                    <a:cubicBezTo>
                      <a:pt x="597" y="2080"/>
                      <a:pt x="632" y="2115"/>
                      <a:pt x="676" y="2115"/>
                    </a:cubicBezTo>
                    <a:lnTo>
                      <a:pt x="1002" y="2115"/>
                    </a:lnTo>
                    <a:cubicBezTo>
                      <a:pt x="1046" y="2115"/>
                      <a:pt x="1081" y="2080"/>
                      <a:pt x="1081" y="2037"/>
                    </a:cubicBezTo>
                    <a:cubicBezTo>
                      <a:pt x="1081" y="1995"/>
                      <a:pt x="1046" y="1960"/>
                      <a:pt x="1002" y="1960"/>
                    </a:cubicBezTo>
                    <a:lnTo>
                      <a:pt x="676" y="1960"/>
                    </a:lnTo>
                    <a:close/>
                    <a:moveTo>
                      <a:pt x="645" y="2086"/>
                    </a:moveTo>
                    <a:cubicBezTo>
                      <a:pt x="649" y="2190"/>
                      <a:pt x="734" y="2273"/>
                      <a:pt x="839" y="2273"/>
                    </a:cubicBezTo>
                    <a:cubicBezTo>
                      <a:pt x="944" y="2273"/>
                      <a:pt x="1029" y="2190"/>
                      <a:pt x="1033" y="2086"/>
                    </a:cubicBezTo>
                    <a:lnTo>
                      <a:pt x="645" y="2086"/>
                    </a:lnTo>
                    <a:close/>
                    <a:moveTo>
                      <a:pt x="1081" y="2037"/>
                    </a:moveTo>
                    <a:lnTo>
                      <a:pt x="597" y="2037"/>
                    </a:lnTo>
                    <a:lnTo>
                      <a:pt x="597" y="1795"/>
                    </a:lnTo>
                    <a:lnTo>
                      <a:pt x="1081" y="1795"/>
                    </a:lnTo>
                    <a:lnTo>
                      <a:pt x="1081" y="2037"/>
                    </a:lnTo>
                    <a:close/>
                    <a:moveTo>
                      <a:pt x="1157" y="870"/>
                    </a:moveTo>
                    <a:cubicBezTo>
                      <a:pt x="1157" y="914"/>
                      <a:pt x="1121" y="949"/>
                      <a:pt x="1077" y="949"/>
                    </a:cubicBezTo>
                    <a:lnTo>
                      <a:pt x="914" y="949"/>
                    </a:lnTo>
                    <a:lnTo>
                      <a:pt x="914" y="1113"/>
                    </a:lnTo>
                    <a:cubicBezTo>
                      <a:pt x="914" y="1156"/>
                      <a:pt x="878" y="1192"/>
                      <a:pt x="835" y="1192"/>
                    </a:cubicBezTo>
                    <a:cubicBezTo>
                      <a:pt x="791" y="1192"/>
                      <a:pt x="756" y="1156"/>
                      <a:pt x="756" y="1113"/>
                    </a:cubicBezTo>
                    <a:lnTo>
                      <a:pt x="756" y="949"/>
                    </a:lnTo>
                    <a:lnTo>
                      <a:pt x="592" y="949"/>
                    </a:lnTo>
                    <a:cubicBezTo>
                      <a:pt x="549" y="949"/>
                      <a:pt x="513" y="914"/>
                      <a:pt x="513" y="870"/>
                    </a:cubicBezTo>
                    <a:cubicBezTo>
                      <a:pt x="513" y="827"/>
                      <a:pt x="549" y="791"/>
                      <a:pt x="592" y="791"/>
                    </a:cubicBezTo>
                    <a:lnTo>
                      <a:pt x="756" y="791"/>
                    </a:lnTo>
                    <a:lnTo>
                      <a:pt x="756" y="628"/>
                    </a:lnTo>
                    <a:cubicBezTo>
                      <a:pt x="756" y="584"/>
                      <a:pt x="791" y="548"/>
                      <a:pt x="835" y="548"/>
                    </a:cubicBezTo>
                    <a:cubicBezTo>
                      <a:pt x="878" y="548"/>
                      <a:pt x="914" y="584"/>
                      <a:pt x="914" y="628"/>
                    </a:cubicBezTo>
                    <a:lnTo>
                      <a:pt x="914" y="791"/>
                    </a:lnTo>
                    <a:lnTo>
                      <a:pt x="1077" y="791"/>
                    </a:lnTo>
                    <a:cubicBezTo>
                      <a:pt x="1121" y="791"/>
                      <a:pt x="1157" y="827"/>
                      <a:pt x="1157" y="870"/>
                    </a:cubicBezTo>
                    <a:close/>
                    <a:moveTo>
                      <a:pt x="1604" y="768"/>
                    </a:moveTo>
                    <a:lnTo>
                      <a:pt x="1514" y="768"/>
                    </a:lnTo>
                    <a:cubicBezTo>
                      <a:pt x="1517" y="793"/>
                      <a:pt x="1518" y="818"/>
                      <a:pt x="1518" y="844"/>
                    </a:cubicBezTo>
                    <a:cubicBezTo>
                      <a:pt x="1518" y="860"/>
                      <a:pt x="1517" y="877"/>
                      <a:pt x="1515" y="893"/>
                    </a:cubicBezTo>
                    <a:lnTo>
                      <a:pt x="1604" y="893"/>
                    </a:lnTo>
                    <a:cubicBezTo>
                      <a:pt x="1640" y="893"/>
                      <a:pt x="1669" y="865"/>
                      <a:pt x="1669" y="831"/>
                    </a:cubicBezTo>
                    <a:cubicBezTo>
                      <a:pt x="1669" y="796"/>
                      <a:pt x="1640" y="768"/>
                      <a:pt x="1604" y="768"/>
                    </a:cubicBezTo>
                    <a:close/>
                    <a:moveTo>
                      <a:pt x="1356" y="400"/>
                    </a:moveTo>
                    <a:lnTo>
                      <a:pt x="1421" y="336"/>
                    </a:lnTo>
                    <a:cubicBezTo>
                      <a:pt x="1446" y="310"/>
                      <a:pt x="1447" y="270"/>
                      <a:pt x="1423" y="245"/>
                    </a:cubicBezTo>
                    <a:cubicBezTo>
                      <a:pt x="1398" y="221"/>
                      <a:pt x="1358" y="222"/>
                      <a:pt x="1332" y="247"/>
                    </a:cubicBezTo>
                    <a:lnTo>
                      <a:pt x="1267" y="313"/>
                    </a:lnTo>
                    <a:cubicBezTo>
                      <a:pt x="1299" y="339"/>
                      <a:pt x="1329" y="368"/>
                      <a:pt x="1356" y="400"/>
                    </a:cubicBezTo>
                    <a:close/>
                    <a:moveTo>
                      <a:pt x="833" y="158"/>
                    </a:moveTo>
                    <a:cubicBezTo>
                      <a:pt x="854" y="158"/>
                      <a:pt x="875" y="160"/>
                      <a:pt x="895" y="161"/>
                    </a:cubicBezTo>
                    <a:lnTo>
                      <a:pt x="895" y="65"/>
                    </a:lnTo>
                    <a:cubicBezTo>
                      <a:pt x="895" y="29"/>
                      <a:pt x="867" y="0"/>
                      <a:pt x="833" y="0"/>
                    </a:cubicBezTo>
                    <a:cubicBezTo>
                      <a:pt x="799" y="0"/>
                      <a:pt x="771" y="29"/>
                      <a:pt x="771" y="65"/>
                    </a:cubicBezTo>
                    <a:lnTo>
                      <a:pt x="771" y="161"/>
                    </a:lnTo>
                    <a:cubicBezTo>
                      <a:pt x="791" y="160"/>
                      <a:pt x="812" y="158"/>
                      <a:pt x="833" y="158"/>
                    </a:cubicBezTo>
                    <a:close/>
                    <a:moveTo>
                      <a:pt x="307" y="408"/>
                    </a:moveTo>
                    <a:cubicBezTo>
                      <a:pt x="333" y="375"/>
                      <a:pt x="363" y="346"/>
                      <a:pt x="395" y="319"/>
                    </a:cubicBezTo>
                    <a:lnTo>
                      <a:pt x="334" y="258"/>
                    </a:lnTo>
                    <a:cubicBezTo>
                      <a:pt x="308" y="233"/>
                      <a:pt x="268" y="232"/>
                      <a:pt x="244" y="256"/>
                    </a:cubicBezTo>
                    <a:cubicBezTo>
                      <a:pt x="219" y="281"/>
                      <a:pt x="220" y="321"/>
                      <a:pt x="245" y="346"/>
                    </a:cubicBezTo>
                    <a:lnTo>
                      <a:pt x="307" y="408"/>
                    </a:lnTo>
                    <a:close/>
                    <a:moveTo>
                      <a:pt x="149" y="844"/>
                    </a:moveTo>
                    <a:cubicBezTo>
                      <a:pt x="149" y="818"/>
                      <a:pt x="151" y="793"/>
                      <a:pt x="154" y="768"/>
                    </a:cubicBezTo>
                    <a:lnTo>
                      <a:pt x="65" y="768"/>
                    </a:lnTo>
                    <a:cubicBezTo>
                      <a:pt x="29" y="768"/>
                      <a:pt x="0" y="796"/>
                      <a:pt x="0" y="831"/>
                    </a:cubicBezTo>
                    <a:cubicBezTo>
                      <a:pt x="0" y="865"/>
                      <a:pt x="29" y="893"/>
                      <a:pt x="65" y="893"/>
                    </a:cubicBezTo>
                    <a:lnTo>
                      <a:pt x="152" y="893"/>
                    </a:lnTo>
                    <a:cubicBezTo>
                      <a:pt x="151" y="877"/>
                      <a:pt x="149" y="860"/>
                      <a:pt x="149" y="844"/>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36" name="组合 35"/>
            <p:cNvGrpSpPr/>
            <p:nvPr/>
          </p:nvGrpSpPr>
          <p:grpSpPr>
            <a:xfrm>
              <a:off x="5964874" y="4583139"/>
              <a:ext cx="383088" cy="388316"/>
              <a:chOff x="1342896" y="2366362"/>
              <a:chExt cx="2093913" cy="2122488"/>
            </a:xfrm>
            <a:solidFill>
              <a:schemeClr val="bg1">
                <a:lumMod val="50000"/>
              </a:schemeClr>
            </a:solidFill>
          </p:grpSpPr>
          <p:sp>
            <p:nvSpPr>
              <p:cNvPr id="37" name="Freeform 6"/>
              <p:cNvSpPr>
                <a:spLocks noEditPoints="1"/>
              </p:cNvSpPr>
              <p:nvPr/>
            </p:nvSpPr>
            <p:spPr bwMode="auto">
              <a:xfrm>
                <a:off x="1342896" y="2366362"/>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nvGrpSpPr>
              <p:cNvPr id="38" name="组合 37"/>
              <p:cNvGrpSpPr/>
              <p:nvPr/>
            </p:nvGrpSpPr>
            <p:grpSpPr>
              <a:xfrm>
                <a:off x="1767347" y="2753040"/>
                <a:ext cx="1311950" cy="1299916"/>
                <a:chOff x="4699000" y="4643438"/>
                <a:chExt cx="346075" cy="342900"/>
              </a:xfrm>
              <a:grpFill/>
            </p:grpSpPr>
            <p:sp>
              <p:nvSpPr>
                <p:cNvPr id="39" name="Freeform 20"/>
                <p:cNvSpPr>
                  <a:spLocks noEditPoints="1"/>
                </p:cNvSpPr>
                <p:nvPr/>
              </p:nvSpPr>
              <p:spPr bwMode="auto">
                <a:xfrm>
                  <a:off x="4894263" y="4841875"/>
                  <a:ext cx="146050" cy="142875"/>
                </a:xfrm>
                <a:custGeom>
                  <a:avLst/>
                  <a:gdLst>
                    <a:gd name="T0" fmla="*/ 232 w 340"/>
                    <a:gd name="T1" fmla="*/ 183 h 333"/>
                    <a:gd name="T2" fmla="*/ 274 w 340"/>
                    <a:gd name="T3" fmla="*/ 224 h 333"/>
                    <a:gd name="T4" fmla="*/ 232 w 340"/>
                    <a:gd name="T5" fmla="*/ 266 h 333"/>
                    <a:gd name="T6" fmla="*/ 191 w 340"/>
                    <a:gd name="T7" fmla="*/ 224 h 333"/>
                    <a:gd name="T8" fmla="*/ 232 w 340"/>
                    <a:gd name="T9" fmla="*/ 183 h 333"/>
                    <a:gd name="T10" fmla="*/ 75 w 340"/>
                    <a:gd name="T11" fmla="*/ 3 h 333"/>
                    <a:gd name="T12" fmla="*/ 85 w 340"/>
                    <a:gd name="T13" fmla="*/ 24 h 333"/>
                    <a:gd name="T14" fmla="*/ 63 w 340"/>
                    <a:gd name="T15" fmla="*/ 46 h 333"/>
                    <a:gd name="T16" fmla="*/ 42 w 340"/>
                    <a:gd name="T17" fmla="*/ 67 h 333"/>
                    <a:gd name="T18" fmla="*/ 0 w 340"/>
                    <a:gd name="T19" fmla="*/ 94 h 333"/>
                    <a:gd name="T20" fmla="*/ 140 w 340"/>
                    <a:gd name="T21" fmla="*/ 235 h 333"/>
                    <a:gd name="T22" fmla="*/ 207 w 340"/>
                    <a:gd name="T23" fmla="*/ 324 h 333"/>
                    <a:gd name="T24" fmla="*/ 242 w 340"/>
                    <a:gd name="T25" fmla="*/ 333 h 333"/>
                    <a:gd name="T26" fmla="*/ 340 w 340"/>
                    <a:gd name="T27" fmla="*/ 235 h 333"/>
                    <a:gd name="T28" fmla="*/ 330 w 340"/>
                    <a:gd name="T29" fmla="*/ 199 h 333"/>
                    <a:gd name="T30" fmla="*/ 242 w 340"/>
                    <a:gd name="T31" fmla="*/ 133 h 333"/>
                    <a:gd name="T32" fmla="*/ 109 w 340"/>
                    <a:gd name="T33" fmla="*/ 0 h 333"/>
                    <a:gd name="T34" fmla="*/ 96 w 340"/>
                    <a:gd name="T35" fmla="*/ 13 h 333"/>
                    <a:gd name="T36" fmla="*/ 75 w 340"/>
                    <a:gd name="T37" fmla="*/ 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0" h="333">
                      <a:moveTo>
                        <a:pt x="232" y="183"/>
                      </a:moveTo>
                      <a:cubicBezTo>
                        <a:pt x="255" y="183"/>
                        <a:pt x="274" y="201"/>
                        <a:pt x="274" y="224"/>
                      </a:cubicBezTo>
                      <a:cubicBezTo>
                        <a:pt x="274" y="247"/>
                        <a:pt x="255" y="266"/>
                        <a:pt x="232" y="266"/>
                      </a:cubicBezTo>
                      <a:cubicBezTo>
                        <a:pt x="210" y="266"/>
                        <a:pt x="191" y="247"/>
                        <a:pt x="191" y="224"/>
                      </a:cubicBezTo>
                      <a:cubicBezTo>
                        <a:pt x="191" y="201"/>
                        <a:pt x="210" y="183"/>
                        <a:pt x="232" y="183"/>
                      </a:cubicBezTo>
                      <a:close/>
                      <a:moveTo>
                        <a:pt x="75" y="3"/>
                      </a:moveTo>
                      <a:lnTo>
                        <a:pt x="85" y="24"/>
                      </a:lnTo>
                      <a:lnTo>
                        <a:pt x="63" y="46"/>
                      </a:lnTo>
                      <a:lnTo>
                        <a:pt x="42" y="67"/>
                      </a:lnTo>
                      <a:cubicBezTo>
                        <a:pt x="30" y="79"/>
                        <a:pt x="15" y="88"/>
                        <a:pt x="0" y="94"/>
                      </a:cubicBezTo>
                      <a:lnTo>
                        <a:pt x="140" y="235"/>
                      </a:lnTo>
                      <a:lnTo>
                        <a:pt x="207" y="324"/>
                      </a:lnTo>
                      <a:lnTo>
                        <a:pt x="242" y="333"/>
                      </a:lnTo>
                      <a:lnTo>
                        <a:pt x="340" y="235"/>
                      </a:lnTo>
                      <a:lnTo>
                        <a:pt x="330" y="199"/>
                      </a:lnTo>
                      <a:lnTo>
                        <a:pt x="242" y="133"/>
                      </a:lnTo>
                      <a:lnTo>
                        <a:pt x="109" y="0"/>
                      </a:lnTo>
                      <a:lnTo>
                        <a:pt x="96" y="13"/>
                      </a:lnTo>
                      <a:lnTo>
                        <a:pt x="75"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sp>
              <p:nvSpPr>
                <p:cNvPr id="40" name="Freeform 21"/>
                <p:cNvSpPr/>
                <p:nvPr/>
              </p:nvSpPr>
              <p:spPr bwMode="auto">
                <a:xfrm>
                  <a:off x="4699000" y="4643438"/>
                  <a:ext cx="153987" cy="153988"/>
                </a:xfrm>
                <a:custGeom>
                  <a:avLst/>
                  <a:gdLst>
                    <a:gd name="T0" fmla="*/ 288 w 354"/>
                    <a:gd name="T1" fmla="*/ 281 h 355"/>
                    <a:gd name="T2" fmla="*/ 311 w 354"/>
                    <a:gd name="T3" fmla="*/ 258 h 355"/>
                    <a:gd name="T4" fmla="*/ 332 w 354"/>
                    <a:gd name="T5" fmla="*/ 269 h 355"/>
                    <a:gd name="T6" fmla="*/ 321 w 354"/>
                    <a:gd name="T7" fmla="*/ 248 h 355"/>
                    <a:gd name="T8" fmla="*/ 344 w 354"/>
                    <a:gd name="T9" fmla="*/ 225 h 355"/>
                    <a:gd name="T10" fmla="*/ 346 w 354"/>
                    <a:gd name="T11" fmla="*/ 223 h 355"/>
                    <a:gd name="T12" fmla="*/ 354 w 354"/>
                    <a:gd name="T13" fmla="*/ 185 h 355"/>
                    <a:gd name="T14" fmla="*/ 170 w 354"/>
                    <a:gd name="T15" fmla="*/ 1 h 355"/>
                    <a:gd name="T16" fmla="*/ 153 w 354"/>
                    <a:gd name="T17" fmla="*/ 17 h 355"/>
                    <a:gd name="T18" fmla="*/ 222 w 354"/>
                    <a:gd name="T19" fmla="*/ 127 h 355"/>
                    <a:gd name="T20" fmla="*/ 126 w 354"/>
                    <a:gd name="T21" fmla="*/ 223 h 355"/>
                    <a:gd name="T22" fmla="*/ 16 w 354"/>
                    <a:gd name="T23" fmla="*/ 154 h 355"/>
                    <a:gd name="T24" fmla="*/ 0 w 354"/>
                    <a:gd name="T25" fmla="*/ 171 h 355"/>
                    <a:gd name="T26" fmla="*/ 184 w 354"/>
                    <a:gd name="T27" fmla="*/ 355 h 355"/>
                    <a:gd name="T28" fmla="*/ 237 w 354"/>
                    <a:gd name="T29" fmla="*/ 340 h 355"/>
                    <a:gd name="T30" fmla="*/ 240 w 354"/>
                    <a:gd name="T31" fmla="*/ 344 h 355"/>
                    <a:gd name="T32" fmla="*/ 268 w 354"/>
                    <a:gd name="T33" fmla="*/ 301 h 355"/>
                    <a:gd name="T34" fmla="*/ 288 w 354"/>
                    <a:gd name="T35" fmla="*/ 28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4" h="355">
                      <a:moveTo>
                        <a:pt x="288" y="281"/>
                      </a:moveTo>
                      <a:lnTo>
                        <a:pt x="311" y="258"/>
                      </a:lnTo>
                      <a:lnTo>
                        <a:pt x="332" y="269"/>
                      </a:lnTo>
                      <a:lnTo>
                        <a:pt x="321" y="248"/>
                      </a:lnTo>
                      <a:lnTo>
                        <a:pt x="344" y="225"/>
                      </a:lnTo>
                      <a:lnTo>
                        <a:pt x="346" y="223"/>
                      </a:lnTo>
                      <a:cubicBezTo>
                        <a:pt x="351" y="210"/>
                        <a:pt x="354" y="197"/>
                        <a:pt x="354" y="185"/>
                      </a:cubicBezTo>
                      <a:cubicBezTo>
                        <a:pt x="354" y="91"/>
                        <a:pt x="264" y="0"/>
                        <a:pt x="170" y="1"/>
                      </a:cubicBezTo>
                      <a:cubicBezTo>
                        <a:pt x="170" y="1"/>
                        <a:pt x="159" y="11"/>
                        <a:pt x="153" y="17"/>
                      </a:cubicBezTo>
                      <a:cubicBezTo>
                        <a:pt x="229" y="93"/>
                        <a:pt x="222" y="80"/>
                        <a:pt x="222" y="127"/>
                      </a:cubicBezTo>
                      <a:cubicBezTo>
                        <a:pt x="222" y="164"/>
                        <a:pt x="162" y="223"/>
                        <a:pt x="126" y="223"/>
                      </a:cubicBezTo>
                      <a:cubicBezTo>
                        <a:pt x="78" y="223"/>
                        <a:pt x="93" y="231"/>
                        <a:pt x="16" y="154"/>
                      </a:cubicBezTo>
                      <a:cubicBezTo>
                        <a:pt x="10" y="160"/>
                        <a:pt x="0" y="171"/>
                        <a:pt x="0" y="171"/>
                      </a:cubicBezTo>
                      <a:cubicBezTo>
                        <a:pt x="1" y="265"/>
                        <a:pt x="90" y="355"/>
                        <a:pt x="184" y="355"/>
                      </a:cubicBezTo>
                      <a:cubicBezTo>
                        <a:pt x="201" y="355"/>
                        <a:pt x="219" y="349"/>
                        <a:pt x="237" y="340"/>
                      </a:cubicBezTo>
                      <a:lnTo>
                        <a:pt x="240" y="344"/>
                      </a:lnTo>
                      <a:cubicBezTo>
                        <a:pt x="246" y="328"/>
                        <a:pt x="255" y="314"/>
                        <a:pt x="268" y="301"/>
                      </a:cubicBezTo>
                      <a:lnTo>
                        <a:pt x="288" y="2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sp>
              <p:nvSpPr>
                <p:cNvPr id="41" name="Freeform 22"/>
                <p:cNvSpPr/>
                <p:nvPr/>
              </p:nvSpPr>
              <p:spPr bwMode="auto">
                <a:xfrm>
                  <a:off x="4699000" y="4643438"/>
                  <a:ext cx="346075" cy="342900"/>
                </a:xfrm>
                <a:custGeom>
                  <a:avLst/>
                  <a:gdLst>
                    <a:gd name="T0" fmla="*/ 771 w 800"/>
                    <a:gd name="T1" fmla="*/ 76 h 791"/>
                    <a:gd name="T2" fmla="*/ 716 w 800"/>
                    <a:gd name="T3" fmla="*/ 22 h 791"/>
                    <a:gd name="T4" fmla="*/ 663 w 800"/>
                    <a:gd name="T5" fmla="*/ 0 h 791"/>
                    <a:gd name="T6" fmla="*/ 610 w 800"/>
                    <a:gd name="T7" fmla="*/ 22 h 791"/>
                    <a:gd name="T8" fmla="*/ 376 w 800"/>
                    <a:gd name="T9" fmla="*/ 256 h 791"/>
                    <a:gd name="T10" fmla="*/ 366 w 800"/>
                    <a:gd name="T11" fmla="*/ 302 h 791"/>
                    <a:gd name="T12" fmla="*/ 335 w 800"/>
                    <a:gd name="T13" fmla="*/ 315 h 791"/>
                    <a:gd name="T14" fmla="*/ 320 w 800"/>
                    <a:gd name="T15" fmla="*/ 312 h 791"/>
                    <a:gd name="T16" fmla="*/ 300 w 800"/>
                    <a:gd name="T17" fmla="*/ 332 h 791"/>
                    <a:gd name="T18" fmla="*/ 300 w 800"/>
                    <a:gd name="T19" fmla="*/ 438 h 791"/>
                    <a:gd name="T20" fmla="*/ 303 w 800"/>
                    <a:gd name="T21" fmla="*/ 442 h 791"/>
                    <a:gd name="T22" fmla="*/ 120 w 800"/>
                    <a:gd name="T23" fmla="*/ 625 h 791"/>
                    <a:gd name="T24" fmla="*/ 72 w 800"/>
                    <a:gd name="T25" fmla="*/ 643 h 791"/>
                    <a:gd name="T26" fmla="*/ 0 w 800"/>
                    <a:gd name="T27" fmla="*/ 745 h 791"/>
                    <a:gd name="T28" fmla="*/ 46 w 800"/>
                    <a:gd name="T29" fmla="*/ 791 h 791"/>
                    <a:gd name="T30" fmla="*/ 148 w 800"/>
                    <a:gd name="T31" fmla="*/ 720 h 791"/>
                    <a:gd name="T32" fmla="*/ 166 w 800"/>
                    <a:gd name="T33" fmla="*/ 670 h 791"/>
                    <a:gd name="T34" fmla="*/ 349 w 800"/>
                    <a:gd name="T35" fmla="*/ 487 h 791"/>
                    <a:gd name="T36" fmla="*/ 355 w 800"/>
                    <a:gd name="T37" fmla="*/ 493 h 791"/>
                    <a:gd name="T38" fmla="*/ 407 w 800"/>
                    <a:gd name="T39" fmla="*/ 515 h 791"/>
                    <a:gd name="T40" fmla="*/ 460 w 800"/>
                    <a:gd name="T41" fmla="*/ 493 h 791"/>
                    <a:gd name="T42" fmla="*/ 481 w 800"/>
                    <a:gd name="T43" fmla="*/ 472 h 791"/>
                    <a:gd name="T44" fmla="*/ 490 w 800"/>
                    <a:gd name="T45" fmla="*/ 426 h 791"/>
                    <a:gd name="T46" fmla="*/ 522 w 800"/>
                    <a:gd name="T47" fmla="*/ 414 h 791"/>
                    <a:gd name="T48" fmla="*/ 536 w 800"/>
                    <a:gd name="T49" fmla="*/ 417 h 791"/>
                    <a:gd name="T50" fmla="*/ 771 w 800"/>
                    <a:gd name="T51" fmla="*/ 182 h 791"/>
                    <a:gd name="T52" fmla="*/ 771 w 800"/>
                    <a:gd name="T53" fmla="*/ 76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00" h="791">
                      <a:moveTo>
                        <a:pt x="771" y="76"/>
                      </a:moveTo>
                      <a:lnTo>
                        <a:pt x="716" y="22"/>
                      </a:lnTo>
                      <a:cubicBezTo>
                        <a:pt x="701" y="7"/>
                        <a:pt x="682" y="0"/>
                        <a:pt x="663" y="0"/>
                      </a:cubicBezTo>
                      <a:cubicBezTo>
                        <a:pt x="644" y="0"/>
                        <a:pt x="625" y="7"/>
                        <a:pt x="610" y="22"/>
                      </a:cubicBezTo>
                      <a:lnTo>
                        <a:pt x="376" y="256"/>
                      </a:lnTo>
                      <a:cubicBezTo>
                        <a:pt x="383" y="270"/>
                        <a:pt x="378" y="291"/>
                        <a:pt x="366" y="302"/>
                      </a:cubicBezTo>
                      <a:cubicBezTo>
                        <a:pt x="359" y="310"/>
                        <a:pt x="346" y="315"/>
                        <a:pt x="335" y="315"/>
                      </a:cubicBezTo>
                      <a:cubicBezTo>
                        <a:pt x="330" y="315"/>
                        <a:pt x="325" y="314"/>
                        <a:pt x="320" y="312"/>
                      </a:cubicBezTo>
                      <a:lnTo>
                        <a:pt x="300" y="332"/>
                      </a:lnTo>
                      <a:cubicBezTo>
                        <a:pt x="271" y="361"/>
                        <a:pt x="271" y="409"/>
                        <a:pt x="300" y="438"/>
                      </a:cubicBezTo>
                      <a:lnTo>
                        <a:pt x="303" y="442"/>
                      </a:lnTo>
                      <a:lnTo>
                        <a:pt x="120" y="625"/>
                      </a:lnTo>
                      <a:lnTo>
                        <a:pt x="72" y="643"/>
                      </a:lnTo>
                      <a:lnTo>
                        <a:pt x="0" y="745"/>
                      </a:lnTo>
                      <a:lnTo>
                        <a:pt x="46" y="791"/>
                      </a:lnTo>
                      <a:lnTo>
                        <a:pt x="148" y="720"/>
                      </a:lnTo>
                      <a:lnTo>
                        <a:pt x="166" y="670"/>
                      </a:lnTo>
                      <a:lnTo>
                        <a:pt x="349" y="487"/>
                      </a:lnTo>
                      <a:lnTo>
                        <a:pt x="355" y="493"/>
                      </a:lnTo>
                      <a:cubicBezTo>
                        <a:pt x="369" y="507"/>
                        <a:pt x="388" y="515"/>
                        <a:pt x="407" y="515"/>
                      </a:cubicBezTo>
                      <a:cubicBezTo>
                        <a:pt x="426" y="515"/>
                        <a:pt x="446" y="507"/>
                        <a:pt x="460" y="493"/>
                      </a:cubicBezTo>
                      <a:lnTo>
                        <a:pt x="481" y="472"/>
                      </a:lnTo>
                      <a:cubicBezTo>
                        <a:pt x="474" y="458"/>
                        <a:pt x="479" y="437"/>
                        <a:pt x="490" y="426"/>
                      </a:cubicBezTo>
                      <a:cubicBezTo>
                        <a:pt x="498" y="419"/>
                        <a:pt x="510" y="414"/>
                        <a:pt x="522" y="414"/>
                      </a:cubicBezTo>
                      <a:cubicBezTo>
                        <a:pt x="527" y="414"/>
                        <a:pt x="532" y="415"/>
                        <a:pt x="536" y="417"/>
                      </a:cubicBezTo>
                      <a:lnTo>
                        <a:pt x="771" y="182"/>
                      </a:lnTo>
                      <a:cubicBezTo>
                        <a:pt x="800" y="153"/>
                        <a:pt x="800" y="106"/>
                        <a:pt x="771"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grpSp>
        </p:grpSp>
        <p:grpSp>
          <p:nvGrpSpPr>
            <p:cNvPr id="42" name="组合 41"/>
            <p:cNvGrpSpPr/>
            <p:nvPr/>
          </p:nvGrpSpPr>
          <p:grpSpPr>
            <a:xfrm>
              <a:off x="7163685" y="4583139"/>
              <a:ext cx="383088" cy="388316"/>
              <a:chOff x="4910385" y="-2248866"/>
              <a:chExt cx="2093913" cy="2122488"/>
            </a:xfrm>
            <a:solidFill>
              <a:schemeClr val="bg1">
                <a:lumMod val="50000"/>
              </a:schemeClr>
            </a:solidFill>
          </p:grpSpPr>
          <p:sp>
            <p:nvSpPr>
              <p:cNvPr id="43" name="Freeform 6"/>
              <p:cNvSpPr>
                <a:spLocks noEditPoints="1"/>
              </p:cNvSpPr>
              <p:nvPr/>
            </p:nvSpPr>
            <p:spPr bwMode="auto">
              <a:xfrm>
                <a:off x="4910385" y="-22488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44" name="Freeform 5"/>
              <p:cNvSpPr>
                <a:spLocks noEditPoints="1"/>
              </p:cNvSpPr>
              <p:nvPr/>
            </p:nvSpPr>
            <p:spPr bwMode="auto">
              <a:xfrm>
                <a:off x="5341463" y="-1826020"/>
                <a:ext cx="1381847" cy="1227579"/>
              </a:xfrm>
              <a:custGeom>
                <a:avLst/>
                <a:gdLst>
                  <a:gd name="T0" fmla="*/ 746 w 1802"/>
                  <a:gd name="T1" fmla="*/ 524 h 1618"/>
                  <a:gd name="T2" fmla="*/ 223 w 1802"/>
                  <a:gd name="T3" fmla="*/ 599 h 1618"/>
                  <a:gd name="T4" fmla="*/ 223 w 1802"/>
                  <a:gd name="T5" fmla="*/ 383 h 1618"/>
                  <a:gd name="T6" fmla="*/ 1059 w 1802"/>
                  <a:gd name="T7" fmla="*/ 458 h 1618"/>
                  <a:gd name="T8" fmla="*/ 223 w 1802"/>
                  <a:gd name="T9" fmla="*/ 383 h 1618"/>
                  <a:gd name="T10" fmla="*/ 1059 w 1802"/>
                  <a:gd name="T11" fmla="*/ 241 h 1618"/>
                  <a:gd name="T12" fmla="*/ 223 w 1802"/>
                  <a:gd name="T13" fmla="*/ 317 h 1618"/>
                  <a:gd name="T14" fmla="*/ 0 w 1802"/>
                  <a:gd name="T15" fmla="*/ 1182 h 1618"/>
                  <a:gd name="T16" fmla="*/ 202 w 1802"/>
                  <a:gd name="T17" fmla="*/ 1455 h 1618"/>
                  <a:gd name="T18" fmla="*/ 1283 w 1802"/>
                  <a:gd name="T19" fmla="*/ 1548 h 1618"/>
                  <a:gd name="T20" fmla="*/ 1198 w 1802"/>
                  <a:gd name="T21" fmla="*/ 1219 h 1618"/>
                  <a:gd name="T22" fmla="*/ 382 w 1802"/>
                  <a:gd name="T23" fmla="*/ 1228 h 1618"/>
                  <a:gd name="T24" fmla="*/ 298 w 1802"/>
                  <a:gd name="T25" fmla="*/ 1320 h 1618"/>
                  <a:gd name="T26" fmla="*/ 84 w 1802"/>
                  <a:gd name="T27" fmla="*/ 1164 h 1618"/>
                  <a:gd name="T28" fmla="*/ 1198 w 1802"/>
                  <a:gd name="T29" fmla="*/ 85 h 1618"/>
                  <a:gd name="T30" fmla="*/ 1283 w 1802"/>
                  <a:gd name="T31" fmla="*/ 840 h 1618"/>
                  <a:gd name="T32" fmla="*/ 0 w 1802"/>
                  <a:gd name="T33" fmla="*/ 0 h 1618"/>
                  <a:gd name="T34" fmla="*/ 302 w 1802"/>
                  <a:gd name="T35" fmla="*/ 1398 h 1618"/>
                  <a:gd name="T36" fmla="*/ 972 w 1802"/>
                  <a:gd name="T37" fmla="*/ 1492 h 1618"/>
                  <a:gd name="T38" fmla="*/ 302 w 1802"/>
                  <a:gd name="T39" fmla="*/ 1398 h 1618"/>
                  <a:gd name="T40" fmla="*/ 1442 w 1802"/>
                  <a:gd name="T41" fmla="*/ 1062 h 1618"/>
                  <a:gd name="T42" fmla="*/ 993 w 1802"/>
                  <a:gd name="T43" fmla="*/ 851 h 1618"/>
                  <a:gd name="T44" fmla="*/ 1783 w 1802"/>
                  <a:gd name="T45" fmla="*/ 1547 h 1618"/>
                  <a:gd name="T46" fmla="*/ 1604 w 1802"/>
                  <a:gd name="T47" fmla="*/ 1057 h 1618"/>
                  <a:gd name="T48" fmla="*/ 1387 w 1802"/>
                  <a:gd name="T49" fmla="*/ 940 h 1618"/>
                  <a:gd name="T50" fmla="*/ 1393 w 1802"/>
                  <a:gd name="T51" fmla="*/ 863 h 1618"/>
                  <a:gd name="T52" fmla="*/ 1333 w 1802"/>
                  <a:gd name="T53" fmla="*/ 914 h 1618"/>
                  <a:gd name="T54" fmla="*/ 1360 w 1802"/>
                  <a:gd name="T55" fmla="*/ 951 h 1618"/>
                  <a:gd name="T56" fmla="*/ 1549 w 1802"/>
                  <a:gd name="T57" fmla="*/ 1082 h 1618"/>
                  <a:gd name="T58" fmla="*/ 1681 w 1802"/>
                  <a:gd name="T59" fmla="*/ 1321 h 1618"/>
                  <a:gd name="T60" fmla="*/ 1572 w 1802"/>
                  <a:gd name="T61" fmla="*/ 1171 h 1618"/>
                  <a:gd name="T62" fmla="*/ 1270 w 1802"/>
                  <a:gd name="T63" fmla="*/ 1253 h 1618"/>
                  <a:gd name="T64" fmla="*/ 1696 w 1802"/>
                  <a:gd name="T65" fmla="*/ 1610 h 1618"/>
                  <a:gd name="T66" fmla="*/ 1069 w 1802"/>
                  <a:gd name="T67" fmla="*/ 618 h 1618"/>
                  <a:gd name="T68" fmla="*/ 823 w 1802"/>
                  <a:gd name="T69" fmla="*/ 496 h 1618"/>
                  <a:gd name="T70" fmla="*/ 1007 w 1802"/>
                  <a:gd name="T71" fmla="*/ 661 h 1618"/>
                  <a:gd name="T72" fmla="*/ 941 w 1802"/>
                  <a:gd name="T73" fmla="*/ 716 h 1618"/>
                  <a:gd name="T74" fmla="*/ 810 w 1802"/>
                  <a:gd name="T75" fmla="*/ 507 h 1618"/>
                  <a:gd name="T76" fmla="*/ 889 w 1802"/>
                  <a:gd name="T77" fmla="*/ 770 h 1618"/>
                  <a:gd name="T78" fmla="*/ 1111 w 1802"/>
                  <a:gd name="T79" fmla="*/ 71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2" h="1618">
                    <a:moveTo>
                      <a:pt x="223" y="524"/>
                    </a:moveTo>
                    <a:lnTo>
                      <a:pt x="746" y="524"/>
                    </a:lnTo>
                    <a:lnTo>
                      <a:pt x="746" y="599"/>
                    </a:lnTo>
                    <a:lnTo>
                      <a:pt x="223" y="599"/>
                    </a:lnTo>
                    <a:lnTo>
                      <a:pt x="223" y="524"/>
                    </a:lnTo>
                    <a:close/>
                    <a:moveTo>
                      <a:pt x="223" y="383"/>
                    </a:moveTo>
                    <a:lnTo>
                      <a:pt x="1059" y="383"/>
                    </a:lnTo>
                    <a:lnTo>
                      <a:pt x="1059" y="458"/>
                    </a:lnTo>
                    <a:lnTo>
                      <a:pt x="223" y="458"/>
                    </a:lnTo>
                    <a:lnTo>
                      <a:pt x="223" y="383"/>
                    </a:lnTo>
                    <a:close/>
                    <a:moveTo>
                      <a:pt x="223" y="241"/>
                    </a:moveTo>
                    <a:lnTo>
                      <a:pt x="1059" y="241"/>
                    </a:lnTo>
                    <a:lnTo>
                      <a:pt x="1059" y="317"/>
                    </a:lnTo>
                    <a:lnTo>
                      <a:pt x="223" y="317"/>
                    </a:lnTo>
                    <a:lnTo>
                      <a:pt x="223" y="241"/>
                    </a:lnTo>
                    <a:close/>
                    <a:moveTo>
                      <a:pt x="0" y="1182"/>
                    </a:moveTo>
                    <a:cubicBezTo>
                      <a:pt x="0" y="1254"/>
                      <a:pt x="9" y="1311"/>
                      <a:pt x="54" y="1369"/>
                    </a:cubicBezTo>
                    <a:cubicBezTo>
                      <a:pt x="92" y="1419"/>
                      <a:pt x="140" y="1446"/>
                      <a:pt x="202" y="1455"/>
                    </a:cubicBezTo>
                    <a:lnTo>
                      <a:pt x="1206" y="1612"/>
                    </a:lnTo>
                    <a:cubicBezTo>
                      <a:pt x="1248" y="1618"/>
                      <a:pt x="1283" y="1590"/>
                      <a:pt x="1283" y="1548"/>
                    </a:cubicBezTo>
                    <a:lnTo>
                      <a:pt x="1283" y="1335"/>
                    </a:lnTo>
                    <a:cubicBezTo>
                      <a:pt x="1254" y="1299"/>
                      <a:pt x="1226" y="1259"/>
                      <a:pt x="1198" y="1219"/>
                    </a:cubicBezTo>
                    <a:lnTo>
                      <a:pt x="1198" y="1490"/>
                    </a:lnTo>
                    <a:lnTo>
                      <a:pt x="382" y="1228"/>
                    </a:lnTo>
                    <a:cubicBezTo>
                      <a:pt x="372" y="1225"/>
                      <a:pt x="361" y="1229"/>
                      <a:pt x="356" y="1239"/>
                    </a:cubicBezTo>
                    <a:cubicBezTo>
                      <a:pt x="339" y="1273"/>
                      <a:pt x="319" y="1304"/>
                      <a:pt x="298" y="1320"/>
                    </a:cubicBezTo>
                    <a:cubicBezTo>
                      <a:pt x="239" y="1366"/>
                      <a:pt x="166" y="1357"/>
                      <a:pt x="121" y="1299"/>
                    </a:cubicBezTo>
                    <a:cubicBezTo>
                      <a:pt x="88" y="1256"/>
                      <a:pt x="84" y="1215"/>
                      <a:pt x="84" y="1164"/>
                    </a:cubicBezTo>
                    <a:lnTo>
                      <a:pt x="84" y="85"/>
                    </a:lnTo>
                    <a:lnTo>
                      <a:pt x="1198" y="85"/>
                    </a:lnTo>
                    <a:lnTo>
                      <a:pt x="1198" y="751"/>
                    </a:lnTo>
                    <a:lnTo>
                      <a:pt x="1283" y="840"/>
                    </a:lnTo>
                    <a:lnTo>
                      <a:pt x="1283" y="0"/>
                    </a:lnTo>
                    <a:lnTo>
                      <a:pt x="0" y="0"/>
                    </a:lnTo>
                    <a:lnTo>
                      <a:pt x="0" y="1182"/>
                    </a:lnTo>
                    <a:close/>
                    <a:moveTo>
                      <a:pt x="302" y="1398"/>
                    </a:moveTo>
                    <a:lnTo>
                      <a:pt x="970" y="1503"/>
                    </a:lnTo>
                    <a:cubicBezTo>
                      <a:pt x="977" y="1504"/>
                      <a:pt x="980" y="1494"/>
                      <a:pt x="972" y="1492"/>
                    </a:cubicBezTo>
                    <a:lnTo>
                      <a:pt x="390" y="1305"/>
                    </a:lnTo>
                    <a:cubicBezTo>
                      <a:pt x="364" y="1349"/>
                      <a:pt x="344" y="1371"/>
                      <a:pt x="302" y="1398"/>
                    </a:cubicBezTo>
                    <a:close/>
                    <a:moveTo>
                      <a:pt x="1131" y="735"/>
                    </a:moveTo>
                    <a:lnTo>
                      <a:pt x="1442" y="1062"/>
                    </a:lnTo>
                    <a:lnTo>
                      <a:pt x="1264" y="1213"/>
                    </a:lnTo>
                    <a:lnTo>
                      <a:pt x="993" y="851"/>
                    </a:lnTo>
                    <a:lnTo>
                      <a:pt x="1131" y="735"/>
                    </a:lnTo>
                    <a:close/>
                    <a:moveTo>
                      <a:pt x="1783" y="1547"/>
                    </a:moveTo>
                    <a:cubicBezTo>
                      <a:pt x="1788" y="1530"/>
                      <a:pt x="1791" y="1511"/>
                      <a:pt x="1793" y="1489"/>
                    </a:cubicBezTo>
                    <a:cubicBezTo>
                      <a:pt x="1802" y="1343"/>
                      <a:pt x="1781" y="1146"/>
                      <a:pt x="1604" y="1057"/>
                    </a:cubicBezTo>
                    <a:cubicBezTo>
                      <a:pt x="1550" y="1030"/>
                      <a:pt x="1446" y="989"/>
                      <a:pt x="1408" y="959"/>
                    </a:cubicBezTo>
                    <a:cubicBezTo>
                      <a:pt x="1399" y="952"/>
                      <a:pt x="1392" y="946"/>
                      <a:pt x="1387" y="940"/>
                    </a:cubicBezTo>
                    <a:cubicBezTo>
                      <a:pt x="1392" y="939"/>
                      <a:pt x="1397" y="937"/>
                      <a:pt x="1401" y="933"/>
                    </a:cubicBezTo>
                    <a:cubicBezTo>
                      <a:pt x="1418" y="919"/>
                      <a:pt x="1414" y="888"/>
                      <a:pt x="1393" y="863"/>
                    </a:cubicBezTo>
                    <a:cubicBezTo>
                      <a:pt x="1373" y="838"/>
                      <a:pt x="1342" y="830"/>
                      <a:pt x="1325" y="844"/>
                    </a:cubicBezTo>
                    <a:cubicBezTo>
                      <a:pt x="1309" y="858"/>
                      <a:pt x="1312" y="890"/>
                      <a:pt x="1333" y="914"/>
                    </a:cubicBezTo>
                    <a:cubicBezTo>
                      <a:pt x="1338" y="920"/>
                      <a:pt x="1343" y="925"/>
                      <a:pt x="1349" y="929"/>
                    </a:cubicBezTo>
                    <a:cubicBezTo>
                      <a:pt x="1351" y="937"/>
                      <a:pt x="1355" y="944"/>
                      <a:pt x="1360" y="951"/>
                    </a:cubicBezTo>
                    <a:cubicBezTo>
                      <a:pt x="1367" y="963"/>
                      <a:pt x="1379" y="975"/>
                      <a:pt x="1394" y="986"/>
                    </a:cubicBezTo>
                    <a:cubicBezTo>
                      <a:pt x="1436" y="1019"/>
                      <a:pt x="1494" y="1051"/>
                      <a:pt x="1549" y="1082"/>
                    </a:cubicBezTo>
                    <a:cubicBezTo>
                      <a:pt x="1666" y="1148"/>
                      <a:pt x="1695" y="1231"/>
                      <a:pt x="1700" y="1321"/>
                    </a:cubicBezTo>
                    <a:cubicBezTo>
                      <a:pt x="1701" y="1334"/>
                      <a:pt x="1694" y="1341"/>
                      <a:pt x="1681" y="1321"/>
                    </a:cubicBezTo>
                    <a:cubicBezTo>
                      <a:pt x="1677" y="1316"/>
                      <a:pt x="1673" y="1310"/>
                      <a:pt x="1670" y="1305"/>
                    </a:cubicBezTo>
                    <a:cubicBezTo>
                      <a:pt x="1643" y="1261"/>
                      <a:pt x="1610" y="1216"/>
                      <a:pt x="1572" y="1171"/>
                    </a:cubicBezTo>
                    <a:cubicBezTo>
                      <a:pt x="1542" y="1136"/>
                      <a:pt x="1512" y="1104"/>
                      <a:pt x="1481" y="1075"/>
                    </a:cubicBezTo>
                    <a:lnTo>
                      <a:pt x="1270" y="1253"/>
                    </a:lnTo>
                    <a:cubicBezTo>
                      <a:pt x="1293" y="1288"/>
                      <a:pt x="1320" y="1324"/>
                      <a:pt x="1350" y="1359"/>
                    </a:cubicBezTo>
                    <a:cubicBezTo>
                      <a:pt x="1476" y="1508"/>
                      <a:pt x="1615" y="1606"/>
                      <a:pt x="1696" y="1610"/>
                    </a:cubicBezTo>
                    <a:cubicBezTo>
                      <a:pt x="1739" y="1613"/>
                      <a:pt x="1770" y="1585"/>
                      <a:pt x="1783" y="1547"/>
                    </a:cubicBezTo>
                    <a:close/>
                    <a:moveTo>
                      <a:pt x="1069" y="618"/>
                    </a:moveTo>
                    <a:lnTo>
                      <a:pt x="835" y="486"/>
                    </a:lnTo>
                    <a:lnTo>
                      <a:pt x="823" y="496"/>
                    </a:lnTo>
                    <a:lnTo>
                      <a:pt x="953" y="651"/>
                    </a:lnTo>
                    <a:cubicBezTo>
                      <a:pt x="971" y="641"/>
                      <a:pt x="993" y="645"/>
                      <a:pt x="1007" y="661"/>
                    </a:cubicBezTo>
                    <a:cubicBezTo>
                      <a:pt x="1022" y="679"/>
                      <a:pt x="1020" y="706"/>
                      <a:pt x="1002" y="722"/>
                    </a:cubicBezTo>
                    <a:cubicBezTo>
                      <a:pt x="984" y="737"/>
                      <a:pt x="957" y="734"/>
                      <a:pt x="941" y="716"/>
                    </a:cubicBezTo>
                    <a:cubicBezTo>
                      <a:pt x="928" y="700"/>
                      <a:pt x="928" y="677"/>
                      <a:pt x="940" y="662"/>
                    </a:cubicBezTo>
                    <a:lnTo>
                      <a:pt x="810" y="507"/>
                    </a:lnTo>
                    <a:lnTo>
                      <a:pt x="797" y="518"/>
                    </a:lnTo>
                    <a:lnTo>
                      <a:pt x="889" y="770"/>
                    </a:lnTo>
                    <a:lnTo>
                      <a:pt x="974" y="828"/>
                    </a:lnTo>
                    <a:lnTo>
                      <a:pt x="1111" y="712"/>
                    </a:lnTo>
                    <a:lnTo>
                      <a:pt x="1069" y="618"/>
                    </a:ln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grpSp>
      </p:grpSp>
      <p:pic>
        <p:nvPicPr>
          <p:cNvPr id="45" name="PA_优美欢快 - River Flows in Yo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0" y="-616782"/>
            <a:ext cx="457200" cy="457200"/>
          </a:xfrm>
          <a:prstGeom prst="rect">
            <a:avLst/>
          </a:prstGeom>
        </p:spPr>
      </p:pic>
      <p:sp>
        <p:nvSpPr>
          <p:cNvPr id="46" name="PA_椭圆 3"/>
          <p:cNvSpPr/>
          <p:nvPr>
            <p:custDataLst>
              <p:tags r:id="rId3"/>
            </p:custDataLst>
          </p:nvPr>
        </p:nvSpPr>
        <p:spPr>
          <a:xfrm>
            <a:off x="3223934" y="977900"/>
            <a:ext cx="2426020" cy="2426018"/>
          </a:xfrm>
          <a:prstGeom prst="ellipse">
            <a:avLst/>
          </a:prstGeom>
          <a:gradFill flip="none" rotWithShape="1">
            <a:gsLst>
              <a:gs pos="0">
                <a:schemeClr val="bg1"/>
              </a:gs>
              <a:gs pos="100000">
                <a:schemeClr val="bg1">
                  <a:lumMod val="75000"/>
                </a:schemeClr>
              </a:gs>
            </a:gsLst>
            <a:lin ang="13500000" scaled="1"/>
          </a:gradFill>
          <a:ln w="381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47" name="PA_文本框 10"/>
          <p:cNvSpPr txBox="1"/>
          <p:nvPr>
            <p:custDataLst>
              <p:tags r:id="rId4"/>
            </p:custDataLst>
          </p:nvPr>
        </p:nvSpPr>
        <p:spPr>
          <a:xfrm>
            <a:off x="2853690" y="1376680"/>
            <a:ext cx="3721100" cy="1568450"/>
          </a:xfrm>
          <a:prstGeom prst="rect">
            <a:avLst/>
          </a:prstGeom>
          <a:noFill/>
        </p:spPr>
        <p:txBody>
          <a:bodyPr wrap="square" rtlCol="0">
            <a:spAutoFit/>
          </a:bodyPr>
          <a:lstStyle/>
          <a:p>
            <a:r>
              <a:rPr lang="en-US" altLang="zh-CN" sz="9600" b="1">
                <a:solidFill>
                  <a:srgbClr val="0070C0"/>
                </a:solidFill>
                <a:latin typeface="Agency FB" panose="020B0503020202020204" pitchFamily="34" charset="0"/>
              </a:rPr>
              <a:t>202X</a:t>
            </a:r>
            <a:endParaRPr lang="zh-CN" altLang="en-US" sz="9600" b="1">
              <a:solidFill>
                <a:srgbClr val="0070C0"/>
              </a:solidFill>
              <a:latin typeface="Agency FB" panose="020B0503020202020204" pitchFamily="34" charset="0"/>
            </a:endParaRPr>
          </a:p>
        </p:txBody>
      </p:sp>
      <p:sp>
        <p:nvSpPr>
          <p:cNvPr id="48" name="PA_椭圆 8"/>
          <p:cNvSpPr/>
          <p:nvPr>
            <p:custDataLst>
              <p:tags r:id="rId5"/>
            </p:custDataLst>
          </p:nvPr>
        </p:nvSpPr>
        <p:spPr>
          <a:xfrm>
            <a:off x="4740686" y="759904"/>
            <a:ext cx="616797" cy="616797"/>
          </a:xfrm>
          <a:prstGeom prst="ellipse">
            <a:avLst/>
          </a:prstGeom>
          <a:solidFill>
            <a:srgbClr val="FFC000"/>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49" name="PA_椭圆 6"/>
          <p:cNvSpPr/>
          <p:nvPr>
            <p:custDataLst>
              <p:tags r:id="rId6"/>
            </p:custDataLst>
          </p:nvPr>
        </p:nvSpPr>
        <p:spPr>
          <a:xfrm>
            <a:off x="5543710" y="1586886"/>
            <a:ext cx="622370" cy="622370"/>
          </a:xfrm>
          <a:prstGeom prst="ellipse">
            <a:avLst/>
          </a:prstGeom>
          <a:solidFill>
            <a:srgbClr val="00B0F0"/>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50" name="PA_椭圆 5"/>
          <p:cNvSpPr/>
          <p:nvPr>
            <p:custDataLst>
              <p:tags r:id="rId7"/>
            </p:custDataLst>
          </p:nvPr>
        </p:nvSpPr>
        <p:spPr>
          <a:xfrm>
            <a:off x="5273897" y="2556708"/>
            <a:ext cx="484940" cy="484940"/>
          </a:xfrm>
          <a:prstGeom prst="ellipse">
            <a:avLst/>
          </a:prstGeom>
          <a:no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51" name="PA_椭圆 5"/>
          <p:cNvSpPr/>
          <p:nvPr>
            <p:custDataLst>
              <p:tags r:id="rId8"/>
            </p:custDataLst>
          </p:nvPr>
        </p:nvSpPr>
        <p:spPr>
          <a:xfrm>
            <a:off x="3361997" y="2879225"/>
            <a:ext cx="433520" cy="433520"/>
          </a:xfrm>
          <a:prstGeom prst="ellipse">
            <a:avLst/>
          </a:prstGeom>
          <a:noFill/>
          <a:ln w="38100">
            <a:solidFill>
              <a:srgbClr val="FFC000"/>
            </a:soli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52" name="PA_椭圆 13"/>
          <p:cNvSpPr/>
          <p:nvPr>
            <p:custDataLst>
              <p:tags r:id="rId9"/>
            </p:custDataLst>
          </p:nvPr>
        </p:nvSpPr>
        <p:spPr>
          <a:xfrm>
            <a:off x="4524404" y="3087737"/>
            <a:ext cx="432563" cy="432563"/>
          </a:xfrm>
          <a:prstGeom prst="ellipse">
            <a:avLst/>
          </a:prstGeom>
          <a:solidFill>
            <a:srgbClr val="0070C0"/>
          </a:solidFill>
          <a:ln w="254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53" name="PA_椭圆 11"/>
          <p:cNvSpPr/>
          <p:nvPr>
            <p:custDataLst>
              <p:tags r:id="rId10"/>
            </p:custDataLst>
          </p:nvPr>
        </p:nvSpPr>
        <p:spPr>
          <a:xfrm>
            <a:off x="3096389" y="1204129"/>
            <a:ext cx="581457" cy="581457"/>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54" name="TextBox 12"/>
          <p:cNvSpPr txBox="1"/>
          <p:nvPr/>
        </p:nvSpPr>
        <p:spPr>
          <a:xfrm>
            <a:off x="1959906" y="3762860"/>
            <a:ext cx="5224188" cy="646363"/>
          </a:xfrm>
          <a:prstGeom prst="rect">
            <a:avLst/>
          </a:prstGeom>
          <a:noFill/>
        </p:spPr>
        <p:txBody>
          <a:bodyPr wrap="square" lIns="91472" tIns="45736" rIns="91472" bIns="45736" rtlCol="0" anchor="ctr">
            <a:spAutoFit/>
          </a:bodyPr>
          <a:lstStyle>
            <a:defPPr>
              <a:defRPr lang="zh-CN"/>
            </a:defPPr>
            <a:lvl1pPr algn="ctr">
              <a:defRPr sz="6000" b="1">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Arial" panose="020B0604020202020204" pitchFamily="34" charset="0"/>
                <a:ea typeface="微软雅黑" panose="020B0503020204020204" pitchFamily="34" charset="-122"/>
                <a:cs typeface="Arial" panose="020B0604020202020204" pitchFamily="34" charset="0"/>
              </a:defRPr>
            </a:lvl1pPr>
          </a:lstStyle>
          <a:p>
            <a:r>
              <a:rPr lang="zh-CN" altLang="en-US" sz="3600">
                <a:solidFill>
                  <a:srgbClr val="0070C0"/>
                </a:solidFill>
                <a:latin typeface="微软雅黑" panose="020B0503020204020204" pitchFamily="34" charset="-122"/>
              </a:rPr>
              <a:t>毕业论文答辩</a:t>
            </a:r>
            <a:r>
              <a:rPr lang="en-US" altLang="zh-CN" sz="3600">
                <a:solidFill>
                  <a:srgbClr val="0070C0"/>
                </a:solidFill>
                <a:latin typeface="微软雅黑" panose="020B0503020204020204" pitchFamily="34" charset="-122"/>
              </a:rPr>
              <a:t>PPT</a:t>
            </a:r>
            <a:r>
              <a:rPr lang="zh-CN" altLang="en-US" sz="3600">
                <a:solidFill>
                  <a:srgbClr val="0070C0"/>
                </a:solidFill>
                <a:latin typeface="微软雅黑" panose="020B0503020204020204" pitchFamily="34" charset="-122"/>
              </a:rPr>
              <a:t>模板</a:t>
            </a:r>
          </a:p>
        </p:txBody>
      </p:sp>
      <p:sp>
        <p:nvSpPr>
          <p:cNvPr id="55" name="TextBox 17"/>
          <p:cNvSpPr txBox="1"/>
          <p:nvPr/>
        </p:nvSpPr>
        <p:spPr>
          <a:xfrm>
            <a:off x="6575300" y="174039"/>
            <a:ext cx="2481616" cy="584775"/>
          </a:xfrm>
          <a:prstGeom prst="rect">
            <a:avLst/>
          </a:prstGeom>
          <a:noFill/>
          <a:ln>
            <a:noFill/>
          </a:ln>
          <a:effectLst/>
        </p:spPr>
        <p:txBody>
          <a:bodyPr vert="horz" wrap="square" lIns="91440" tIns="45720" rIns="91440" bIns="45720" numCol="1" anchor="ctr" anchorCtr="0" compatLnSpc="1"/>
          <a:lstStyle>
            <a:defPPr>
              <a:defRPr lang="zh-CN"/>
            </a:defPPr>
            <a:lvl1pPr indent="0" fontAlgn="base">
              <a:spcBef>
                <a:spcPct val="20000"/>
              </a:spcBef>
              <a:spcAft>
                <a:spcPct val="0"/>
              </a:spcAft>
              <a:buFontTx/>
              <a:buNone/>
              <a:defRPr sz="3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vl2pPr marL="742950" indent="-285750" eaLnBrk="0" fontAlgn="base" hangingPunct="0">
              <a:spcBef>
                <a:spcPct val="20000"/>
              </a:spcBef>
              <a:spcAft>
                <a:spcPct val="0"/>
              </a:spcAft>
              <a:buChar char="–"/>
              <a:defRPr sz="2000">
                <a:solidFill>
                  <a:schemeClr val="accent2"/>
                </a:solidFill>
                <a:ea typeface="仿宋_GB2312" panose="02010609030101010101" pitchFamily="49" charset="-122"/>
              </a:defRPr>
            </a:lvl2pPr>
            <a:lvl3pPr marL="1143000" indent="-228600" eaLnBrk="0" fontAlgn="base" hangingPunct="0">
              <a:spcBef>
                <a:spcPct val="20000"/>
              </a:spcBef>
              <a:spcAft>
                <a:spcPct val="0"/>
              </a:spcAft>
              <a:buChar char="•"/>
              <a:defRPr sz="2400">
                <a:ea typeface="宋体" panose="02010600030101010101" pitchFamily="2" charset="-122"/>
              </a:defRPr>
            </a:lvl3pPr>
            <a:lvl4pPr marL="1600200" indent="-228600" eaLnBrk="0" fontAlgn="base" hangingPunct="0">
              <a:spcBef>
                <a:spcPct val="20000"/>
              </a:spcBef>
              <a:spcAft>
                <a:spcPct val="0"/>
              </a:spcAft>
              <a:buChar char="–"/>
              <a:defRPr sz="2000">
                <a:ea typeface="宋体" panose="02010600030101010101" pitchFamily="2" charset="-122"/>
              </a:defRPr>
            </a:lvl4pPr>
            <a:lvl5pPr marL="2057400" indent="-228600" eaLnBrk="0" fontAlgn="base" hangingPunct="0">
              <a:spcBef>
                <a:spcPct val="20000"/>
              </a:spcBef>
              <a:spcAft>
                <a:spcPct val="0"/>
              </a:spcAft>
              <a:buChar char="»"/>
              <a:defRPr sz="2000">
                <a:ea typeface="宋体" panose="02010600030101010101" pitchFamily="2" charset="-122"/>
              </a:defRPr>
            </a:lvl5pPr>
            <a:lvl6pPr marL="2514600" indent="-228600" eaLnBrk="0" fontAlgn="base" hangingPunct="0">
              <a:spcBef>
                <a:spcPct val="20000"/>
              </a:spcBef>
              <a:spcAft>
                <a:spcPct val="0"/>
              </a:spcAft>
              <a:buChar char="»"/>
              <a:defRPr sz="2000">
                <a:ea typeface="宋体" panose="02010600030101010101" pitchFamily="2" charset="-122"/>
              </a:defRPr>
            </a:lvl6pPr>
            <a:lvl7pPr marL="2971800" indent="-228600" eaLnBrk="0" fontAlgn="base" hangingPunct="0">
              <a:spcBef>
                <a:spcPct val="20000"/>
              </a:spcBef>
              <a:spcAft>
                <a:spcPct val="0"/>
              </a:spcAft>
              <a:buChar char="»"/>
              <a:defRPr sz="2000">
                <a:ea typeface="宋体" panose="02010600030101010101" pitchFamily="2" charset="-122"/>
              </a:defRPr>
            </a:lvl7pPr>
            <a:lvl8pPr marL="3429000" indent="-228600" eaLnBrk="0" fontAlgn="base" hangingPunct="0">
              <a:spcBef>
                <a:spcPct val="20000"/>
              </a:spcBef>
              <a:spcAft>
                <a:spcPct val="0"/>
              </a:spcAft>
              <a:buChar char="»"/>
              <a:defRPr sz="2000">
                <a:ea typeface="宋体" panose="02010600030101010101" pitchFamily="2" charset="-122"/>
              </a:defRPr>
            </a:lvl8pPr>
            <a:lvl9pPr marL="3886200" indent="-228600" eaLnBrk="0" fontAlgn="base" hangingPunct="0">
              <a:spcBef>
                <a:spcPct val="20000"/>
              </a:spcBef>
              <a:spcAft>
                <a:spcPct val="0"/>
              </a:spcAft>
              <a:buChar char="»"/>
              <a:defRPr sz="2000">
                <a:ea typeface="宋体" panose="02010600030101010101" pitchFamily="2" charset="-122"/>
              </a:defRPr>
            </a:lvl9pPr>
          </a:lstStyle>
          <a:p>
            <a:pPr algn="ctr"/>
            <a:r>
              <a:rPr lang="zh-CN" altLang="en-US" sz="1600" b="1">
                <a:solidFill>
                  <a:srgbClr val="0070C0"/>
                </a:solidFill>
              </a:rPr>
              <a:t>框架完整 思路清晰 </a:t>
            </a:r>
            <a:endParaRPr lang="en-US" altLang="zh-CN" sz="1600" b="1">
              <a:solidFill>
                <a:srgbClr val="0070C0"/>
              </a:solidFill>
            </a:endParaRPr>
          </a:p>
          <a:p>
            <a:pPr algn="ctr"/>
            <a:r>
              <a:rPr lang="zh-CN" altLang="en-US" sz="1600" b="1">
                <a:solidFill>
                  <a:srgbClr val="0070C0"/>
                </a:solidFill>
              </a:rPr>
              <a:t>设计精细 时尚高端</a:t>
            </a:r>
          </a:p>
        </p:txBody>
      </p:sp>
      <p:sp>
        <p:nvSpPr>
          <p:cNvPr id="56" name="矩形 55"/>
          <p:cNvSpPr/>
          <p:nvPr/>
        </p:nvSpPr>
        <p:spPr>
          <a:xfrm>
            <a:off x="2706746" y="4478151"/>
            <a:ext cx="3730509" cy="338554"/>
          </a:xfrm>
          <a:prstGeom prst="rect">
            <a:avLst/>
          </a:prstGeom>
        </p:spPr>
        <p:txBody>
          <a:bodyPr wrap="none">
            <a:spAutoFit/>
          </a:bodyPr>
          <a:lstStyle/>
          <a:p>
            <a:pPr algn="ctr"/>
            <a:r>
              <a:rPr lang="zh-CN" altLang="en-US" sz="1600">
                <a:latin typeface="微软雅黑" panose="020B0503020204020204" pitchFamily="34" charset="-122"/>
                <a:ea typeface="微软雅黑" panose="020B0503020204020204" pitchFamily="34" charset="-122"/>
              </a:rPr>
              <a:t>答辩人：</a:t>
            </a:r>
            <a:r>
              <a:rPr lang="en-US" altLang="zh-CN" sz="1600">
                <a:latin typeface="微软雅黑" panose="020B0503020204020204" pitchFamily="34" charset="-122"/>
                <a:ea typeface="微软雅黑" panose="020B0503020204020204" pitchFamily="34" charset="-122"/>
              </a:rPr>
              <a:t>xiazaii     </a:t>
            </a:r>
            <a:r>
              <a:rPr lang="zh-CN" altLang="en-US" sz="1600">
                <a:latin typeface="微软雅黑" panose="020B0503020204020204" pitchFamily="34" charset="-122"/>
                <a:ea typeface="微软雅黑" panose="020B0503020204020204" pitchFamily="34" charset="-122"/>
              </a:rPr>
              <a:t>指导老师：</a:t>
            </a:r>
            <a:r>
              <a:rPr lang="en-US" altLang="zh-CN" sz="1600">
                <a:latin typeface="微软雅黑" panose="020B0503020204020204" pitchFamily="34" charset="-122"/>
                <a:ea typeface="微软雅黑" panose="020B0503020204020204" pitchFamily="34" charset="-122"/>
              </a:rPr>
              <a:t>XXXXXX</a:t>
            </a:r>
            <a:endParaRPr lang="zh-CN" altLang="en-US" sz="1600">
              <a:latin typeface="微软雅黑" panose="020B0503020204020204" pitchFamily="34" charset="-122"/>
              <a:ea typeface="微软雅黑" panose="020B0503020204020204" pitchFamily="34" charset="-122"/>
            </a:endParaRPr>
          </a:p>
        </p:txBody>
      </p:sp>
      <p:grpSp>
        <p:nvGrpSpPr>
          <p:cNvPr id="57" name="组合 56"/>
          <p:cNvGrpSpPr/>
          <p:nvPr/>
        </p:nvGrpSpPr>
        <p:grpSpPr>
          <a:xfrm>
            <a:off x="313471" y="96382"/>
            <a:ext cx="1939325" cy="638657"/>
            <a:chOff x="373581" y="265191"/>
            <a:chExt cx="3563818" cy="1173634"/>
          </a:xfrm>
        </p:grpSpPr>
        <p:grpSp>
          <p:nvGrpSpPr>
            <p:cNvPr id="58" name="组合 57"/>
            <p:cNvGrpSpPr/>
            <p:nvPr/>
          </p:nvGrpSpPr>
          <p:grpSpPr>
            <a:xfrm>
              <a:off x="373581" y="265191"/>
              <a:ext cx="1173634" cy="1173634"/>
              <a:chOff x="601230" y="1760778"/>
              <a:chExt cx="3638328" cy="3638328"/>
            </a:xfrm>
          </p:grpSpPr>
          <p:grpSp>
            <p:nvGrpSpPr>
              <p:cNvPr id="60" name="组合 59"/>
              <p:cNvGrpSpPr/>
              <p:nvPr/>
            </p:nvGrpSpPr>
            <p:grpSpPr>
              <a:xfrm>
                <a:off x="601230" y="1760778"/>
                <a:ext cx="3638328" cy="3638328"/>
                <a:chOff x="1827622" y="1343919"/>
                <a:chExt cx="2304000" cy="2304000"/>
              </a:xfrm>
            </p:grpSpPr>
            <p:sp>
              <p:nvSpPr>
                <p:cNvPr id="63" name="椭圆 62"/>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椭圆 60"/>
              <p:cNvSpPr/>
              <p:nvPr/>
            </p:nvSpPr>
            <p:spPr>
              <a:xfrm>
                <a:off x="1137109" y="2296657"/>
                <a:ext cx="2566568" cy="2566570"/>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62" name="图片 6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89902" y="2523887"/>
                <a:ext cx="2359516" cy="2142694"/>
              </a:xfrm>
              <a:prstGeom prst="rect">
                <a:avLst/>
              </a:prstGeom>
            </p:spPr>
          </p:pic>
        </p:grpSp>
        <p:pic>
          <p:nvPicPr>
            <p:cNvPr id="59" name="图片 58"/>
            <p:cNvPicPr>
              <a:picLocks noChangeAspect="1"/>
            </p:cNvPicPr>
            <p:nvPr/>
          </p:nvPicPr>
          <p:blipFill>
            <a:blip r:embed="rId15" cstate="print">
              <a:extLst>
                <a:ext uri="{28A0092B-C50C-407E-A947-70E740481C1C}">
                  <a14:useLocalDpi xmlns:a14="http://schemas.microsoft.com/office/drawing/2010/main" val="0"/>
                </a:ext>
              </a:extLst>
            </a:blip>
            <a:srcRect l="31545"/>
            <a:stretch>
              <a:fillRect/>
            </a:stretch>
          </p:blipFill>
          <p:spPr>
            <a:xfrm>
              <a:off x="1571105" y="282341"/>
              <a:ext cx="2366294" cy="102421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500" advClick="0">
        <p:checker/>
      </p:transition>
    </mc:Choice>
    <mc:Fallback xmlns="">
      <p:transition spd="slow" advClick="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5"/>
                                        </p:tgtEl>
                                      </p:cBhvr>
                                    </p:cmd>
                                  </p:childTnLst>
                                </p:cTn>
                              </p:par>
                              <p:par>
                                <p:cTn id="7" presetID="47"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animEffect transition="in" filter="fade">
                                      <p:cBhvr>
                                        <p:cTn id="9" dur="1000"/>
                                        <p:tgtEl>
                                          <p:spTgt spid="57"/>
                                        </p:tgtEl>
                                      </p:cBhvr>
                                    </p:animEffect>
                                    <p:anim calcmode="lin" valueType="num">
                                      <p:cBhvr>
                                        <p:cTn id="10" dur="1000" fill="hold"/>
                                        <p:tgtEl>
                                          <p:spTgt spid="57"/>
                                        </p:tgtEl>
                                        <p:attrNameLst>
                                          <p:attrName>ppt_x</p:attrName>
                                        </p:attrNameLst>
                                      </p:cBhvr>
                                      <p:tavLst>
                                        <p:tav tm="0">
                                          <p:val>
                                            <p:strVal val="#ppt_x"/>
                                          </p:val>
                                        </p:tav>
                                        <p:tav tm="100000">
                                          <p:val>
                                            <p:strVal val="#ppt_x"/>
                                          </p:val>
                                        </p:tav>
                                      </p:tavLst>
                                    </p:anim>
                                    <p:anim calcmode="lin" valueType="num">
                                      <p:cBhvr>
                                        <p:cTn id="11" dur="1000" fill="hold"/>
                                        <p:tgtEl>
                                          <p:spTgt spid="57"/>
                                        </p:tgtEl>
                                        <p:attrNameLst>
                                          <p:attrName>ppt_y</p:attrName>
                                        </p:attrNameLst>
                                      </p:cBhvr>
                                      <p:tavLst>
                                        <p:tav tm="0">
                                          <p:val>
                                            <p:strVal val="#ppt_y-.1"/>
                                          </p:val>
                                        </p:tav>
                                        <p:tav tm="100000">
                                          <p:val>
                                            <p:strVal val="#ppt_y"/>
                                          </p:val>
                                        </p:tav>
                                      </p:tavLst>
                                    </p:anim>
                                  </p:childTnLst>
                                </p:cTn>
                              </p:par>
                              <p:par>
                                <p:cTn id="12" presetID="22" presetClass="entr" presetSubtype="8" fill="hold" grpId="0" nodeType="withEffect">
                                  <p:stCondLst>
                                    <p:cond delay="50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par>
                          <p:cTn id="15" fill="hold">
                            <p:stCondLst>
                              <p:cond delay="0"/>
                            </p:stCondLst>
                            <p:childTnLst>
                              <p:par>
                                <p:cTn id="16" presetID="53" presetClass="entr" presetSubtype="16" fill="hold" grpId="0" nodeType="after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p:cTn id="18" dur="250" fill="hold"/>
                                        <p:tgtEl>
                                          <p:spTgt spid="46"/>
                                        </p:tgtEl>
                                        <p:attrNameLst>
                                          <p:attrName>ppt_w</p:attrName>
                                        </p:attrNameLst>
                                      </p:cBhvr>
                                      <p:tavLst>
                                        <p:tav tm="0">
                                          <p:val>
                                            <p:fltVal val="0"/>
                                          </p:val>
                                        </p:tav>
                                        <p:tav tm="100000">
                                          <p:val>
                                            <p:strVal val="#ppt_w"/>
                                          </p:val>
                                        </p:tav>
                                      </p:tavLst>
                                    </p:anim>
                                    <p:anim calcmode="lin" valueType="num">
                                      <p:cBhvr>
                                        <p:cTn id="19" dur="250" fill="hold"/>
                                        <p:tgtEl>
                                          <p:spTgt spid="46"/>
                                        </p:tgtEl>
                                        <p:attrNameLst>
                                          <p:attrName>ppt_h</p:attrName>
                                        </p:attrNameLst>
                                      </p:cBhvr>
                                      <p:tavLst>
                                        <p:tav tm="0">
                                          <p:val>
                                            <p:fltVal val="0"/>
                                          </p:val>
                                        </p:tav>
                                        <p:tav tm="100000">
                                          <p:val>
                                            <p:strVal val="#ppt_h"/>
                                          </p:val>
                                        </p:tav>
                                      </p:tavLst>
                                    </p:anim>
                                    <p:animEffect transition="in" filter="fade">
                                      <p:cBhvr>
                                        <p:cTn id="20" dur="250"/>
                                        <p:tgtEl>
                                          <p:spTgt spid="46"/>
                                        </p:tgtEl>
                                      </p:cBhvr>
                                    </p:animEffect>
                                  </p:childTnLst>
                                </p:cTn>
                              </p:par>
                              <p:par>
                                <p:cTn id="21" presetID="6" presetClass="emph" presetSubtype="0" autoRev="1" fill="hold" grpId="1" nodeType="withEffect">
                                  <p:stCondLst>
                                    <p:cond delay="200"/>
                                  </p:stCondLst>
                                  <p:childTnLst>
                                    <p:animScale>
                                      <p:cBhvr>
                                        <p:cTn id="22" dur="250" fill="hold"/>
                                        <p:tgtEl>
                                          <p:spTgt spid="46"/>
                                        </p:tgtEl>
                                      </p:cBhvr>
                                      <p:by x="105000" y="105000"/>
                                    </p:animScale>
                                  </p:childTnLst>
                                </p:cTn>
                              </p:par>
                              <p:par>
                                <p:cTn id="23" presetID="27" presetClass="emph" presetSubtype="0" fill="remove" grpId="2" nodeType="withEffect">
                                  <p:stCondLst>
                                    <p:cond delay="500"/>
                                  </p:stCondLst>
                                  <p:childTnLst>
                                    <p:animClr clrSpc="rgb" dir="cw">
                                      <p:cBhvr override="childStyle">
                                        <p:cTn id="24" dur="125" autoRev="1" fill="remove"/>
                                        <p:tgtEl>
                                          <p:spTgt spid="46"/>
                                        </p:tgtEl>
                                        <p:attrNameLst>
                                          <p:attrName>style.color</p:attrName>
                                        </p:attrNameLst>
                                      </p:cBhvr>
                                      <p:to>
                                        <a:schemeClr val="bg1"/>
                                      </p:to>
                                    </p:animClr>
                                    <p:animClr clrSpc="rgb" dir="cw">
                                      <p:cBhvr>
                                        <p:cTn id="25" dur="125" autoRev="1" fill="remove"/>
                                        <p:tgtEl>
                                          <p:spTgt spid="46"/>
                                        </p:tgtEl>
                                        <p:attrNameLst>
                                          <p:attrName>fillcolor</p:attrName>
                                        </p:attrNameLst>
                                      </p:cBhvr>
                                      <p:to>
                                        <a:schemeClr val="bg1"/>
                                      </p:to>
                                    </p:animClr>
                                    <p:set>
                                      <p:cBhvr>
                                        <p:cTn id="26" dur="125" autoRev="1" fill="remove"/>
                                        <p:tgtEl>
                                          <p:spTgt spid="46"/>
                                        </p:tgtEl>
                                        <p:attrNameLst>
                                          <p:attrName>fill.type</p:attrName>
                                        </p:attrNameLst>
                                      </p:cBhvr>
                                      <p:to>
                                        <p:strVal val="solid"/>
                                      </p:to>
                                    </p:set>
                                    <p:set>
                                      <p:cBhvr>
                                        <p:cTn id="27" dur="125" autoRev="1" fill="remove"/>
                                        <p:tgtEl>
                                          <p:spTgt spid="46"/>
                                        </p:tgtEl>
                                        <p:attrNameLst>
                                          <p:attrName>fill.on</p:attrName>
                                        </p:attrNameLst>
                                      </p:cBhvr>
                                      <p:to>
                                        <p:strVal val="true"/>
                                      </p:to>
                                    </p:set>
                                  </p:childTnLst>
                                </p:cTn>
                              </p:par>
                              <p:par>
                                <p:cTn id="28" presetID="53" presetClass="entr" presetSubtype="16" fill="hold" grpId="0" nodeType="withEffect">
                                  <p:stCondLst>
                                    <p:cond delay="750"/>
                                  </p:stCondLst>
                                  <p:childTnLst>
                                    <p:set>
                                      <p:cBhvr>
                                        <p:cTn id="29" dur="1" fill="hold">
                                          <p:stCondLst>
                                            <p:cond delay="0"/>
                                          </p:stCondLst>
                                        </p:cTn>
                                        <p:tgtEl>
                                          <p:spTgt spid="47"/>
                                        </p:tgtEl>
                                        <p:attrNameLst>
                                          <p:attrName>style.visibility</p:attrName>
                                        </p:attrNameLst>
                                      </p:cBhvr>
                                      <p:to>
                                        <p:strVal val="visible"/>
                                      </p:to>
                                    </p:set>
                                    <p:anim calcmode="lin" valueType="num">
                                      <p:cBhvr>
                                        <p:cTn id="30" dur="250" fill="hold"/>
                                        <p:tgtEl>
                                          <p:spTgt spid="47"/>
                                        </p:tgtEl>
                                        <p:attrNameLst>
                                          <p:attrName>ppt_w</p:attrName>
                                        </p:attrNameLst>
                                      </p:cBhvr>
                                      <p:tavLst>
                                        <p:tav tm="0">
                                          <p:val>
                                            <p:fltVal val="0"/>
                                          </p:val>
                                        </p:tav>
                                        <p:tav tm="100000">
                                          <p:val>
                                            <p:strVal val="#ppt_w"/>
                                          </p:val>
                                        </p:tav>
                                      </p:tavLst>
                                    </p:anim>
                                    <p:anim calcmode="lin" valueType="num">
                                      <p:cBhvr>
                                        <p:cTn id="31" dur="250" fill="hold"/>
                                        <p:tgtEl>
                                          <p:spTgt spid="47"/>
                                        </p:tgtEl>
                                        <p:attrNameLst>
                                          <p:attrName>ppt_h</p:attrName>
                                        </p:attrNameLst>
                                      </p:cBhvr>
                                      <p:tavLst>
                                        <p:tav tm="0">
                                          <p:val>
                                            <p:fltVal val="0"/>
                                          </p:val>
                                        </p:tav>
                                        <p:tav tm="100000">
                                          <p:val>
                                            <p:strVal val="#ppt_h"/>
                                          </p:val>
                                        </p:tav>
                                      </p:tavLst>
                                    </p:anim>
                                    <p:animEffect transition="in" filter="fade">
                                      <p:cBhvr>
                                        <p:cTn id="32" dur="250"/>
                                        <p:tgtEl>
                                          <p:spTgt spid="47"/>
                                        </p:tgtEl>
                                      </p:cBhvr>
                                    </p:animEffect>
                                  </p:childTnLst>
                                </p:cTn>
                              </p:par>
                              <p:par>
                                <p:cTn id="33" presetID="6" presetClass="emph" presetSubtype="0" decel="100000" fill="hold" grpId="1" nodeType="withEffect">
                                  <p:stCondLst>
                                    <p:cond delay="1000"/>
                                  </p:stCondLst>
                                  <p:childTnLst>
                                    <p:animScale>
                                      <p:cBhvr>
                                        <p:cTn id="34" dur="250" fill="hold"/>
                                        <p:tgtEl>
                                          <p:spTgt spid="47"/>
                                        </p:tgtEl>
                                      </p:cBhvr>
                                      <p:by x="120000" y="120000"/>
                                    </p:animScale>
                                  </p:childTnLst>
                                </p:cTn>
                              </p:par>
                              <p:par>
                                <p:cTn id="35" presetID="6" presetClass="emph" presetSubtype="0" decel="100000" fill="hold" grpId="2" nodeType="withEffect">
                                  <p:stCondLst>
                                    <p:cond delay="1250"/>
                                  </p:stCondLst>
                                  <p:childTnLst>
                                    <p:animScale>
                                      <p:cBhvr>
                                        <p:cTn id="36" dur="250" fill="hold"/>
                                        <p:tgtEl>
                                          <p:spTgt spid="47"/>
                                        </p:tgtEl>
                                      </p:cBhvr>
                                      <p:by x="83000" y="83000"/>
                                    </p:animScale>
                                  </p:childTnLst>
                                </p:cTn>
                              </p:par>
                            </p:childTnLst>
                          </p:cTn>
                        </p:par>
                        <p:par>
                          <p:cTn id="37" fill="hold">
                            <p:stCondLst>
                              <p:cond delay="1500"/>
                            </p:stCondLst>
                            <p:childTnLst>
                              <p:par>
                                <p:cTn id="38" presetID="2" presetClass="entr" presetSubtype="6"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1+#ppt_w/2"/>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par>
                                <p:cTn id="42" presetID="2" presetClass="entr" presetSubtype="3" fill="hold" grpId="0" nodeType="withEffect">
                                  <p:stCondLst>
                                    <p:cond delay="10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1+#ppt_w/2"/>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par>
                                <p:cTn id="46" presetID="2" presetClass="entr" presetSubtype="6" fill="hold" grpId="0" nodeType="withEffect">
                                  <p:stCondLst>
                                    <p:cond delay="200"/>
                                  </p:stCondLst>
                                  <p:childTnLst>
                                    <p:set>
                                      <p:cBhvr>
                                        <p:cTn id="47" dur="1" fill="hold">
                                          <p:stCondLst>
                                            <p:cond delay="0"/>
                                          </p:stCondLst>
                                        </p:cTn>
                                        <p:tgtEl>
                                          <p:spTgt spid="49"/>
                                        </p:tgtEl>
                                        <p:attrNameLst>
                                          <p:attrName>style.visibility</p:attrName>
                                        </p:attrNameLst>
                                      </p:cBhvr>
                                      <p:to>
                                        <p:strVal val="visible"/>
                                      </p:to>
                                    </p:set>
                                    <p:anim calcmode="lin" valueType="num">
                                      <p:cBhvr additive="base">
                                        <p:cTn id="48" dur="500" fill="hold"/>
                                        <p:tgtEl>
                                          <p:spTgt spid="49"/>
                                        </p:tgtEl>
                                        <p:attrNameLst>
                                          <p:attrName>ppt_x</p:attrName>
                                        </p:attrNameLst>
                                      </p:cBhvr>
                                      <p:tavLst>
                                        <p:tav tm="0">
                                          <p:val>
                                            <p:strVal val="1+#ppt_w/2"/>
                                          </p:val>
                                        </p:tav>
                                        <p:tav tm="100000">
                                          <p:val>
                                            <p:strVal val="#ppt_x"/>
                                          </p:val>
                                        </p:tav>
                                      </p:tavLst>
                                    </p:anim>
                                    <p:anim calcmode="lin" valueType="num">
                                      <p:cBhvr additive="base">
                                        <p:cTn id="49" dur="500" fill="hold"/>
                                        <p:tgtEl>
                                          <p:spTgt spid="49"/>
                                        </p:tgtEl>
                                        <p:attrNameLst>
                                          <p:attrName>ppt_y</p:attrName>
                                        </p:attrNameLst>
                                      </p:cBhvr>
                                      <p:tavLst>
                                        <p:tav tm="0">
                                          <p:val>
                                            <p:strVal val="1+#ppt_h/2"/>
                                          </p:val>
                                        </p:tav>
                                        <p:tav tm="100000">
                                          <p:val>
                                            <p:strVal val="#ppt_y"/>
                                          </p:val>
                                        </p:tav>
                                      </p:tavLst>
                                    </p:anim>
                                  </p:childTnLst>
                                </p:cTn>
                              </p:par>
                              <p:par>
                                <p:cTn id="50" presetID="2" presetClass="entr" presetSubtype="6" fill="hold" grpId="0" nodeType="withEffect">
                                  <p:stCondLst>
                                    <p:cond delay="40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400" fill="hold"/>
                                        <p:tgtEl>
                                          <p:spTgt spid="52"/>
                                        </p:tgtEl>
                                        <p:attrNameLst>
                                          <p:attrName>ppt_x</p:attrName>
                                        </p:attrNameLst>
                                      </p:cBhvr>
                                      <p:tavLst>
                                        <p:tav tm="0">
                                          <p:val>
                                            <p:strVal val="1+#ppt_w/2"/>
                                          </p:val>
                                        </p:tav>
                                        <p:tav tm="100000">
                                          <p:val>
                                            <p:strVal val="#ppt_x"/>
                                          </p:val>
                                        </p:tav>
                                      </p:tavLst>
                                    </p:anim>
                                    <p:anim calcmode="lin" valueType="num">
                                      <p:cBhvr additive="base">
                                        <p:cTn id="53" dur="400" fill="hold"/>
                                        <p:tgtEl>
                                          <p:spTgt spid="52"/>
                                        </p:tgtEl>
                                        <p:attrNameLst>
                                          <p:attrName>ppt_y</p:attrName>
                                        </p:attrNameLst>
                                      </p:cBhvr>
                                      <p:tavLst>
                                        <p:tav tm="0">
                                          <p:val>
                                            <p:strVal val="1+#ppt_h/2"/>
                                          </p:val>
                                        </p:tav>
                                        <p:tav tm="100000">
                                          <p:val>
                                            <p:strVal val="#ppt_y"/>
                                          </p:val>
                                        </p:tav>
                                      </p:tavLst>
                                    </p:anim>
                                  </p:childTnLst>
                                </p:cTn>
                              </p:par>
                              <p:par>
                                <p:cTn id="54" presetID="2" presetClass="entr" presetSubtype="3" fill="hold" grpId="0" nodeType="withEffect">
                                  <p:stCondLst>
                                    <p:cond delay="500"/>
                                  </p:stCondLst>
                                  <p:childTnLst>
                                    <p:set>
                                      <p:cBhvr>
                                        <p:cTn id="55" dur="1" fill="hold">
                                          <p:stCondLst>
                                            <p:cond delay="0"/>
                                          </p:stCondLst>
                                        </p:cTn>
                                        <p:tgtEl>
                                          <p:spTgt spid="48"/>
                                        </p:tgtEl>
                                        <p:attrNameLst>
                                          <p:attrName>style.visibility</p:attrName>
                                        </p:attrNameLst>
                                      </p:cBhvr>
                                      <p:to>
                                        <p:strVal val="visible"/>
                                      </p:to>
                                    </p:set>
                                    <p:anim calcmode="lin" valueType="num">
                                      <p:cBhvr additive="base">
                                        <p:cTn id="56" dur="500" fill="hold"/>
                                        <p:tgtEl>
                                          <p:spTgt spid="48"/>
                                        </p:tgtEl>
                                        <p:attrNameLst>
                                          <p:attrName>ppt_x</p:attrName>
                                        </p:attrNameLst>
                                      </p:cBhvr>
                                      <p:tavLst>
                                        <p:tav tm="0">
                                          <p:val>
                                            <p:strVal val="1+#ppt_w/2"/>
                                          </p:val>
                                        </p:tav>
                                        <p:tav tm="100000">
                                          <p:val>
                                            <p:strVal val="#ppt_x"/>
                                          </p:val>
                                        </p:tav>
                                      </p:tavLst>
                                    </p:anim>
                                    <p:anim calcmode="lin" valueType="num">
                                      <p:cBhvr additive="base">
                                        <p:cTn id="57" dur="500" fill="hold"/>
                                        <p:tgtEl>
                                          <p:spTgt spid="48"/>
                                        </p:tgtEl>
                                        <p:attrNameLst>
                                          <p:attrName>ppt_y</p:attrName>
                                        </p:attrNameLst>
                                      </p:cBhvr>
                                      <p:tavLst>
                                        <p:tav tm="0">
                                          <p:val>
                                            <p:strVal val="0-#ppt_h/2"/>
                                          </p:val>
                                        </p:tav>
                                        <p:tav tm="100000">
                                          <p:val>
                                            <p:strVal val="#ppt_y"/>
                                          </p:val>
                                        </p:tav>
                                      </p:tavLst>
                                    </p:anim>
                                  </p:childTnLst>
                                </p:cTn>
                              </p:par>
                              <p:par>
                                <p:cTn id="58" presetID="2" presetClass="entr" presetSubtype="3" fill="hold" grpId="0" nodeType="withEffect">
                                  <p:stCondLst>
                                    <p:cond delay="10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1+#ppt_w/2"/>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par>
                                <p:cTn id="62" presetID="41" presetClass="entr" presetSubtype="0" fill="hold" grpId="0" nodeType="withEffect">
                                  <p:stCondLst>
                                    <p:cond delay="750"/>
                                  </p:stCondLst>
                                  <p:iterate type="wd">
                                    <p:tmPct val="10000"/>
                                  </p:iterate>
                                  <p:childTnLst>
                                    <p:set>
                                      <p:cBhvr>
                                        <p:cTn id="63" dur="1" fill="hold">
                                          <p:stCondLst>
                                            <p:cond delay="0"/>
                                          </p:stCondLst>
                                        </p:cTn>
                                        <p:tgtEl>
                                          <p:spTgt spid="55"/>
                                        </p:tgtEl>
                                        <p:attrNameLst>
                                          <p:attrName>style.visibility</p:attrName>
                                        </p:attrNameLst>
                                      </p:cBhvr>
                                      <p:to>
                                        <p:strVal val="visible"/>
                                      </p:to>
                                    </p:set>
                                    <p:anim calcmode="lin" valueType="num">
                                      <p:cBhvr>
                                        <p:cTn id="64"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55"/>
                                        </p:tgtEl>
                                        <p:attrNameLst>
                                          <p:attrName>ppt_y</p:attrName>
                                        </p:attrNameLst>
                                      </p:cBhvr>
                                      <p:tavLst>
                                        <p:tav tm="0">
                                          <p:val>
                                            <p:strVal val="#ppt_y"/>
                                          </p:val>
                                        </p:tav>
                                        <p:tav tm="100000">
                                          <p:val>
                                            <p:strVal val="#ppt_y"/>
                                          </p:val>
                                        </p:tav>
                                      </p:tavLst>
                                    </p:anim>
                                    <p:anim calcmode="lin" valueType="num">
                                      <p:cBhvr>
                                        <p:cTn id="66"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55"/>
                                        </p:tgtEl>
                                      </p:cBhvr>
                                    </p:animEffect>
                                  </p:childTnLst>
                                </p:cTn>
                              </p:par>
                              <p:par>
                                <p:cTn id="69" presetID="42" presetClass="entr" presetSubtype="0" fill="hold" nodeType="withEffect">
                                  <p:stCondLst>
                                    <p:cond delay="125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1000"/>
                                        <p:tgtEl>
                                          <p:spTgt spid="7"/>
                                        </p:tgtEl>
                                      </p:cBhvr>
                                    </p:animEffect>
                                    <p:anim calcmode="lin" valueType="num">
                                      <p:cBhvr>
                                        <p:cTn id="72" dur="1000" fill="hold"/>
                                        <p:tgtEl>
                                          <p:spTgt spid="7"/>
                                        </p:tgtEl>
                                        <p:attrNameLst>
                                          <p:attrName>ppt_x</p:attrName>
                                        </p:attrNameLst>
                                      </p:cBhvr>
                                      <p:tavLst>
                                        <p:tav tm="0">
                                          <p:val>
                                            <p:strVal val="#ppt_x"/>
                                          </p:val>
                                        </p:tav>
                                        <p:tav tm="100000">
                                          <p:val>
                                            <p:strVal val="#ppt_x"/>
                                          </p:val>
                                        </p:tav>
                                      </p:tavLst>
                                    </p:anim>
                                    <p:anim calcmode="lin" valueType="num">
                                      <p:cBhvr>
                                        <p:cTn id="73" dur="1000" fill="hold"/>
                                        <p:tgtEl>
                                          <p:spTgt spid="7"/>
                                        </p:tgtEl>
                                        <p:attrNameLst>
                                          <p:attrName>ppt_y</p:attrName>
                                        </p:attrNameLst>
                                      </p:cBhvr>
                                      <p:tavLst>
                                        <p:tav tm="0">
                                          <p:val>
                                            <p:strVal val="#ppt_y+.1"/>
                                          </p:val>
                                        </p:tav>
                                        <p:tav tm="100000">
                                          <p:val>
                                            <p:strVal val="#ppt_y"/>
                                          </p:val>
                                        </p:tav>
                                      </p:tavLst>
                                    </p:anim>
                                  </p:childTnLst>
                                </p:cTn>
                              </p:par>
                              <p:par>
                                <p:cTn id="74" presetID="41" presetClass="entr" presetSubtype="0" fill="hold" grpId="0" nodeType="withEffect">
                                  <p:stCondLst>
                                    <p:cond delay="2000"/>
                                  </p:stCondLst>
                                  <p:iterate type="wd">
                                    <p:tmPct val="10000"/>
                                  </p:iterate>
                                  <p:childTnLst>
                                    <p:set>
                                      <p:cBhvr>
                                        <p:cTn id="75" dur="1" fill="hold">
                                          <p:stCondLst>
                                            <p:cond delay="0"/>
                                          </p:stCondLst>
                                        </p:cTn>
                                        <p:tgtEl>
                                          <p:spTgt spid="54"/>
                                        </p:tgtEl>
                                        <p:attrNameLst>
                                          <p:attrName>style.visibility</p:attrName>
                                        </p:attrNameLst>
                                      </p:cBhvr>
                                      <p:to>
                                        <p:strVal val="visible"/>
                                      </p:to>
                                    </p:set>
                                    <p:anim calcmode="lin" valueType="num">
                                      <p:cBhvr>
                                        <p:cTn id="76" dur="5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54"/>
                                        </p:tgtEl>
                                        <p:attrNameLst>
                                          <p:attrName>ppt_y</p:attrName>
                                        </p:attrNameLst>
                                      </p:cBhvr>
                                      <p:tavLst>
                                        <p:tav tm="0">
                                          <p:val>
                                            <p:strVal val="#ppt_y"/>
                                          </p:val>
                                        </p:tav>
                                        <p:tav tm="100000">
                                          <p:val>
                                            <p:strVal val="#ppt_y"/>
                                          </p:val>
                                        </p:tav>
                                      </p:tavLst>
                                    </p:anim>
                                    <p:anim calcmode="lin" valueType="num">
                                      <p:cBhvr>
                                        <p:cTn id="78" dur="5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54"/>
                                        </p:tgtEl>
                                      </p:cBhvr>
                                    </p:animEffect>
                                  </p:childTnLst>
                                </p:cTn>
                              </p:par>
                              <p:par>
                                <p:cTn id="81" presetID="41" presetClass="entr" presetSubtype="0" fill="hold" grpId="0" nodeType="withEffect">
                                  <p:stCondLst>
                                    <p:cond delay="2500"/>
                                  </p:stCondLst>
                                  <p:iterate type="wd">
                                    <p:tmPct val="10000"/>
                                  </p:iterate>
                                  <p:childTnLst>
                                    <p:set>
                                      <p:cBhvr>
                                        <p:cTn id="82" dur="1" fill="hold">
                                          <p:stCondLst>
                                            <p:cond delay="0"/>
                                          </p:stCondLst>
                                        </p:cTn>
                                        <p:tgtEl>
                                          <p:spTgt spid="56"/>
                                        </p:tgtEl>
                                        <p:attrNameLst>
                                          <p:attrName>style.visibility</p:attrName>
                                        </p:attrNameLst>
                                      </p:cBhvr>
                                      <p:to>
                                        <p:strVal val="visible"/>
                                      </p:to>
                                    </p:set>
                                    <p:anim calcmode="lin" valueType="num">
                                      <p:cBhvr>
                                        <p:cTn id="83" dur="50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56"/>
                                        </p:tgtEl>
                                        <p:attrNameLst>
                                          <p:attrName>ppt_y</p:attrName>
                                        </p:attrNameLst>
                                      </p:cBhvr>
                                      <p:tavLst>
                                        <p:tav tm="0">
                                          <p:val>
                                            <p:strVal val="#ppt_y"/>
                                          </p:val>
                                        </p:tav>
                                        <p:tav tm="100000">
                                          <p:val>
                                            <p:strVal val="#ppt_y"/>
                                          </p:val>
                                        </p:tav>
                                      </p:tavLst>
                                    </p:anim>
                                    <p:anim calcmode="lin" valueType="num">
                                      <p:cBhvr>
                                        <p:cTn id="85" dur="50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88" repeatCount="indefinite" fill="hold" display="0">
                  <p:stCondLst>
                    <p:cond delay="indefinite"/>
                  </p:stCondLst>
                  <p:endCondLst>
                    <p:cond evt="onPrev" delay="0">
                      <p:tgtEl>
                        <p:sldTgt/>
                      </p:tgtEl>
                    </p:cond>
                    <p:cond evt="onStopAudio" delay="0">
                      <p:tgtEl>
                        <p:sldTgt/>
                      </p:tgtEl>
                    </p:cond>
                  </p:endCondLst>
                </p:cTn>
                <p:tgtEl>
                  <p:spTgt spid="45"/>
                </p:tgtEl>
              </p:cMediaNode>
            </p:audio>
          </p:childTnLst>
        </p:cTn>
      </p:par>
    </p:tnLst>
    <p:bldLst>
      <p:bldP spid="12" grpId="0" animBg="1"/>
      <p:bldP spid="46" grpId="0" animBg="1"/>
      <p:bldP spid="46" grpId="1" animBg="1"/>
      <p:bldP spid="46" grpId="2" animBg="1"/>
      <p:bldP spid="47" grpId="0"/>
      <p:bldP spid="47" grpId="1"/>
      <p:bldP spid="47" grpId="2"/>
      <p:bldP spid="48" grpId="0" animBg="1"/>
      <p:bldP spid="49" grpId="0" animBg="1"/>
      <p:bldP spid="50" grpId="0" animBg="1"/>
      <p:bldP spid="51" grpId="0" animBg="1"/>
      <p:bldP spid="52" grpId="0" animBg="1"/>
      <p:bldP spid="53" grpId="0" animBg="1"/>
      <p:bldP spid="54" grpId="0"/>
      <p:bldP spid="55" grpId="0"/>
      <p:bldP spid="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
          <p:cNvSpPr txBox="1"/>
          <p:nvPr/>
        </p:nvSpPr>
        <p:spPr>
          <a:xfrm>
            <a:off x="1219763" y="105518"/>
            <a:ext cx="2004700" cy="523220"/>
          </a:xfrm>
          <a:prstGeom prst="rect">
            <a:avLst/>
          </a:prstGeom>
          <a:noFill/>
        </p:spPr>
        <p:txBody>
          <a:bodyPr wrap="square" rtlCol="0">
            <a:spAutoFit/>
          </a:bodyPr>
          <a:lstStyle/>
          <a:p>
            <a:pPr algn="ctr"/>
            <a:r>
              <a:rPr lang="zh-CN" altLang="en-US" sz="2800" b="1">
                <a:solidFill>
                  <a:srgbClr val="0070C0"/>
                </a:solidFill>
                <a:latin typeface="微软雅黑" panose="020B0503020204020204" pitchFamily="34" charset="-122"/>
                <a:ea typeface="微软雅黑" panose="020B0503020204020204" pitchFamily="34" charset="-122"/>
              </a:rPr>
              <a:t>研究思路</a:t>
            </a:r>
          </a:p>
        </p:txBody>
      </p:sp>
      <p:cxnSp>
        <p:nvCxnSpPr>
          <p:cNvPr id="5" name="直接连接符 4"/>
          <p:cNvCxnSpPr/>
          <p:nvPr/>
        </p:nvCxnSpPr>
        <p:spPr>
          <a:xfrm>
            <a:off x="0" y="687715"/>
            <a:ext cx="914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20" y="104414"/>
            <a:ext cx="826142" cy="583301"/>
          </a:xfrm>
          <a:prstGeom prst="rect">
            <a:avLst/>
          </a:prstGeom>
        </p:spPr>
      </p:pic>
      <p:sp>
        <p:nvSpPr>
          <p:cNvPr id="7" name="椭圆 6"/>
          <p:cNvSpPr/>
          <p:nvPr/>
        </p:nvSpPr>
        <p:spPr>
          <a:xfrm>
            <a:off x="7450353" y="286397"/>
            <a:ext cx="161462" cy="1614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724169" y="286397"/>
            <a:ext cx="161462" cy="1614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997985" y="286397"/>
            <a:ext cx="161462" cy="1614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271801" y="286397"/>
            <a:ext cx="161462" cy="16146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8545617" y="286397"/>
            <a:ext cx="161462" cy="1614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574" y="3112215"/>
            <a:ext cx="2198281" cy="1936811"/>
          </a:xfrm>
          <a:prstGeom prst="rect">
            <a:avLst/>
          </a:prstGeom>
        </p:spPr>
      </p:pic>
      <p:grpSp>
        <p:nvGrpSpPr>
          <p:cNvPr id="140" name="组合 139"/>
          <p:cNvGrpSpPr/>
          <p:nvPr/>
        </p:nvGrpSpPr>
        <p:grpSpPr>
          <a:xfrm>
            <a:off x="3231657" y="1540475"/>
            <a:ext cx="2634682" cy="2647321"/>
            <a:chOff x="4208000" y="2525929"/>
            <a:chExt cx="1434584" cy="1441466"/>
          </a:xfrm>
          <a:solidFill>
            <a:srgbClr val="0070C0"/>
          </a:solidFill>
          <a:effectLst>
            <a:outerShdw blurRad="152400" dist="38100" dir="2700000" algn="tl" rotWithShape="0">
              <a:prstClr val="black">
                <a:alpha val="37000"/>
              </a:prstClr>
            </a:outerShdw>
          </a:effectLst>
        </p:grpSpPr>
        <p:sp>
          <p:nvSpPr>
            <p:cNvPr id="14" name="Freeform 5"/>
            <p:cNvSpPr/>
            <p:nvPr/>
          </p:nvSpPr>
          <p:spPr bwMode="auto">
            <a:xfrm>
              <a:off x="4208000" y="2525929"/>
              <a:ext cx="713468" cy="1441466"/>
            </a:xfrm>
            <a:custGeom>
              <a:avLst/>
              <a:gdLst>
                <a:gd name="T0" fmla="*/ 621 w 627"/>
                <a:gd name="T1" fmla="*/ 1266 h 1266"/>
                <a:gd name="T2" fmla="*/ 180 w 627"/>
                <a:gd name="T3" fmla="*/ 1072 h 1266"/>
                <a:gd name="T4" fmla="*/ 0 w 627"/>
                <a:gd name="T5" fmla="*/ 631 h 1266"/>
                <a:gd name="T6" fmla="*/ 180 w 627"/>
                <a:gd name="T7" fmla="*/ 190 h 1266"/>
                <a:gd name="T8" fmla="*/ 627 w 627"/>
                <a:gd name="T9" fmla="*/ 0 h 1266"/>
                <a:gd name="T10" fmla="*/ 609 w 627"/>
                <a:gd name="T11" fmla="*/ 23 h 1266"/>
                <a:gd name="T12" fmla="*/ 24 w 627"/>
                <a:gd name="T13" fmla="*/ 631 h 1266"/>
                <a:gd name="T14" fmla="*/ 621 w 627"/>
                <a:gd name="T15" fmla="*/ 1242 h 1266"/>
                <a:gd name="T16" fmla="*/ 621 w 627"/>
                <a:gd name="T17" fmla="*/ 1266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7" h="1266">
                  <a:moveTo>
                    <a:pt x="621" y="1266"/>
                  </a:moveTo>
                  <a:cubicBezTo>
                    <a:pt x="459" y="1260"/>
                    <a:pt x="295" y="1189"/>
                    <a:pt x="180" y="1072"/>
                  </a:cubicBezTo>
                  <a:cubicBezTo>
                    <a:pt x="64" y="954"/>
                    <a:pt x="0" y="797"/>
                    <a:pt x="0" y="631"/>
                  </a:cubicBezTo>
                  <a:cubicBezTo>
                    <a:pt x="0" y="465"/>
                    <a:pt x="64" y="309"/>
                    <a:pt x="180" y="190"/>
                  </a:cubicBezTo>
                  <a:cubicBezTo>
                    <a:pt x="295" y="73"/>
                    <a:pt x="464" y="6"/>
                    <a:pt x="627" y="0"/>
                  </a:cubicBezTo>
                  <a:cubicBezTo>
                    <a:pt x="609" y="23"/>
                    <a:pt x="609" y="23"/>
                    <a:pt x="609" y="23"/>
                  </a:cubicBezTo>
                  <a:cubicBezTo>
                    <a:pt x="285" y="36"/>
                    <a:pt x="24" y="307"/>
                    <a:pt x="24" y="631"/>
                  </a:cubicBezTo>
                  <a:cubicBezTo>
                    <a:pt x="24" y="955"/>
                    <a:pt x="298" y="1230"/>
                    <a:pt x="621" y="1242"/>
                  </a:cubicBezTo>
                  <a:lnTo>
                    <a:pt x="621" y="12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6"/>
            <p:cNvSpPr/>
            <p:nvPr/>
          </p:nvSpPr>
          <p:spPr bwMode="auto">
            <a:xfrm>
              <a:off x="4561293" y="2525929"/>
              <a:ext cx="353293" cy="1436112"/>
            </a:xfrm>
            <a:custGeom>
              <a:avLst/>
              <a:gdLst>
                <a:gd name="T0" fmla="*/ 310 w 310"/>
                <a:gd name="T1" fmla="*/ 1261 h 1261"/>
                <a:gd name="T2" fmla="*/ 89 w 310"/>
                <a:gd name="T3" fmla="*/ 1072 h 1261"/>
                <a:gd name="T4" fmla="*/ 0 w 310"/>
                <a:gd name="T5" fmla="*/ 631 h 1261"/>
                <a:gd name="T6" fmla="*/ 89 w 310"/>
                <a:gd name="T7" fmla="*/ 191 h 1261"/>
                <a:gd name="T8" fmla="*/ 310 w 310"/>
                <a:gd name="T9" fmla="*/ 0 h 1261"/>
                <a:gd name="T10" fmla="*/ 310 w 310"/>
                <a:gd name="T11" fmla="*/ 24 h 1261"/>
                <a:gd name="T12" fmla="*/ 23 w 310"/>
                <a:gd name="T13" fmla="*/ 631 h 1261"/>
                <a:gd name="T14" fmla="*/ 310 w 310"/>
                <a:gd name="T15" fmla="*/ 1238 h 1261"/>
                <a:gd name="T16" fmla="*/ 310 w 310"/>
                <a:gd name="T17" fmla="*/ 1261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1261">
                  <a:moveTo>
                    <a:pt x="310" y="1261"/>
                  </a:moveTo>
                  <a:cubicBezTo>
                    <a:pt x="231" y="1250"/>
                    <a:pt x="144" y="1183"/>
                    <a:pt x="89" y="1072"/>
                  </a:cubicBezTo>
                  <a:cubicBezTo>
                    <a:pt x="32" y="954"/>
                    <a:pt x="0" y="798"/>
                    <a:pt x="0" y="631"/>
                  </a:cubicBezTo>
                  <a:cubicBezTo>
                    <a:pt x="0" y="464"/>
                    <a:pt x="32" y="308"/>
                    <a:pt x="89" y="191"/>
                  </a:cubicBezTo>
                  <a:cubicBezTo>
                    <a:pt x="144" y="79"/>
                    <a:pt x="231" y="12"/>
                    <a:pt x="310" y="0"/>
                  </a:cubicBezTo>
                  <a:cubicBezTo>
                    <a:pt x="310" y="24"/>
                    <a:pt x="310" y="24"/>
                    <a:pt x="310" y="24"/>
                  </a:cubicBezTo>
                  <a:cubicBezTo>
                    <a:pt x="156" y="49"/>
                    <a:pt x="23" y="313"/>
                    <a:pt x="23" y="631"/>
                  </a:cubicBezTo>
                  <a:cubicBezTo>
                    <a:pt x="23" y="949"/>
                    <a:pt x="156" y="1213"/>
                    <a:pt x="310" y="1238"/>
                  </a:cubicBezTo>
                  <a:lnTo>
                    <a:pt x="310" y="12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Rectangle 7"/>
            <p:cNvSpPr>
              <a:spLocks noChangeArrowheads="1"/>
            </p:cNvSpPr>
            <p:nvPr/>
          </p:nvSpPr>
          <p:spPr bwMode="auto">
            <a:xfrm>
              <a:off x="4914586" y="2525929"/>
              <a:ext cx="27529" cy="14414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Freeform 8"/>
            <p:cNvSpPr/>
            <p:nvPr/>
          </p:nvSpPr>
          <p:spPr bwMode="auto">
            <a:xfrm>
              <a:off x="4942115" y="2525929"/>
              <a:ext cx="352528" cy="1441466"/>
            </a:xfrm>
            <a:custGeom>
              <a:avLst/>
              <a:gdLst>
                <a:gd name="T0" fmla="*/ 0 w 310"/>
                <a:gd name="T1" fmla="*/ 1242 h 1266"/>
                <a:gd name="T2" fmla="*/ 287 w 310"/>
                <a:gd name="T3" fmla="*/ 631 h 1266"/>
                <a:gd name="T4" fmla="*/ 12 w 310"/>
                <a:gd name="T5" fmla="*/ 25 h 1266"/>
                <a:gd name="T6" fmla="*/ 0 w 310"/>
                <a:gd name="T7" fmla="*/ 0 h 1266"/>
                <a:gd name="T8" fmla="*/ 221 w 310"/>
                <a:gd name="T9" fmla="*/ 191 h 1266"/>
                <a:gd name="T10" fmla="*/ 310 w 310"/>
                <a:gd name="T11" fmla="*/ 631 h 1266"/>
                <a:gd name="T12" fmla="*/ 221 w 310"/>
                <a:gd name="T13" fmla="*/ 1072 h 1266"/>
                <a:gd name="T14" fmla="*/ 0 w 310"/>
                <a:gd name="T15" fmla="*/ 1266 h 1266"/>
                <a:gd name="T16" fmla="*/ 0 w 310"/>
                <a:gd name="T17" fmla="*/ 1242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1266">
                  <a:moveTo>
                    <a:pt x="0" y="1242"/>
                  </a:moveTo>
                  <a:cubicBezTo>
                    <a:pt x="154" y="1217"/>
                    <a:pt x="287" y="949"/>
                    <a:pt x="287" y="631"/>
                  </a:cubicBezTo>
                  <a:cubicBezTo>
                    <a:pt x="287" y="313"/>
                    <a:pt x="167" y="50"/>
                    <a:pt x="12" y="25"/>
                  </a:cubicBezTo>
                  <a:cubicBezTo>
                    <a:pt x="0" y="0"/>
                    <a:pt x="0" y="0"/>
                    <a:pt x="0" y="0"/>
                  </a:cubicBezTo>
                  <a:cubicBezTo>
                    <a:pt x="79" y="11"/>
                    <a:pt x="166" y="79"/>
                    <a:pt x="221" y="191"/>
                  </a:cubicBezTo>
                  <a:cubicBezTo>
                    <a:pt x="278" y="308"/>
                    <a:pt x="310" y="464"/>
                    <a:pt x="310" y="631"/>
                  </a:cubicBezTo>
                  <a:cubicBezTo>
                    <a:pt x="310" y="798"/>
                    <a:pt x="278" y="954"/>
                    <a:pt x="221" y="1072"/>
                  </a:cubicBezTo>
                  <a:cubicBezTo>
                    <a:pt x="166" y="1183"/>
                    <a:pt x="79" y="1255"/>
                    <a:pt x="0" y="1266"/>
                  </a:cubicBezTo>
                  <a:lnTo>
                    <a:pt x="0" y="12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9"/>
            <p:cNvSpPr/>
            <p:nvPr/>
          </p:nvSpPr>
          <p:spPr bwMode="auto">
            <a:xfrm>
              <a:off x="4935998" y="2525929"/>
              <a:ext cx="706586" cy="1436112"/>
            </a:xfrm>
            <a:custGeom>
              <a:avLst/>
              <a:gdLst>
                <a:gd name="T0" fmla="*/ 0 w 621"/>
                <a:gd name="T1" fmla="*/ 1238 h 1261"/>
                <a:gd name="T2" fmla="*/ 597 w 621"/>
                <a:gd name="T3" fmla="*/ 630 h 1261"/>
                <a:gd name="T4" fmla="*/ 0 w 621"/>
                <a:gd name="T5" fmla="*/ 23 h 1261"/>
                <a:gd name="T6" fmla="*/ 0 w 621"/>
                <a:gd name="T7" fmla="*/ 0 h 1261"/>
                <a:gd name="T8" fmla="*/ 440 w 621"/>
                <a:gd name="T9" fmla="*/ 188 h 1261"/>
                <a:gd name="T10" fmla="*/ 621 w 621"/>
                <a:gd name="T11" fmla="*/ 630 h 1261"/>
                <a:gd name="T12" fmla="*/ 440 w 621"/>
                <a:gd name="T13" fmla="*/ 1071 h 1261"/>
                <a:gd name="T14" fmla="*/ 0 w 621"/>
                <a:gd name="T15" fmla="*/ 1261 h 1261"/>
                <a:gd name="T16" fmla="*/ 0 w 621"/>
                <a:gd name="T17" fmla="*/ 123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1" h="1261">
                  <a:moveTo>
                    <a:pt x="0" y="1238"/>
                  </a:moveTo>
                  <a:cubicBezTo>
                    <a:pt x="323" y="1225"/>
                    <a:pt x="597" y="954"/>
                    <a:pt x="597" y="630"/>
                  </a:cubicBezTo>
                  <a:cubicBezTo>
                    <a:pt x="597" y="306"/>
                    <a:pt x="323" y="36"/>
                    <a:pt x="0" y="23"/>
                  </a:cubicBezTo>
                  <a:cubicBezTo>
                    <a:pt x="0" y="0"/>
                    <a:pt x="0" y="0"/>
                    <a:pt x="0" y="0"/>
                  </a:cubicBezTo>
                  <a:cubicBezTo>
                    <a:pt x="162" y="6"/>
                    <a:pt x="326" y="72"/>
                    <a:pt x="440" y="188"/>
                  </a:cubicBezTo>
                  <a:cubicBezTo>
                    <a:pt x="557" y="307"/>
                    <a:pt x="621" y="464"/>
                    <a:pt x="621" y="630"/>
                  </a:cubicBezTo>
                  <a:cubicBezTo>
                    <a:pt x="621" y="795"/>
                    <a:pt x="557" y="952"/>
                    <a:pt x="440" y="1071"/>
                  </a:cubicBezTo>
                  <a:cubicBezTo>
                    <a:pt x="326" y="1188"/>
                    <a:pt x="162" y="1255"/>
                    <a:pt x="0" y="1261"/>
                  </a:cubicBezTo>
                  <a:lnTo>
                    <a:pt x="0" y="1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Rectangle 10"/>
            <p:cNvSpPr>
              <a:spLocks noChangeArrowheads="1"/>
            </p:cNvSpPr>
            <p:nvPr/>
          </p:nvSpPr>
          <p:spPr bwMode="auto">
            <a:xfrm>
              <a:off x="4248530" y="3230986"/>
              <a:ext cx="1358113" cy="267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Freeform 11"/>
            <p:cNvSpPr/>
            <p:nvPr/>
          </p:nvSpPr>
          <p:spPr bwMode="auto">
            <a:xfrm>
              <a:off x="4364765" y="2822634"/>
              <a:ext cx="1126408" cy="147588"/>
            </a:xfrm>
            <a:custGeom>
              <a:avLst/>
              <a:gdLst>
                <a:gd name="T0" fmla="*/ 495 w 990"/>
                <a:gd name="T1" fmla="*/ 129 h 129"/>
                <a:gd name="T2" fmla="*/ 0 w 990"/>
                <a:gd name="T3" fmla="*/ 20 h 129"/>
                <a:gd name="T4" fmla="*/ 11 w 990"/>
                <a:gd name="T5" fmla="*/ 0 h 129"/>
                <a:gd name="T6" fmla="*/ 495 w 990"/>
                <a:gd name="T7" fmla="*/ 107 h 129"/>
                <a:gd name="T8" fmla="*/ 979 w 990"/>
                <a:gd name="T9" fmla="*/ 0 h 129"/>
                <a:gd name="T10" fmla="*/ 990 w 990"/>
                <a:gd name="T11" fmla="*/ 20 h 129"/>
                <a:gd name="T12" fmla="*/ 495 w 990"/>
                <a:gd name="T13" fmla="*/ 129 h 129"/>
              </a:gdLst>
              <a:ahLst/>
              <a:cxnLst>
                <a:cxn ang="0">
                  <a:pos x="T0" y="T1"/>
                </a:cxn>
                <a:cxn ang="0">
                  <a:pos x="T2" y="T3"/>
                </a:cxn>
                <a:cxn ang="0">
                  <a:pos x="T4" y="T5"/>
                </a:cxn>
                <a:cxn ang="0">
                  <a:pos x="T6" y="T7"/>
                </a:cxn>
                <a:cxn ang="0">
                  <a:pos x="T8" y="T9"/>
                </a:cxn>
                <a:cxn ang="0">
                  <a:pos x="T10" y="T11"/>
                </a:cxn>
                <a:cxn ang="0">
                  <a:pos x="T12" y="T13"/>
                </a:cxn>
              </a:cxnLst>
              <a:rect l="0" t="0" r="r" b="b"/>
              <a:pathLst>
                <a:path w="990" h="129">
                  <a:moveTo>
                    <a:pt x="495" y="129"/>
                  </a:moveTo>
                  <a:cubicBezTo>
                    <a:pt x="310" y="129"/>
                    <a:pt x="134" y="90"/>
                    <a:pt x="0" y="20"/>
                  </a:cubicBezTo>
                  <a:cubicBezTo>
                    <a:pt x="11" y="0"/>
                    <a:pt x="11" y="0"/>
                    <a:pt x="11" y="0"/>
                  </a:cubicBezTo>
                  <a:cubicBezTo>
                    <a:pt x="144" y="69"/>
                    <a:pt x="315" y="107"/>
                    <a:pt x="495" y="107"/>
                  </a:cubicBezTo>
                  <a:cubicBezTo>
                    <a:pt x="675" y="107"/>
                    <a:pt x="846" y="69"/>
                    <a:pt x="979" y="0"/>
                  </a:cubicBezTo>
                  <a:cubicBezTo>
                    <a:pt x="990" y="20"/>
                    <a:pt x="990" y="20"/>
                    <a:pt x="990" y="20"/>
                  </a:cubicBezTo>
                  <a:cubicBezTo>
                    <a:pt x="856" y="90"/>
                    <a:pt x="680" y="129"/>
                    <a:pt x="495"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2"/>
            <p:cNvSpPr/>
            <p:nvPr/>
          </p:nvSpPr>
          <p:spPr bwMode="auto">
            <a:xfrm>
              <a:off x="4364765" y="3500926"/>
              <a:ext cx="1126408" cy="146823"/>
            </a:xfrm>
            <a:custGeom>
              <a:avLst/>
              <a:gdLst>
                <a:gd name="T0" fmla="*/ 979 w 990"/>
                <a:gd name="T1" fmla="*/ 129 h 129"/>
                <a:gd name="T2" fmla="*/ 495 w 990"/>
                <a:gd name="T3" fmla="*/ 22 h 129"/>
                <a:gd name="T4" fmla="*/ 11 w 990"/>
                <a:gd name="T5" fmla="*/ 129 h 129"/>
                <a:gd name="T6" fmla="*/ 0 w 990"/>
                <a:gd name="T7" fmla="*/ 109 h 129"/>
                <a:gd name="T8" fmla="*/ 495 w 990"/>
                <a:gd name="T9" fmla="*/ 0 h 129"/>
                <a:gd name="T10" fmla="*/ 990 w 990"/>
                <a:gd name="T11" fmla="*/ 109 h 129"/>
                <a:gd name="T12" fmla="*/ 979 w 990"/>
                <a:gd name="T13" fmla="*/ 129 h 129"/>
              </a:gdLst>
              <a:ahLst/>
              <a:cxnLst>
                <a:cxn ang="0">
                  <a:pos x="T0" y="T1"/>
                </a:cxn>
                <a:cxn ang="0">
                  <a:pos x="T2" y="T3"/>
                </a:cxn>
                <a:cxn ang="0">
                  <a:pos x="T4" y="T5"/>
                </a:cxn>
                <a:cxn ang="0">
                  <a:pos x="T6" y="T7"/>
                </a:cxn>
                <a:cxn ang="0">
                  <a:pos x="T8" y="T9"/>
                </a:cxn>
                <a:cxn ang="0">
                  <a:pos x="T10" y="T11"/>
                </a:cxn>
                <a:cxn ang="0">
                  <a:pos x="T12" y="T13"/>
                </a:cxn>
              </a:cxnLst>
              <a:rect l="0" t="0" r="r" b="b"/>
              <a:pathLst>
                <a:path w="990" h="129">
                  <a:moveTo>
                    <a:pt x="979" y="129"/>
                  </a:moveTo>
                  <a:cubicBezTo>
                    <a:pt x="846" y="60"/>
                    <a:pt x="675" y="22"/>
                    <a:pt x="495" y="22"/>
                  </a:cubicBezTo>
                  <a:cubicBezTo>
                    <a:pt x="315" y="22"/>
                    <a:pt x="143" y="60"/>
                    <a:pt x="11" y="129"/>
                  </a:cubicBezTo>
                  <a:cubicBezTo>
                    <a:pt x="0" y="109"/>
                    <a:pt x="0" y="109"/>
                    <a:pt x="0" y="109"/>
                  </a:cubicBezTo>
                  <a:cubicBezTo>
                    <a:pt x="134" y="38"/>
                    <a:pt x="310" y="0"/>
                    <a:pt x="495" y="0"/>
                  </a:cubicBezTo>
                  <a:cubicBezTo>
                    <a:pt x="680" y="0"/>
                    <a:pt x="856" y="38"/>
                    <a:pt x="990" y="109"/>
                  </a:cubicBezTo>
                  <a:lnTo>
                    <a:pt x="979"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3" name="组合 142"/>
          <p:cNvGrpSpPr/>
          <p:nvPr/>
        </p:nvGrpSpPr>
        <p:grpSpPr>
          <a:xfrm>
            <a:off x="5293520" y="1900123"/>
            <a:ext cx="807528" cy="1122129"/>
            <a:chOff x="5975230" y="1962309"/>
            <a:chExt cx="425940" cy="591880"/>
          </a:xfrm>
        </p:grpSpPr>
        <p:sp>
          <p:nvSpPr>
            <p:cNvPr id="22" name="Freeform 13"/>
            <p:cNvSpPr/>
            <p:nvPr/>
          </p:nvSpPr>
          <p:spPr bwMode="auto">
            <a:xfrm>
              <a:off x="5975230" y="1962309"/>
              <a:ext cx="425940" cy="591880"/>
            </a:xfrm>
            <a:custGeom>
              <a:avLst/>
              <a:gdLst>
                <a:gd name="T0" fmla="*/ 374 w 374"/>
                <a:gd name="T1" fmla="*/ 187 h 520"/>
                <a:gd name="T2" fmla="*/ 187 w 374"/>
                <a:gd name="T3" fmla="*/ 520 h 520"/>
                <a:gd name="T4" fmla="*/ 0 w 374"/>
                <a:gd name="T5" fmla="*/ 187 h 520"/>
                <a:gd name="T6" fmla="*/ 187 w 374"/>
                <a:gd name="T7" fmla="*/ 0 h 520"/>
                <a:gd name="T8" fmla="*/ 374 w 374"/>
                <a:gd name="T9" fmla="*/ 187 h 520"/>
              </a:gdLst>
              <a:ahLst/>
              <a:cxnLst>
                <a:cxn ang="0">
                  <a:pos x="T0" y="T1"/>
                </a:cxn>
                <a:cxn ang="0">
                  <a:pos x="T2" y="T3"/>
                </a:cxn>
                <a:cxn ang="0">
                  <a:pos x="T4" y="T5"/>
                </a:cxn>
                <a:cxn ang="0">
                  <a:pos x="T6" y="T7"/>
                </a:cxn>
                <a:cxn ang="0">
                  <a:pos x="T8" y="T9"/>
                </a:cxn>
              </a:cxnLst>
              <a:rect l="0" t="0" r="r" b="b"/>
              <a:pathLst>
                <a:path w="374" h="520">
                  <a:moveTo>
                    <a:pt x="374" y="187"/>
                  </a:moveTo>
                  <a:cubicBezTo>
                    <a:pt x="374" y="290"/>
                    <a:pt x="187" y="520"/>
                    <a:pt x="187" y="520"/>
                  </a:cubicBezTo>
                  <a:cubicBezTo>
                    <a:pt x="187" y="520"/>
                    <a:pt x="0" y="290"/>
                    <a:pt x="0" y="187"/>
                  </a:cubicBezTo>
                  <a:cubicBezTo>
                    <a:pt x="0" y="83"/>
                    <a:pt x="83" y="0"/>
                    <a:pt x="187" y="0"/>
                  </a:cubicBezTo>
                  <a:cubicBezTo>
                    <a:pt x="290" y="0"/>
                    <a:pt x="374" y="83"/>
                    <a:pt x="374" y="187"/>
                  </a:cubicBezTo>
                  <a:close/>
                </a:path>
              </a:pathLst>
            </a:custGeom>
            <a:solidFill>
              <a:srgbClr val="416F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Oval 14"/>
            <p:cNvSpPr>
              <a:spLocks noChangeArrowheads="1"/>
            </p:cNvSpPr>
            <p:nvPr/>
          </p:nvSpPr>
          <p:spPr bwMode="auto">
            <a:xfrm>
              <a:off x="6018818" y="2005132"/>
              <a:ext cx="338764" cy="33952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5"/>
            <p:cNvSpPr/>
            <p:nvPr/>
          </p:nvSpPr>
          <p:spPr bwMode="auto">
            <a:xfrm>
              <a:off x="6190876" y="2136661"/>
              <a:ext cx="4588" cy="129235"/>
            </a:xfrm>
            <a:custGeom>
              <a:avLst/>
              <a:gdLst>
                <a:gd name="T0" fmla="*/ 2 w 4"/>
                <a:gd name="T1" fmla="*/ 114 h 114"/>
                <a:gd name="T2" fmla="*/ 2 w 4"/>
                <a:gd name="T3" fmla="*/ 114 h 114"/>
                <a:gd name="T4" fmla="*/ 0 w 4"/>
                <a:gd name="T5" fmla="*/ 112 h 114"/>
                <a:gd name="T6" fmla="*/ 2 w 4"/>
                <a:gd name="T7" fmla="*/ 1 h 114"/>
                <a:gd name="T8" fmla="*/ 3 w 4"/>
                <a:gd name="T9" fmla="*/ 0 h 114"/>
                <a:gd name="T10" fmla="*/ 4 w 4"/>
                <a:gd name="T11" fmla="*/ 1 h 114"/>
                <a:gd name="T12" fmla="*/ 3 w 4"/>
                <a:gd name="T13" fmla="*/ 112 h 114"/>
                <a:gd name="T14" fmla="*/ 2 w 4"/>
                <a:gd name="T15" fmla="*/ 11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14">
                  <a:moveTo>
                    <a:pt x="2" y="114"/>
                  </a:moveTo>
                  <a:cubicBezTo>
                    <a:pt x="2" y="114"/>
                    <a:pt x="2" y="114"/>
                    <a:pt x="2" y="114"/>
                  </a:cubicBezTo>
                  <a:cubicBezTo>
                    <a:pt x="1" y="114"/>
                    <a:pt x="0" y="113"/>
                    <a:pt x="0" y="112"/>
                  </a:cubicBezTo>
                  <a:cubicBezTo>
                    <a:pt x="2" y="1"/>
                    <a:pt x="2" y="1"/>
                    <a:pt x="2" y="1"/>
                  </a:cubicBezTo>
                  <a:cubicBezTo>
                    <a:pt x="2" y="1"/>
                    <a:pt x="2" y="0"/>
                    <a:pt x="3" y="0"/>
                  </a:cubicBezTo>
                  <a:cubicBezTo>
                    <a:pt x="4" y="0"/>
                    <a:pt x="4" y="1"/>
                    <a:pt x="4" y="1"/>
                  </a:cubicBezTo>
                  <a:cubicBezTo>
                    <a:pt x="3" y="112"/>
                    <a:pt x="3" y="112"/>
                    <a:pt x="3" y="112"/>
                  </a:cubicBezTo>
                  <a:cubicBezTo>
                    <a:pt x="3" y="113"/>
                    <a:pt x="3" y="114"/>
                    <a:pt x="2" y="114"/>
                  </a:cubicBezTo>
                  <a:close/>
                </a:path>
              </a:pathLst>
            </a:custGeom>
            <a:solidFill>
              <a:srgbClr val="416F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6"/>
            <p:cNvSpPr/>
            <p:nvPr/>
          </p:nvSpPr>
          <p:spPr bwMode="auto">
            <a:xfrm>
              <a:off x="6103700" y="2169543"/>
              <a:ext cx="3824" cy="92529"/>
            </a:xfrm>
            <a:custGeom>
              <a:avLst/>
              <a:gdLst>
                <a:gd name="T0" fmla="*/ 2 w 3"/>
                <a:gd name="T1" fmla="*/ 0 h 81"/>
                <a:gd name="T2" fmla="*/ 0 w 3"/>
                <a:gd name="T3" fmla="*/ 2 h 81"/>
                <a:gd name="T4" fmla="*/ 0 w 3"/>
                <a:gd name="T5" fmla="*/ 80 h 81"/>
                <a:gd name="T6" fmla="*/ 2 w 3"/>
                <a:gd name="T7" fmla="*/ 81 h 81"/>
                <a:gd name="T8" fmla="*/ 3 w 3"/>
                <a:gd name="T9" fmla="*/ 80 h 81"/>
                <a:gd name="T10" fmla="*/ 3 w 3"/>
                <a:gd name="T11" fmla="*/ 2 h 81"/>
                <a:gd name="T12" fmla="*/ 2 w 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3" h="81">
                  <a:moveTo>
                    <a:pt x="2" y="0"/>
                  </a:moveTo>
                  <a:cubicBezTo>
                    <a:pt x="1" y="0"/>
                    <a:pt x="0" y="1"/>
                    <a:pt x="0" y="2"/>
                  </a:cubicBezTo>
                  <a:cubicBezTo>
                    <a:pt x="0" y="80"/>
                    <a:pt x="0" y="80"/>
                    <a:pt x="0" y="80"/>
                  </a:cubicBezTo>
                  <a:cubicBezTo>
                    <a:pt x="0" y="81"/>
                    <a:pt x="1" y="81"/>
                    <a:pt x="2" y="81"/>
                  </a:cubicBezTo>
                  <a:cubicBezTo>
                    <a:pt x="2" y="81"/>
                    <a:pt x="3" y="81"/>
                    <a:pt x="3" y="80"/>
                  </a:cubicBezTo>
                  <a:cubicBezTo>
                    <a:pt x="3" y="2"/>
                    <a:pt x="3" y="2"/>
                    <a:pt x="3" y="2"/>
                  </a:cubicBezTo>
                  <a:cubicBezTo>
                    <a:pt x="3" y="1"/>
                    <a:pt x="2" y="0"/>
                    <a:pt x="2" y="0"/>
                  </a:cubicBezTo>
                  <a:close/>
                </a:path>
              </a:pathLst>
            </a:custGeom>
            <a:solidFill>
              <a:srgbClr val="416F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7"/>
            <p:cNvSpPr/>
            <p:nvPr/>
          </p:nvSpPr>
          <p:spPr bwMode="auto">
            <a:xfrm>
              <a:off x="6146524" y="2127485"/>
              <a:ext cx="3059" cy="104765"/>
            </a:xfrm>
            <a:custGeom>
              <a:avLst/>
              <a:gdLst>
                <a:gd name="T0" fmla="*/ 1 w 3"/>
                <a:gd name="T1" fmla="*/ 0 h 92"/>
                <a:gd name="T2" fmla="*/ 0 w 3"/>
                <a:gd name="T3" fmla="*/ 2 h 92"/>
                <a:gd name="T4" fmla="*/ 0 w 3"/>
                <a:gd name="T5" fmla="*/ 91 h 92"/>
                <a:gd name="T6" fmla="*/ 1 w 3"/>
                <a:gd name="T7" fmla="*/ 92 h 92"/>
                <a:gd name="T8" fmla="*/ 3 w 3"/>
                <a:gd name="T9" fmla="*/ 91 h 92"/>
                <a:gd name="T10" fmla="*/ 3 w 3"/>
                <a:gd name="T11" fmla="*/ 2 h 92"/>
                <a:gd name="T12" fmla="*/ 1 w 3"/>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3" h="92">
                  <a:moveTo>
                    <a:pt x="1" y="0"/>
                  </a:moveTo>
                  <a:cubicBezTo>
                    <a:pt x="0" y="0"/>
                    <a:pt x="0" y="1"/>
                    <a:pt x="0" y="2"/>
                  </a:cubicBezTo>
                  <a:cubicBezTo>
                    <a:pt x="0" y="91"/>
                    <a:pt x="0" y="91"/>
                    <a:pt x="0" y="91"/>
                  </a:cubicBezTo>
                  <a:cubicBezTo>
                    <a:pt x="0" y="92"/>
                    <a:pt x="0" y="92"/>
                    <a:pt x="1" y="92"/>
                  </a:cubicBezTo>
                  <a:cubicBezTo>
                    <a:pt x="2" y="92"/>
                    <a:pt x="3" y="92"/>
                    <a:pt x="3" y="91"/>
                  </a:cubicBezTo>
                  <a:cubicBezTo>
                    <a:pt x="3" y="2"/>
                    <a:pt x="3" y="2"/>
                    <a:pt x="3" y="2"/>
                  </a:cubicBezTo>
                  <a:cubicBezTo>
                    <a:pt x="3" y="1"/>
                    <a:pt x="2" y="0"/>
                    <a:pt x="1" y="0"/>
                  </a:cubicBezTo>
                  <a:close/>
                </a:path>
              </a:pathLst>
            </a:custGeom>
            <a:solidFill>
              <a:srgbClr val="4969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8"/>
            <p:cNvSpPr/>
            <p:nvPr/>
          </p:nvSpPr>
          <p:spPr bwMode="auto">
            <a:xfrm>
              <a:off x="6228347" y="2099956"/>
              <a:ext cx="3059" cy="168235"/>
            </a:xfrm>
            <a:custGeom>
              <a:avLst/>
              <a:gdLst>
                <a:gd name="T0" fmla="*/ 2 w 3"/>
                <a:gd name="T1" fmla="*/ 0 h 148"/>
                <a:gd name="T2" fmla="*/ 0 w 3"/>
                <a:gd name="T3" fmla="*/ 2 h 148"/>
                <a:gd name="T4" fmla="*/ 0 w 3"/>
                <a:gd name="T5" fmla="*/ 147 h 148"/>
                <a:gd name="T6" fmla="*/ 2 w 3"/>
                <a:gd name="T7" fmla="*/ 148 h 148"/>
                <a:gd name="T8" fmla="*/ 3 w 3"/>
                <a:gd name="T9" fmla="*/ 147 h 148"/>
                <a:gd name="T10" fmla="*/ 3 w 3"/>
                <a:gd name="T11" fmla="*/ 2 h 148"/>
                <a:gd name="T12" fmla="*/ 2 w 3"/>
                <a:gd name="T13" fmla="*/ 0 h 148"/>
              </a:gdLst>
              <a:ahLst/>
              <a:cxnLst>
                <a:cxn ang="0">
                  <a:pos x="T0" y="T1"/>
                </a:cxn>
                <a:cxn ang="0">
                  <a:pos x="T2" y="T3"/>
                </a:cxn>
                <a:cxn ang="0">
                  <a:pos x="T4" y="T5"/>
                </a:cxn>
                <a:cxn ang="0">
                  <a:pos x="T6" y="T7"/>
                </a:cxn>
                <a:cxn ang="0">
                  <a:pos x="T8" y="T9"/>
                </a:cxn>
                <a:cxn ang="0">
                  <a:pos x="T10" y="T11"/>
                </a:cxn>
                <a:cxn ang="0">
                  <a:pos x="T12" y="T13"/>
                </a:cxn>
              </a:cxnLst>
              <a:rect l="0" t="0" r="r" b="b"/>
              <a:pathLst>
                <a:path w="3" h="148">
                  <a:moveTo>
                    <a:pt x="2" y="0"/>
                  </a:moveTo>
                  <a:cubicBezTo>
                    <a:pt x="1" y="0"/>
                    <a:pt x="0" y="1"/>
                    <a:pt x="0" y="2"/>
                  </a:cubicBezTo>
                  <a:cubicBezTo>
                    <a:pt x="0" y="147"/>
                    <a:pt x="0" y="147"/>
                    <a:pt x="0" y="147"/>
                  </a:cubicBezTo>
                  <a:cubicBezTo>
                    <a:pt x="0" y="148"/>
                    <a:pt x="1" y="148"/>
                    <a:pt x="2" y="148"/>
                  </a:cubicBezTo>
                  <a:cubicBezTo>
                    <a:pt x="3" y="148"/>
                    <a:pt x="3" y="148"/>
                    <a:pt x="3" y="147"/>
                  </a:cubicBezTo>
                  <a:cubicBezTo>
                    <a:pt x="3" y="2"/>
                    <a:pt x="3" y="2"/>
                    <a:pt x="3" y="2"/>
                  </a:cubicBezTo>
                  <a:cubicBezTo>
                    <a:pt x="3" y="1"/>
                    <a:pt x="3" y="0"/>
                    <a:pt x="2" y="0"/>
                  </a:cubicBezTo>
                  <a:close/>
                </a:path>
              </a:pathLst>
            </a:custGeom>
            <a:solidFill>
              <a:srgbClr val="4969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9"/>
            <p:cNvSpPr/>
            <p:nvPr/>
          </p:nvSpPr>
          <p:spPr bwMode="auto">
            <a:xfrm>
              <a:off x="6268111" y="2151955"/>
              <a:ext cx="3059" cy="105529"/>
            </a:xfrm>
            <a:custGeom>
              <a:avLst/>
              <a:gdLst>
                <a:gd name="T0" fmla="*/ 2 w 3"/>
                <a:gd name="T1" fmla="*/ 0 h 92"/>
                <a:gd name="T2" fmla="*/ 0 w 3"/>
                <a:gd name="T3" fmla="*/ 2 h 92"/>
                <a:gd name="T4" fmla="*/ 0 w 3"/>
                <a:gd name="T5" fmla="*/ 90 h 92"/>
                <a:gd name="T6" fmla="*/ 2 w 3"/>
                <a:gd name="T7" fmla="*/ 92 h 92"/>
                <a:gd name="T8" fmla="*/ 3 w 3"/>
                <a:gd name="T9" fmla="*/ 90 h 92"/>
                <a:gd name="T10" fmla="*/ 3 w 3"/>
                <a:gd name="T11" fmla="*/ 2 h 92"/>
                <a:gd name="T12" fmla="*/ 2 w 3"/>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3" h="92">
                  <a:moveTo>
                    <a:pt x="2" y="0"/>
                  </a:moveTo>
                  <a:cubicBezTo>
                    <a:pt x="1" y="0"/>
                    <a:pt x="0" y="1"/>
                    <a:pt x="0" y="2"/>
                  </a:cubicBezTo>
                  <a:cubicBezTo>
                    <a:pt x="0" y="90"/>
                    <a:pt x="0" y="90"/>
                    <a:pt x="0" y="90"/>
                  </a:cubicBezTo>
                  <a:cubicBezTo>
                    <a:pt x="0" y="91"/>
                    <a:pt x="1" y="92"/>
                    <a:pt x="2" y="92"/>
                  </a:cubicBezTo>
                  <a:cubicBezTo>
                    <a:pt x="3" y="92"/>
                    <a:pt x="3" y="91"/>
                    <a:pt x="3" y="90"/>
                  </a:cubicBezTo>
                  <a:cubicBezTo>
                    <a:pt x="3" y="2"/>
                    <a:pt x="3" y="2"/>
                    <a:pt x="3" y="2"/>
                  </a:cubicBezTo>
                  <a:cubicBezTo>
                    <a:pt x="3" y="1"/>
                    <a:pt x="3" y="0"/>
                    <a:pt x="2" y="0"/>
                  </a:cubicBezTo>
                  <a:close/>
                </a:path>
              </a:pathLst>
            </a:custGeom>
            <a:solidFill>
              <a:srgbClr val="416F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Rectangle 20"/>
            <p:cNvSpPr>
              <a:spLocks noChangeArrowheads="1"/>
            </p:cNvSpPr>
            <p:nvPr/>
          </p:nvSpPr>
          <p:spPr bwMode="auto">
            <a:xfrm>
              <a:off x="6139641" y="2145838"/>
              <a:ext cx="15294" cy="382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21"/>
            <p:cNvSpPr>
              <a:spLocks noChangeArrowheads="1"/>
            </p:cNvSpPr>
            <p:nvPr/>
          </p:nvSpPr>
          <p:spPr bwMode="auto">
            <a:xfrm>
              <a:off x="6222229" y="2125956"/>
              <a:ext cx="16059" cy="879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22"/>
            <p:cNvSpPr>
              <a:spLocks noChangeArrowheads="1"/>
            </p:cNvSpPr>
            <p:nvPr/>
          </p:nvSpPr>
          <p:spPr bwMode="auto">
            <a:xfrm>
              <a:off x="6105994" y="2204720"/>
              <a:ext cx="9176" cy="42059"/>
            </a:xfrm>
            <a:prstGeom prst="rect">
              <a:avLst/>
            </a:prstGeom>
            <a:solidFill>
              <a:srgbClr val="FC78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 name="Rectangle 23"/>
            <p:cNvSpPr>
              <a:spLocks noChangeArrowheads="1"/>
            </p:cNvSpPr>
            <p:nvPr/>
          </p:nvSpPr>
          <p:spPr bwMode="auto">
            <a:xfrm>
              <a:off x="6096053" y="2204720"/>
              <a:ext cx="9941" cy="42059"/>
            </a:xfrm>
            <a:prstGeom prst="rect">
              <a:avLst/>
            </a:prstGeom>
            <a:solidFill>
              <a:srgbClr val="FC78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24"/>
            <p:cNvSpPr>
              <a:spLocks noChangeArrowheads="1"/>
            </p:cNvSpPr>
            <p:nvPr/>
          </p:nvSpPr>
          <p:spPr bwMode="auto">
            <a:xfrm>
              <a:off x="6182464" y="2190191"/>
              <a:ext cx="10706" cy="60412"/>
            </a:xfrm>
            <a:prstGeom prst="rect">
              <a:avLst/>
            </a:prstGeom>
            <a:solidFill>
              <a:srgbClr val="FC78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25"/>
            <p:cNvSpPr>
              <a:spLocks noChangeArrowheads="1"/>
            </p:cNvSpPr>
            <p:nvPr/>
          </p:nvSpPr>
          <p:spPr bwMode="auto">
            <a:xfrm>
              <a:off x="6193170" y="2190191"/>
              <a:ext cx="9941" cy="60412"/>
            </a:xfrm>
            <a:prstGeom prst="rect">
              <a:avLst/>
            </a:prstGeom>
            <a:solidFill>
              <a:srgbClr val="FC78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Rectangle 26"/>
            <p:cNvSpPr>
              <a:spLocks noChangeArrowheads="1"/>
            </p:cNvSpPr>
            <p:nvPr/>
          </p:nvSpPr>
          <p:spPr bwMode="auto">
            <a:xfrm>
              <a:off x="6259700" y="2202426"/>
              <a:ext cx="10706" cy="20647"/>
            </a:xfrm>
            <a:prstGeom prst="rect">
              <a:avLst/>
            </a:prstGeom>
            <a:solidFill>
              <a:srgbClr val="FC78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 name="Rectangle 27"/>
            <p:cNvSpPr>
              <a:spLocks noChangeArrowheads="1"/>
            </p:cNvSpPr>
            <p:nvPr/>
          </p:nvSpPr>
          <p:spPr bwMode="auto">
            <a:xfrm>
              <a:off x="6270406" y="2202426"/>
              <a:ext cx="9941" cy="20647"/>
            </a:xfrm>
            <a:prstGeom prst="rect">
              <a:avLst/>
            </a:prstGeom>
            <a:solidFill>
              <a:srgbClr val="FC78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 name="Rectangle 28"/>
            <p:cNvSpPr>
              <a:spLocks noChangeArrowheads="1"/>
            </p:cNvSpPr>
            <p:nvPr/>
          </p:nvSpPr>
          <p:spPr bwMode="auto">
            <a:xfrm>
              <a:off x="6147288" y="2144308"/>
              <a:ext cx="9941" cy="41294"/>
            </a:xfrm>
            <a:prstGeom prst="rect">
              <a:avLst/>
            </a:prstGeom>
            <a:solidFill>
              <a:srgbClr val="8A9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 name="Rectangle 29"/>
            <p:cNvSpPr>
              <a:spLocks noChangeArrowheads="1"/>
            </p:cNvSpPr>
            <p:nvPr/>
          </p:nvSpPr>
          <p:spPr bwMode="auto">
            <a:xfrm>
              <a:off x="6137347" y="2144308"/>
              <a:ext cx="9941" cy="41294"/>
            </a:xfrm>
            <a:prstGeom prst="rect">
              <a:avLst/>
            </a:prstGeom>
            <a:solidFill>
              <a:srgbClr val="CAD1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 name="Rectangle 30"/>
            <p:cNvSpPr>
              <a:spLocks noChangeArrowheads="1"/>
            </p:cNvSpPr>
            <p:nvPr/>
          </p:nvSpPr>
          <p:spPr bwMode="auto">
            <a:xfrm>
              <a:off x="6219935" y="2123661"/>
              <a:ext cx="10706" cy="92529"/>
            </a:xfrm>
            <a:prstGeom prst="rect">
              <a:avLst/>
            </a:prstGeom>
            <a:solidFill>
              <a:srgbClr val="CAD1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Rectangle 31"/>
            <p:cNvSpPr>
              <a:spLocks noChangeArrowheads="1"/>
            </p:cNvSpPr>
            <p:nvPr/>
          </p:nvSpPr>
          <p:spPr bwMode="auto">
            <a:xfrm>
              <a:off x="6230641" y="2123661"/>
              <a:ext cx="9941" cy="92529"/>
            </a:xfrm>
            <a:prstGeom prst="rect">
              <a:avLst/>
            </a:prstGeom>
            <a:solidFill>
              <a:srgbClr val="8A9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 name="Freeform 32"/>
            <p:cNvSpPr/>
            <p:nvPr/>
          </p:nvSpPr>
          <p:spPr bwMode="auto">
            <a:xfrm>
              <a:off x="6079994" y="2074720"/>
              <a:ext cx="6883" cy="213352"/>
            </a:xfrm>
            <a:custGeom>
              <a:avLst/>
              <a:gdLst>
                <a:gd name="T0" fmla="*/ 0 w 9"/>
                <a:gd name="T1" fmla="*/ 20 h 279"/>
                <a:gd name="T2" fmla="*/ 5 w 9"/>
                <a:gd name="T3" fmla="*/ 20 h 279"/>
                <a:gd name="T4" fmla="*/ 5 w 9"/>
                <a:gd name="T5" fmla="*/ 279 h 279"/>
                <a:gd name="T6" fmla="*/ 9 w 9"/>
                <a:gd name="T7" fmla="*/ 274 h 279"/>
                <a:gd name="T8" fmla="*/ 9 w 9"/>
                <a:gd name="T9" fmla="*/ 0 h 279"/>
                <a:gd name="T10" fmla="*/ 0 w 9"/>
                <a:gd name="T11" fmla="*/ 20 h 279"/>
              </a:gdLst>
              <a:ahLst/>
              <a:cxnLst>
                <a:cxn ang="0">
                  <a:pos x="T0" y="T1"/>
                </a:cxn>
                <a:cxn ang="0">
                  <a:pos x="T2" y="T3"/>
                </a:cxn>
                <a:cxn ang="0">
                  <a:pos x="T4" y="T5"/>
                </a:cxn>
                <a:cxn ang="0">
                  <a:pos x="T6" y="T7"/>
                </a:cxn>
                <a:cxn ang="0">
                  <a:pos x="T8" y="T9"/>
                </a:cxn>
                <a:cxn ang="0">
                  <a:pos x="T10" y="T11"/>
                </a:cxn>
              </a:cxnLst>
              <a:rect l="0" t="0" r="r" b="b"/>
              <a:pathLst>
                <a:path w="9" h="279">
                  <a:moveTo>
                    <a:pt x="0" y="20"/>
                  </a:moveTo>
                  <a:lnTo>
                    <a:pt x="5" y="20"/>
                  </a:lnTo>
                  <a:lnTo>
                    <a:pt x="5" y="279"/>
                  </a:lnTo>
                  <a:lnTo>
                    <a:pt x="9" y="274"/>
                  </a:lnTo>
                  <a:lnTo>
                    <a:pt x="9" y="0"/>
                  </a:lnTo>
                  <a:lnTo>
                    <a:pt x="0" y="20"/>
                  </a:lnTo>
                  <a:close/>
                </a:path>
              </a:pathLst>
            </a:custGeom>
            <a:solidFill>
              <a:srgbClr val="78D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3"/>
            <p:cNvSpPr/>
            <p:nvPr/>
          </p:nvSpPr>
          <p:spPr bwMode="auto">
            <a:xfrm>
              <a:off x="6086877" y="2074720"/>
              <a:ext cx="6118" cy="209529"/>
            </a:xfrm>
            <a:custGeom>
              <a:avLst/>
              <a:gdLst>
                <a:gd name="T0" fmla="*/ 0 w 8"/>
                <a:gd name="T1" fmla="*/ 0 h 274"/>
                <a:gd name="T2" fmla="*/ 0 w 8"/>
                <a:gd name="T3" fmla="*/ 274 h 274"/>
                <a:gd name="T4" fmla="*/ 3 w 8"/>
                <a:gd name="T5" fmla="*/ 274 h 274"/>
                <a:gd name="T6" fmla="*/ 3 w 8"/>
                <a:gd name="T7" fmla="*/ 20 h 274"/>
                <a:gd name="T8" fmla="*/ 8 w 8"/>
                <a:gd name="T9" fmla="*/ 20 h 274"/>
                <a:gd name="T10" fmla="*/ 0 w 8"/>
                <a:gd name="T11" fmla="*/ 0 h 274"/>
              </a:gdLst>
              <a:ahLst/>
              <a:cxnLst>
                <a:cxn ang="0">
                  <a:pos x="T0" y="T1"/>
                </a:cxn>
                <a:cxn ang="0">
                  <a:pos x="T2" y="T3"/>
                </a:cxn>
                <a:cxn ang="0">
                  <a:pos x="T4" y="T5"/>
                </a:cxn>
                <a:cxn ang="0">
                  <a:pos x="T6" y="T7"/>
                </a:cxn>
                <a:cxn ang="0">
                  <a:pos x="T8" y="T9"/>
                </a:cxn>
                <a:cxn ang="0">
                  <a:pos x="T10" y="T11"/>
                </a:cxn>
              </a:cxnLst>
              <a:rect l="0" t="0" r="r" b="b"/>
              <a:pathLst>
                <a:path w="8" h="274">
                  <a:moveTo>
                    <a:pt x="0" y="0"/>
                  </a:moveTo>
                  <a:lnTo>
                    <a:pt x="0" y="274"/>
                  </a:lnTo>
                  <a:lnTo>
                    <a:pt x="3" y="274"/>
                  </a:lnTo>
                  <a:lnTo>
                    <a:pt x="3" y="20"/>
                  </a:lnTo>
                  <a:lnTo>
                    <a:pt x="8" y="20"/>
                  </a:lnTo>
                  <a:lnTo>
                    <a:pt x="0" y="0"/>
                  </a:lnTo>
                  <a:close/>
                </a:path>
              </a:pathLst>
            </a:custGeom>
            <a:solidFill>
              <a:srgbClr val="29AA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4"/>
            <p:cNvSpPr/>
            <p:nvPr/>
          </p:nvSpPr>
          <p:spPr bwMode="auto">
            <a:xfrm>
              <a:off x="6086877" y="2278896"/>
              <a:ext cx="209529" cy="5353"/>
            </a:xfrm>
            <a:custGeom>
              <a:avLst/>
              <a:gdLst>
                <a:gd name="T0" fmla="*/ 253 w 274"/>
                <a:gd name="T1" fmla="*/ 0 h 7"/>
                <a:gd name="T2" fmla="*/ 253 w 274"/>
                <a:gd name="T3" fmla="*/ 3 h 7"/>
                <a:gd name="T4" fmla="*/ 3 w 274"/>
                <a:gd name="T5" fmla="*/ 3 h 7"/>
                <a:gd name="T6" fmla="*/ 0 w 274"/>
                <a:gd name="T7" fmla="*/ 7 h 7"/>
                <a:gd name="T8" fmla="*/ 274 w 274"/>
                <a:gd name="T9" fmla="*/ 7 h 7"/>
                <a:gd name="T10" fmla="*/ 253 w 274"/>
                <a:gd name="T11" fmla="*/ 0 h 7"/>
              </a:gdLst>
              <a:ahLst/>
              <a:cxnLst>
                <a:cxn ang="0">
                  <a:pos x="T0" y="T1"/>
                </a:cxn>
                <a:cxn ang="0">
                  <a:pos x="T2" y="T3"/>
                </a:cxn>
                <a:cxn ang="0">
                  <a:pos x="T4" y="T5"/>
                </a:cxn>
                <a:cxn ang="0">
                  <a:pos x="T6" y="T7"/>
                </a:cxn>
                <a:cxn ang="0">
                  <a:pos x="T8" y="T9"/>
                </a:cxn>
                <a:cxn ang="0">
                  <a:pos x="T10" y="T11"/>
                </a:cxn>
              </a:cxnLst>
              <a:rect l="0" t="0" r="r" b="b"/>
              <a:pathLst>
                <a:path w="274" h="7">
                  <a:moveTo>
                    <a:pt x="253" y="0"/>
                  </a:moveTo>
                  <a:lnTo>
                    <a:pt x="253" y="3"/>
                  </a:lnTo>
                  <a:lnTo>
                    <a:pt x="3" y="3"/>
                  </a:lnTo>
                  <a:lnTo>
                    <a:pt x="0" y="7"/>
                  </a:lnTo>
                  <a:lnTo>
                    <a:pt x="274" y="7"/>
                  </a:lnTo>
                  <a:lnTo>
                    <a:pt x="253" y="0"/>
                  </a:lnTo>
                  <a:close/>
                </a:path>
              </a:pathLst>
            </a:custGeom>
            <a:solidFill>
              <a:srgbClr val="78D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5"/>
            <p:cNvSpPr/>
            <p:nvPr/>
          </p:nvSpPr>
          <p:spPr bwMode="auto">
            <a:xfrm>
              <a:off x="6083818" y="2284249"/>
              <a:ext cx="212587" cy="6118"/>
            </a:xfrm>
            <a:custGeom>
              <a:avLst/>
              <a:gdLst>
                <a:gd name="T0" fmla="*/ 278 w 278"/>
                <a:gd name="T1" fmla="*/ 0 h 8"/>
                <a:gd name="T2" fmla="*/ 4 w 278"/>
                <a:gd name="T3" fmla="*/ 0 h 8"/>
                <a:gd name="T4" fmla="*/ 0 w 278"/>
                <a:gd name="T5" fmla="*/ 5 h 8"/>
                <a:gd name="T6" fmla="*/ 257 w 278"/>
                <a:gd name="T7" fmla="*/ 5 h 8"/>
                <a:gd name="T8" fmla="*/ 257 w 278"/>
                <a:gd name="T9" fmla="*/ 8 h 8"/>
                <a:gd name="T10" fmla="*/ 278 w 278"/>
                <a:gd name="T11" fmla="*/ 0 h 8"/>
              </a:gdLst>
              <a:ahLst/>
              <a:cxnLst>
                <a:cxn ang="0">
                  <a:pos x="T0" y="T1"/>
                </a:cxn>
                <a:cxn ang="0">
                  <a:pos x="T2" y="T3"/>
                </a:cxn>
                <a:cxn ang="0">
                  <a:pos x="T4" y="T5"/>
                </a:cxn>
                <a:cxn ang="0">
                  <a:pos x="T6" y="T7"/>
                </a:cxn>
                <a:cxn ang="0">
                  <a:pos x="T8" y="T9"/>
                </a:cxn>
                <a:cxn ang="0">
                  <a:pos x="T10" y="T11"/>
                </a:cxn>
              </a:cxnLst>
              <a:rect l="0" t="0" r="r" b="b"/>
              <a:pathLst>
                <a:path w="278" h="8">
                  <a:moveTo>
                    <a:pt x="278" y="0"/>
                  </a:moveTo>
                  <a:lnTo>
                    <a:pt x="4" y="0"/>
                  </a:lnTo>
                  <a:lnTo>
                    <a:pt x="0" y="5"/>
                  </a:lnTo>
                  <a:lnTo>
                    <a:pt x="257" y="5"/>
                  </a:lnTo>
                  <a:lnTo>
                    <a:pt x="257" y="8"/>
                  </a:lnTo>
                  <a:lnTo>
                    <a:pt x="278" y="0"/>
                  </a:lnTo>
                  <a:close/>
                </a:path>
              </a:pathLst>
            </a:custGeom>
            <a:solidFill>
              <a:srgbClr val="29AA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2" name="组合 141"/>
          <p:cNvGrpSpPr/>
          <p:nvPr/>
        </p:nvGrpSpPr>
        <p:grpSpPr>
          <a:xfrm>
            <a:off x="3931407" y="2803042"/>
            <a:ext cx="430528" cy="597998"/>
            <a:chOff x="5606643" y="1271017"/>
            <a:chExt cx="430528" cy="597998"/>
          </a:xfrm>
        </p:grpSpPr>
        <p:sp>
          <p:nvSpPr>
            <p:cNvPr id="45" name="Freeform 36"/>
            <p:cNvSpPr/>
            <p:nvPr/>
          </p:nvSpPr>
          <p:spPr bwMode="auto">
            <a:xfrm>
              <a:off x="5606643" y="1271017"/>
              <a:ext cx="430528" cy="597998"/>
            </a:xfrm>
            <a:custGeom>
              <a:avLst/>
              <a:gdLst>
                <a:gd name="T0" fmla="*/ 378 w 378"/>
                <a:gd name="T1" fmla="*/ 189 h 525"/>
                <a:gd name="T2" fmla="*/ 189 w 378"/>
                <a:gd name="T3" fmla="*/ 525 h 525"/>
                <a:gd name="T4" fmla="*/ 0 w 378"/>
                <a:gd name="T5" fmla="*/ 189 h 525"/>
                <a:gd name="T6" fmla="*/ 189 w 378"/>
                <a:gd name="T7" fmla="*/ 0 h 525"/>
                <a:gd name="T8" fmla="*/ 378 w 378"/>
                <a:gd name="T9" fmla="*/ 189 h 525"/>
              </a:gdLst>
              <a:ahLst/>
              <a:cxnLst>
                <a:cxn ang="0">
                  <a:pos x="T0" y="T1"/>
                </a:cxn>
                <a:cxn ang="0">
                  <a:pos x="T2" y="T3"/>
                </a:cxn>
                <a:cxn ang="0">
                  <a:pos x="T4" y="T5"/>
                </a:cxn>
                <a:cxn ang="0">
                  <a:pos x="T6" y="T7"/>
                </a:cxn>
                <a:cxn ang="0">
                  <a:pos x="T8" y="T9"/>
                </a:cxn>
              </a:cxnLst>
              <a:rect l="0" t="0" r="r" b="b"/>
              <a:pathLst>
                <a:path w="378" h="525">
                  <a:moveTo>
                    <a:pt x="378" y="189"/>
                  </a:moveTo>
                  <a:cubicBezTo>
                    <a:pt x="378" y="293"/>
                    <a:pt x="189" y="525"/>
                    <a:pt x="189" y="525"/>
                  </a:cubicBezTo>
                  <a:cubicBezTo>
                    <a:pt x="189" y="525"/>
                    <a:pt x="0" y="293"/>
                    <a:pt x="0" y="189"/>
                  </a:cubicBezTo>
                  <a:cubicBezTo>
                    <a:pt x="0" y="85"/>
                    <a:pt x="85" y="0"/>
                    <a:pt x="189" y="0"/>
                  </a:cubicBezTo>
                  <a:cubicBezTo>
                    <a:pt x="294" y="0"/>
                    <a:pt x="378" y="85"/>
                    <a:pt x="378" y="189"/>
                  </a:cubicBezTo>
                  <a:close/>
                </a:path>
              </a:pathLst>
            </a:custGeom>
            <a:solidFill>
              <a:srgbClr val="8A9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Oval 37"/>
            <p:cNvSpPr>
              <a:spLocks noChangeArrowheads="1"/>
            </p:cNvSpPr>
            <p:nvPr/>
          </p:nvSpPr>
          <p:spPr bwMode="auto">
            <a:xfrm>
              <a:off x="5650996" y="1315370"/>
              <a:ext cx="341822" cy="34182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Rectangle 38"/>
            <p:cNvSpPr>
              <a:spLocks noChangeArrowheads="1"/>
            </p:cNvSpPr>
            <p:nvPr/>
          </p:nvSpPr>
          <p:spPr bwMode="auto">
            <a:xfrm>
              <a:off x="5741996" y="1551663"/>
              <a:ext cx="16059" cy="31353"/>
            </a:xfrm>
            <a:prstGeom prst="rect">
              <a:avLst/>
            </a:prstGeom>
            <a:solidFill>
              <a:srgbClr val="FC78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8" name="Rectangle 39"/>
            <p:cNvSpPr>
              <a:spLocks noChangeArrowheads="1"/>
            </p:cNvSpPr>
            <p:nvPr/>
          </p:nvSpPr>
          <p:spPr bwMode="auto">
            <a:xfrm>
              <a:off x="5729760" y="1551663"/>
              <a:ext cx="12235" cy="31353"/>
            </a:xfrm>
            <a:prstGeom prst="rect">
              <a:avLst/>
            </a:prstGeom>
            <a:solidFill>
              <a:srgbClr val="FC78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9" name="Rectangle 40"/>
            <p:cNvSpPr>
              <a:spLocks noChangeArrowheads="1"/>
            </p:cNvSpPr>
            <p:nvPr/>
          </p:nvSpPr>
          <p:spPr bwMode="auto">
            <a:xfrm>
              <a:off x="5741996" y="1529487"/>
              <a:ext cx="16059" cy="22177"/>
            </a:xfrm>
            <a:prstGeom prst="rect">
              <a:avLst/>
            </a:prstGeom>
            <a:solidFill>
              <a:srgbClr val="FFC0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Rectangle 41"/>
            <p:cNvSpPr>
              <a:spLocks noChangeArrowheads="1"/>
            </p:cNvSpPr>
            <p:nvPr/>
          </p:nvSpPr>
          <p:spPr bwMode="auto">
            <a:xfrm>
              <a:off x="5729760" y="1529487"/>
              <a:ext cx="12235" cy="22177"/>
            </a:xfrm>
            <a:prstGeom prst="rect">
              <a:avLst/>
            </a:prstGeom>
            <a:solidFill>
              <a:srgbClr val="FFE5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42"/>
            <p:cNvSpPr>
              <a:spLocks noChangeArrowheads="1"/>
            </p:cNvSpPr>
            <p:nvPr/>
          </p:nvSpPr>
          <p:spPr bwMode="auto">
            <a:xfrm>
              <a:off x="5741996" y="1488193"/>
              <a:ext cx="16059" cy="41294"/>
            </a:xfrm>
            <a:prstGeom prst="rect">
              <a:avLst/>
            </a:prstGeom>
            <a:solidFill>
              <a:srgbClr val="29AA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43"/>
            <p:cNvSpPr>
              <a:spLocks noChangeArrowheads="1"/>
            </p:cNvSpPr>
            <p:nvPr/>
          </p:nvSpPr>
          <p:spPr bwMode="auto">
            <a:xfrm>
              <a:off x="5729760" y="1488193"/>
              <a:ext cx="12235" cy="41294"/>
            </a:xfrm>
            <a:prstGeom prst="rect">
              <a:avLst/>
            </a:prstGeom>
            <a:solidFill>
              <a:srgbClr val="78D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44"/>
            <p:cNvSpPr>
              <a:spLocks noChangeArrowheads="1"/>
            </p:cNvSpPr>
            <p:nvPr/>
          </p:nvSpPr>
          <p:spPr bwMode="auto">
            <a:xfrm>
              <a:off x="5778701" y="1525663"/>
              <a:ext cx="16059" cy="57353"/>
            </a:xfrm>
            <a:prstGeom prst="rect">
              <a:avLst/>
            </a:prstGeom>
            <a:solidFill>
              <a:srgbClr val="FC78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45"/>
            <p:cNvSpPr>
              <a:spLocks noChangeArrowheads="1"/>
            </p:cNvSpPr>
            <p:nvPr/>
          </p:nvSpPr>
          <p:spPr bwMode="auto">
            <a:xfrm>
              <a:off x="5794760" y="1525663"/>
              <a:ext cx="16823" cy="57353"/>
            </a:xfrm>
            <a:prstGeom prst="rect">
              <a:avLst/>
            </a:prstGeom>
            <a:solidFill>
              <a:srgbClr val="FC78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46"/>
            <p:cNvSpPr>
              <a:spLocks noChangeArrowheads="1"/>
            </p:cNvSpPr>
            <p:nvPr/>
          </p:nvSpPr>
          <p:spPr bwMode="auto">
            <a:xfrm>
              <a:off x="5778701" y="1451487"/>
              <a:ext cx="16059" cy="74176"/>
            </a:xfrm>
            <a:prstGeom prst="rect">
              <a:avLst/>
            </a:prstGeom>
            <a:solidFill>
              <a:srgbClr val="FFE5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47"/>
            <p:cNvSpPr>
              <a:spLocks noChangeArrowheads="1"/>
            </p:cNvSpPr>
            <p:nvPr/>
          </p:nvSpPr>
          <p:spPr bwMode="auto">
            <a:xfrm>
              <a:off x="5794760" y="1451487"/>
              <a:ext cx="16823" cy="74176"/>
            </a:xfrm>
            <a:prstGeom prst="rect">
              <a:avLst/>
            </a:prstGeom>
            <a:solidFill>
              <a:srgbClr val="FFC0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 name="Rectangle 48"/>
            <p:cNvSpPr>
              <a:spLocks noChangeArrowheads="1"/>
            </p:cNvSpPr>
            <p:nvPr/>
          </p:nvSpPr>
          <p:spPr bwMode="auto">
            <a:xfrm>
              <a:off x="5794760" y="1423193"/>
              <a:ext cx="16823" cy="28294"/>
            </a:xfrm>
            <a:prstGeom prst="rect">
              <a:avLst/>
            </a:prstGeom>
            <a:solidFill>
              <a:srgbClr val="29AA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49"/>
            <p:cNvSpPr>
              <a:spLocks noChangeArrowheads="1"/>
            </p:cNvSpPr>
            <p:nvPr/>
          </p:nvSpPr>
          <p:spPr bwMode="auto">
            <a:xfrm>
              <a:off x="5778701" y="1423193"/>
              <a:ext cx="16059" cy="28294"/>
            </a:xfrm>
            <a:prstGeom prst="rect">
              <a:avLst/>
            </a:prstGeom>
            <a:solidFill>
              <a:srgbClr val="78D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50"/>
            <p:cNvSpPr>
              <a:spLocks noChangeArrowheads="1"/>
            </p:cNvSpPr>
            <p:nvPr/>
          </p:nvSpPr>
          <p:spPr bwMode="auto">
            <a:xfrm>
              <a:off x="5846760" y="1482840"/>
              <a:ext cx="16059" cy="100176"/>
            </a:xfrm>
            <a:prstGeom prst="rect">
              <a:avLst/>
            </a:prstGeom>
            <a:solidFill>
              <a:srgbClr val="FC78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51"/>
            <p:cNvSpPr>
              <a:spLocks noChangeArrowheads="1"/>
            </p:cNvSpPr>
            <p:nvPr/>
          </p:nvSpPr>
          <p:spPr bwMode="auto">
            <a:xfrm>
              <a:off x="5829937" y="1482840"/>
              <a:ext cx="16823" cy="100176"/>
            </a:xfrm>
            <a:prstGeom prst="rect">
              <a:avLst/>
            </a:prstGeom>
            <a:solidFill>
              <a:srgbClr val="FC78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52"/>
            <p:cNvSpPr>
              <a:spLocks noChangeArrowheads="1"/>
            </p:cNvSpPr>
            <p:nvPr/>
          </p:nvSpPr>
          <p:spPr bwMode="auto">
            <a:xfrm>
              <a:off x="5829937" y="1406370"/>
              <a:ext cx="16823" cy="76470"/>
            </a:xfrm>
            <a:prstGeom prst="rect">
              <a:avLst/>
            </a:prstGeom>
            <a:solidFill>
              <a:srgbClr val="FFE5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53"/>
            <p:cNvSpPr>
              <a:spLocks noChangeArrowheads="1"/>
            </p:cNvSpPr>
            <p:nvPr/>
          </p:nvSpPr>
          <p:spPr bwMode="auto">
            <a:xfrm>
              <a:off x="5846760" y="1406370"/>
              <a:ext cx="16059" cy="76470"/>
            </a:xfrm>
            <a:prstGeom prst="rect">
              <a:avLst/>
            </a:prstGeom>
            <a:solidFill>
              <a:srgbClr val="FFC0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54"/>
            <p:cNvSpPr>
              <a:spLocks noChangeArrowheads="1"/>
            </p:cNvSpPr>
            <p:nvPr/>
          </p:nvSpPr>
          <p:spPr bwMode="auto">
            <a:xfrm>
              <a:off x="5846760" y="1380370"/>
              <a:ext cx="16059" cy="26000"/>
            </a:xfrm>
            <a:prstGeom prst="rect">
              <a:avLst/>
            </a:prstGeom>
            <a:solidFill>
              <a:srgbClr val="29AA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55"/>
            <p:cNvSpPr>
              <a:spLocks noChangeArrowheads="1"/>
            </p:cNvSpPr>
            <p:nvPr/>
          </p:nvSpPr>
          <p:spPr bwMode="auto">
            <a:xfrm>
              <a:off x="5829937" y="1380370"/>
              <a:ext cx="16823" cy="26000"/>
            </a:xfrm>
            <a:prstGeom prst="rect">
              <a:avLst/>
            </a:prstGeom>
            <a:solidFill>
              <a:srgbClr val="78D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56"/>
            <p:cNvSpPr>
              <a:spLocks noChangeArrowheads="1"/>
            </p:cNvSpPr>
            <p:nvPr/>
          </p:nvSpPr>
          <p:spPr bwMode="auto">
            <a:xfrm>
              <a:off x="5892642" y="1521075"/>
              <a:ext cx="15294" cy="61941"/>
            </a:xfrm>
            <a:prstGeom prst="rect">
              <a:avLst/>
            </a:prstGeom>
            <a:solidFill>
              <a:srgbClr val="FC78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57"/>
            <p:cNvSpPr>
              <a:spLocks noChangeArrowheads="1"/>
            </p:cNvSpPr>
            <p:nvPr/>
          </p:nvSpPr>
          <p:spPr bwMode="auto">
            <a:xfrm>
              <a:off x="5876583" y="1521075"/>
              <a:ext cx="16059" cy="61941"/>
            </a:xfrm>
            <a:prstGeom prst="rect">
              <a:avLst/>
            </a:prstGeom>
            <a:solidFill>
              <a:srgbClr val="FC78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58"/>
            <p:cNvSpPr>
              <a:spLocks noChangeArrowheads="1"/>
            </p:cNvSpPr>
            <p:nvPr/>
          </p:nvSpPr>
          <p:spPr bwMode="auto">
            <a:xfrm>
              <a:off x="5876583" y="1451487"/>
              <a:ext cx="16059" cy="69588"/>
            </a:xfrm>
            <a:prstGeom prst="rect">
              <a:avLst/>
            </a:prstGeom>
            <a:solidFill>
              <a:srgbClr val="FFE5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59"/>
            <p:cNvSpPr>
              <a:spLocks noChangeArrowheads="1"/>
            </p:cNvSpPr>
            <p:nvPr/>
          </p:nvSpPr>
          <p:spPr bwMode="auto">
            <a:xfrm>
              <a:off x="5892642" y="1451487"/>
              <a:ext cx="15294" cy="69588"/>
            </a:xfrm>
            <a:prstGeom prst="rect">
              <a:avLst/>
            </a:prstGeom>
            <a:solidFill>
              <a:srgbClr val="FFC0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60"/>
            <p:cNvSpPr>
              <a:spLocks noChangeArrowheads="1"/>
            </p:cNvSpPr>
            <p:nvPr/>
          </p:nvSpPr>
          <p:spPr bwMode="auto">
            <a:xfrm>
              <a:off x="5876583" y="1431605"/>
              <a:ext cx="16059" cy="19882"/>
            </a:xfrm>
            <a:prstGeom prst="rect">
              <a:avLst/>
            </a:prstGeom>
            <a:solidFill>
              <a:srgbClr val="78D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61"/>
            <p:cNvSpPr>
              <a:spLocks noChangeArrowheads="1"/>
            </p:cNvSpPr>
            <p:nvPr/>
          </p:nvSpPr>
          <p:spPr bwMode="auto">
            <a:xfrm>
              <a:off x="5892642" y="1431605"/>
              <a:ext cx="15294" cy="19882"/>
            </a:xfrm>
            <a:prstGeom prst="rect">
              <a:avLst/>
            </a:prstGeom>
            <a:solidFill>
              <a:srgbClr val="29AA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Freeform 62"/>
            <p:cNvSpPr/>
            <p:nvPr/>
          </p:nvSpPr>
          <p:spPr bwMode="auto">
            <a:xfrm>
              <a:off x="5709878" y="1368899"/>
              <a:ext cx="6883" cy="219470"/>
            </a:xfrm>
            <a:custGeom>
              <a:avLst/>
              <a:gdLst>
                <a:gd name="T0" fmla="*/ 0 w 9"/>
                <a:gd name="T1" fmla="*/ 19 h 287"/>
                <a:gd name="T2" fmla="*/ 5 w 9"/>
                <a:gd name="T3" fmla="*/ 19 h 287"/>
                <a:gd name="T4" fmla="*/ 5 w 9"/>
                <a:gd name="T5" fmla="*/ 287 h 287"/>
                <a:gd name="T6" fmla="*/ 9 w 9"/>
                <a:gd name="T7" fmla="*/ 283 h 287"/>
                <a:gd name="T8" fmla="*/ 9 w 9"/>
                <a:gd name="T9" fmla="*/ 0 h 287"/>
                <a:gd name="T10" fmla="*/ 0 w 9"/>
                <a:gd name="T11" fmla="*/ 19 h 287"/>
              </a:gdLst>
              <a:ahLst/>
              <a:cxnLst>
                <a:cxn ang="0">
                  <a:pos x="T0" y="T1"/>
                </a:cxn>
                <a:cxn ang="0">
                  <a:pos x="T2" y="T3"/>
                </a:cxn>
                <a:cxn ang="0">
                  <a:pos x="T4" y="T5"/>
                </a:cxn>
                <a:cxn ang="0">
                  <a:pos x="T6" y="T7"/>
                </a:cxn>
                <a:cxn ang="0">
                  <a:pos x="T8" y="T9"/>
                </a:cxn>
                <a:cxn ang="0">
                  <a:pos x="T10" y="T11"/>
                </a:cxn>
              </a:cxnLst>
              <a:rect l="0" t="0" r="r" b="b"/>
              <a:pathLst>
                <a:path w="9" h="287">
                  <a:moveTo>
                    <a:pt x="0" y="19"/>
                  </a:moveTo>
                  <a:lnTo>
                    <a:pt x="5" y="19"/>
                  </a:lnTo>
                  <a:lnTo>
                    <a:pt x="5" y="287"/>
                  </a:lnTo>
                  <a:lnTo>
                    <a:pt x="9" y="283"/>
                  </a:lnTo>
                  <a:lnTo>
                    <a:pt x="9" y="0"/>
                  </a:lnTo>
                  <a:lnTo>
                    <a:pt x="0" y="19"/>
                  </a:lnTo>
                  <a:close/>
                </a:path>
              </a:pathLst>
            </a:custGeom>
            <a:solidFill>
              <a:srgbClr val="78D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63"/>
            <p:cNvSpPr/>
            <p:nvPr/>
          </p:nvSpPr>
          <p:spPr bwMode="auto">
            <a:xfrm>
              <a:off x="5716761" y="1368899"/>
              <a:ext cx="6118" cy="216411"/>
            </a:xfrm>
            <a:custGeom>
              <a:avLst/>
              <a:gdLst>
                <a:gd name="T0" fmla="*/ 0 w 8"/>
                <a:gd name="T1" fmla="*/ 0 h 283"/>
                <a:gd name="T2" fmla="*/ 0 w 8"/>
                <a:gd name="T3" fmla="*/ 283 h 283"/>
                <a:gd name="T4" fmla="*/ 5 w 8"/>
                <a:gd name="T5" fmla="*/ 283 h 283"/>
                <a:gd name="T6" fmla="*/ 5 w 8"/>
                <a:gd name="T7" fmla="*/ 19 h 283"/>
                <a:gd name="T8" fmla="*/ 8 w 8"/>
                <a:gd name="T9" fmla="*/ 19 h 283"/>
                <a:gd name="T10" fmla="*/ 0 w 8"/>
                <a:gd name="T11" fmla="*/ 0 h 283"/>
              </a:gdLst>
              <a:ahLst/>
              <a:cxnLst>
                <a:cxn ang="0">
                  <a:pos x="T0" y="T1"/>
                </a:cxn>
                <a:cxn ang="0">
                  <a:pos x="T2" y="T3"/>
                </a:cxn>
                <a:cxn ang="0">
                  <a:pos x="T4" y="T5"/>
                </a:cxn>
                <a:cxn ang="0">
                  <a:pos x="T6" y="T7"/>
                </a:cxn>
                <a:cxn ang="0">
                  <a:pos x="T8" y="T9"/>
                </a:cxn>
                <a:cxn ang="0">
                  <a:pos x="T10" y="T11"/>
                </a:cxn>
              </a:cxnLst>
              <a:rect l="0" t="0" r="r" b="b"/>
              <a:pathLst>
                <a:path w="8" h="283">
                  <a:moveTo>
                    <a:pt x="0" y="0"/>
                  </a:moveTo>
                  <a:lnTo>
                    <a:pt x="0" y="283"/>
                  </a:lnTo>
                  <a:lnTo>
                    <a:pt x="5" y="283"/>
                  </a:lnTo>
                  <a:lnTo>
                    <a:pt x="5" y="19"/>
                  </a:lnTo>
                  <a:lnTo>
                    <a:pt x="8" y="19"/>
                  </a:lnTo>
                  <a:lnTo>
                    <a:pt x="0" y="0"/>
                  </a:lnTo>
                  <a:close/>
                </a:path>
              </a:pathLst>
            </a:custGeom>
            <a:solidFill>
              <a:srgbClr val="29AA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64"/>
            <p:cNvSpPr/>
            <p:nvPr/>
          </p:nvSpPr>
          <p:spPr bwMode="auto">
            <a:xfrm>
              <a:off x="5716761" y="1578428"/>
              <a:ext cx="216411" cy="6883"/>
            </a:xfrm>
            <a:custGeom>
              <a:avLst/>
              <a:gdLst>
                <a:gd name="T0" fmla="*/ 264 w 283"/>
                <a:gd name="T1" fmla="*/ 0 h 9"/>
                <a:gd name="T2" fmla="*/ 264 w 283"/>
                <a:gd name="T3" fmla="*/ 4 h 9"/>
                <a:gd name="T4" fmla="*/ 5 w 283"/>
                <a:gd name="T5" fmla="*/ 4 h 9"/>
                <a:gd name="T6" fmla="*/ 0 w 283"/>
                <a:gd name="T7" fmla="*/ 9 h 9"/>
                <a:gd name="T8" fmla="*/ 283 w 283"/>
                <a:gd name="T9" fmla="*/ 9 h 9"/>
                <a:gd name="T10" fmla="*/ 264 w 283"/>
                <a:gd name="T11" fmla="*/ 0 h 9"/>
              </a:gdLst>
              <a:ahLst/>
              <a:cxnLst>
                <a:cxn ang="0">
                  <a:pos x="T0" y="T1"/>
                </a:cxn>
                <a:cxn ang="0">
                  <a:pos x="T2" y="T3"/>
                </a:cxn>
                <a:cxn ang="0">
                  <a:pos x="T4" y="T5"/>
                </a:cxn>
                <a:cxn ang="0">
                  <a:pos x="T6" y="T7"/>
                </a:cxn>
                <a:cxn ang="0">
                  <a:pos x="T8" y="T9"/>
                </a:cxn>
                <a:cxn ang="0">
                  <a:pos x="T10" y="T11"/>
                </a:cxn>
              </a:cxnLst>
              <a:rect l="0" t="0" r="r" b="b"/>
              <a:pathLst>
                <a:path w="283" h="9">
                  <a:moveTo>
                    <a:pt x="264" y="0"/>
                  </a:moveTo>
                  <a:lnTo>
                    <a:pt x="264" y="4"/>
                  </a:lnTo>
                  <a:lnTo>
                    <a:pt x="5" y="4"/>
                  </a:lnTo>
                  <a:lnTo>
                    <a:pt x="0" y="9"/>
                  </a:lnTo>
                  <a:lnTo>
                    <a:pt x="283" y="9"/>
                  </a:lnTo>
                  <a:lnTo>
                    <a:pt x="264" y="0"/>
                  </a:lnTo>
                  <a:close/>
                </a:path>
              </a:pathLst>
            </a:custGeom>
            <a:solidFill>
              <a:srgbClr val="78D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65"/>
            <p:cNvSpPr/>
            <p:nvPr/>
          </p:nvSpPr>
          <p:spPr bwMode="auto">
            <a:xfrm>
              <a:off x="5713702" y="1585310"/>
              <a:ext cx="219470" cy="5353"/>
            </a:xfrm>
            <a:custGeom>
              <a:avLst/>
              <a:gdLst>
                <a:gd name="T0" fmla="*/ 287 w 287"/>
                <a:gd name="T1" fmla="*/ 0 h 7"/>
                <a:gd name="T2" fmla="*/ 4 w 287"/>
                <a:gd name="T3" fmla="*/ 0 h 7"/>
                <a:gd name="T4" fmla="*/ 0 w 287"/>
                <a:gd name="T5" fmla="*/ 4 h 7"/>
                <a:gd name="T6" fmla="*/ 268 w 287"/>
                <a:gd name="T7" fmla="*/ 4 h 7"/>
                <a:gd name="T8" fmla="*/ 268 w 287"/>
                <a:gd name="T9" fmla="*/ 7 h 7"/>
                <a:gd name="T10" fmla="*/ 287 w 287"/>
                <a:gd name="T11" fmla="*/ 0 h 7"/>
              </a:gdLst>
              <a:ahLst/>
              <a:cxnLst>
                <a:cxn ang="0">
                  <a:pos x="T0" y="T1"/>
                </a:cxn>
                <a:cxn ang="0">
                  <a:pos x="T2" y="T3"/>
                </a:cxn>
                <a:cxn ang="0">
                  <a:pos x="T4" y="T5"/>
                </a:cxn>
                <a:cxn ang="0">
                  <a:pos x="T6" y="T7"/>
                </a:cxn>
                <a:cxn ang="0">
                  <a:pos x="T8" y="T9"/>
                </a:cxn>
                <a:cxn ang="0">
                  <a:pos x="T10" y="T11"/>
                </a:cxn>
              </a:cxnLst>
              <a:rect l="0" t="0" r="r" b="b"/>
              <a:pathLst>
                <a:path w="287" h="7">
                  <a:moveTo>
                    <a:pt x="287" y="0"/>
                  </a:moveTo>
                  <a:lnTo>
                    <a:pt x="4" y="0"/>
                  </a:lnTo>
                  <a:lnTo>
                    <a:pt x="0" y="4"/>
                  </a:lnTo>
                  <a:lnTo>
                    <a:pt x="268" y="4"/>
                  </a:lnTo>
                  <a:lnTo>
                    <a:pt x="268" y="7"/>
                  </a:lnTo>
                  <a:lnTo>
                    <a:pt x="287" y="0"/>
                  </a:lnTo>
                  <a:close/>
                </a:path>
              </a:pathLst>
            </a:custGeom>
            <a:solidFill>
              <a:srgbClr val="29AA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5" name="组合 144"/>
          <p:cNvGrpSpPr/>
          <p:nvPr/>
        </p:nvGrpSpPr>
        <p:grpSpPr>
          <a:xfrm>
            <a:off x="4726144" y="1372199"/>
            <a:ext cx="340293" cy="472587"/>
            <a:chOff x="6365993" y="1381135"/>
            <a:chExt cx="340293" cy="472587"/>
          </a:xfrm>
        </p:grpSpPr>
        <p:sp>
          <p:nvSpPr>
            <p:cNvPr id="75" name="Freeform 66"/>
            <p:cNvSpPr/>
            <p:nvPr/>
          </p:nvSpPr>
          <p:spPr bwMode="auto">
            <a:xfrm>
              <a:off x="6365993" y="1381135"/>
              <a:ext cx="340293" cy="472587"/>
            </a:xfrm>
            <a:custGeom>
              <a:avLst/>
              <a:gdLst>
                <a:gd name="T0" fmla="*/ 299 w 299"/>
                <a:gd name="T1" fmla="*/ 150 h 415"/>
                <a:gd name="T2" fmla="*/ 150 w 299"/>
                <a:gd name="T3" fmla="*/ 415 h 415"/>
                <a:gd name="T4" fmla="*/ 0 w 299"/>
                <a:gd name="T5" fmla="*/ 150 h 415"/>
                <a:gd name="T6" fmla="*/ 150 w 299"/>
                <a:gd name="T7" fmla="*/ 0 h 415"/>
                <a:gd name="T8" fmla="*/ 299 w 299"/>
                <a:gd name="T9" fmla="*/ 150 h 415"/>
              </a:gdLst>
              <a:ahLst/>
              <a:cxnLst>
                <a:cxn ang="0">
                  <a:pos x="T0" y="T1"/>
                </a:cxn>
                <a:cxn ang="0">
                  <a:pos x="T2" y="T3"/>
                </a:cxn>
                <a:cxn ang="0">
                  <a:pos x="T4" y="T5"/>
                </a:cxn>
                <a:cxn ang="0">
                  <a:pos x="T6" y="T7"/>
                </a:cxn>
                <a:cxn ang="0">
                  <a:pos x="T8" y="T9"/>
                </a:cxn>
              </a:cxnLst>
              <a:rect l="0" t="0" r="r" b="b"/>
              <a:pathLst>
                <a:path w="299" h="415">
                  <a:moveTo>
                    <a:pt x="299" y="150"/>
                  </a:moveTo>
                  <a:cubicBezTo>
                    <a:pt x="299" y="232"/>
                    <a:pt x="150" y="415"/>
                    <a:pt x="150" y="415"/>
                  </a:cubicBezTo>
                  <a:cubicBezTo>
                    <a:pt x="150" y="415"/>
                    <a:pt x="0" y="232"/>
                    <a:pt x="0" y="150"/>
                  </a:cubicBezTo>
                  <a:cubicBezTo>
                    <a:pt x="0" y="67"/>
                    <a:pt x="67" y="0"/>
                    <a:pt x="150" y="0"/>
                  </a:cubicBezTo>
                  <a:cubicBezTo>
                    <a:pt x="232" y="0"/>
                    <a:pt x="299" y="67"/>
                    <a:pt x="299" y="150"/>
                  </a:cubicBezTo>
                  <a:close/>
                </a:path>
              </a:pathLst>
            </a:custGeom>
            <a:solidFill>
              <a:srgbClr val="FFC0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Oval 67"/>
            <p:cNvSpPr>
              <a:spLocks noChangeArrowheads="1"/>
            </p:cNvSpPr>
            <p:nvPr/>
          </p:nvSpPr>
          <p:spPr bwMode="auto">
            <a:xfrm>
              <a:off x="6401170" y="1416311"/>
              <a:ext cx="269940" cy="26994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68"/>
            <p:cNvSpPr/>
            <p:nvPr/>
          </p:nvSpPr>
          <p:spPr bwMode="auto">
            <a:xfrm>
              <a:off x="6473052" y="1557781"/>
              <a:ext cx="35176" cy="58882"/>
            </a:xfrm>
            <a:custGeom>
              <a:avLst/>
              <a:gdLst>
                <a:gd name="T0" fmla="*/ 3 w 46"/>
                <a:gd name="T1" fmla="*/ 77 h 77"/>
                <a:gd name="T2" fmla="*/ 0 w 46"/>
                <a:gd name="T3" fmla="*/ 76 h 77"/>
                <a:gd name="T4" fmla="*/ 43 w 46"/>
                <a:gd name="T5" fmla="*/ 0 h 77"/>
                <a:gd name="T6" fmla="*/ 46 w 46"/>
                <a:gd name="T7" fmla="*/ 1 h 77"/>
                <a:gd name="T8" fmla="*/ 3 w 46"/>
                <a:gd name="T9" fmla="*/ 77 h 77"/>
              </a:gdLst>
              <a:ahLst/>
              <a:cxnLst>
                <a:cxn ang="0">
                  <a:pos x="T0" y="T1"/>
                </a:cxn>
                <a:cxn ang="0">
                  <a:pos x="T2" y="T3"/>
                </a:cxn>
                <a:cxn ang="0">
                  <a:pos x="T4" y="T5"/>
                </a:cxn>
                <a:cxn ang="0">
                  <a:pos x="T6" y="T7"/>
                </a:cxn>
                <a:cxn ang="0">
                  <a:pos x="T8" y="T9"/>
                </a:cxn>
              </a:cxnLst>
              <a:rect l="0" t="0" r="r" b="b"/>
              <a:pathLst>
                <a:path w="46" h="77">
                  <a:moveTo>
                    <a:pt x="3" y="77"/>
                  </a:moveTo>
                  <a:lnTo>
                    <a:pt x="0" y="76"/>
                  </a:lnTo>
                  <a:lnTo>
                    <a:pt x="43" y="0"/>
                  </a:lnTo>
                  <a:lnTo>
                    <a:pt x="46" y="1"/>
                  </a:lnTo>
                  <a:lnTo>
                    <a:pt x="3" y="77"/>
                  </a:lnTo>
                  <a:close/>
                </a:path>
              </a:pathLst>
            </a:custGeom>
            <a:solidFill>
              <a:srgbClr val="4969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69"/>
            <p:cNvSpPr/>
            <p:nvPr/>
          </p:nvSpPr>
          <p:spPr bwMode="auto">
            <a:xfrm>
              <a:off x="6505934" y="1556252"/>
              <a:ext cx="48941" cy="25235"/>
            </a:xfrm>
            <a:custGeom>
              <a:avLst/>
              <a:gdLst>
                <a:gd name="T0" fmla="*/ 62 w 64"/>
                <a:gd name="T1" fmla="*/ 33 h 33"/>
                <a:gd name="T2" fmla="*/ 0 w 64"/>
                <a:gd name="T3" fmla="*/ 3 h 33"/>
                <a:gd name="T4" fmla="*/ 1 w 64"/>
                <a:gd name="T5" fmla="*/ 0 h 33"/>
                <a:gd name="T6" fmla="*/ 64 w 64"/>
                <a:gd name="T7" fmla="*/ 30 h 33"/>
                <a:gd name="T8" fmla="*/ 62 w 64"/>
                <a:gd name="T9" fmla="*/ 33 h 33"/>
              </a:gdLst>
              <a:ahLst/>
              <a:cxnLst>
                <a:cxn ang="0">
                  <a:pos x="T0" y="T1"/>
                </a:cxn>
                <a:cxn ang="0">
                  <a:pos x="T2" y="T3"/>
                </a:cxn>
                <a:cxn ang="0">
                  <a:pos x="T4" y="T5"/>
                </a:cxn>
                <a:cxn ang="0">
                  <a:pos x="T6" y="T7"/>
                </a:cxn>
                <a:cxn ang="0">
                  <a:pos x="T8" y="T9"/>
                </a:cxn>
              </a:cxnLst>
              <a:rect l="0" t="0" r="r" b="b"/>
              <a:pathLst>
                <a:path w="64" h="33">
                  <a:moveTo>
                    <a:pt x="62" y="33"/>
                  </a:moveTo>
                  <a:lnTo>
                    <a:pt x="0" y="3"/>
                  </a:lnTo>
                  <a:lnTo>
                    <a:pt x="1" y="0"/>
                  </a:lnTo>
                  <a:lnTo>
                    <a:pt x="64" y="30"/>
                  </a:lnTo>
                  <a:lnTo>
                    <a:pt x="62" y="33"/>
                  </a:lnTo>
                  <a:close/>
                </a:path>
              </a:pathLst>
            </a:custGeom>
            <a:solidFill>
              <a:srgbClr val="4969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0"/>
            <p:cNvSpPr/>
            <p:nvPr/>
          </p:nvSpPr>
          <p:spPr bwMode="auto">
            <a:xfrm>
              <a:off x="6552581" y="1505017"/>
              <a:ext cx="55824" cy="76470"/>
            </a:xfrm>
            <a:custGeom>
              <a:avLst/>
              <a:gdLst>
                <a:gd name="T0" fmla="*/ 3 w 73"/>
                <a:gd name="T1" fmla="*/ 100 h 100"/>
                <a:gd name="T2" fmla="*/ 0 w 73"/>
                <a:gd name="T3" fmla="*/ 99 h 100"/>
                <a:gd name="T4" fmla="*/ 70 w 73"/>
                <a:gd name="T5" fmla="*/ 0 h 100"/>
                <a:gd name="T6" fmla="*/ 73 w 73"/>
                <a:gd name="T7" fmla="*/ 3 h 100"/>
                <a:gd name="T8" fmla="*/ 3 w 73"/>
                <a:gd name="T9" fmla="*/ 100 h 100"/>
              </a:gdLst>
              <a:ahLst/>
              <a:cxnLst>
                <a:cxn ang="0">
                  <a:pos x="T0" y="T1"/>
                </a:cxn>
                <a:cxn ang="0">
                  <a:pos x="T2" y="T3"/>
                </a:cxn>
                <a:cxn ang="0">
                  <a:pos x="T4" y="T5"/>
                </a:cxn>
                <a:cxn ang="0">
                  <a:pos x="T6" y="T7"/>
                </a:cxn>
                <a:cxn ang="0">
                  <a:pos x="T8" y="T9"/>
                </a:cxn>
              </a:cxnLst>
              <a:rect l="0" t="0" r="r" b="b"/>
              <a:pathLst>
                <a:path w="73" h="100">
                  <a:moveTo>
                    <a:pt x="3" y="100"/>
                  </a:moveTo>
                  <a:lnTo>
                    <a:pt x="0" y="99"/>
                  </a:lnTo>
                  <a:lnTo>
                    <a:pt x="70" y="0"/>
                  </a:lnTo>
                  <a:lnTo>
                    <a:pt x="73" y="3"/>
                  </a:lnTo>
                  <a:lnTo>
                    <a:pt x="3" y="100"/>
                  </a:lnTo>
                  <a:close/>
                </a:path>
              </a:pathLst>
            </a:custGeom>
            <a:solidFill>
              <a:srgbClr val="4969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1"/>
            <p:cNvSpPr/>
            <p:nvPr/>
          </p:nvSpPr>
          <p:spPr bwMode="auto">
            <a:xfrm>
              <a:off x="6473052" y="1585310"/>
              <a:ext cx="40529" cy="19882"/>
            </a:xfrm>
            <a:custGeom>
              <a:avLst/>
              <a:gdLst>
                <a:gd name="T0" fmla="*/ 52 w 53"/>
                <a:gd name="T1" fmla="*/ 26 h 26"/>
                <a:gd name="T2" fmla="*/ 0 w 53"/>
                <a:gd name="T3" fmla="*/ 3 h 26"/>
                <a:gd name="T4" fmla="*/ 1 w 53"/>
                <a:gd name="T5" fmla="*/ 0 h 26"/>
                <a:gd name="T6" fmla="*/ 53 w 53"/>
                <a:gd name="T7" fmla="*/ 24 h 26"/>
                <a:gd name="T8" fmla="*/ 52 w 53"/>
                <a:gd name="T9" fmla="*/ 26 h 26"/>
              </a:gdLst>
              <a:ahLst/>
              <a:cxnLst>
                <a:cxn ang="0">
                  <a:pos x="T0" y="T1"/>
                </a:cxn>
                <a:cxn ang="0">
                  <a:pos x="T2" y="T3"/>
                </a:cxn>
                <a:cxn ang="0">
                  <a:pos x="T4" y="T5"/>
                </a:cxn>
                <a:cxn ang="0">
                  <a:pos x="T6" y="T7"/>
                </a:cxn>
                <a:cxn ang="0">
                  <a:pos x="T8" y="T9"/>
                </a:cxn>
              </a:cxnLst>
              <a:rect l="0" t="0" r="r" b="b"/>
              <a:pathLst>
                <a:path w="52" h="26">
                  <a:moveTo>
                    <a:pt x="52" y="26"/>
                  </a:moveTo>
                  <a:lnTo>
                    <a:pt x="0" y="3"/>
                  </a:lnTo>
                  <a:lnTo>
                    <a:pt x="1" y="0"/>
                  </a:lnTo>
                  <a:lnTo>
                    <a:pt x="53" y="24"/>
                  </a:lnTo>
                  <a:lnTo>
                    <a:pt x="52" y="26"/>
                  </a:lnTo>
                  <a:close/>
                </a:path>
              </a:pathLst>
            </a:custGeom>
            <a:solidFill>
              <a:srgbClr val="8A9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72"/>
            <p:cNvSpPr/>
            <p:nvPr/>
          </p:nvSpPr>
          <p:spPr bwMode="auto">
            <a:xfrm>
              <a:off x="6512816" y="1516487"/>
              <a:ext cx="42059" cy="88706"/>
            </a:xfrm>
            <a:custGeom>
              <a:avLst/>
              <a:gdLst>
                <a:gd name="T0" fmla="*/ 1 w 55"/>
                <a:gd name="T1" fmla="*/ 116 h 116"/>
                <a:gd name="T2" fmla="*/ 0 w 55"/>
                <a:gd name="T3" fmla="*/ 115 h 116"/>
                <a:gd name="T4" fmla="*/ 52 w 55"/>
                <a:gd name="T5" fmla="*/ 0 h 116"/>
                <a:gd name="T6" fmla="*/ 55 w 55"/>
                <a:gd name="T7" fmla="*/ 2 h 116"/>
                <a:gd name="T8" fmla="*/ 1 w 55"/>
                <a:gd name="T9" fmla="*/ 116 h 116"/>
              </a:gdLst>
              <a:ahLst/>
              <a:cxnLst>
                <a:cxn ang="0">
                  <a:pos x="T0" y="T1"/>
                </a:cxn>
                <a:cxn ang="0">
                  <a:pos x="T2" y="T3"/>
                </a:cxn>
                <a:cxn ang="0">
                  <a:pos x="T4" y="T5"/>
                </a:cxn>
                <a:cxn ang="0">
                  <a:pos x="T6" y="T7"/>
                </a:cxn>
                <a:cxn ang="0">
                  <a:pos x="T8" y="T9"/>
                </a:cxn>
              </a:cxnLst>
              <a:rect l="0" t="0" r="r" b="b"/>
              <a:pathLst>
                <a:path w="55" h="115">
                  <a:moveTo>
                    <a:pt x="1" y="116"/>
                  </a:moveTo>
                  <a:lnTo>
                    <a:pt x="0" y="115"/>
                  </a:lnTo>
                  <a:lnTo>
                    <a:pt x="52" y="0"/>
                  </a:lnTo>
                  <a:lnTo>
                    <a:pt x="55" y="2"/>
                  </a:lnTo>
                  <a:lnTo>
                    <a:pt x="1" y="116"/>
                  </a:lnTo>
                  <a:close/>
                </a:path>
              </a:pathLst>
            </a:custGeom>
            <a:solidFill>
              <a:srgbClr val="8A9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73"/>
            <p:cNvSpPr/>
            <p:nvPr/>
          </p:nvSpPr>
          <p:spPr bwMode="auto">
            <a:xfrm>
              <a:off x="6553346" y="1516487"/>
              <a:ext cx="48177" cy="39765"/>
            </a:xfrm>
            <a:custGeom>
              <a:avLst/>
              <a:gdLst>
                <a:gd name="T0" fmla="*/ 61 w 63"/>
                <a:gd name="T1" fmla="*/ 52 h 52"/>
                <a:gd name="T2" fmla="*/ 0 w 63"/>
                <a:gd name="T3" fmla="*/ 3 h 52"/>
                <a:gd name="T4" fmla="*/ 2 w 63"/>
                <a:gd name="T5" fmla="*/ 0 h 52"/>
                <a:gd name="T6" fmla="*/ 63 w 63"/>
                <a:gd name="T7" fmla="*/ 49 h 52"/>
                <a:gd name="T8" fmla="*/ 61 w 63"/>
                <a:gd name="T9" fmla="*/ 52 h 52"/>
              </a:gdLst>
              <a:ahLst/>
              <a:cxnLst>
                <a:cxn ang="0">
                  <a:pos x="T0" y="T1"/>
                </a:cxn>
                <a:cxn ang="0">
                  <a:pos x="T2" y="T3"/>
                </a:cxn>
                <a:cxn ang="0">
                  <a:pos x="T4" y="T5"/>
                </a:cxn>
                <a:cxn ang="0">
                  <a:pos x="T6" y="T7"/>
                </a:cxn>
                <a:cxn ang="0">
                  <a:pos x="T8" y="T9"/>
                </a:cxn>
              </a:cxnLst>
              <a:rect l="0" t="0" r="r" b="b"/>
              <a:pathLst>
                <a:path w="62" h="52">
                  <a:moveTo>
                    <a:pt x="61" y="52"/>
                  </a:moveTo>
                  <a:lnTo>
                    <a:pt x="0" y="3"/>
                  </a:lnTo>
                  <a:lnTo>
                    <a:pt x="2" y="0"/>
                  </a:lnTo>
                  <a:lnTo>
                    <a:pt x="63" y="49"/>
                  </a:lnTo>
                  <a:lnTo>
                    <a:pt x="61" y="52"/>
                  </a:lnTo>
                  <a:close/>
                </a:path>
              </a:pathLst>
            </a:custGeom>
            <a:solidFill>
              <a:srgbClr val="8A9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74"/>
            <p:cNvSpPr/>
            <p:nvPr/>
          </p:nvSpPr>
          <p:spPr bwMode="auto">
            <a:xfrm>
              <a:off x="6448581" y="1464487"/>
              <a:ext cx="6118" cy="172058"/>
            </a:xfrm>
            <a:custGeom>
              <a:avLst/>
              <a:gdLst>
                <a:gd name="T0" fmla="*/ 0 w 8"/>
                <a:gd name="T1" fmla="*/ 16 h 225"/>
                <a:gd name="T2" fmla="*/ 3 w 8"/>
                <a:gd name="T3" fmla="*/ 16 h 225"/>
                <a:gd name="T4" fmla="*/ 3 w 8"/>
                <a:gd name="T5" fmla="*/ 225 h 225"/>
                <a:gd name="T6" fmla="*/ 8 w 8"/>
                <a:gd name="T7" fmla="*/ 222 h 225"/>
                <a:gd name="T8" fmla="*/ 8 w 8"/>
                <a:gd name="T9" fmla="*/ 0 h 225"/>
                <a:gd name="T10" fmla="*/ 0 w 8"/>
                <a:gd name="T11" fmla="*/ 16 h 225"/>
              </a:gdLst>
              <a:ahLst/>
              <a:cxnLst>
                <a:cxn ang="0">
                  <a:pos x="T0" y="T1"/>
                </a:cxn>
                <a:cxn ang="0">
                  <a:pos x="T2" y="T3"/>
                </a:cxn>
                <a:cxn ang="0">
                  <a:pos x="T4" y="T5"/>
                </a:cxn>
                <a:cxn ang="0">
                  <a:pos x="T6" y="T7"/>
                </a:cxn>
                <a:cxn ang="0">
                  <a:pos x="T8" y="T9"/>
                </a:cxn>
                <a:cxn ang="0">
                  <a:pos x="T10" y="T11"/>
                </a:cxn>
              </a:cxnLst>
              <a:rect l="0" t="0" r="r" b="b"/>
              <a:pathLst>
                <a:path w="8" h="225">
                  <a:moveTo>
                    <a:pt x="0" y="16"/>
                  </a:moveTo>
                  <a:lnTo>
                    <a:pt x="3" y="16"/>
                  </a:lnTo>
                  <a:lnTo>
                    <a:pt x="3" y="225"/>
                  </a:lnTo>
                  <a:lnTo>
                    <a:pt x="8" y="222"/>
                  </a:lnTo>
                  <a:lnTo>
                    <a:pt x="8" y="0"/>
                  </a:lnTo>
                  <a:lnTo>
                    <a:pt x="0" y="16"/>
                  </a:lnTo>
                  <a:close/>
                </a:path>
              </a:pathLst>
            </a:custGeom>
            <a:solidFill>
              <a:srgbClr val="78D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75"/>
            <p:cNvSpPr/>
            <p:nvPr/>
          </p:nvSpPr>
          <p:spPr bwMode="auto">
            <a:xfrm>
              <a:off x="6454699" y="1464487"/>
              <a:ext cx="4588" cy="169764"/>
            </a:xfrm>
            <a:custGeom>
              <a:avLst/>
              <a:gdLst>
                <a:gd name="T0" fmla="*/ 0 w 6"/>
                <a:gd name="T1" fmla="*/ 0 h 222"/>
                <a:gd name="T2" fmla="*/ 0 w 6"/>
                <a:gd name="T3" fmla="*/ 222 h 222"/>
                <a:gd name="T4" fmla="*/ 3 w 6"/>
                <a:gd name="T5" fmla="*/ 222 h 222"/>
                <a:gd name="T6" fmla="*/ 3 w 6"/>
                <a:gd name="T7" fmla="*/ 16 h 222"/>
                <a:gd name="T8" fmla="*/ 6 w 6"/>
                <a:gd name="T9" fmla="*/ 16 h 222"/>
                <a:gd name="T10" fmla="*/ 0 w 6"/>
                <a:gd name="T11" fmla="*/ 0 h 222"/>
              </a:gdLst>
              <a:ahLst/>
              <a:cxnLst>
                <a:cxn ang="0">
                  <a:pos x="T0" y="T1"/>
                </a:cxn>
                <a:cxn ang="0">
                  <a:pos x="T2" y="T3"/>
                </a:cxn>
                <a:cxn ang="0">
                  <a:pos x="T4" y="T5"/>
                </a:cxn>
                <a:cxn ang="0">
                  <a:pos x="T6" y="T7"/>
                </a:cxn>
                <a:cxn ang="0">
                  <a:pos x="T8" y="T9"/>
                </a:cxn>
                <a:cxn ang="0">
                  <a:pos x="T10" y="T11"/>
                </a:cxn>
              </a:cxnLst>
              <a:rect l="0" t="0" r="r" b="b"/>
              <a:pathLst>
                <a:path w="6" h="221">
                  <a:moveTo>
                    <a:pt x="0" y="0"/>
                  </a:moveTo>
                  <a:lnTo>
                    <a:pt x="0" y="222"/>
                  </a:lnTo>
                  <a:lnTo>
                    <a:pt x="3" y="222"/>
                  </a:lnTo>
                  <a:lnTo>
                    <a:pt x="3" y="16"/>
                  </a:lnTo>
                  <a:lnTo>
                    <a:pt x="6" y="16"/>
                  </a:lnTo>
                  <a:lnTo>
                    <a:pt x="0" y="0"/>
                  </a:lnTo>
                  <a:close/>
                </a:path>
              </a:pathLst>
            </a:custGeom>
            <a:solidFill>
              <a:srgbClr val="4969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76"/>
            <p:cNvSpPr/>
            <p:nvPr/>
          </p:nvSpPr>
          <p:spPr bwMode="auto">
            <a:xfrm>
              <a:off x="6454699" y="1628134"/>
              <a:ext cx="168235" cy="6118"/>
            </a:xfrm>
            <a:custGeom>
              <a:avLst/>
              <a:gdLst>
                <a:gd name="T0" fmla="*/ 205 w 220"/>
                <a:gd name="T1" fmla="*/ 0 h 8"/>
                <a:gd name="T2" fmla="*/ 205 w 220"/>
                <a:gd name="T3" fmla="*/ 5 h 8"/>
                <a:gd name="T4" fmla="*/ 3 w 220"/>
                <a:gd name="T5" fmla="*/ 5 h 8"/>
                <a:gd name="T6" fmla="*/ 0 w 220"/>
                <a:gd name="T7" fmla="*/ 8 h 8"/>
                <a:gd name="T8" fmla="*/ 220 w 220"/>
                <a:gd name="T9" fmla="*/ 8 h 8"/>
                <a:gd name="T10" fmla="*/ 205 w 220"/>
                <a:gd name="T11" fmla="*/ 0 h 8"/>
              </a:gdLst>
              <a:ahLst/>
              <a:cxnLst>
                <a:cxn ang="0">
                  <a:pos x="T0" y="T1"/>
                </a:cxn>
                <a:cxn ang="0">
                  <a:pos x="T2" y="T3"/>
                </a:cxn>
                <a:cxn ang="0">
                  <a:pos x="T4" y="T5"/>
                </a:cxn>
                <a:cxn ang="0">
                  <a:pos x="T6" y="T7"/>
                </a:cxn>
                <a:cxn ang="0">
                  <a:pos x="T8" y="T9"/>
                </a:cxn>
                <a:cxn ang="0">
                  <a:pos x="T10" y="T11"/>
                </a:cxn>
              </a:cxnLst>
              <a:rect l="0" t="0" r="r" b="b"/>
              <a:pathLst>
                <a:path w="220" h="8">
                  <a:moveTo>
                    <a:pt x="205" y="0"/>
                  </a:moveTo>
                  <a:lnTo>
                    <a:pt x="205" y="5"/>
                  </a:lnTo>
                  <a:lnTo>
                    <a:pt x="3" y="5"/>
                  </a:lnTo>
                  <a:lnTo>
                    <a:pt x="0" y="8"/>
                  </a:lnTo>
                  <a:lnTo>
                    <a:pt x="220" y="8"/>
                  </a:lnTo>
                  <a:lnTo>
                    <a:pt x="205" y="0"/>
                  </a:lnTo>
                  <a:close/>
                </a:path>
              </a:pathLst>
            </a:custGeom>
            <a:solidFill>
              <a:srgbClr val="78D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77"/>
            <p:cNvSpPr/>
            <p:nvPr/>
          </p:nvSpPr>
          <p:spPr bwMode="auto">
            <a:xfrm>
              <a:off x="6450875" y="1634251"/>
              <a:ext cx="172058" cy="4588"/>
            </a:xfrm>
            <a:custGeom>
              <a:avLst/>
              <a:gdLst>
                <a:gd name="T0" fmla="*/ 225 w 225"/>
                <a:gd name="T1" fmla="*/ 0 h 6"/>
                <a:gd name="T2" fmla="*/ 5 w 225"/>
                <a:gd name="T3" fmla="*/ 0 h 6"/>
                <a:gd name="T4" fmla="*/ 0 w 225"/>
                <a:gd name="T5" fmla="*/ 3 h 6"/>
                <a:gd name="T6" fmla="*/ 210 w 225"/>
                <a:gd name="T7" fmla="*/ 3 h 6"/>
                <a:gd name="T8" fmla="*/ 210 w 225"/>
                <a:gd name="T9" fmla="*/ 6 h 6"/>
                <a:gd name="T10" fmla="*/ 225 w 225"/>
                <a:gd name="T11" fmla="*/ 0 h 6"/>
              </a:gdLst>
              <a:ahLst/>
              <a:cxnLst>
                <a:cxn ang="0">
                  <a:pos x="T0" y="T1"/>
                </a:cxn>
                <a:cxn ang="0">
                  <a:pos x="T2" y="T3"/>
                </a:cxn>
                <a:cxn ang="0">
                  <a:pos x="T4" y="T5"/>
                </a:cxn>
                <a:cxn ang="0">
                  <a:pos x="T6" y="T7"/>
                </a:cxn>
                <a:cxn ang="0">
                  <a:pos x="T8" y="T9"/>
                </a:cxn>
                <a:cxn ang="0">
                  <a:pos x="T10" y="T11"/>
                </a:cxn>
              </a:cxnLst>
              <a:rect l="0" t="0" r="r" b="b"/>
              <a:pathLst>
                <a:path w="225" h="6">
                  <a:moveTo>
                    <a:pt x="225" y="0"/>
                  </a:moveTo>
                  <a:lnTo>
                    <a:pt x="5" y="0"/>
                  </a:lnTo>
                  <a:lnTo>
                    <a:pt x="0" y="3"/>
                  </a:lnTo>
                  <a:lnTo>
                    <a:pt x="210" y="3"/>
                  </a:lnTo>
                  <a:lnTo>
                    <a:pt x="210" y="6"/>
                  </a:lnTo>
                  <a:lnTo>
                    <a:pt x="225" y="0"/>
                  </a:lnTo>
                  <a:close/>
                </a:path>
              </a:pathLst>
            </a:custGeom>
            <a:solidFill>
              <a:srgbClr val="4969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78"/>
            <p:cNvSpPr/>
            <p:nvPr/>
          </p:nvSpPr>
          <p:spPr bwMode="auto">
            <a:xfrm>
              <a:off x="6466934" y="1609781"/>
              <a:ext cx="13765" cy="13000"/>
            </a:xfrm>
            <a:custGeom>
              <a:avLst/>
              <a:gdLst>
                <a:gd name="T0" fmla="*/ 18 w 18"/>
                <a:gd name="T1" fmla="*/ 17 h 17"/>
                <a:gd name="T2" fmla="*/ 18 w 18"/>
                <a:gd name="T3" fmla="*/ 0 h 17"/>
                <a:gd name="T4" fmla="*/ 0 w 18"/>
                <a:gd name="T5" fmla="*/ 17 h 17"/>
                <a:gd name="T6" fmla="*/ 18 w 18"/>
                <a:gd name="T7" fmla="*/ 17 h 17"/>
              </a:gdLst>
              <a:ahLst/>
              <a:cxnLst>
                <a:cxn ang="0">
                  <a:pos x="T0" y="T1"/>
                </a:cxn>
                <a:cxn ang="0">
                  <a:pos x="T2" y="T3"/>
                </a:cxn>
                <a:cxn ang="0">
                  <a:pos x="T4" y="T5"/>
                </a:cxn>
                <a:cxn ang="0">
                  <a:pos x="T6" y="T7"/>
                </a:cxn>
              </a:cxnLst>
              <a:rect l="0" t="0" r="r" b="b"/>
              <a:pathLst>
                <a:path w="18" h="17">
                  <a:moveTo>
                    <a:pt x="18" y="17"/>
                  </a:moveTo>
                  <a:lnTo>
                    <a:pt x="18" y="0"/>
                  </a:lnTo>
                  <a:lnTo>
                    <a:pt x="0" y="17"/>
                  </a:lnTo>
                  <a:lnTo>
                    <a:pt x="18" y="17"/>
                  </a:lnTo>
                  <a:close/>
                </a:path>
              </a:pathLst>
            </a:custGeom>
            <a:solidFill>
              <a:srgbClr val="319F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79"/>
            <p:cNvSpPr/>
            <p:nvPr/>
          </p:nvSpPr>
          <p:spPr bwMode="auto">
            <a:xfrm>
              <a:off x="6466934" y="1609781"/>
              <a:ext cx="13765" cy="13000"/>
            </a:xfrm>
            <a:custGeom>
              <a:avLst/>
              <a:gdLst>
                <a:gd name="T0" fmla="*/ 0 w 18"/>
                <a:gd name="T1" fmla="*/ 17 h 17"/>
                <a:gd name="T2" fmla="*/ 18 w 18"/>
                <a:gd name="T3" fmla="*/ 0 h 17"/>
                <a:gd name="T4" fmla="*/ 0 w 18"/>
                <a:gd name="T5" fmla="*/ 0 h 17"/>
                <a:gd name="T6" fmla="*/ 0 w 18"/>
                <a:gd name="T7" fmla="*/ 17 h 17"/>
              </a:gdLst>
              <a:ahLst/>
              <a:cxnLst>
                <a:cxn ang="0">
                  <a:pos x="T0" y="T1"/>
                </a:cxn>
                <a:cxn ang="0">
                  <a:pos x="T2" y="T3"/>
                </a:cxn>
                <a:cxn ang="0">
                  <a:pos x="T4" y="T5"/>
                </a:cxn>
                <a:cxn ang="0">
                  <a:pos x="T6" y="T7"/>
                </a:cxn>
              </a:cxnLst>
              <a:rect l="0" t="0" r="r" b="b"/>
              <a:pathLst>
                <a:path w="18" h="17">
                  <a:moveTo>
                    <a:pt x="0" y="17"/>
                  </a:moveTo>
                  <a:lnTo>
                    <a:pt x="18" y="0"/>
                  </a:lnTo>
                  <a:lnTo>
                    <a:pt x="0" y="0"/>
                  </a:lnTo>
                  <a:lnTo>
                    <a:pt x="0" y="17"/>
                  </a:lnTo>
                  <a:close/>
                </a:path>
              </a:pathLst>
            </a:custGeom>
            <a:solidFill>
              <a:srgbClr val="78D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0"/>
            <p:cNvSpPr/>
            <p:nvPr/>
          </p:nvSpPr>
          <p:spPr bwMode="auto">
            <a:xfrm>
              <a:off x="6499816" y="1551663"/>
              <a:ext cx="13000" cy="13000"/>
            </a:xfrm>
            <a:custGeom>
              <a:avLst/>
              <a:gdLst>
                <a:gd name="T0" fmla="*/ 0 w 17"/>
                <a:gd name="T1" fmla="*/ 17 h 17"/>
                <a:gd name="T2" fmla="*/ 17 w 17"/>
                <a:gd name="T3" fmla="*/ 0 h 17"/>
                <a:gd name="T4" fmla="*/ 0 w 17"/>
                <a:gd name="T5" fmla="*/ 0 h 17"/>
                <a:gd name="T6" fmla="*/ 0 w 17"/>
                <a:gd name="T7" fmla="*/ 17 h 17"/>
              </a:gdLst>
              <a:ahLst/>
              <a:cxnLst>
                <a:cxn ang="0">
                  <a:pos x="T0" y="T1"/>
                </a:cxn>
                <a:cxn ang="0">
                  <a:pos x="T2" y="T3"/>
                </a:cxn>
                <a:cxn ang="0">
                  <a:pos x="T4" y="T5"/>
                </a:cxn>
                <a:cxn ang="0">
                  <a:pos x="T6" y="T7"/>
                </a:cxn>
              </a:cxnLst>
              <a:rect l="0" t="0" r="r" b="b"/>
              <a:pathLst>
                <a:path w="17" h="17">
                  <a:moveTo>
                    <a:pt x="0" y="17"/>
                  </a:moveTo>
                  <a:lnTo>
                    <a:pt x="17" y="0"/>
                  </a:lnTo>
                  <a:lnTo>
                    <a:pt x="0" y="0"/>
                  </a:lnTo>
                  <a:lnTo>
                    <a:pt x="0" y="17"/>
                  </a:lnTo>
                  <a:close/>
                </a:path>
              </a:pathLst>
            </a:custGeom>
            <a:solidFill>
              <a:srgbClr val="78D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1"/>
            <p:cNvSpPr/>
            <p:nvPr/>
          </p:nvSpPr>
          <p:spPr bwMode="auto">
            <a:xfrm>
              <a:off x="6499816" y="1551663"/>
              <a:ext cx="13000" cy="13000"/>
            </a:xfrm>
            <a:custGeom>
              <a:avLst/>
              <a:gdLst>
                <a:gd name="T0" fmla="*/ 17 w 17"/>
                <a:gd name="T1" fmla="*/ 17 h 17"/>
                <a:gd name="T2" fmla="*/ 17 w 17"/>
                <a:gd name="T3" fmla="*/ 0 h 17"/>
                <a:gd name="T4" fmla="*/ 0 w 17"/>
                <a:gd name="T5" fmla="*/ 17 h 17"/>
                <a:gd name="T6" fmla="*/ 17 w 17"/>
                <a:gd name="T7" fmla="*/ 17 h 17"/>
              </a:gdLst>
              <a:ahLst/>
              <a:cxnLst>
                <a:cxn ang="0">
                  <a:pos x="T0" y="T1"/>
                </a:cxn>
                <a:cxn ang="0">
                  <a:pos x="T2" y="T3"/>
                </a:cxn>
                <a:cxn ang="0">
                  <a:pos x="T4" y="T5"/>
                </a:cxn>
                <a:cxn ang="0">
                  <a:pos x="T6" y="T7"/>
                </a:cxn>
              </a:cxnLst>
              <a:rect l="0" t="0" r="r" b="b"/>
              <a:pathLst>
                <a:path w="17" h="17">
                  <a:moveTo>
                    <a:pt x="17" y="17"/>
                  </a:moveTo>
                  <a:lnTo>
                    <a:pt x="17" y="0"/>
                  </a:lnTo>
                  <a:lnTo>
                    <a:pt x="0" y="17"/>
                  </a:lnTo>
                  <a:lnTo>
                    <a:pt x="17" y="17"/>
                  </a:lnTo>
                  <a:close/>
                </a:path>
              </a:pathLst>
            </a:custGeom>
            <a:solidFill>
              <a:srgbClr val="319F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82"/>
            <p:cNvSpPr/>
            <p:nvPr/>
          </p:nvSpPr>
          <p:spPr bwMode="auto">
            <a:xfrm>
              <a:off x="6547993" y="1574604"/>
              <a:ext cx="12235" cy="13000"/>
            </a:xfrm>
            <a:custGeom>
              <a:avLst/>
              <a:gdLst>
                <a:gd name="T0" fmla="*/ 0 w 16"/>
                <a:gd name="T1" fmla="*/ 17 h 17"/>
                <a:gd name="T2" fmla="*/ 16 w 16"/>
                <a:gd name="T3" fmla="*/ 0 h 17"/>
                <a:gd name="T4" fmla="*/ 0 w 16"/>
                <a:gd name="T5" fmla="*/ 0 h 17"/>
                <a:gd name="T6" fmla="*/ 0 w 16"/>
                <a:gd name="T7" fmla="*/ 17 h 17"/>
              </a:gdLst>
              <a:ahLst/>
              <a:cxnLst>
                <a:cxn ang="0">
                  <a:pos x="T0" y="T1"/>
                </a:cxn>
                <a:cxn ang="0">
                  <a:pos x="T2" y="T3"/>
                </a:cxn>
                <a:cxn ang="0">
                  <a:pos x="T4" y="T5"/>
                </a:cxn>
                <a:cxn ang="0">
                  <a:pos x="T6" y="T7"/>
                </a:cxn>
              </a:cxnLst>
              <a:rect l="0" t="0" r="r" b="b"/>
              <a:pathLst>
                <a:path w="16" h="17">
                  <a:moveTo>
                    <a:pt x="0" y="17"/>
                  </a:moveTo>
                  <a:lnTo>
                    <a:pt x="16" y="0"/>
                  </a:lnTo>
                  <a:lnTo>
                    <a:pt x="0" y="0"/>
                  </a:lnTo>
                  <a:lnTo>
                    <a:pt x="0" y="17"/>
                  </a:lnTo>
                  <a:close/>
                </a:path>
              </a:pathLst>
            </a:custGeom>
            <a:solidFill>
              <a:srgbClr val="78D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83"/>
            <p:cNvSpPr/>
            <p:nvPr/>
          </p:nvSpPr>
          <p:spPr bwMode="auto">
            <a:xfrm>
              <a:off x="6547993" y="1574604"/>
              <a:ext cx="12235" cy="13000"/>
            </a:xfrm>
            <a:custGeom>
              <a:avLst/>
              <a:gdLst>
                <a:gd name="T0" fmla="*/ 16 w 16"/>
                <a:gd name="T1" fmla="*/ 17 h 17"/>
                <a:gd name="T2" fmla="*/ 16 w 16"/>
                <a:gd name="T3" fmla="*/ 0 h 17"/>
                <a:gd name="T4" fmla="*/ 0 w 16"/>
                <a:gd name="T5" fmla="*/ 17 h 17"/>
                <a:gd name="T6" fmla="*/ 16 w 16"/>
                <a:gd name="T7" fmla="*/ 17 h 17"/>
              </a:gdLst>
              <a:ahLst/>
              <a:cxnLst>
                <a:cxn ang="0">
                  <a:pos x="T0" y="T1"/>
                </a:cxn>
                <a:cxn ang="0">
                  <a:pos x="T2" y="T3"/>
                </a:cxn>
                <a:cxn ang="0">
                  <a:pos x="T4" y="T5"/>
                </a:cxn>
                <a:cxn ang="0">
                  <a:pos x="T6" y="T7"/>
                </a:cxn>
              </a:cxnLst>
              <a:rect l="0" t="0" r="r" b="b"/>
              <a:pathLst>
                <a:path w="16" h="17">
                  <a:moveTo>
                    <a:pt x="16" y="17"/>
                  </a:moveTo>
                  <a:lnTo>
                    <a:pt x="16" y="0"/>
                  </a:lnTo>
                  <a:lnTo>
                    <a:pt x="0" y="17"/>
                  </a:lnTo>
                  <a:lnTo>
                    <a:pt x="16" y="17"/>
                  </a:lnTo>
                  <a:close/>
                </a:path>
              </a:pathLst>
            </a:custGeom>
            <a:solidFill>
              <a:srgbClr val="319F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84"/>
            <p:cNvSpPr/>
            <p:nvPr/>
          </p:nvSpPr>
          <p:spPr bwMode="auto">
            <a:xfrm>
              <a:off x="6599992" y="1499663"/>
              <a:ext cx="13765" cy="13765"/>
            </a:xfrm>
            <a:custGeom>
              <a:avLst/>
              <a:gdLst>
                <a:gd name="T0" fmla="*/ 0 w 18"/>
                <a:gd name="T1" fmla="*/ 18 h 18"/>
                <a:gd name="T2" fmla="*/ 18 w 18"/>
                <a:gd name="T3" fmla="*/ 18 h 18"/>
                <a:gd name="T4" fmla="*/ 18 w 18"/>
                <a:gd name="T5" fmla="*/ 0 h 18"/>
                <a:gd name="T6" fmla="*/ 0 w 18"/>
                <a:gd name="T7" fmla="*/ 18 h 18"/>
              </a:gdLst>
              <a:ahLst/>
              <a:cxnLst>
                <a:cxn ang="0">
                  <a:pos x="T0" y="T1"/>
                </a:cxn>
                <a:cxn ang="0">
                  <a:pos x="T2" y="T3"/>
                </a:cxn>
                <a:cxn ang="0">
                  <a:pos x="T4" y="T5"/>
                </a:cxn>
                <a:cxn ang="0">
                  <a:pos x="T6" y="T7"/>
                </a:cxn>
              </a:cxnLst>
              <a:rect l="0" t="0" r="r" b="b"/>
              <a:pathLst>
                <a:path w="18" h="18">
                  <a:moveTo>
                    <a:pt x="0" y="18"/>
                  </a:moveTo>
                  <a:lnTo>
                    <a:pt x="18" y="18"/>
                  </a:lnTo>
                  <a:lnTo>
                    <a:pt x="18" y="0"/>
                  </a:lnTo>
                  <a:lnTo>
                    <a:pt x="0" y="18"/>
                  </a:lnTo>
                  <a:close/>
                </a:path>
              </a:pathLst>
            </a:custGeom>
            <a:solidFill>
              <a:srgbClr val="319F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85"/>
            <p:cNvSpPr/>
            <p:nvPr/>
          </p:nvSpPr>
          <p:spPr bwMode="auto">
            <a:xfrm>
              <a:off x="6599992" y="1499663"/>
              <a:ext cx="13765" cy="13765"/>
            </a:xfrm>
            <a:custGeom>
              <a:avLst/>
              <a:gdLst>
                <a:gd name="T0" fmla="*/ 0 w 18"/>
                <a:gd name="T1" fmla="*/ 0 h 18"/>
                <a:gd name="T2" fmla="*/ 0 w 18"/>
                <a:gd name="T3" fmla="*/ 18 h 18"/>
                <a:gd name="T4" fmla="*/ 18 w 18"/>
                <a:gd name="T5" fmla="*/ 0 h 18"/>
                <a:gd name="T6" fmla="*/ 0 w 18"/>
                <a:gd name="T7" fmla="*/ 0 h 18"/>
              </a:gdLst>
              <a:ahLst/>
              <a:cxnLst>
                <a:cxn ang="0">
                  <a:pos x="T0" y="T1"/>
                </a:cxn>
                <a:cxn ang="0">
                  <a:pos x="T2" y="T3"/>
                </a:cxn>
                <a:cxn ang="0">
                  <a:pos x="T4" y="T5"/>
                </a:cxn>
                <a:cxn ang="0">
                  <a:pos x="T6" y="T7"/>
                </a:cxn>
              </a:cxnLst>
              <a:rect l="0" t="0" r="r" b="b"/>
              <a:pathLst>
                <a:path w="18" h="18">
                  <a:moveTo>
                    <a:pt x="0" y="0"/>
                  </a:moveTo>
                  <a:lnTo>
                    <a:pt x="0" y="18"/>
                  </a:lnTo>
                  <a:lnTo>
                    <a:pt x="18" y="0"/>
                  </a:lnTo>
                  <a:lnTo>
                    <a:pt x="0" y="0"/>
                  </a:lnTo>
                  <a:close/>
                </a:path>
              </a:pathLst>
            </a:custGeom>
            <a:solidFill>
              <a:srgbClr val="78D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86"/>
            <p:cNvSpPr/>
            <p:nvPr/>
          </p:nvSpPr>
          <p:spPr bwMode="auto">
            <a:xfrm>
              <a:off x="6505934" y="1596781"/>
              <a:ext cx="14530" cy="15294"/>
            </a:xfrm>
            <a:custGeom>
              <a:avLst/>
              <a:gdLst>
                <a:gd name="T0" fmla="*/ 0 w 19"/>
                <a:gd name="T1" fmla="*/ 0 h 20"/>
                <a:gd name="T2" fmla="*/ 0 w 19"/>
                <a:gd name="T3" fmla="*/ 20 h 20"/>
                <a:gd name="T4" fmla="*/ 19 w 19"/>
                <a:gd name="T5" fmla="*/ 0 h 20"/>
                <a:gd name="T6" fmla="*/ 19 w 19"/>
                <a:gd name="T7" fmla="*/ 0 h 20"/>
                <a:gd name="T8" fmla="*/ 0 w 19"/>
                <a:gd name="T9" fmla="*/ 0 h 20"/>
              </a:gdLst>
              <a:ahLst/>
              <a:cxnLst>
                <a:cxn ang="0">
                  <a:pos x="T0" y="T1"/>
                </a:cxn>
                <a:cxn ang="0">
                  <a:pos x="T2" y="T3"/>
                </a:cxn>
                <a:cxn ang="0">
                  <a:pos x="T4" y="T5"/>
                </a:cxn>
                <a:cxn ang="0">
                  <a:pos x="T6" y="T7"/>
                </a:cxn>
                <a:cxn ang="0">
                  <a:pos x="T8" y="T9"/>
                </a:cxn>
              </a:cxnLst>
              <a:rect l="0" t="0" r="r" b="b"/>
              <a:pathLst>
                <a:path w="19" h="20">
                  <a:moveTo>
                    <a:pt x="0" y="0"/>
                  </a:moveTo>
                  <a:lnTo>
                    <a:pt x="0" y="20"/>
                  </a:lnTo>
                  <a:lnTo>
                    <a:pt x="19" y="0"/>
                  </a:lnTo>
                  <a:lnTo>
                    <a:pt x="19" y="0"/>
                  </a:lnTo>
                  <a:lnTo>
                    <a:pt x="0" y="0"/>
                  </a:lnTo>
                  <a:close/>
                </a:path>
              </a:pathLst>
            </a:custGeom>
            <a:solidFill>
              <a:srgbClr val="CAD1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87"/>
            <p:cNvSpPr/>
            <p:nvPr/>
          </p:nvSpPr>
          <p:spPr bwMode="auto">
            <a:xfrm>
              <a:off x="6505934" y="1596781"/>
              <a:ext cx="14530" cy="15294"/>
            </a:xfrm>
            <a:custGeom>
              <a:avLst/>
              <a:gdLst>
                <a:gd name="T0" fmla="*/ 19 w 19"/>
                <a:gd name="T1" fmla="*/ 20 h 20"/>
                <a:gd name="T2" fmla="*/ 19 w 19"/>
                <a:gd name="T3" fmla="*/ 0 h 20"/>
                <a:gd name="T4" fmla="*/ 0 w 19"/>
                <a:gd name="T5" fmla="*/ 20 h 20"/>
                <a:gd name="T6" fmla="*/ 19 w 19"/>
                <a:gd name="T7" fmla="*/ 20 h 20"/>
              </a:gdLst>
              <a:ahLst/>
              <a:cxnLst>
                <a:cxn ang="0">
                  <a:pos x="T0" y="T1"/>
                </a:cxn>
                <a:cxn ang="0">
                  <a:pos x="T2" y="T3"/>
                </a:cxn>
                <a:cxn ang="0">
                  <a:pos x="T4" y="T5"/>
                </a:cxn>
                <a:cxn ang="0">
                  <a:pos x="T6" y="T7"/>
                </a:cxn>
              </a:cxnLst>
              <a:rect l="0" t="0" r="r" b="b"/>
              <a:pathLst>
                <a:path w="19" h="20">
                  <a:moveTo>
                    <a:pt x="19" y="20"/>
                  </a:moveTo>
                  <a:lnTo>
                    <a:pt x="19" y="0"/>
                  </a:lnTo>
                  <a:lnTo>
                    <a:pt x="0" y="20"/>
                  </a:lnTo>
                  <a:lnTo>
                    <a:pt x="19" y="20"/>
                  </a:lnTo>
                  <a:close/>
                </a:path>
              </a:pathLst>
            </a:custGeom>
            <a:solidFill>
              <a:srgbClr val="8A9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88"/>
            <p:cNvSpPr/>
            <p:nvPr/>
          </p:nvSpPr>
          <p:spPr bwMode="auto">
            <a:xfrm>
              <a:off x="6546463" y="1509605"/>
              <a:ext cx="15294" cy="16059"/>
            </a:xfrm>
            <a:custGeom>
              <a:avLst/>
              <a:gdLst>
                <a:gd name="T0" fmla="*/ 20 w 20"/>
                <a:gd name="T1" fmla="*/ 21 h 21"/>
                <a:gd name="T2" fmla="*/ 20 w 20"/>
                <a:gd name="T3" fmla="*/ 0 h 21"/>
                <a:gd name="T4" fmla="*/ 0 w 20"/>
                <a:gd name="T5" fmla="*/ 21 h 21"/>
                <a:gd name="T6" fmla="*/ 20 w 20"/>
                <a:gd name="T7" fmla="*/ 21 h 21"/>
              </a:gdLst>
              <a:ahLst/>
              <a:cxnLst>
                <a:cxn ang="0">
                  <a:pos x="T0" y="T1"/>
                </a:cxn>
                <a:cxn ang="0">
                  <a:pos x="T2" y="T3"/>
                </a:cxn>
                <a:cxn ang="0">
                  <a:pos x="T4" y="T5"/>
                </a:cxn>
                <a:cxn ang="0">
                  <a:pos x="T6" y="T7"/>
                </a:cxn>
              </a:cxnLst>
              <a:rect l="0" t="0" r="r" b="b"/>
              <a:pathLst>
                <a:path w="20" h="21">
                  <a:moveTo>
                    <a:pt x="20" y="21"/>
                  </a:moveTo>
                  <a:lnTo>
                    <a:pt x="20" y="0"/>
                  </a:lnTo>
                  <a:lnTo>
                    <a:pt x="0" y="21"/>
                  </a:lnTo>
                  <a:lnTo>
                    <a:pt x="20" y="21"/>
                  </a:lnTo>
                  <a:close/>
                </a:path>
              </a:pathLst>
            </a:custGeom>
            <a:solidFill>
              <a:srgbClr val="8A9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89"/>
            <p:cNvSpPr/>
            <p:nvPr/>
          </p:nvSpPr>
          <p:spPr bwMode="auto">
            <a:xfrm>
              <a:off x="6546463" y="1509605"/>
              <a:ext cx="15294" cy="16059"/>
            </a:xfrm>
            <a:custGeom>
              <a:avLst/>
              <a:gdLst>
                <a:gd name="T0" fmla="*/ 0 w 20"/>
                <a:gd name="T1" fmla="*/ 21 h 21"/>
                <a:gd name="T2" fmla="*/ 20 w 20"/>
                <a:gd name="T3" fmla="*/ 0 h 21"/>
                <a:gd name="T4" fmla="*/ 0 w 20"/>
                <a:gd name="T5" fmla="*/ 0 h 21"/>
                <a:gd name="T6" fmla="*/ 0 w 20"/>
                <a:gd name="T7" fmla="*/ 21 h 21"/>
              </a:gdLst>
              <a:ahLst/>
              <a:cxnLst>
                <a:cxn ang="0">
                  <a:pos x="T0" y="T1"/>
                </a:cxn>
                <a:cxn ang="0">
                  <a:pos x="T2" y="T3"/>
                </a:cxn>
                <a:cxn ang="0">
                  <a:pos x="T4" y="T5"/>
                </a:cxn>
                <a:cxn ang="0">
                  <a:pos x="T6" y="T7"/>
                </a:cxn>
              </a:cxnLst>
              <a:rect l="0" t="0" r="r" b="b"/>
              <a:pathLst>
                <a:path w="20" h="21">
                  <a:moveTo>
                    <a:pt x="0" y="21"/>
                  </a:moveTo>
                  <a:lnTo>
                    <a:pt x="20" y="0"/>
                  </a:lnTo>
                  <a:lnTo>
                    <a:pt x="0" y="0"/>
                  </a:lnTo>
                  <a:lnTo>
                    <a:pt x="0" y="21"/>
                  </a:lnTo>
                  <a:close/>
                </a:path>
              </a:pathLst>
            </a:custGeom>
            <a:solidFill>
              <a:srgbClr val="CAD1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90"/>
            <p:cNvSpPr/>
            <p:nvPr/>
          </p:nvSpPr>
          <p:spPr bwMode="auto">
            <a:xfrm>
              <a:off x="6592345" y="1547840"/>
              <a:ext cx="16059" cy="15294"/>
            </a:xfrm>
            <a:custGeom>
              <a:avLst/>
              <a:gdLst>
                <a:gd name="T0" fmla="*/ 0 w 21"/>
                <a:gd name="T1" fmla="*/ 0 h 20"/>
                <a:gd name="T2" fmla="*/ 0 w 21"/>
                <a:gd name="T3" fmla="*/ 20 h 20"/>
                <a:gd name="T4" fmla="*/ 21 w 21"/>
                <a:gd name="T5" fmla="*/ 0 h 20"/>
                <a:gd name="T6" fmla="*/ 0 w 21"/>
                <a:gd name="T7" fmla="*/ 0 h 20"/>
              </a:gdLst>
              <a:ahLst/>
              <a:cxnLst>
                <a:cxn ang="0">
                  <a:pos x="T0" y="T1"/>
                </a:cxn>
                <a:cxn ang="0">
                  <a:pos x="T2" y="T3"/>
                </a:cxn>
                <a:cxn ang="0">
                  <a:pos x="T4" y="T5"/>
                </a:cxn>
                <a:cxn ang="0">
                  <a:pos x="T6" y="T7"/>
                </a:cxn>
              </a:cxnLst>
              <a:rect l="0" t="0" r="r" b="b"/>
              <a:pathLst>
                <a:path w="21" h="20">
                  <a:moveTo>
                    <a:pt x="0" y="0"/>
                  </a:moveTo>
                  <a:lnTo>
                    <a:pt x="0" y="20"/>
                  </a:lnTo>
                  <a:lnTo>
                    <a:pt x="21" y="0"/>
                  </a:lnTo>
                  <a:lnTo>
                    <a:pt x="0" y="0"/>
                  </a:lnTo>
                  <a:close/>
                </a:path>
              </a:pathLst>
            </a:custGeom>
            <a:solidFill>
              <a:srgbClr val="CAD1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91"/>
            <p:cNvSpPr/>
            <p:nvPr/>
          </p:nvSpPr>
          <p:spPr bwMode="auto">
            <a:xfrm>
              <a:off x="6592345" y="1547840"/>
              <a:ext cx="16059" cy="15294"/>
            </a:xfrm>
            <a:custGeom>
              <a:avLst/>
              <a:gdLst>
                <a:gd name="T0" fmla="*/ 0 w 21"/>
                <a:gd name="T1" fmla="*/ 20 h 20"/>
                <a:gd name="T2" fmla="*/ 21 w 21"/>
                <a:gd name="T3" fmla="*/ 20 h 20"/>
                <a:gd name="T4" fmla="*/ 21 w 21"/>
                <a:gd name="T5" fmla="*/ 0 h 20"/>
                <a:gd name="T6" fmla="*/ 0 w 21"/>
                <a:gd name="T7" fmla="*/ 20 h 20"/>
              </a:gdLst>
              <a:ahLst/>
              <a:cxnLst>
                <a:cxn ang="0">
                  <a:pos x="T0" y="T1"/>
                </a:cxn>
                <a:cxn ang="0">
                  <a:pos x="T2" y="T3"/>
                </a:cxn>
                <a:cxn ang="0">
                  <a:pos x="T4" y="T5"/>
                </a:cxn>
                <a:cxn ang="0">
                  <a:pos x="T6" y="T7"/>
                </a:cxn>
              </a:cxnLst>
              <a:rect l="0" t="0" r="r" b="b"/>
              <a:pathLst>
                <a:path w="21" h="20">
                  <a:moveTo>
                    <a:pt x="0" y="20"/>
                  </a:moveTo>
                  <a:lnTo>
                    <a:pt x="21" y="20"/>
                  </a:lnTo>
                  <a:lnTo>
                    <a:pt x="21" y="0"/>
                  </a:lnTo>
                  <a:lnTo>
                    <a:pt x="0" y="20"/>
                  </a:lnTo>
                  <a:close/>
                </a:path>
              </a:pathLst>
            </a:custGeom>
            <a:solidFill>
              <a:srgbClr val="8A9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92"/>
            <p:cNvSpPr/>
            <p:nvPr/>
          </p:nvSpPr>
          <p:spPr bwMode="auto">
            <a:xfrm>
              <a:off x="6466170" y="1578428"/>
              <a:ext cx="16059" cy="16059"/>
            </a:xfrm>
            <a:custGeom>
              <a:avLst/>
              <a:gdLst>
                <a:gd name="T0" fmla="*/ 21 w 21"/>
                <a:gd name="T1" fmla="*/ 21 h 21"/>
                <a:gd name="T2" fmla="*/ 21 w 21"/>
                <a:gd name="T3" fmla="*/ 0 h 21"/>
                <a:gd name="T4" fmla="*/ 0 w 21"/>
                <a:gd name="T5" fmla="*/ 21 h 21"/>
                <a:gd name="T6" fmla="*/ 21 w 21"/>
                <a:gd name="T7" fmla="*/ 21 h 21"/>
              </a:gdLst>
              <a:ahLst/>
              <a:cxnLst>
                <a:cxn ang="0">
                  <a:pos x="T0" y="T1"/>
                </a:cxn>
                <a:cxn ang="0">
                  <a:pos x="T2" y="T3"/>
                </a:cxn>
                <a:cxn ang="0">
                  <a:pos x="T4" y="T5"/>
                </a:cxn>
                <a:cxn ang="0">
                  <a:pos x="T6" y="T7"/>
                </a:cxn>
              </a:cxnLst>
              <a:rect l="0" t="0" r="r" b="b"/>
              <a:pathLst>
                <a:path w="21" h="21">
                  <a:moveTo>
                    <a:pt x="21" y="21"/>
                  </a:moveTo>
                  <a:lnTo>
                    <a:pt x="21" y="0"/>
                  </a:lnTo>
                  <a:lnTo>
                    <a:pt x="0" y="21"/>
                  </a:lnTo>
                  <a:lnTo>
                    <a:pt x="21" y="21"/>
                  </a:lnTo>
                  <a:close/>
                </a:path>
              </a:pathLst>
            </a:custGeom>
            <a:solidFill>
              <a:srgbClr val="8A9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93"/>
            <p:cNvSpPr/>
            <p:nvPr/>
          </p:nvSpPr>
          <p:spPr bwMode="auto">
            <a:xfrm>
              <a:off x="6466170" y="1578428"/>
              <a:ext cx="16059" cy="16059"/>
            </a:xfrm>
            <a:custGeom>
              <a:avLst/>
              <a:gdLst>
                <a:gd name="T0" fmla="*/ 0 w 21"/>
                <a:gd name="T1" fmla="*/ 21 h 21"/>
                <a:gd name="T2" fmla="*/ 21 w 21"/>
                <a:gd name="T3" fmla="*/ 0 h 21"/>
                <a:gd name="T4" fmla="*/ 0 w 21"/>
                <a:gd name="T5" fmla="*/ 0 h 21"/>
                <a:gd name="T6" fmla="*/ 0 w 21"/>
                <a:gd name="T7" fmla="*/ 21 h 21"/>
              </a:gdLst>
              <a:ahLst/>
              <a:cxnLst>
                <a:cxn ang="0">
                  <a:pos x="T0" y="T1"/>
                </a:cxn>
                <a:cxn ang="0">
                  <a:pos x="T2" y="T3"/>
                </a:cxn>
                <a:cxn ang="0">
                  <a:pos x="T4" y="T5"/>
                </a:cxn>
                <a:cxn ang="0">
                  <a:pos x="T6" y="T7"/>
                </a:cxn>
              </a:cxnLst>
              <a:rect l="0" t="0" r="r" b="b"/>
              <a:pathLst>
                <a:path w="21" h="21">
                  <a:moveTo>
                    <a:pt x="0" y="21"/>
                  </a:moveTo>
                  <a:lnTo>
                    <a:pt x="21" y="0"/>
                  </a:lnTo>
                  <a:lnTo>
                    <a:pt x="0" y="0"/>
                  </a:lnTo>
                  <a:lnTo>
                    <a:pt x="0" y="21"/>
                  </a:lnTo>
                  <a:close/>
                </a:path>
              </a:pathLst>
            </a:custGeom>
            <a:solidFill>
              <a:srgbClr val="CAD1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1" name="组合 140"/>
          <p:cNvGrpSpPr/>
          <p:nvPr/>
        </p:nvGrpSpPr>
        <p:grpSpPr>
          <a:xfrm>
            <a:off x="3095064" y="1547517"/>
            <a:ext cx="701346" cy="974574"/>
            <a:chOff x="4870234" y="1472134"/>
            <a:chExt cx="308176" cy="428234"/>
          </a:xfrm>
        </p:grpSpPr>
        <p:sp>
          <p:nvSpPr>
            <p:cNvPr id="103" name="Freeform 94"/>
            <p:cNvSpPr/>
            <p:nvPr/>
          </p:nvSpPr>
          <p:spPr bwMode="auto">
            <a:xfrm>
              <a:off x="4870234" y="1472134"/>
              <a:ext cx="308176" cy="428234"/>
            </a:xfrm>
            <a:custGeom>
              <a:avLst/>
              <a:gdLst>
                <a:gd name="T0" fmla="*/ 271 w 271"/>
                <a:gd name="T1" fmla="*/ 136 h 376"/>
                <a:gd name="T2" fmla="*/ 135 w 271"/>
                <a:gd name="T3" fmla="*/ 376 h 376"/>
                <a:gd name="T4" fmla="*/ 0 w 271"/>
                <a:gd name="T5" fmla="*/ 136 h 376"/>
                <a:gd name="T6" fmla="*/ 135 w 271"/>
                <a:gd name="T7" fmla="*/ 0 h 376"/>
                <a:gd name="T8" fmla="*/ 271 w 271"/>
                <a:gd name="T9" fmla="*/ 136 h 376"/>
              </a:gdLst>
              <a:ahLst/>
              <a:cxnLst>
                <a:cxn ang="0">
                  <a:pos x="T0" y="T1"/>
                </a:cxn>
                <a:cxn ang="0">
                  <a:pos x="T2" y="T3"/>
                </a:cxn>
                <a:cxn ang="0">
                  <a:pos x="T4" y="T5"/>
                </a:cxn>
                <a:cxn ang="0">
                  <a:pos x="T6" y="T7"/>
                </a:cxn>
                <a:cxn ang="0">
                  <a:pos x="T8" y="T9"/>
                </a:cxn>
              </a:cxnLst>
              <a:rect l="0" t="0" r="r" b="b"/>
              <a:pathLst>
                <a:path w="271" h="376">
                  <a:moveTo>
                    <a:pt x="271" y="136"/>
                  </a:moveTo>
                  <a:cubicBezTo>
                    <a:pt x="271" y="210"/>
                    <a:pt x="135" y="376"/>
                    <a:pt x="135" y="376"/>
                  </a:cubicBezTo>
                  <a:cubicBezTo>
                    <a:pt x="135" y="376"/>
                    <a:pt x="0" y="210"/>
                    <a:pt x="0" y="136"/>
                  </a:cubicBezTo>
                  <a:cubicBezTo>
                    <a:pt x="0" y="61"/>
                    <a:pt x="60" y="0"/>
                    <a:pt x="135" y="0"/>
                  </a:cubicBezTo>
                  <a:cubicBezTo>
                    <a:pt x="210" y="0"/>
                    <a:pt x="271" y="61"/>
                    <a:pt x="271" y="136"/>
                  </a:cubicBezTo>
                  <a:close/>
                </a:path>
              </a:pathLst>
            </a:custGeom>
            <a:solidFill>
              <a:srgbClr val="F15A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Oval 95"/>
            <p:cNvSpPr>
              <a:spLocks noChangeArrowheads="1"/>
            </p:cNvSpPr>
            <p:nvPr/>
          </p:nvSpPr>
          <p:spPr bwMode="auto">
            <a:xfrm>
              <a:off x="4902352" y="1504252"/>
              <a:ext cx="244705" cy="24470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96"/>
            <p:cNvSpPr/>
            <p:nvPr/>
          </p:nvSpPr>
          <p:spPr bwMode="auto">
            <a:xfrm>
              <a:off x="4968881" y="1616663"/>
              <a:ext cx="27529" cy="52765"/>
            </a:xfrm>
            <a:custGeom>
              <a:avLst/>
              <a:gdLst>
                <a:gd name="T0" fmla="*/ 3 w 36"/>
                <a:gd name="T1" fmla="*/ 69 h 69"/>
                <a:gd name="T2" fmla="*/ 0 w 36"/>
                <a:gd name="T3" fmla="*/ 67 h 69"/>
                <a:gd name="T4" fmla="*/ 33 w 36"/>
                <a:gd name="T5" fmla="*/ 0 h 69"/>
                <a:gd name="T6" fmla="*/ 36 w 36"/>
                <a:gd name="T7" fmla="*/ 2 h 69"/>
                <a:gd name="T8" fmla="*/ 3 w 36"/>
                <a:gd name="T9" fmla="*/ 69 h 69"/>
              </a:gdLst>
              <a:ahLst/>
              <a:cxnLst>
                <a:cxn ang="0">
                  <a:pos x="T0" y="T1"/>
                </a:cxn>
                <a:cxn ang="0">
                  <a:pos x="T2" y="T3"/>
                </a:cxn>
                <a:cxn ang="0">
                  <a:pos x="T4" y="T5"/>
                </a:cxn>
                <a:cxn ang="0">
                  <a:pos x="T6" y="T7"/>
                </a:cxn>
                <a:cxn ang="0">
                  <a:pos x="T8" y="T9"/>
                </a:cxn>
              </a:cxnLst>
              <a:rect l="0" t="0" r="r" b="b"/>
              <a:pathLst>
                <a:path w="36" h="69">
                  <a:moveTo>
                    <a:pt x="3" y="69"/>
                  </a:moveTo>
                  <a:lnTo>
                    <a:pt x="0" y="67"/>
                  </a:lnTo>
                  <a:lnTo>
                    <a:pt x="33" y="0"/>
                  </a:lnTo>
                  <a:lnTo>
                    <a:pt x="36" y="2"/>
                  </a:lnTo>
                  <a:lnTo>
                    <a:pt x="3" y="69"/>
                  </a:lnTo>
                  <a:close/>
                </a:path>
              </a:pathLst>
            </a:custGeom>
            <a:solidFill>
              <a:srgbClr val="FFE5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97"/>
            <p:cNvSpPr/>
            <p:nvPr/>
          </p:nvSpPr>
          <p:spPr bwMode="auto">
            <a:xfrm>
              <a:off x="4993352" y="1618193"/>
              <a:ext cx="52000" cy="16823"/>
            </a:xfrm>
            <a:custGeom>
              <a:avLst/>
              <a:gdLst>
                <a:gd name="T0" fmla="*/ 67 w 68"/>
                <a:gd name="T1" fmla="*/ 22 h 22"/>
                <a:gd name="T2" fmla="*/ 0 w 68"/>
                <a:gd name="T3" fmla="*/ 3 h 22"/>
                <a:gd name="T4" fmla="*/ 0 w 68"/>
                <a:gd name="T5" fmla="*/ 0 h 22"/>
                <a:gd name="T6" fmla="*/ 68 w 68"/>
                <a:gd name="T7" fmla="*/ 19 h 22"/>
                <a:gd name="T8" fmla="*/ 67 w 68"/>
                <a:gd name="T9" fmla="*/ 22 h 22"/>
              </a:gdLst>
              <a:ahLst/>
              <a:cxnLst>
                <a:cxn ang="0">
                  <a:pos x="T0" y="T1"/>
                </a:cxn>
                <a:cxn ang="0">
                  <a:pos x="T2" y="T3"/>
                </a:cxn>
                <a:cxn ang="0">
                  <a:pos x="T4" y="T5"/>
                </a:cxn>
                <a:cxn ang="0">
                  <a:pos x="T6" y="T7"/>
                </a:cxn>
                <a:cxn ang="0">
                  <a:pos x="T8" y="T9"/>
                </a:cxn>
              </a:cxnLst>
              <a:rect l="0" t="0" r="r" b="b"/>
              <a:pathLst>
                <a:path w="68" h="22">
                  <a:moveTo>
                    <a:pt x="67" y="22"/>
                  </a:moveTo>
                  <a:lnTo>
                    <a:pt x="0" y="3"/>
                  </a:lnTo>
                  <a:lnTo>
                    <a:pt x="0" y="0"/>
                  </a:lnTo>
                  <a:lnTo>
                    <a:pt x="68" y="19"/>
                  </a:lnTo>
                  <a:lnTo>
                    <a:pt x="67" y="22"/>
                  </a:lnTo>
                  <a:close/>
                </a:path>
              </a:pathLst>
            </a:custGeom>
            <a:solidFill>
              <a:srgbClr val="FFE5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98"/>
            <p:cNvSpPr/>
            <p:nvPr/>
          </p:nvSpPr>
          <p:spPr bwMode="auto">
            <a:xfrm>
              <a:off x="5042293" y="1565428"/>
              <a:ext cx="30588" cy="69588"/>
            </a:xfrm>
            <a:custGeom>
              <a:avLst/>
              <a:gdLst>
                <a:gd name="T0" fmla="*/ 3 w 40"/>
                <a:gd name="T1" fmla="*/ 91 h 91"/>
                <a:gd name="T2" fmla="*/ 0 w 40"/>
                <a:gd name="T3" fmla="*/ 90 h 91"/>
                <a:gd name="T4" fmla="*/ 37 w 40"/>
                <a:gd name="T5" fmla="*/ 0 h 91"/>
                <a:gd name="T6" fmla="*/ 40 w 40"/>
                <a:gd name="T7" fmla="*/ 2 h 91"/>
                <a:gd name="T8" fmla="*/ 3 w 40"/>
                <a:gd name="T9" fmla="*/ 91 h 91"/>
              </a:gdLst>
              <a:ahLst/>
              <a:cxnLst>
                <a:cxn ang="0">
                  <a:pos x="T0" y="T1"/>
                </a:cxn>
                <a:cxn ang="0">
                  <a:pos x="T2" y="T3"/>
                </a:cxn>
                <a:cxn ang="0">
                  <a:pos x="T4" y="T5"/>
                </a:cxn>
                <a:cxn ang="0">
                  <a:pos x="T6" y="T7"/>
                </a:cxn>
                <a:cxn ang="0">
                  <a:pos x="T8" y="T9"/>
                </a:cxn>
              </a:cxnLst>
              <a:rect l="0" t="0" r="r" b="b"/>
              <a:pathLst>
                <a:path w="40" h="91">
                  <a:moveTo>
                    <a:pt x="3" y="91"/>
                  </a:moveTo>
                  <a:lnTo>
                    <a:pt x="0" y="90"/>
                  </a:lnTo>
                  <a:lnTo>
                    <a:pt x="37" y="0"/>
                  </a:lnTo>
                  <a:lnTo>
                    <a:pt x="40" y="2"/>
                  </a:lnTo>
                  <a:lnTo>
                    <a:pt x="3" y="91"/>
                  </a:lnTo>
                  <a:close/>
                </a:path>
              </a:pathLst>
            </a:custGeom>
            <a:solidFill>
              <a:srgbClr val="FFE5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Oval 99"/>
            <p:cNvSpPr>
              <a:spLocks noChangeArrowheads="1"/>
            </p:cNvSpPr>
            <p:nvPr/>
          </p:nvSpPr>
          <p:spPr bwMode="auto">
            <a:xfrm>
              <a:off x="4965822" y="1663310"/>
              <a:ext cx="9941" cy="9176"/>
            </a:xfrm>
            <a:prstGeom prst="ellipse">
              <a:avLst/>
            </a:prstGeom>
            <a:solidFill>
              <a:srgbClr val="78D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0"/>
            <p:cNvSpPr>
              <a:spLocks noEditPoints="1"/>
            </p:cNvSpPr>
            <p:nvPr/>
          </p:nvSpPr>
          <p:spPr bwMode="auto">
            <a:xfrm>
              <a:off x="4965057" y="1661016"/>
              <a:ext cx="12235" cy="13000"/>
            </a:xfrm>
            <a:custGeom>
              <a:avLst/>
              <a:gdLst>
                <a:gd name="T0" fmla="*/ 6 w 11"/>
                <a:gd name="T1" fmla="*/ 11 h 11"/>
                <a:gd name="T2" fmla="*/ 0 w 11"/>
                <a:gd name="T3" fmla="*/ 6 h 11"/>
                <a:gd name="T4" fmla="*/ 6 w 11"/>
                <a:gd name="T5" fmla="*/ 0 h 11"/>
                <a:gd name="T6" fmla="*/ 11 w 11"/>
                <a:gd name="T7" fmla="*/ 6 h 11"/>
                <a:gd name="T8" fmla="*/ 6 w 11"/>
                <a:gd name="T9" fmla="*/ 11 h 11"/>
                <a:gd name="T10" fmla="*/ 6 w 11"/>
                <a:gd name="T11" fmla="*/ 3 h 11"/>
                <a:gd name="T12" fmla="*/ 2 w 11"/>
                <a:gd name="T13" fmla="*/ 6 h 11"/>
                <a:gd name="T14" fmla="*/ 6 w 11"/>
                <a:gd name="T15" fmla="*/ 9 h 11"/>
                <a:gd name="T16" fmla="*/ 9 w 11"/>
                <a:gd name="T17" fmla="*/ 6 h 11"/>
                <a:gd name="T18" fmla="*/ 6 w 11"/>
                <a:gd name="T1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6" y="11"/>
                  </a:moveTo>
                  <a:cubicBezTo>
                    <a:pt x="3" y="11"/>
                    <a:pt x="0" y="9"/>
                    <a:pt x="0" y="6"/>
                  </a:cubicBezTo>
                  <a:cubicBezTo>
                    <a:pt x="0" y="3"/>
                    <a:pt x="3" y="0"/>
                    <a:pt x="6" y="0"/>
                  </a:cubicBezTo>
                  <a:cubicBezTo>
                    <a:pt x="9" y="0"/>
                    <a:pt x="11" y="3"/>
                    <a:pt x="11" y="6"/>
                  </a:cubicBezTo>
                  <a:cubicBezTo>
                    <a:pt x="11" y="9"/>
                    <a:pt x="9" y="11"/>
                    <a:pt x="6" y="11"/>
                  </a:cubicBezTo>
                  <a:close/>
                  <a:moveTo>
                    <a:pt x="6" y="3"/>
                  </a:moveTo>
                  <a:cubicBezTo>
                    <a:pt x="4" y="3"/>
                    <a:pt x="2" y="4"/>
                    <a:pt x="2" y="6"/>
                  </a:cubicBezTo>
                  <a:cubicBezTo>
                    <a:pt x="2" y="8"/>
                    <a:pt x="4" y="9"/>
                    <a:pt x="6" y="9"/>
                  </a:cubicBezTo>
                  <a:cubicBezTo>
                    <a:pt x="8" y="9"/>
                    <a:pt x="9" y="8"/>
                    <a:pt x="9" y="6"/>
                  </a:cubicBezTo>
                  <a:cubicBezTo>
                    <a:pt x="9" y="4"/>
                    <a:pt x="8" y="3"/>
                    <a:pt x="6" y="3"/>
                  </a:cubicBezTo>
                  <a:close/>
                </a:path>
              </a:pathLst>
            </a:custGeom>
            <a:solidFill>
              <a:srgbClr val="FFC0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Oval 101"/>
            <p:cNvSpPr>
              <a:spLocks noChangeArrowheads="1"/>
            </p:cNvSpPr>
            <p:nvPr/>
          </p:nvSpPr>
          <p:spPr bwMode="auto">
            <a:xfrm>
              <a:off x="4989528" y="1613604"/>
              <a:ext cx="10706" cy="9941"/>
            </a:xfrm>
            <a:prstGeom prst="ellipse">
              <a:avLst/>
            </a:prstGeom>
            <a:solidFill>
              <a:srgbClr val="78D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02"/>
            <p:cNvSpPr>
              <a:spLocks noEditPoints="1"/>
            </p:cNvSpPr>
            <p:nvPr/>
          </p:nvSpPr>
          <p:spPr bwMode="auto">
            <a:xfrm>
              <a:off x="4988763" y="1612075"/>
              <a:ext cx="12235" cy="13000"/>
            </a:xfrm>
            <a:custGeom>
              <a:avLst/>
              <a:gdLst>
                <a:gd name="T0" fmla="*/ 5 w 11"/>
                <a:gd name="T1" fmla="*/ 11 h 11"/>
                <a:gd name="T2" fmla="*/ 0 w 11"/>
                <a:gd name="T3" fmla="*/ 6 h 11"/>
                <a:gd name="T4" fmla="*/ 5 w 11"/>
                <a:gd name="T5" fmla="*/ 0 h 11"/>
                <a:gd name="T6" fmla="*/ 11 w 11"/>
                <a:gd name="T7" fmla="*/ 6 h 11"/>
                <a:gd name="T8" fmla="*/ 5 w 11"/>
                <a:gd name="T9" fmla="*/ 11 h 11"/>
                <a:gd name="T10" fmla="*/ 5 w 11"/>
                <a:gd name="T11" fmla="*/ 2 h 11"/>
                <a:gd name="T12" fmla="*/ 2 w 11"/>
                <a:gd name="T13" fmla="*/ 6 h 11"/>
                <a:gd name="T14" fmla="*/ 5 w 11"/>
                <a:gd name="T15" fmla="*/ 9 h 11"/>
                <a:gd name="T16" fmla="*/ 9 w 11"/>
                <a:gd name="T17" fmla="*/ 6 h 11"/>
                <a:gd name="T18" fmla="*/ 5 w 11"/>
                <a:gd name="T1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5" y="11"/>
                  </a:moveTo>
                  <a:cubicBezTo>
                    <a:pt x="2" y="11"/>
                    <a:pt x="0" y="9"/>
                    <a:pt x="0" y="6"/>
                  </a:cubicBezTo>
                  <a:cubicBezTo>
                    <a:pt x="0" y="3"/>
                    <a:pt x="2" y="0"/>
                    <a:pt x="5" y="0"/>
                  </a:cubicBezTo>
                  <a:cubicBezTo>
                    <a:pt x="8" y="0"/>
                    <a:pt x="11" y="3"/>
                    <a:pt x="11" y="6"/>
                  </a:cubicBezTo>
                  <a:cubicBezTo>
                    <a:pt x="11" y="9"/>
                    <a:pt x="8" y="11"/>
                    <a:pt x="5" y="11"/>
                  </a:cubicBezTo>
                  <a:close/>
                  <a:moveTo>
                    <a:pt x="5" y="2"/>
                  </a:moveTo>
                  <a:cubicBezTo>
                    <a:pt x="3" y="2"/>
                    <a:pt x="2" y="4"/>
                    <a:pt x="2" y="6"/>
                  </a:cubicBezTo>
                  <a:cubicBezTo>
                    <a:pt x="2" y="8"/>
                    <a:pt x="3" y="9"/>
                    <a:pt x="5" y="9"/>
                  </a:cubicBezTo>
                  <a:cubicBezTo>
                    <a:pt x="7" y="9"/>
                    <a:pt x="9" y="8"/>
                    <a:pt x="9" y="6"/>
                  </a:cubicBezTo>
                  <a:cubicBezTo>
                    <a:pt x="9" y="4"/>
                    <a:pt x="7" y="2"/>
                    <a:pt x="5" y="2"/>
                  </a:cubicBezTo>
                  <a:close/>
                </a:path>
              </a:pathLst>
            </a:custGeom>
            <a:solidFill>
              <a:srgbClr val="FFC0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Oval 103"/>
            <p:cNvSpPr>
              <a:spLocks noChangeArrowheads="1"/>
            </p:cNvSpPr>
            <p:nvPr/>
          </p:nvSpPr>
          <p:spPr bwMode="auto">
            <a:xfrm>
              <a:off x="5038469" y="1628134"/>
              <a:ext cx="10706" cy="10706"/>
            </a:xfrm>
            <a:prstGeom prst="ellipse">
              <a:avLst/>
            </a:prstGeom>
            <a:solidFill>
              <a:srgbClr val="78D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04"/>
            <p:cNvSpPr>
              <a:spLocks noEditPoints="1"/>
            </p:cNvSpPr>
            <p:nvPr/>
          </p:nvSpPr>
          <p:spPr bwMode="auto">
            <a:xfrm>
              <a:off x="5037704" y="1627369"/>
              <a:ext cx="12235" cy="12235"/>
            </a:xfrm>
            <a:custGeom>
              <a:avLst/>
              <a:gdLst>
                <a:gd name="T0" fmla="*/ 5 w 11"/>
                <a:gd name="T1" fmla="*/ 11 h 11"/>
                <a:gd name="T2" fmla="*/ 0 w 11"/>
                <a:gd name="T3" fmla="*/ 6 h 11"/>
                <a:gd name="T4" fmla="*/ 5 w 11"/>
                <a:gd name="T5" fmla="*/ 0 h 11"/>
                <a:gd name="T6" fmla="*/ 11 w 11"/>
                <a:gd name="T7" fmla="*/ 6 h 11"/>
                <a:gd name="T8" fmla="*/ 5 w 11"/>
                <a:gd name="T9" fmla="*/ 11 h 11"/>
                <a:gd name="T10" fmla="*/ 5 w 11"/>
                <a:gd name="T11" fmla="*/ 2 h 11"/>
                <a:gd name="T12" fmla="*/ 2 w 11"/>
                <a:gd name="T13" fmla="*/ 6 h 11"/>
                <a:gd name="T14" fmla="*/ 5 w 11"/>
                <a:gd name="T15" fmla="*/ 9 h 11"/>
                <a:gd name="T16" fmla="*/ 9 w 11"/>
                <a:gd name="T17" fmla="*/ 6 h 11"/>
                <a:gd name="T18" fmla="*/ 5 w 11"/>
                <a:gd name="T1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5" y="11"/>
                  </a:moveTo>
                  <a:cubicBezTo>
                    <a:pt x="2" y="11"/>
                    <a:pt x="0" y="9"/>
                    <a:pt x="0" y="6"/>
                  </a:cubicBezTo>
                  <a:cubicBezTo>
                    <a:pt x="0" y="3"/>
                    <a:pt x="2" y="0"/>
                    <a:pt x="5" y="0"/>
                  </a:cubicBezTo>
                  <a:cubicBezTo>
                    <a:pt x="8" y="0"/>
                    <a:pt x="11" y="3"/>
                    <a:pt x="11" y="6"/>
                  </a:cubicBezTo>
                  <a:cubicBezTo>
                    <a:pt x="11" y="9"/>
                    <a:pt x="8" y="11"/>
                    <a:pt x="5" y="11"/>
                  </a:cubicBezTo>
                  <a:close/>
                  <a:moveTo>
                    <a:pt x="5" y="2"/>
                  </a:moveTo>
                  <a:cubicBezTo>
                    <a:pt x="4" y="2"/>
                    <a:pt x="2" y="4"/>
                    <a:pt x="2" y="6"/>
                  </a:cubicBezTo>
                  <a:cubicBezTo>
                    <a:pt x="2" y="8"/>
                    <a:pt x="4" y="9"/>
                    <a:pt x="5" y="9"/>
                  </a:cubicBezTo>
                  <a:cubicBezTo>
                    <a:pt x="7" y="9"/>
                    <a:pt x="9" y="8"/>
                    <a:pt x="9" y="6"/>
                  </a:cubicBezTo>
                  <a:cubicBezTo>
                    <a:pt x="9" y="4"/>
                    <a:pt x="7" y="2"/>
                    <a:pt x="5" y="2"/>
                  </a:cubicBezTo>
                  <a:close/>
                </a:path>
              </a:pathLst>
            </a:custGeom>
            <a:solidFill>
              <a:srgbClr val="FFC0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Oval 105"/>
            <p:cNvSpPr>
              <a:spLocks noChangeArrowheads="1"/>
            </p:cNvSpPr>
            <p:nvPr/>
          </p:nvSpPr>
          <p:spPr bwMode="auto">
            <a:xfrm>
              <a:off x="5065998" y="1562369"/>
              <a:ext cx="9941" cy="9941"/>
            </a:xfrm>
            <a:prstGeom prst="ellipse">
              <a:avLst/>
            </a:prstGeom>
            <a:solidFill>
              <a:srgbClr val="78D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06"/>
            <p:cNvSpPr>
              <a:spLocks noEditPoints="1"/>
            </p:cNvSpPr>
            <p:nvPr/>
          </p:nvSpPr>
          <p:spPr bwMode="auto">
            <a:xfrm>
              <a:off x="5065234" y="1560840"/>
              <a:ext cx="12235" cy="13000"/>
            </a:xfrm>
            <a:custGeom>
              <a:avLst/>
              <a:gdLst>
                <a:gd name="T0" fmla="*/ 5 w 11"/>
                <a:gd name="T1" fmla="*/ 11 h 11"/>
                <a:gd name="T2" fmla="*/ 0 w 11"/>
                <a:gd name="T3" fmla="*/ 6 h 11"/>
                <a:gd name="T4" fmla="*/ 5 w 11"/>
                <a:gd name="T5" fmla="*/ 0 h 11"/>
                <a:gd name="T6" fmla="*/ 11 w 11"/>
                <a:gd name="T7" fmla="*/ 6 h 11"/>
                <a:gd name="T8" fmla="*/ 5 w 11"/>
                <a:gd name="T9" fmla="*/ 11 h 11"/>
                <a:gd name="T10" fmla="*/ 5 w 11"/>
                <a:gd name="T11" fmla="*/ 2 h 11"/>
                <a:gd name="T12" fmla="*/ 2 w 11"/>
                <a:gd name="T13" fmla="*/ 6 h 11"/>
                <a:gd name="T14" fmla="*/ 5 w 11"/>
                <a:gd name="T15" fmla="*/ 9 h 11"/>
                <a:gd name="T16" fmla="*/ 9 w 11"/>
                <a:gd name="T17" fmla="*/ 6 h 11"/>
                <a:gd name="T18" fmla="*/ 5 w 11"/>
                <a:gd name="T1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5" y="11"/>
                  </a:moveTo>
                  <a:cubicBezTo>
                    <a:pt x="2" y="11"/>
                    <a:pt x="0" y="9"/>
                    <a:pt x="0" y="6"/>
                  </a:cubicBezTo>
                  <a:cubicBezTo>
                    <a:pt x="0" y="3"/>
                    <a:pt x="2" y="0"/>
                    <a:pt x="5" y="0"/>
                  </a:cubicBezTo>
                  <a:cubicBezTo>
                    <a:pt x="8" y="0"/>
                    <a:pt x="11" y="3"/>
                    <a:pt x="11" y="6"/>
                  </a:cubicBezTo>
                  <a:cubicBezTo>
                    <a:pt x="11" y="9"/>
                    <a:pt x="8" y="11"/>
                    <a:pt x="5" y="11"/>
                  </a:cubicBezTo>
                  <a:close/>
                  <a:moveTo>
                    <a:pt x="5" y="2"/>
                  </a:moveTo>
                  <a:cubicBezTo>
                    <a:pt x="3" y="2"/>
                    <a:pt x="2" y="4"/>
                    <a:pt x="2" y="6"/>
                  </a:cubicBezTo>
                  <a:cubicBezTo>
                    <a:pt x="2" y="8"/>
                    <a:pt x="3" y="9"/>
                    <a:pt x="5" y="9"/>
                  </a:cubicBezTo>
                  <a:cubicBezTo>
                    <a:pt x="7" y="9"/>
                    <a:pt x="9" y="8"/>
                    <a:pt x="9" y="6"/>
                  </a:cubicBezTo>
                  <a:cubicBezTo>
                    <a:pt x="9" y="4"/>
                    <a:pt x="7" y="2"/>
                    <a:pt x="5" y="2"/>
                  </a:cubicBezTo>
                  <a:close/>
                </a:path>
              </a:pathLst>
            </a:custGeom>
            <a:solidFill>
              <a:srgbClr val="FFC0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07"/>
            <p:cNvSpPr/>
            <p:nvPr/>
          </p:nvSpPr>
          <p:spPr bwMode="auto">
            <a:xfrm>
              <a:off x="4968881" y="1639604"/>
              <a:ext cx="45118" cy="45882"/>
            </a:xfrm>
            <a:custGeom>
              <a:avLst/>
              <a:gdLst>
                <a:gd name="T0" fmla="*/ 3 w 59"/>
                <a:gd name="T1" fmla="*/ 60 h 60"/>
                <a:gd name="T2" fmla="*/ 0 w 59"/>
                <a:gd name="T3" fmla="*/ 58 h 60"/>
                <a:gd name="T4" fmla="*/ 57 w 59"/>
                <a:gd name="T5" fmla="*/ 0 h 60"/>
                <a:gd name="T6" fmla="*/ 59 w 59"/>
                <a:gd name="T7" fmla="*/ 3 h 60"/>
                <a:gd name="T8" fmla="*/ 3 w 59"/>
                <a:gd name="T9" fmla="*/ 60 h 60"/>
              </a:gdLst>
              <a:ahLst/>
              <a:cxnLst>
                <a:cxn ang="0">
                  <a:pos x="T0" y="T1"/>
                </a:cxn>
                <a:cxn ang="0">
                  <a:pos x="T2" y="T3"/>
                </a:cxn>
                <a:cxn ang="0">
                  <a:pos x="T4" y="T5"/>
                </a:cxn>
                <a:cxn ang="0">
                  <a:pos x="T6" y="T7"/>
                </a:cxn>
                <a:cxn ang="0">
                  <a:pos x="T8" y="T9"/>
                </a:cxn>
              </a:cxnLst>
              <a:rect l="0" t="0" r="r" b="b"/>
              <a:pathLst>
                <a:path w="59" h="60">
                  <a:moveTo>
                    <a:pt x="3" y="60"/>
                  </a:moveTo>
                  <a:lnTo>
                    <a:pt x="0" y="58"/>
                  </a:lnTo>
                  <a:lnTo>
                    <a:pt x="57" y="0"/>
                  </a:lnTo>
                  <a:lnTo>
                    <a:pt x="59" y="3"/>
                  </a:lnTo>
                  <a:lnTo>
                    <a:pt x="3" y="60"/>
                  </a:lnTo>
                  <a:close/>
                </a:path>
              </a:pathLst>
            </a:custGeom>
            <a:solidFill>
              <a:srgbClr val="FC78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08"/>
            <p:cNvSpPr/>
            <p:nvPr/>
          </p:nvSpPr>
          <p:spPr bwMode="auto">
            <a:xfrm>
              <a:off x="5010175" y="1639604"/>
              <a:ext cx="35176" cy="29824"/>
            </a:xfrm>
            <a:custGeom>
              <a:avLst/>
              <a:gdLst>
                <a:gd name="T0" fmla="*/ 45 w 46"/>
                <a:gd name="T1" fmla="*/ 39 h 39"/>
                <a:gd name="T2" fmla="*/ 0 w 46"/>
                <a:gd name="T3" fmla="*/ 3 h 39"/>
                <a:gd name="T4" fmla="*/ 2 w 46"/>
                <a:gd name="T5" fmla="*/ 0 h 39"/>
                <a:gd name="T6" fmla="*/ 46 w 46"/>
                <a:gd name="T7" fmla="*/ 37 h 39"/>
                <a:gd name="T8" fmla="*/ 45 w 46"/>
                <a:gd name="T9" fmla="*/ 39 h 39"/>
              </a:gdLst>
              <a:ahLst/>
              <a:cxnLst>
                <a:cxn ang="0">
                  <a:pos x="T0" y="T1"/>
                </a:cxn>
                <a:cxn ang="0">
                  <a:pos x="T2" y="T3"/>
                </a:cxn>
                <a:cxn ang="0">
                  <a:pos x="T4" y="T5"/>
                </a:cxn>
                <a:cxn ang="0">
                  <a:pos x="T6" y="T7"/>
                </a:cxn>
                <a:cxn ang="0">
                  <a:pos x="T8" y="T9"/>
                </a:cxn>
              </a:cxnLst>
              <a:rect l="0" t="0" r="r" b="b"/>
              <a:pathLst>
                <a:path w="46" h="39">
                  <a:moveTo>
                    <a:pt x="45" y="39"/>
                  </a:moveTo>
                  <a:lnTo>
                    <a:pt x="0" y="3"/>
                  </a:lnTo>
                  <a:lnTo>
                    <a:pt x="2" y="0"/>
                  </a:lnTo>
                  <a:lnTo>
                    <a:pt x="46" y="37"/>
                  </a:lnTo>
                  <a:lnTo>
                    <a:pt x="45" y="39"/>
                  </a:lnTo>
                  <a:close/>
                </a:path>
              </a:pathLst>
            </a:custGeom>
            <a:solidFill>
              <a:srgbClr val="FC78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09"/>
            <p:cNvSpPr/>
            <p:nvPr/>
          </p:nvSpPr>
          <p:spPr bwMode="auto">
            <a:xfrm>
              <a:off x="5042293" y="1637310"/>
              <a:ext cx="30588" cy="32118"/>
            </a:xfrm>
            <a:custGeom>
              <a:avLst/>
              <a:gdLst>
                <a:gd name="T0" fmla="*/ 3 w 40"/>
                <a:gd name="T1" fmla="*/ 42 h 42"/>
                <a:gd name="T2" fmla="*/ 0 w 40"/>
                <a:gd name="T3" fmla="*/ 40 h 42"/>
                <a:gd name="T4" fmla="*/ 37 w 40"/>
                <a:gd name="T5" fmla="*/ 0 h 42"/>
                <a:gd name="T6" fmla="*/ 40 w 40"/>
                <a:gd name="T7" fmla="*/ 2 h 42"/>
                <a:gd name="T8" fmla="*/ 3 w 40"/>
                <a:gd name="T9" fmla="*/ 42 h 42"/>
              </a:gdLst>
              <a:ahLst/>
              <a:cxnLst>
                <a:cxn ang="0">
                  <a:pos x="T0" y="T1"/>
                </a:cxn>
                <a:cxn ang="0">
                  <a:pos x="T2" y="T3"/>
                </a:cxn>
                <a:cxn ang="0">
                  <a:pos x="T4" y="T5"/>
                </a:cxn>
                <a:cxn ang="0">
                  <a:pos x="T6" y="T7"/>
                </a:cxn>
                <a:cxn ang="0">
                  <a:pos x="T8" y="T9"/>
                </a:cxn>
              </a:cxnLst>
              <a:rect l="0" t="0" r="r" b="b"/>
              <a:pathLst>
                <a:path w="40" h="42">
                  <a:moveTo>
                    <a:pt x="3" y="42"/>
                  </a:moveTo>
                  <a:lnTo>
                    <a:pt x="0" y="40"/>
                  </a:lnTo>
                  <a:lnTo>
                    <a:pt x="37" y="0"/>
                  </a:lnTo>
                  <a:lnTo>
                    <a:pt x="40" y="2"/>
                  </a:lnTo>
                  <a:lnTo>
                    <a:pt x="3" y="42"/>
                  </a:lnTo>
                  <a:close/>
                </a:path>
              </a:pathLst>
            </a:custGeom>
            <a:solidFill>
              <a:srgbClr val="FC78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Oval 110"/>
            <p:cNvSpPr>
              <a:spLocks noChangeArrowheads="1"/>
            </p:cNvSpPr>
            <p:nvPr/>
          </p:nvSpPr>
          <p:spPr bwMode="auto">
            <a:xfrm>
              <a:off x="4965822" y="1678604"/>
              <a:ext cx="9941" cy="9941"/>
            </a:xfrm>
            <a:prstGeom prst="ellipse">
              <a:avLst/>
            </a:prstGeom>
            <a:solidFill>
              <a:srgbClr val="78D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11"/>
            <p:cNvSpPr>
              <a:spLocks noEditPoints="1"/>
            </p:cNvSpPr>
            <p:nvPr/>
          </p:nvSpPr>
          <p:spPr bwMode="auto">
            <a:xfrm>
              <a:off x="4965057" y="1677075"/>
              <a:ext cx="12235" cy="13000"/>
            </a:xfrm>
            <a:custGeom>
              <a:avLst/>
              <a:gdLst>
                <a:gd name="T0" fmla="*/ 6 w 11"/>
                <a:gd name="T1" fmla="*/ 11 h 11"/>
                <a:gd name="T2" fmla="*/ 0 w 11"/>
                <a:gd name="T3" fmla="*/ 6 h 11"/>
                <a:gd name="T4" fmla="*/ 6 w 11"/>
                <a:gd name="T5" fmla="*/ 0 h 11"/>
                <a:gd name="T6" fmla="*/ 11 w 11"/>
                <a:gd name="T7" fmla="*/ 6 h 11"/>
                <a:gd name="T8" fmla="*/ 6 w 11"/>
                <a:gd name="T9" fmla="*/ 11 h 11"/>
                <a:gd name="T10" fmla="*/ 6 w 11"/>
                <a:gd name="T11" fmla="*/ 2 h 11"/>
                <a:gd name="T12" fmla="*/ 2 w 11"/>
                <a:gd name="T13" fmla="*/ 6 h 11"/>
                <a:gd name="T14" fmla="*/ 6 w 11"/>
                <a:gd name="T15" fmla="*/ 9 h 11"/>
                <a:gd name="T16" fmla="*/ 9 w 11"/>
                <a:gd name="T17" fmla="*/ 6 h 11"/>
                <a:gd name="T18" fmla="*/ 6 w 11"/>
                <a:gd name="T1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6" y="11"/>
                  </a:moveTo>
                  <a:cubicBezTo>
                    <a:pt x="3" y="11"/>
                    <a:pt x="0" y="9"/>
                    <a:pt x="0" y="6"/>
                  </a:cubicBezTo>
                  <a:cubicBezTo>
                    <a:pt x="0" y="3"/>
                    <a:pt x="3" y="0"/>
                    <a:pt x="6" y="0"/>
                  </a:cubicBezTo>
                  <a:cubicBezTo>
                    <a:pt x="9" y="0"/>
                    <a:pt x="11" y="3"/>
                    <a:pt x="11" y="6"/>
                  </a:cubicBezTo>
                  <a:cubicBezTo>
                    <a:pt x="11" y="9"/>
                    <a:pt x="9" y="11"/>
                    <a:pt x="6" y="11"/>
                  </a:cubicBezTo>
                  <a:close/>
                  <a:moveTo>
                    <a:pt x="6" y="2"/>
                  </a:moveTo>
                  <a:cubicBezTo>
                    <a:pt x="4" y="2"/>
                    <a:pt x="2" y="4"/>
                    <a:pt x="2" y="6"/>
                  </a:cubicBezTo>
                  <a:cubicBezTo>
                    <a:pt x="2" y="8"/>
                    <a:pt x="4" y="9"/>
                    <a:pt x="6" y="9"/>
                  </a:cubicBezTo>
                  <a:cubicBezTo>
                    <a:pt x="8" y="9"/>
                    <a:pt x="9" y="8"/>
                    <a:pt x="9" y="6"/>
                  </a:cubicBezTo>
                  <a:cubicBezTo>
                    <a:pt x="9" y="4"/>
                    <a:pt x="8" y="2"/>
                    <a:pt x="6" y="2"/>
                  </a:cubicBezTo>
                  <a:close/>
                </a:path>
              </a:pathLst>
            </a:custGeom>
            <a:solidFill>
              <a:srgbClr val="F15A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Oval 112"/>
            <p:cNvSpPr>
              <a:spLocks noChangeArrowheads="1"/>
            </p:cNvSpPr>
            <p:nvPr/>
          </p:nvSpPr>
          <p:spPr bwMode="auto">
            <a:xfrm>
              <a:off x="5007116" y="1636546"/>
              <a:ext cx="9941" cy="9941"/>
            </a:xfrm>
            <a:prstGeom prst="ellipse">
              <a:avLst/>
            </a:prstGeom>
            <a:solidFill>
              <a:srgbClr val="78D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13"/>
            <p:cNvSpPr>
              <a:spLocks noEditPoints="1"/>
            </p:cNvSpPr>
            <p:nvPr/>
          </p:nvSpPr>
          <p:spPr bwMode="auto">
            <a:xfrm>
              <a:off x="5005587" y="1635016"/>
              <a:ext cx="12235" cy="13000"/>
            </a:xfrm>
            <a:custGeom>
              <a:avLst/>
              <a:gdLst>
                <a:gd name="T0" fmla="*/ 6 w 11"/>
                <a:gd name="T1" fmla="*/ 11 h 11"/>
                <a:gd name="T2" fmla="*/ 0 w 11"/>
                <a:gd name="T3" fmla="*/ 6 h 11"/>
                <a:gd name="T4" fmla="*/ 6 w 11"/>
                <a:gd name="T5" fmla="*/ 0 h 11"/>
                <a:gd name="T6" fmla="*/ 11 w 11"/>
                <a:gd name="T7" fmla="*/ 6 h 11"/>
                <a:gd name="T8" fmla="*/ 6 w 11"/>
                <a:gd name="T9" fmla="*/ 11 h 11"/>
                <a:gd name="T10" fmla="*/ 6 w 11"/>
                <a:gd name="T11" fmla="*/ 2 h 11"/>
                <a:gd name="T12" fmla="*/ 2 w 11"/>
                <a:gd name="T13" fmla="*/ 6 h 11"/>
                <a:gd name="T14" fmla="*/ 6 w 11"/>
                <a:gd name="T15" fmla="*/ 9 h 11"/>
                <a:gd name="T16" fmla="*/ 9 w 11"/>
                <a:gd name="T17" fmla="*/ 6 h 11"/>
                <a:gd name="T18" fmla="*/ 6 w 11"/>
                <a:gd name="T1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6" y="11"/>
                  </a:moveTo>
                  <a:cubicBezTo>
                    <a:pt x="3" y="11"/>
                    <a:pt x="0" y="9"/>
                    <a:pt x="0" y="6"/>
                  </a:cubicBezTo>
                  <a:cubicBezTo>
                    <a:pt x="0" y="3"/>
                    <a:pt x="3" y="0"/>
                    <a:pt x="6" y="0"/>
                  </a:cubicBezTo>
                  <a:cubicBezTo>
                    <a:pt x="9" y="0"/>
                    <a:pt x="11" y="3"/>
                    <a:pt x="11" y="6"/>
                  </a:cubicBezTo>
                  <a:cubicBezTo>
                    <a:pt x="11" y="9"/>
                    <a:pt x="9" y="11"/>
                    <a:pt x="6" y="11"/>
                  </a:cubicBezTo>
                  <a:close/>
                  <a:moveTo>
                    <a:pt x="6" y="2"/>
                  </a:moveTo>
                  <a:cubicBezTo>
                    <a:pt x="4" y="2"/>
                    <a:pt x="2" y="4"/>
                    <a:pt x="2" y="6"/>
                  </a:cubicBezTo>
                  <a:cubicBezTo>
                    <a:pt x="2" y="8"/>
                    <a:pt x="4" y="9"/>
                    <a:pt x="6" y="9"/>
                  </a:cubicBezTo>
                  <a:cubicBezTo>
                    <a:pt x="8" y="9"/>
                    <a:pt x="9" y="8"/>
                    <a:pt x="9" y="6"/>
                  </a:cubicBezTo>
                  <a:cubicBezTo>
                    <a:pt x="9" y="4"/>
                    <a:pt x="8" y="2"/>
                    <a:pt x="6" y="2"/>
                  </a:cubicBezTo>
                  <a:close/>
                </a:path>
              </a:pathLst>
            </a:custGeom>
            <a:solidFill>
              <a:srgbClr val="F15A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Oval 114"/>
            <p:cNvSpPr>
              <a:spLocks noChangeArrowheads="1"/>
            </p:cNvSpPr>
            <p:nvPr/>
          </p:nvSpPr>
          <p:spPr bwMode="auto">
            <a:xfrm>
              <a:off x="5038469" y="1663310"/>
              <a:ext cx="10706" cy="9176"/>
            </a:xfrm>
            <a:prstGeom prst="ellipse">
              <a:avLst/>
            </a:prstGeom>
            <a:solidFill>
              <a:srgbClr val="78D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15"/>
            <p:cNvSpPr>
              <a:spLocks noEditPoints="1"/>
            </p:cNvSpPr>
            <p:nvPr/>
          </p:nvSpPr>
          <p:spPr bwMode="auto">
            <a:xfrm>
              <a:off x="5037704" y="1661016"/>
              <a:ext cx="12235" cy="13000"/>
            </a:xfrm>
            <a:custGeom>
              <a:avLst/>
              <a:gdLst>
                <a:gd name="T0" fmla="*/ 5 w 11"/>
                <a:gd name="T1" fmla="*/ 11 h 11"/>
                <a:gd name="T2" fmla="*/ 0 w 11"/>
                <a:gd name="T3" fmla="*/ 6 h 11"/>
                <a:gd name="T4" fmla="*/ 5 w 11"/>
                <a:gd name="T5" fmla="*/ 0 h 11"/>
                <a:gd name="T6" fmla="*/ 11 w 11"/>
                <a:gd name="T7" fmla="*/ 6 h 11"/>
                <a:gd name="T8" fmla="*/ 5 w 11"/>
                <a:gd name="T9" fmla="*/ 11 h 11"/>
                <a:gd name="T10" fmla="*/ 5 w 11"/>
                <a:gd name="T11" fmla="*/ 3 h 11"/>
                <a:gd name="T12" fmla="*/ 2 w 11"/>
                <a:gd name="T13" fmla="*/ 6 h 11"/>
                <a:gd name="T14" fmla="*/ 5 w 11"/>
                <a:gd name="T15" fmla="*/ 9 h 11"/>
                <a:gd name="T16" fmla="*/ 9 w 11"/>
                <a:gd name="T17" fmla="*/ 6 h 11"/>
                <a:gd name="T18" fmla="*/ 5 w 11"/>
                <a:gd name="T1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5" y="11"/>
                  </a:moveTo>
                  <a:cubicBezTo>
                    <a:pt x="2" y="11"/>
                    <a:pt x="0" y="9"/>
                    <a:pt x="0" y="6"/>
                  </a:cubicBezTo>
                  <a:cubicBezTo>
                    <a:pt x="0" y="3"/>
                    <a:pt x="2" y="0"/>
                    <a:pt x="5" y="0"/>
                  </a:cubicBezTo>
                  <a:cubicBezTo>
                    <a:pt x="8" y="0"/>
                    <a:pt x="11" y="3"/>
                    <a:pt x="11" y="6"/>
                  </a:cubicBezTo>
                  <a:cubicBezTo>
                    <a:pt x="11" y="9"/>
                    <a:pt x="8" y="11"/>
                    <a:pt x="5" y="11"/>
                  </a:cubicBezTo>
                  <a:close/>
                  <a:moveTo>
                    <a:pt x="5" y="3"/>
                  </a:moveTo>
                  <a:cubicBezTo>
                    <a:pt x="4" y="3"/>
                    <a:pt x="2" y="4"/>
                    <a:pt x="2" y="6"/>
                  </a:cubicBezTo>
                  <a:cubicBezTo>
                    <a:pt x="2" y="8"/>
                    <a:pt x="4" y="9"/>
                    <a:pt x="5" y="9"/>
                  </a:cubicBezTo>
                  <a:cubicBezTo>
                    <a:pt x="7" y="9"/>
                    <a:pt x="9" y="8"/>
                    <a:pt x="9" y="6"/>
                  </a:cubicBezTo>
                  <a:cubicBezTo>
                    <a:pt x="9" y="4"/>
                    <a:pt x="7" y="3"/>
                    <a:pt x="5" y="3"/>
                  </a:cubicBezTo>
                  <a:close/>
                </a:path>
              </a:pathLst>
            </a:custGeom>
            <a:solidFill>
              <a:srgbClr val="F15A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Oval 116"/>
            <p:cNvSpPr>
              <a:spLocks noChangeArrowheads="1"/>
            </p:cNvSpPr>
            <p:nvPr/>
          </p:nvSpPr>
          <p:spPr bwMode="auto">
            <a:xfrm>
              <a:off x="5065998" y="1634251"/>
              <a:ext cx="9941" cy="9941"/>
            </a:xfrm>
            <a:prstGeom prst="ellipse">
              <a:avLst/>
            </a:prstGeom>
            <a:solidFill>
              <a:srgbClr val="78D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17"/>
            <p:cNvSpPr>
              <a:spLocks noEditPoints="1"/>
            </p:cNvSpPr>
            <p:nvPr/>
          </p:nvSpPr>
          <p:spPr bwMode="auto">
            <a:xfrm>
              <a:off x="5065234" y="1632722"/>
              <a:ext cx="12235" cy="13000"/>
            </a:xfrm>
            <a:custGeom>
              <a:avLst/>
              <a:gdLst>
                <a:gd name="T0" fmla="*/ 5 w 11"/>
                <a:gd name="T1" fmla="*/ 11 h 11"/>
                <a:gd name="T2" fmla="*/ 0 w 11"/>
                <a:gd name="T3" fmla="*/ 5 h 11"/>
                <a:gd name="T4" fmla="*/ 5 w 11"/>
                <a:gd name="T5" fmla="*/ 0 h 11"/>
                <a:gd name="T6" fmla="*/ 11 w 11"/>
                <a:gd name="T7" fmla="*/ 5 h 11"/>
                <a:gd name="T8" fmla="*/ 5 w 11"/>
                <a:gd name="T9" fmla="*/ 11 h 11"/>
                <a:gd name="T10" fmla="*/ 5 w 11"/>
                <a:gd name="T11" fmla="*/ 2 h 11"/>
                <a:gd name="T12" fmla="*/ 2 w 11"/>
                <a:gd name="T13" fmla="*/ 5 h 11"/>
                <a:gd name="T14" fmla="*/ 5 w 11"/>
                <a:gd name="T15" fmla="*/ 9 h 11"/>
                <a:gd name="T16" fmla="*/ 9 w 11"/>
                <a:gd name="T17" fmla="*/ 5 h 11"/>
                <a:gd name="T18" fmla="*/ 5 w 11"/>
                <a:gd name="T1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5" y="11"/>
                  </a:moveTo>
                  <a:cubicBezTo>
                    <a:pt x="2" y="11"/>
                    <a:pt x="0" y="8"/>
                    <a:pt x="0" y="5"/>
                  </a:cubicBezTo>
                  <a:cubicBezTo>
                    <a:pt x="0" y="2"/>
                    <a:pt x="2" y="0"/>
                    <a:pt x="5" y="0"/>
                  </a:cubicBezTo>
                  <a:cubicBezTo>
                    <a:pt x="8" y="0"/>
                    <a:pt x="11" y="2"/>
                    <a:pt x="11" y="5"/>
                  </a:cubicBezTo>
                  <a:cubicBezTo>
                    <a:pt x="11" y="8"/>
                    <a:pt x="8" y="11"/>
                    <a:pt x="5" y="11"/>
                  </a:cubicBezTo>
                  <a:close/>
                  <a:moveTo>
                    <a:pt x="5" y="2"/>
                  </a:moveTo>
                  <a:cubicBezTo>
                    <a:pt x="3" y="2"/>
                    <a:pt x="2" y="3"/>
                    <a:pt x="2" y="5"/>
                  </a:cubicBezTo>
                  <a:cubicBezTo>
                    <a:pt x="2" y="7"/>
                    <a:pt x="3" y="9"/>
                    <a:pt x="5" y="9"/>
                  </a:cubicBezTo>
                  <a:cubicBezTo>
                    <a:pt x="7" y="9"/>
                    <a:pt x="9" y="7"/>
                    <a:pt x="9" y="5"/>
                  </a:cubicBezTo>
                  <a:cubicBezTo>
                    <a:pt x="9" y="3"/>
                    <a:pt x="7" y="2"/>
                    <a:pt x="5" y="2"/>
                  </a:cubicBezTo>
                  <a:close/>
                </a:path>
              </a:pathLst>
            </a:custGeom>
            <a:solidFill>
              <a:srgbClr val="F15A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18"/>
            <p:cNvSpPr/>
            <p:nvPr/>
          </p:nvSpPr>
          <p:spPr bwMode="auto">
            <a:xfrm>
              <a:off x="4949763" y="1550899"/>
              <a:ext cx="4588" cy="146823"/>
            </a:xfrm>
            <a:custGeom>
              <a:avLst/>
              <a:gdLst>
                <a:gd name="T0" fmla="*/ 0 w 6"/>
                <a:gd name="T1" fmla="*/ 15 h 192"/>
                <a:gd name="T2" fmla="*/ 3 w 6"/>
                <a:gd name="T3" fmla="*/ 15 h 192"/>
                <a:gd name="T4" fmla="*/ 3 w 6"/>
                <a:gd name="T5" fmla="*/ 192 h 192"/>
                <a:gd name="T6" fmla="*/ 6 w 6"/>
                <a:gd name="T7" fmla="*/ 189 h 192"/>
                <a:gd name="T8" fmla="*/ 6 w 6"/>
                <a:gd name="T9" fmla="*/ 0 h 192"/>
                <a:gd name="T10" fmla="*/ 0 w 6"/>
                <a:gd name="T11" fmla="*/ 15 h 192"/>
              </a:gdLst>
              <a:ahLst/>
              <a:cxnLst>
                <a:cxn ang="0">
                  <a:pos x="T0" y="T1"/>
                </a:cxn>
                <a:cxn ang="0">
                  <a:pos x="T2" y="T3"/>
                </a:cxn>
                <a:cxn ang="0">
                  <a:pos x="T4" y="T5"/>
                </a:cxn>
                <a:cxn ang="0">
                  <a:pos x="T6" y="T7"/>
                </a:cxn>
                <a:cxn ang="0">
                  <a:pos x="T8" y="T9"/>
                </a:cxn>
                <a:cxn ang="0">
                  <a:pos x="T10" y="T11"/>
                </a:cxn>
              </a:cxnLst>
              <a:rect l="0" t="0" r="r" b="b"/>
              <a:pathLst>
                <a:path w="6" h="192">
                  <a:moveTo>
                    <a:pt x="0" y="15"/>
                  </a:moveTo>
                  <a:lnTo>
                    <a:pt x="3" y="15"/>
                  </a:lnTo>
                  <a:lnTo>
                    <a:pt x="3" y="192"/>
                  </a:lnTo>
                  <a:lnTo>
                    <a:pt x="6" y="189"/>
                  </a:lnTo>
                  <a:lnTo>
                    <a:pt x="6" y="0"/>
                  </a:lnTo>
                  <a:lnTo>
                    <a:pt x="0" y="15"/>
                  </a:lnTo>
                  <a:close/>
                </a:path>
              </a:pathLst>
            </a:custGeom>
            <a:solidFill>
              <a:srgbClr val="78D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19"/>
            <p:cNvSpPr/>
            <p:nvPr/>
          </p:nvSpPr>
          <p:spPr bwMode="auto">
            <a:xfrm>
              <a:off x="4954351" y="1550899"/>
              <a:ext cx="3824" cy="144529"/>
            </a:xfrm>
            <a:custGeom>
              <a:avLst/>
              <a:gdLst>
                <a:gd name="T0" fmla="*/ 0 w 5"/>
                <a:gd name="T1" fmla="*/ 0 h 189"/>
                <a:gd name="T2" fmla="*/ 0 w 5"/>
                <a:gd name="T3" fmla="*/ 189 h 189"/>
                <a:gd name="T4" fmla="*/ 3 w 5"/>
                <a:gd name="T5" fmla="*/ 189 h 189"/>
                <a:gd name="T6" fmla="*/ 3 w 5"/>
                <a:gd name="T7" fmla="*/ 15 h 189"/>
                <a:gd name="T8" fmla="*/ 5 w 5"/>
                <a:gd name="T9" fmla="*/ 15 h 189"/>
                <a:gd name="T10" fmla="*/ 0 w 5"/>
                <a:gd name="T11" fmla="*/ 0 h 189"/>
              </a:gdLst>
              <a:ahLst/>
              <a:cxnLst>
                <a:cxn ang="0">
                  <a:pos x="T0" y="T1"/>
                </a:cxn>
                <a:cxn ang="0">
                  <a:pos x="T2" y="T3"/>
                </a:cxn>
                <a:cxn ang="0">
                  <a:pos x="T4" y="T5"/>
                </a:cxn>
                <a:cxn ang="0">
                  <a:pos x="T6" y="T7"/>
                </a:cxn>
                <a:cxn ang="0">
                  <a:pos x="T8" y="T9"/>
                </a:cxn>
                <a:cxn ang="0">
                  <a:pos x="T10" y="T11"/>
                </a:cxn>
              </a:cxnLst>
              <a:rect l="0" t="0" r="r" b="b"/>
              <a:pathLst>
                <a:path w="5" h="189">
                  <a:moveTo>
                    <a:pt x="0" y="0"/>
                  </a:moveTo>
                  <a:lnTo>
                    <a:pt x="0" y="189"/>
                  </a:lnTo>
                  <a:lnTo>
                    <a:pt x="3" y="189"/>
                  </a:lnTo>
                  <a:lnTo>
                    <a:pt x="3" y="15"/>
                  </a:lnTo>
                  <a:lnTo>
                    <a:pt x="5" y="15"/>
                  </a:lnTo>
                  <a:lnTo>
                    <a:pt x="0" y="0"/>
                  </a:lnTo>
                  <a:close/>
                </a:path>
              </a:pathLst>
            </a:custGeom>
            <a:solidFill>
              <a:srgbClr val="29AA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20"/>
            <p:cNvSpPr/>
            <p:nvPr/>
          </p:nvSpPr>
          <p:spPr bwMode="auto">
            <a:xfrm>
              <a:off x="4954351" y="1690839"/>
              <a:ext cx="143764" cy="4588"/>
            </a:xfrm>
            <a:custGeom>
              <a:avLst/>
              <a:gdLst>
                <a:gd name="T0" fmla="*/ 174 w 188"/>
                <a:gd name="T1" fmla="*/ 0 h 6"/>
                <a:gd name="T2" fmla="*/ 174 w 188"/>
                <a:gd name="T3" fmla="*/ 3 h 6"/>
                <a:gd name="T4" fmla="*/ 3 w 188"/>
                <a:gd name="T5" fmla="*/ 3 h 6"/>
                <a:gd name="T6" fmla="*/ 0 w 188"/>
                <a:gd name="T7" fmla="*/ 6 h 6"/>
                <a:gd name="T8" fmla="*/ 188 w 188"/>
                <a:gd name="T9" fmla="*/ 6 h 6"/>
                <a:gd name="T10" fmla="*/ 174 w 188"/>
                <a:gd name="T11" fmla="*/ 0 h 6"/>
              </a:gdLst>
              <a:ahLst/>
              <a:cxnLst>
                <a:cxn ang="0">
                  <a:pos x="T0" y="T1"/>
                </a:cxn>
                <a:cxn ang="0">
                  <a:pos x="T2" y="T3"/>
                </a:cxn>
                <a:cxn ang="0">
                  <a:pos x="T4" y="T5"/>
                </a:cxn>
                <a:cxn ang="0">
                  <a:pos x="T6" y="T7"/>
                </a:cxn>
                <a:cxn ang="0">
                  <a:pos x="T8" y="T9"/>
                </a:cxn>
                <a:cxn ang="0">
                  <a:pos x="T10" y="T11"/>
                </a:cxn>
              </a:cxnLst>
              <a:rect l="0" t="0" r="r" b="b"/>
              <a:pathLst>
                <a:path w="188" h="6">
                  <a:moveTo>
                    <a:pt x="174" y="0"/>
                  </a:moveTo>
                  <a:lnTo>
                    <a:pt x="174" y="3"/>
                  </a:lnTo>
                  <a:lnTo>
                    <a:pt x="3" y="3"/>
                  </a:lnTo>
                  <a:lnTo>
                    <a:pt x="0" y="6"/>
                  </a:lnTo>
                  <a:lnTo>
                    <a:pt x="188" y="6"/>
                  </a:lnTo>
                  <a:lnTo>
                    <a:pt x="174" y="0"/>
                  </a:lnTo>
                  <a:close/>
                </a:path>
              </a:pathLst>
            </a:custGeom>
            <a:solidFill>
              <a:srgbClr val="78D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21"/>
            <p:cNvSpPr/>
            <p:nvPr/>
          </p:nvSpPr>
          <p:spPr bwMode="auto">
            <a:xfrm>
              <a:off x="4952058" y="1695427"/>
              <a:ext cx="146059" cy="4588"/>
            </a:xfrm>
            <a:custGeom>
              <a:avLst/>
              <a:gdLst>
                <a:gd name="T0" fmla="*/ 191 w 191"/>
                <a:gd name="T1" fmla="*/ 0 h 6"/>
                <a:gd name="T2" fmla="*/ 3 w 191"/>
                <a:gd name="T3" fmla="*/ 0 h 6"/>
                <a:gd name="T4" fmla="*/ 0 w 191"/>
                <a:gd name="T5" fmla="*/ 3 h 6"/>
                <a:gd name="T6" fmla="*/ 177 w 191"/>
                <a:gd name="T7" fmla="*/ 3 h 6"/>
                <a:gd name="T8" fmla="*/ 177 w 191"/>
                <a:gd name="T9" fmla="*/ 6 h 6"/>
                <a:gd name="T10" fmla="*/ 191 w 191"/>
                <a:gd name="T11" fmla="*/ 0 h 6"/>
              </a:gdLst>
              <a:ahLst/>
              <a:cxnLst>
                <a:cxn ang="0">
                  <a:pos x="T0" y="T1"/>
                </a:cxn>
                <a:cxn ang="0">
                  <a:pos x="T2" y="T3"/>
                </a:cxn>
                <a:cxn ang="0">
                  <a:pos x="T4" y="T5"/>
                </a:cxn>
                <a:cxn ang="0">
                  <a:pos x="T6" y="T7"/>
                </a:cxn>
                <a:cxn ang="0">
                  <a:pos x="T8" y="T9"/>
                </a:cxn>
                <a:cxn ang="0">
                  <a:pos x="T10" y="T11"/>
                </a:cxn>
              </a:cxnLst>
              <a:rect l="0" t="0" r="r" b="b"/>
              <a:pathLst>
                <a:path w="191" h="6">
                  <a:moveTo>
                    <a:pt x="191" y="0"/>
                  </a:moveTo>
                  <a:lnTo>
                    <a:pt x="3" y="0"/>
                  </a:lnTo>
                  <a:lnTo>
                    <a:pt x="0" y="3"/>
                  </a:lnTo>
                  <a:lnTo>
                    <a:pt x="177" y="3"/>
                  </a:lnTo>
                  <a:lnTo>
                    <a:pt x="177" y="6"/>
                  </a:lnTo>
                  <a:lnTo>
                    <a:pt x="191" y="0"/>
                  </a:lnTo>
                  <a:close/>
                </a:path>
              </a:pathLst>
            </a:custGeom>
            <a:solidFill>
              <a:srgbClr val="29AA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4" name="组合 143"/>
          <p:cNvGrpSpPr/>
          <p:nvPr/>
        </p:nvGrpSpPr>
        <p:grpSpPr>
          <a:xfrm>
            <a:off x="4758333" y="3218600"/>
            <a:ext cx="694683" cy="961469"/>
            <a:chOff x="6671874" y="1962309"/>
            <a:chExt cx="306646" cy="424410"/>
          </a:xfrm>
        </p:grpSpPr>
        <p:sp>
          <p:nvSpPr>
            <p:cNvPr id="131" name="Freeform 122"/>
            <p:cNvSpPr/>
            <p:nvPr/>
          </p:nvSpPr>
          <p:spPr bwMode="auto">
            <a:xfrm>
              <a:off x="6671874" y="1962309"/>
              <a:ext cx="306646" cy="424410"/>
            </a:xfrm>
            <a:custGeom>
              <a:avLst/>
              <a:gdLst>
                <a:gd name="T0" fmla="*/ 269 w 269"/>
                <a:gd name="T1" fmla="*/ 134 h 373"/>
                <a:gd name="T2" fmla="*/ 134 w 269"/>
                <a:gd name="T3" fmla="*/ 373 h 373"/>
                <a:gd name="T4" fmla="*/ 0 w 269"/>
                <a:gd name="T5" fmla="*/ 134 h 373"/>
                <a:gd name="T6" fmla="*/ 134 w 269"/>
                <a:gd name="T7" fmla="*/ 0 h 373"/>
                <a:gd name="T8" fmla="*/ 269 w 269"/>
                <a:gd name="T9" fmla="*/ 134 h 373"/>
              </a:gdLst>
              <a:ahLst/>
              <a:cxnLst>
                <a:cxn ang="0">
                  <a:pos x="T0" y="T1"/>
                </a:cxn>
                <a:cxn ang="0">
                  <a:pos x="T2" y="T3"/>
                </a:cxn>
                <a:cxn ang="0">
                  <a:pos x="T4" y="T5"/>
                </a:cxn>
                <a:cxn ang="0">
                  <a:pos x="T6" y="T7"/>
                </a:cxn>
                <a:cxn ang="0">
                  <a:pos x="T8" y="T9"/>
                </a:cxn>
              </a:cxnLst>
              <a:rect l="0" t="0" r="r" b="b"/>
              <a:pathLst>
                <a:path w="269" h="373">
                  <a:moveTo>
                    <a:pt x="269" y="134"/>
                  </a:moveTo>
                  <a:cubicBezTo>
                    <a:pt x="269" y="208"/>
                    <a:pt x="134" y="373"/>
                    <a:pt x="134" y="373"/>
                  </a:cubicBezTo>
                  <a:cubicBezTo>
                    <a:pt x="134" y="373"/>
                    <a:pt x="0" y="208"/>
                    <a:pt x="0" y="134"/>
                  </a:cubicBezTo>
                  <a:cubicBezTo>
                    <a:pt x="0" y="60"/>
                    <a:pt x="60" y="0"/>
                    <a:pt x="134" y="0"/>
                  </a:cubicBezTo>
                  <a:cubicBezTo>
                    <a:pt x="209" y="0"/>
                    <a:pt x="269" y="60"/>
                    <a:pt x="269" y="134"/>
                  </a:cubicBezTo>
                  <a:close/>
                </a:path>
              </a:pathLst>
            </a:custGeom>
            <a:solidFill>
              <a:srgbClr val="FC78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Oval 123"/>
            <p:cNvSpPr>
              <a:spLocks noChangeArrowheads="1"/>
            </p:cNvSpPr>
            <p:nvPr/>
          </p:nvSpPr>
          <p:spPr bwMode="auto">
            <a:xfrm>
              <a:off x="6703992" y="1992897"/>
              <a:ext cx="242411" cy="24394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24"/>
            <p:cNvSpPr/>
            <p:nvPr/>
          </p:nvSpPr>
          <p:spPr bwMode="auto">
            <a:xfrm>
              <a:off x="6753698" y="2042603"/>
              <a:ext cx="69588" cy="140705"/>
            </a:xfrm>
            <a:custGeom>
              <a:avLst/>
              <a:gdLst>
                <a:gd name="T0" fmla="*/ 46 w 61"/>
                <a:gd name="T1" fmla="*/ 123 h 123"/>
                <a:gd name="T2" fmla="*/ 0 w 61"/>
                <a:gd name="T3" fmla="*/ 65 h 123"/>
                <a:gd name="T4" fmla="*/ 59 w 61"/>
                <a:gd name="T5" fmla="*/ 0 h 123"/>
                <a:gd name="T6" fmla="*/ 61 w 61"/>
                <a:gd name="T7" fmla="*/ 5 h 123"/>
                <a:gd name="T8" fmla="*/ 61 w 61"/>
                <a:gd name="T9" fmla="*/ 65 h 123"/>
                <a:gd name="T10" fmla="*/ 46 w 61"/>
                <a:gd name="T11" fmla="*/ 123 h 123"/>
              </a:gdLst>
              <a:ahLst/>
              <a:cxnLst>
                <a:cxn ang="0">
                  <a:pos x="T0" y="T1"/>
                </a:cxn>
                <a:cxn ang="0">
                  <a:pos x="T2" y="T3"/>
                </a:cxn>
                <a:cxn ang="0">
                  <a:pos x="T4" y="T5"/>
                </a:cxn>
                <a:cxn ang="0">
                  <a:pos x="T6" y="T7"/>
                </a:cxn>
                <a:cxn ang="0">
                  <a:pos x="T8" y="T9"/>
                </a:cxn>
                <a:cxn ang="0">
                  <a:pos x="T10" y="T11"/>
                </a:cxn>
              </a:cxnLst>
              <a:rect l="0" t="0" r="r" b="b"/>
              <a:pathLst>
                <a:path w="61" h="123">
                  <a:moveTo>
                    <a:pt x="46" y="123"/>
                  </a:moveTo>
                  <a:cubicBezTo>
                    <a:pt x="19" y="116"/>
                    <a:pt x="0" y="92"/>
                    <a:pt x="0" y="65"/>
                  </a:cubicBezTo>
                  <a:cubicBezTo>
                    <a:pt x="0" y="36"/>
                    <a:pt x="59" y="0"/>
                    <a:pt x="59" y="0"/>
                  </a:cubicBezTo>
                  <a:cubicBezTo>
                    <a:pt x="59" y="0"/>
                    <a:pt x="60" y="3"/>
                    <a:pt x="61" y="5"/>
                  </a:cubicBezTo>
                  <a:cubicBezTo>
                    <a:pt x="61" y="65"/>
                    <a:pt x="61" y="65"/>
                    <a:pt x="61" y="65"/>
                  </a:cubicBezTo>
                  <a:lnTo>
                    <a:pt x="46" y="123"/>
                  </a:lnTo>
                  <a:close/>
                </a:path>
              </a:pathLst>
            </a:custGeom>
            <a:solidFill>
              <a:srgbClr val="F15A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25"/>
            <p:cNvSpPr/>
            <p:nvPr/>
          </p:nvSpPr>
          <p:spPr bwMode="auto">
            <a:xfrm>
              <a:off x="6827109" y="2048720"/>
              <a:ext cx="71118" cy="114705"/>
            </a:xfrm>
            <a:custGeom>
              <a:avLst/>
              <a:gdLst>
                <a:gd name="T0" fmla="*/ 2 w 63"/>
                <a:gd name="T1" fmla="*/ 0 h 101"/>
                <a:gd name="T2" fmla="*/ 0 w 63"/>
                <a:gd name="T3" fmla="*/ 55 h 101"/>
                <a:gd name="T4" fmla="*/ 2 w 63"/>
                <a:gd name="T5" fmla="*/ 59 h 101"/>
                <a:gd name="T6" fmla="*/ 46 w 63"/>
                <a:gd name="T7" fmla="*/ 101 h 101"/>
                <a:gd name="T8" fmla="*/ 63 w 63"/>
                <a:gd name="T9" fmla="*/ 60 h 101"/>
                <a:gd name="T10" fmla="*/ 45 w 63"/>
                <a:gd name="T11" fmla="*/ 17 h 101"/>
                <a:gd name="T12" fmla="*/ 2 w 63"/>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62" h="100">
                  <a:moveTo>
                    <a:pt x="2" y="0"/>
                  </a:moveTo>
                  <a:cubicBezTo>
                    <a:pt x="0" y="55"/>
                    <a:pt x="0" y="55"/>
                    <a:pt x="0" y="55"/>
                  </a:cubicBezTo>
                  <a:cubicBezTo>
                    <a:pt x="2" y="59"/>
                    <a:pt x="2" y="59"/>
                    <a:pt x="2" y="59"/>
                  </a:cubicBezTo>
                  <a:cubicBezTo>
                    <a:pt x="46" y="101"/>
                    <a:pt x="46" y="101"/>
                    <a:pt x="46" y="101"/>
                  </a:cubicBezTo>
                  <a:cubicBezTo>
                    <a:pt x="57" y="90"/>
                    <a:pt x="63" y="76"/>
                    <a:pt x="63" y="60"/>
                  </a:cubicBezTo>
                  <a:cubicBezTo>
                    <a:pt x="63" y="44"/>
                    <a:pt x="57" y="29"/>
                    <a:pt x="45" y="17"/>
                  </a:cubicBezTo>
                  <a:cubicBezTo>
                    <a:pt x="33" y="6"/>
                    <a:pt x="18" y="0"/>
                    <a:pt x="2" y="0"/>
                  </a:cubicBezTo>
                  <a:close/>
                </a:path>
              </a:pathLst>
            </a:custGeom>
            <a:solidFill>
              <a:srgbClr val="29AA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26"/>
            <p:cNvSpPr/>
            <p:nvPr/>
          </p:nvSpPr>
          <p:spPr bwMode="auto">
            <a:xfrm>
              <a:off x="6809521" y="2162661"/>
              <a:ext cx="66529" cy="23706"/>
            </a:xfrm>
            <a:custGeom>
              <a:avLst/>
              <a:gdLst>
                <a:gd name="T0" fmla="*/ 15 w 58"/>
                <a:gd name="T1" fmla="*/ 21 h 21"/>
                <a:gd name="T2" fmla="*/ 2 w 58"/>
                <a:gd name="T3" fmla="*/ 19 h 21"/>
                <a:gd name="T4" fmla="*/ 0 w 58"/>
                <a:gd name="T5" fmla="*/ 15 h 21"/>
                <a:gd name="T6" fmla="*/ 55 w 58"/>
                <a:gd name="T7" fmla="*/ 0 h 21"/>
                <a:gd name="T8" fmla="*/ 58 w 58"/>
                <a:gd name="T9" fmla="*/ 5 h 21"/>
                <a:gd name="T10" fmla="*/ 15 w 58"/>
                <a:gd name="T11" fmla="*/ 21 h 21"/>
              </a:gdLst>
              <a:ahLst/>
              <a:cxnLst>
                <a:cxn ang="0">
                  <a:pos x="T0" y="T1"/>
                </a:cxn>
                <a:cxn ang="0">
                  <a:pos x="T2" y="T3"/>
                </a:cxn>
                <a:cxn ang="0">
                  <a:pos x="T4" y="T5"/>
                </a:cxn>
                <a:cxn ang="0">
                  <a:pos x="T6" y="T7"/>
                </a:cxn>
                <a:cxn ang="0">
                  <a:pos x="T8" y="T9"/>
                </a:cxn>
                <a:cxn ang="0">
                  <a:pos x="T10" y="T11"/>
                </a:cxn>
              </a:cxnLst>
              <a:rect l="0" t="0" r="r" b="b"/>
              <a:pathLst>
                <a:path w="57" h="21">
                  <a:moveTo>
                    <a:pt x="15" y="21"/>
                  </a:moveTo>
                  <a:cubicBezTo>
                    <a:pt x="10" y="21"/>
                    <a:pt x="6" y="20"/>
                    <a:pt x="2" y="19"/>
                  </a:cubicBezTo>
                  <a:cubicBezTo>
                    <a:pt x="0" y="15"/>
                    <a:pt x="0" y="15"/>
                    <a:pt x="0" y="15"/>
                  </a:cubicBezTo>
                  <a:cubicBezTo>
                    <a:pt x="55" y="0"/>
                    <a:pt x="55" y="0"/>
                    <a:pt x="55" y="0"/>
                  </a:cubicBezTo>
                  <a:cubicBezTo>
                    <a:pt x="58" y="5"/>
                    <a:pt x="58" y="5"/>
                    <a:pt x="58" y="5"/>
                  </a:cubicBezTo>
                  <a:cubicBezTo>
                    <a:pt x="46" y="15"/>
                    <a:pt x="31" y="21"/>
                    <a:pt x="15" y="21"/>
                  </a:cubicBezTo>
                  <a:close/>
                </a:path>
              </a:pathLst>
            </a:custGeom>
            <a:solidFill>
              <a:srgbClr val="8A9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27"/>
            <p:cNvSpPr/>
            <p:nvPr/>
          </p:nvSpPr>
          <p:spPr bwMode="auto">
            <a:xfrm>
              <a:off x="6751404" y="2042603"/>
              <a:ext cx="69588" cy="136117"/>
            </a:xfrm>
            <a:custGeom>
              <a:avLst/>
              <a:gdLst>
                <a:gd name="T0" fmla="*/ 46 w 61"/>
                <a:gd name="T1" fmla="*/ 119 h 119"/>
                <a:gd name="T2" fmla="*/ 0 w 61"/>
                <a:gd name="T3" fmla="*/ 61 h 119"/>
                <a:gd name="T4" fmla="*/ 61 w 61"/>
                <a:gd name="T5" fmla="*/ 0 h 119"/>
                <a:gd name="T6" fmla="*/ 61 w 61"/>
                <a:gd name="T7" fmla="*/ 60 h 119"/>
                <a:gd name="T8" fmla="*/ 46 w 61"/>
                <a:gd name="T9" fmla="*/ 119 h 119"/>
              </a:gdLst>
              <a:ahLst/>
              <a:cxnLst>
                <a:cxn ang="0">
                  <a:pos x="T0" y="T1"/>
                </a:cxn>
                <a:cxn ang="0">
                  <a:pos x="T2" y="T3"/>
                </a:cxn>
                <a:cxn ang="0">
                  <a:pos x="T4" y="T5"/>
                </a:cxn>
                <a:cxn ang="0">
                  <a:pos x="T6" y="T7"/>
                </a:cxn>
                <a:cxn ang="0">
                  <a:pos x="T8" y="T9"/>
                </a:cxn>
              </a:cxnLst>
              <a:rect l="0" t="0" r="r" b="b"/>
              <a:pathLst>
                <a:path w="61" h="119">
                  <a:moveTo>
                    <a:pt x="46" y="119"/>
                  </a:moveTo>
                  <a:cubicBezTo>
                    <a:pt x="18" y="111"/>
                    <a:pt x="0" y="88"/>
                    <a:pt x="0" y="61"/>
                  </a:cubicBezTo>
                  <a:cubicBezTo>
                    <a:pt x="0" y="28"/>
                    <a:pt x="27" y="2"/>
                    <a:pt x="61" y="0"/>
                  </a:cubicBezTo>
                  <a:cubicBezTo>
                    <a:pt x="61" y="60"/>
                    <a:pt x="61" y="60"/>
                    <a:pt x="61" y="60"/>
                  </a:cubicBezTo>
                  <a:lnTo>
                    <a:pt x="46" y="119"/>
                  </a:lnTo>
                  <a:close/>
                </a:path>
              </a:pathLst>
            </a:custGeom>
            <a:solidFill>
              <a:srgbClr val="FC78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28"/>
            <p:cNvSpPr/>
            <p:nvPr/>
          </p:nvSpPr>
          <p:spPr bwMode="auto">
            <a:xfrm>
              <a:off x="6827109" y="2042603"/>
              <a:ext cx="68823" cy="116235"/>
            </a:xfrm>
            <a:custGeom>
              <a:avLst/>
              <a:gdLst>
                <a:gd name="T0" fmla="*/ 0 w 61"/>
                <a:gd name="T1" fmla="*/ 0 h 102"/>
                <a:gd name="T2" fmla="*/ 0 w 61"/>
                <a:gd name="T3" fmla="*/ 60 h 102"/>
                <a:gd name="T4" fmla="*/ 44 w 61"/>
                <a:gd name="T5" fmla="*/ 102 h 102"/>
                <a:gd name="T6" fmla="*/ 61 w 61"/>
                <a:gd name="T7" fmla="*/ 61 h 102"/>
                <a:gd name="T8" fmla="*/ 42 w 61"/>
                <a:gd name="T9" fmla="*/ 18 h 102"/>
                <a:gd name="T10" fmla="*/ 0 w 61"/>
                <a:gd name="T11" fmla="*/ 0 h 102"/>
              </a:gdLst>
              <a:ahLst/>
              <a:cxnLst>
                <a:cxn ang="0">
                  <a:pos x="T0" y="T1"/>
                </a:cxn>
                <a:cxn ang="0">
                  <a:pos x="T2" y="T3"/>
                </a:cxn>
                <a:cxn ang="0">
                  <a:pos x="T4" y="T5"/>
                </a:cxn>
                <a:cxn ang="0">
                  <a:pos x="T6" y="T7"/>
                </a:cxn>
                <a:cxn ang="0">
                  <a:pos x="T8" y="T9"/>
                </a:cxn>
                <a:cxn ang="0">
                  <a:pos x="T10" y="T11"/>
                </a:cxn>
              </a:cxnLst>
              <a:rect l="0" t="0" r="r" b="b"/>
              <a:pathLst>
                <a:path w="61" h="102">
                  <a:moveTo>
                    <a:pt x="0" y="0"/>
                  </a:moveTo>
                  <a:cubicBezTo>
                    <a:pt x="0" y="60"/>
                    <a:pt x="0" y="60"/>
                    <a:pt x="0" y="60"/>
                  </a:cubicBezTo>
                  <a:cubicBezTo>
                    <a:pt x="44" y="102"/>
                    <a:pt x="44" y="102"/>
                    <a:pt x="44" y="102"/>
                  </a:cubicBezTo>
                  <a:cubicBezTo>
                    <a:pt x="55" y="91"/>
                    <a:pt x="61" y="76"/>
                    <a:pt x="61" y="61"/>
                  </a:cubicBezTo>
                  <a:cubicBezTo>
                    <a:pt x="61" y="45"/>
                    <a:pt x="54" y="29"/>
                    <a:pt x="42" y="18"/>
                  </a:cubicBezTo>
                  <a:cubicBezTo>
                    <a:pt x="31" y="7"/>
                    <a:pt x="16" y="1"/>
                    <a:pt x="0" y="0"/>
                  </a:cubicBezTo>
                  <a:close/>
                </a:path>
              </a:pathLst>
            </a:custGeom>
            <a:solidFill>
              <a:srgbClr val="319F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29"/>
            <p:cNvSpPr/>
            <p:nvPr/>
          </p:nvSpPr>
          <p:spPr bwMode="auto">
            <a:xfrm>
              <a:off x="6809521" y="2116779"/>
              <a:ext cx="62706" cy="64235"/>
            </a:xfrm>
            <a:custGeom>
              <a:avLst/>
              <a:gdLst>
                <a:gd name="T0" fmla="*/ 12 w 55"/>
                <a:gd name="T1" fmla="*/ 56 h 56"/>
                <a:gd name="T2" fmla="*/ 0 w 55"/>
                <a:gd name="T3" fmla="*/ 55 h 56"/>
                <a:gd name="T4" fmla="*/ 14 w 55"/>
                <a:gd name="T5" fmla="*/ 0 h 56"/>
                <a:gd name="T6" fmla="*/ 55 w 55"/>
                <a:gd name="T7" fmla="*/ 40 h 56"/>
                <a:gd name="T8" fmla="*/ 12 w 55"/>
                <a:gd name="T9" fmla="*/ 56 h 56"/>
              </a:gdLst>
              <a:ahLst/>
              <a:cxnLst>
                <a:cxn ang="0">
                  <a:pos x="T0" y="T1"/>
                </a:cxn>
                <a:cxn ang="0">
                  <a:pos x="T2" y="T3"/>
                </a:cxn>
                <a:cxn ang="0">
                  <a:pos x="T4" y="T5"/>
                </a:cxn>
                <a:cxn ang="0">
                  <a:pos x="T6" y="T7"/>
                </a:cxn>
                <a:cxn ang="0">
                  <a:pos x="T8" y="T9"/>
                </a:cxn>
              </a:cxnLst>
              <a:rect l="0" t="0" r="r" b="b"/>
              <a:pathLst>
                <a:path w="55" h="56">
                  <a:moveTo>
                    <a:pt x="12" y="56"/>
                  </a:moveTo>
                  <a:cubicBezTo>
                    <a:pt x="8" y="56"/>
                    <a:pt x="4" y="56"/>
                    <a:pt x="0" y="55"/>
                  </a:cubicBezTo>
                  <a:cubicBezTo>
                    <a:pt x="14" y="0"/>
                    <a:pt x="14" y="0"/>
                    <a:pt x="14" y="0"/>
                  </a:cubicBezTo>
                  <a:cubicBezTo>
                    <a:pt x="55" y="40"/>
                    <a:pt x="55" y="40"/>
                    <a:pt x="55" y="40"/>
                  </a:cubicBezTo>
                  <a:cubicBezTo>
                    <a:pt x="44" y="51"/>
                    <a:pt x="28" y="56"/>
                    <a:pt x="12" y="56"/>
                  </a:cubicBezTo>
                  <a:close/>
                </a:path>
              </a:pathLst>
            </a:custGeom>
            <a:solidFill>
              <a:srgbClr val="A1B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6" name="组合 145"/>
          <p:cNvGrpSpPr/>
          <p:nvPr/>
        </p:nvGrpSpPr>
        <p:grpSpPr>
          <a:xfrm>
            <a:off x="5161591" y="960491"/>
            <a:ext cx="2724040" cy="889581"/>
            <a:chOff x="7554929" y="1284965"/>
            <a:chExt cx="3039522" cy="889581"/>
          </a:xfrm>
        </p:grpSpPr>
        <p:sp>
          <p:nvSpPr>
            <p:cNvPr id="147" name="文本框 146"/>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148"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149" name="组合 148"/>
          <p:cNvGrpSpPr/>
          <p:nvPr/>
        </p:nvGrpSpPr>
        <p:grpSpPr>
          <a:xfrm>
            <a:off x="5999243" y="2555511"/>
            <a:ext cx="2724040" cy="889581"/>
            <a:chOff x="7554929" y="1284965"/>
            <a:chExt cx="3039522" cy="889581"/>
          </a:xfrm>
        </p:grpSpPr>
        <p:sp>
          <p:nvSpPr>
            <p:cNvPr id="150" name="文本框 149"/>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151"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152" name="组合 151"/>
          <p:cNvGrpSpPr/>
          <p:nvPr/>
        </p:nvGrpSpPr>
        <p:grpSpPr>
          <a:xfrm>
            <a:off x="5507441" y="3707030"/>
            <a:ext cx="2724040" cy="889581"/>
            <a:chOff x="7554929" y="1284965"/>
            <a:chExt cx="3039522" cy="889581"/>
          </a:xfrm>
        </p:grpSpPr>
        <p:sp>
          <p:nvSpPr>
            <p:cNvPr id="153" name="文本框 152"/>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154"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155" name="组合 154"/>
          <p:cNvGrpSpPr/>
          <p:nvPr/>
        </p:nvGrpSpPr>
        <p:grpSpPr>
          <a:xfrm>
            <a:off x="593879" y="1599926"/>
            <a:ext cx="2660631" cy="889581"/>
            <a:chOff x="7802870" y="1284965"/>
            <a:chExt cx="2968769" cy="889581"/>
          </a:xfrm>
        </p:grpSpPr>
        <p:sp>
          <p:nvSpPr>
            <p:cNvPr id="156" name="文本框 155"/>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157" name="文本框 2"/>
            <p:cNvSpPr txBox="1"/>
            <p:nvPr/>
          </p:nvSpPr>
          <p:spPr>
            <a:xfrm>
              <a:off x="9206660"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200" advClick="0" advTm="6000">
        <p14:prism/>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500"/>
                                  </p:stCondLst>
                                  <p:iterate type="wd">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par>
                                <p:cTn id="17" presetID="22" presetClass="entr" presetSubtype="8" fill="hold" nodeType="with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23" presetClass="entr" presetSubtype="16" fill="hold" grpId="0" nodeType="withEffect">
                                  <p:stCondLst>
                                    <p:cond delay="125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150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75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200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225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childTnLst>
                                </p:cTn>
                              </p:par>
                              <p:par>
                                <p:cTn id="40" presetID="53" presetClass="entr" presetSubtype="16" fill="hold" nodeType="withEffect">
                                  <p:stCondLst>
                                    <p:cond delay="25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21" presetClass="entr" presetSubtype="1" fill="hold" nodeType="withEffect">
                                  <p:stCondLst>
                                    <p:cond delay="2750"/>
                                  </p:stCondLst>
                                  <p:childTnLst>
                                    <p:set>
                                      <p:cBhvr>
                                        <p:cTn id="46" dur="1" fill="hold">
                                          <p:stCondLst>
                                            <p:cond delay="0"/>
                                          </p:stCondLst>
                                        </p:cTn>
                                        <p:tgtEl>
                                          <p:spTgt spid="140"/>
                                        </p:tgtEl>
                                        <p:attrNameLst>
                                          <p:attrName>style.visibility</p:attrName>
                                        </p:attrNameLst>
                                      </p:cBhvr>
                                      <p:to>
                                        <p:strVal val="visible"/>
                                      </p:to>
                                    </p:set>
                                    <p:animEffect transition="in" filter="wheel(1)">
                                      <p:cBhvr>
                                        <p:cTn id="47" dur="1000"/>
                                        <p:tgtEl>
                                          <p:spTgt spid="140"/>
                                        </p:tgtEl>
                                      </p:cBhvr>
                                    </p:animEffect>
                                  </p:childTnLst>
                                </p:cTn>
                              </p:par>
                              <p:par>
                                <p:cTn id="48" presetID="47" presetClass="entr" presetSubtype="0" fill="hold" nodeType="withEffect">
                                  <p:stCondLst>
                                    <p:cond delay="3250"/>
                                  </p:stCondLst>
                                  <p:childTnLst>
                                    <p:set>
                                      <p:cBhvr>
                                        <p:cTn id="49" dur="1" fill="hold">
                                          <p:stCondLst>
                                            <p:cond delay="0"/>
                                          </p:stCondLst>
                                        </p:cTn>
                                        <p:tgtEl>
                                          <p:spTgt spid="141"/>
                                        </p:tgtEl>
                                        <p:attrNameLst>
                                          <p:attrName>style.visibility</p:attrName>
                                        </p:attrNameLst>
                                      </p:cBhvr>
                                      <p:to>
                                        <p:strVal val="visible"/>
                                      </p:to>
                                    </p:set>
                                    <p:animEffect transition="in" filter="fade">
                                      <p:cBhvr>
                                        <p:cTn id="50" dur="1000"/>
                                        <p:tgtEl>
                                          <p:spTgt spid="141"/>
                                        </p:tgtEl>
                                      </p:cBhvr>
                                    </p:animEffect>
                                    <p:anim calcmode="lin" valueType="num">
                                      <p:cBhvr>
                                        <p:cTn id="51" dur="1000" fill="hold"/>
                                        <p:tgtEl>
                                          <p:spTgt spid="141"/>
                                        </p:tgtEl>
                                        <p:attrNameLst>
                                          <p:attrName>ppt_x</p:attrName>
                                        </p:attrNameLst>
                                      </p:cBhvr>
                                      <p:tavLst>
                                        <p:tav tm="0">
                                          <p:val>
                                            <p:strVal val="#ppt_x"/>
                                          </p:val>
                                        </p:tav>
                                        <p:tav tm="100000">
                                          <p:val>
                                            <p:strVal val="#ppt_x"/>
                                          </p:val>
                                        </p:tav>
                                      </p:tavLst>
                                    </p:anim>
                                    <p:anim calcmode="lin" valueType="num">
                                      <p:cBhvr>
                                        <p:cTn id="52" dur="1000" fill="hold"/>
                                        <p:tgtEl>
                                          <p:spTgt spid="141"/>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3500"/>
                                  </p:stCondLst>
                                  <p:childTnLst>
                                    <p:set>
                                      <p:cBhvr>
                                        <p:cTn id="54" dur="1" fill="hold">
                                          <p:stCondLst>
                                            <p:cond delay="0"/>
                                          </p:stCondLst>
                                        </p:cTn>
                                        <p:tgtEl>
                                          <p:spTgt spid="145"/>
                                        </p:tgtEl>
                                        <p:attrNameLst>
                                          <p:attrName>style.visibility</p:attrName>
                                        </p:attrNameLst>
                                      </p:cBhvr>
                                      <p:to>
                                        <p:strVal val="visible"/>
                                      </p:to>
                                    </p:set>
                                    <p:animEffect transition="in" filter="fade">
                                      <p:cBhvr>
                                        <p:cTn id="55" dur="1000"/>
                                        <p:tgtEl>
                                          <p:spTgt spid="145"/>
                                        </p:tgtEl>
                                      </p:cBhvr>
                                    </p:animEffect>
                                    <p:anim calcmode="lin" valueType="num">
                                      <p:cBhvr>
                                        <p:cTn id="56" dur="1000" fill="hold"/>
                                        <p:tgtEl>
                                          <p:spTgt spid="145"/>
                                        </p:tgtEl>
                                        <p:attrNameLst>
                                          <p:attrName>ppt_x</p:attrName>
                                        </p:attrNameLst>
                                      </p:cBhvr>
                                      <p:tavLst>
                                        <p:tav tm="0">
                                          <p:val>
                                            <p:strVal val="#ppt_x"/>
                                          </p:val>
                                        </p:tav>
                                        <p:tav tm="100000">
                                          <p:val>
                                            <p:strVal val="#ppt_x"/>
                                          </p:val>
                                        </p:tav>
                                      </p:tavLst>
                                    </p:anim>
                                    <p:anim calcmode="lin" valueType="num">
                                      <p:cBhvr>
                                        <p:cTn id="57" dur="1000" fill="hold"/>
                                        <p:tgtEl>
                                          <p:spTgt spid="145"/>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3750"/>
                                  </p:stCondLst>
                                  <p:childTnLst>
                                    <p:set>
                                      <p:cBhvr>
                                        <p:cTn id="59" dur="1" fill="hold">
                                          <p:stCondLst>
                                            <p:cond delay="0"/>
                                          </p:stCondLst>
                                        </p:cTn>
                                        <p:tgtEl>
                                          <p:spTgt spid="143"/>
                                        </p:tgtEl>
                                        <p:attrNameLst>
                                          <p:attrName>style.visibility</p:attrName>
                                        </p:attrNameLst>
                                      </p:cBhvr>
                                      <p:to>
                                        <p:strVal val="visible"/>
                                      </p:to>
                                    </p:set>
                                    <p:animEffect transition="in" filter="fade">
                                      <p:cBhvr>
                                        <p:cTn id="60" dur="1000"/>
                                        <p:tgtEl>
                                          <p:spTgt spid="143"/>
                                        </p:tgtEl>
                                      </p:cBhvr>
                                    </p:animEffect>
                                    <p:anim calcmode="lin" valueType="num">
                                      <p:cBhvr>
                                        <p:cTn id="61" dur="1000" fill="hold"/>
                                        <p:tgtEl>
                                          <p:spTgt spid="143"/>
                                        </p:tgtEl>
                                        <p:attrNameLst>
                                          <p:attrName>ppt_x</p:attrName>
                                        </p:attrNameLst>
                                      </p:cBhvr>
                                      <p:tavLst>
                                        <p:tav tm="0">
                                          <p:val>
                                            <p:strVal val="#ppt_x"/>
                                          </p:val>
                                        </p:tav>
                                        <p:tav tm="100000">
                                          <p:val>
                                            <p:strVal val="#ppt_x"/>
                                          </p:val>
                                        </p:tav>
                                      </p:tavLst>
                                    </p:anim>
                                    <p:anim calcmode="lin" valueType="num">
                                      <p:cBhvr>
                                        <p:cTn id="62" dur="1000" fill="hold"/>
                                        <p:tgtEl>
                                          <p:spTgt spid="143"/>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4000"/>
                                  </p:stCondLst>
                                  <p:childTnLst>
                                    <p:set>
                                      <p:cBhvr>
                                        <p:cTn id="64" dur="1" fill="hold">
                                          <p:stCondLst>
                                            <p:cond delay="0"/>
                                          </p:stCondLst>
                                        </p:cTn>
                                        <p:tgtEl>
                                          <p:spTgt spid="142"/>
                                        </p:tgtEl>
                                        <p:attrNameLst>
                                          <p:attrName>style.visibility</p:attrName>
                                        </p:attrNameLst>
                                      </p:cBhvr>
                                      <p:to>
                                        <p:strVal val="visible"/>
                                      </p:to>
                                    </p:set>
                                    <p:animEffect transition="in" filter="fade">
                                      <p:cBhvr>
                                        <p:cTn id="65" dur="1000"/>
                                        <p:tgtEl>
                                          <p:spTgt spid="142"/>
                                        </p:tgtEl>
                                      </p:cBhvr>
                                    </p:animEffect>
                                    <p:anim calcmode="lin" valueType="num">
                                      <p:cBhvr>
                                        <p:cTn id="66" dur="1000" fill="hold"/>
                                        <p:tgtEl>
                                          <p:spTgt spid="142"/>
                                        </p:tgtEl>
                                        <p:attrNameLst>
                                          <p:attrName>ppt_x</p:attrName>
                                        </p:attrNameLst>
                                      </p:cBhvr>
                                      <p:tavLst>
                                        <p:tav tm="0">
                                          <p:val>
                                            <p:strVal val="#ppt_x"/>
                                          </p:val>
                                        </p:tav>
                                        <p:tav tm="100000">
                                          <p:val>
                                            <p:strVal val="#ppt_x"/>
                                          </p:val>
                                        </p:tav>
                                      </p:tavLst>
                                    </p:anim>
                                    <p:anim calcmode="lin" valueType="num">
                                      <p:cBhvr>
                                        <p:cTn id="67" dur="1000" fill="hold"/>
                                        <p:tgtEl>
                                          <p:spTgt spid="142"/>
                                        </p:tgtEl>
                                        <p:attrNameLst>
                                          <p:attrName>ppt_y</p:attrName>
                                        </p:attrNameLst>
                                      </p:cBhvr>
                                      <p:tavLst>
                                        <p:tav tm="0">
                                          <p:val>
                                            <p:strVal val="#ppt_y-.1"/>
                                          </p:val>
                                        </p:tav>
                                        <p:tav tm="100000">
                                          <p:val>
                                            <p:strVal val="#ppt_y"/>
                                          </p:val>
                                        </p:tav>
                                      </p:tavLst>
                                    </p:anim>
                                  </p:childTnLst>
                                </p:cTn>
                              </p:par>
                              <p:par>
                                <p:cTn id="68" presetID="47" presetClass="entr" presetSubtype="0" fill="hold" nodeType="withEffect">
                                  <p:stCondLst>
                                    <p:cond delay="4250"/>
                                  </p:stCondLst>
                                  <p:childTnLst>
                                    <p:set>
                                      <p:cBhvr>
                                        <p:cTn id="69" dur="1" fill="hold">
                                          <p:stCondLst>
                                            <p:cond delay="0"/>
                                          </p:stCondLst>
                                        </p:cTn>
                                        <p:tgtEl>
                                          <p:spTgt spid="144"/>
                                        </p:tgtEl>
                                        <p:attrNameLst>
                                          <p:attrName>style.visibility</p:attrName>
                                        </p:attrNameLst>
                                      </p:cBhvr>
                                      <p:to>
                                        <p:strVal val="visible"/>
                                      </p:to>
                                    </p:set>
                                    <p:animEffect transition="in" filter="fade">
                                      <p:cBhvr>
                                        <p:cTn id="70" dur="1000"/>
                                        <p:tgtEl>
                                          <p:spTgt spid="144"/>
                                        </p:tgtEl>
                                      </p:cBhvr>
                                    </p:animEffect>
                                    <p:anim calcmode="lin" valueType="num">
                                      <p:cBhvr>
                                        <p:cTn id="71" dur="1000" fill="hold"/>
                                        <p:tgtEl>
                                          <p:spTgt spid="144"/>
                                        </p:tgtEl>
                                        <p:attrNameLst>
                                          <p:attrName>ppt_x</p:attrName>
                                        </p:attrNameLst>
                                      </p:cBhvr>
                                      <p:tavLst>
                                        <p:tav tm="0">
                                          <p:val>
                                            <p:strVal val="#ppt_x"/>
                                          </p:val>
                                        </p:tav>
                                        <p:tav tm="100000">
                                          <p:val>
                                            <p:strVal val="#ppt_x"/>
                                          </p:val>
                                        </p:tav>
                                      </p:tavLst>
                                    </p:anim>
                                    <p:anim calcmode="lin" valueType="num">
                                      <p:cBhvr>
                                        <p:cTn id="72" dur="1000" fill="hold"/>
                                        <p:tgtEl>
                                          <p:spTgt spid="144"/>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4500"/>
                                  </p:stCondLst>
                                  <p:childTnLst>
                                    <p:set>
                                      <p:cBhvr>
                                        <p:cTn id="74" dur="1" fill="hold">
                                          <p:stCondLst>
                                            <p:cond delay="0"/>
                                          </p:stCondLst>
                                        </p:cTn>
                                        <p:tgtEl>
                                          <p:spTgt spid="146"/>
                                        </p:tgtEl>
                                        <p:attrNameLst>
                                          <p:attrName>style.visibility</p:attrName>
                                        </p:attrNameLst>
                                      </p:cBhvr>
                                      <p:to>
                                        <p:strVal val="visible"/>
                                      </p:to>
                                    </p:set>
                                    <p:animEffect transition="in" filter="fade">
                                      <p:cBhvr>
                                        <p:cTn id="75" dur="1000"/>
                                        <p:tgtEl>
                                          <p:spTgt spid="146"/>
                                        </p:tgtEl>
                                      </p:cBhvr>
                                    </p:animEffect>
                                    <p:anim calcmode="lin" valueType="num">
                                      <p:cBhvr>
                                        <p:cTn id="76" dur="1000" fill="hold"/>
                                        <p:tgtEl>
                                          <p:spTgt spid="146"/>
                                        </p:tgtEl>
                                        <p:attrNameLst>
                                          <p:attrName>ppt_x</p:attrName>
                                        </p:attrNameLst>
                                      </p:cBhvr>
                                      <p:tavLst>
                                        <p:tav tm="0">
                                          <p:val>
                                            <p:strVal val="#ppt_x"/>
                                          </p:val>
                                        </p:tav>
                                        <p:tav tm="100000">
                                          <p:val>
                                            <p:strVal val="#ppt_x"/>
                                          </p:val>
                                        </p:tav>
                                      </p:tavLst>
                                    </p:anim>
                                    <p:anim calcmode="lin" valueType="num">
                                      <p:cBhvr>
                                        <p:cTn id="77" dur="1000" fill="hold"/>
                                        <p:tgtEl>
                                          <p:spTgt spid="146"/>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4500"/>
                                  </p:stCondLst>
                                  <p:childTnLst>
                                    <p:set>
                                      <p:cBhvr>
                                        <p:cTn id="79" dur="1" fill="hold">
                                          <p:stCondLst>
                                            <p:cond delay="0"/>
                                          </p:stCondLst>
                                        </p:cTn>
                                        <p:tgtEl>
                                          <p:spTgt spid="149"/>
                                        </p:tgtEl>
                                        <p:attrNameLst>
                                          <p:attrName>style.visibility</p:attrName>
                                        </p:attrNameLst>
                                      </p:cBhvr>
                                      <p:to>
                                        <p:strVal val="visible"/>
                                      </p:to>
                                    </p:set>
                                    <p:animEffect transition="in" filter="fade">
                                      <p:cBhvr>
                                        <p:cTn id="80" dur="1000"/>
                                        <p:tgtEl>
                                          <p:spTgt spid="149"/>
                                        </p:tgtEl>
                                      </p:cBhvr>
                                    </p:animEffect>
                                    <p:anim calcmode="lin" valueType="num">
                                      <p:cBhvr>
                                        <p:cTn id="81" dur="1000" fill="hold"/>
                                        <p:tgtEl>
                                          <p:spTgt spid="149"/>
                                        </p:tgtEl>
                                        <p:attrNameLst>
                                          <p:attrName>ppt_x</p:attrName>
                                        </p:attrNameLst>
                                      </p:cBhvr>
                                      <p:tavLst>
                                        <p:tav tm="0">
                                          <p:val>
                                            <p:strVal val="#ppt_x"/>
                                          </p:val>
                                        </p:tav>
                                        <p:tav tm="100000">
                                          <p:val>
                                            <p:strVal val="#ppt_x"/>
                                          </p:val>
                                        </p:tav>
                                      </p:tavLst>
                                    </p:anim>
                                    <p:anim calcmode="lin" valueType="num">
                                      <p:cBhvr>
                                        <p:cTn id="82" dur="1000" fill="hold"/>
                                        <p:tgtEl>
                                          <p:spTgt spid="149"/>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4500"/>
                                  </p:stCondLst>
                                  <p:childTnLst>
                                    <p:set>
                                      <p:cBhvr>
                                        <p:cTn id="84" dur="1" fill="hold">
                                          <p:stCondLst>
                                            <p:cond delay="0"/>
                                          </p:stCondLst>
                                        </p:cTn>
                                        <p:tgtEl>
                                          <p:spTgt spid="152"/>
                                        </p:tgtEl>
                                        <p:attrNameLst>
                                          <p:attrName>style.visibility</p:attrName>
                                        </p:attrNameLst>
                                      </p:cBhvr>
                                      <p:to>
                                        <p:strVal val="visible"/>
                                      </p:to>
                                    </p:set>
                                    <p:animEffect transition="in" filter="fade">
                                      <p:cBhvr>
                                        <p:cTn id="85" dur="1000"/>
                                        <p:tgtEl>
                                          <p:spTgt spid="152"/>
                                        </p:tgtEl>
                                      </p:cBhvr>
                                    </p:animEffect>
                                    <p:anim calcmode="lin" valueType="num">
                                      <p:cBhvr>
                                        <p:cTn id="86" dur="1000" fill="hold"/>
                                        <p:tgtEl>
                                          <p:spTgt spid="152"/>
                                        </p:tgtEl>
                                        <p:attrNameLst>
                                          <p:attrName>ppt_x</p:attrName>
                                        </p:attrNameLst>
                                      </p:cBhvr>
                                      <p:tavLst>
                                        <p:tav tm="0">
                                          <p:val>
                                            <p:strVal val="#ppt_x"/>
                                          </p:val>
                                        </p:tav>
                                        <p:tav tm="100000">
                                          <p:val>
                                            <p:strVal val="#ppt_x"/>
                                          </p:val>
                                        </p:tav>
                                      </p:tavLst>
                                    </p:anim>
                                    <p:anim calcmode="lin" valueType="num">
                                      <p:cBhvr>
                                        <p:cTn id="87" dur="1000" fill="hold"/>
                                        <p:tgtEl>
                                          <p:spTgt spid="152"/>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4500"/>
                                  </p:stCondLst>
                                  <p:childTnLst>
                                    <p:set>
                                      <p:cBhvr>
                                        <p:cTn id="89" dur="1" fill="hold">
                                          <p:stCondLst>
                                            <p:cond delay="0"/>
                                          </p:stCondLst>
                                        </p:cTn>
                                        <p:tgtEl>
                                          <p:spTgt spid="155"/>
                                        </p:tgtEl>
                                        <p:attrNameLst>
                                          <p:attrName>style.visibility</p:attrName>
                                        </p:attrNameLst>
                                      </p:cBhvr>
                                      <p:to>
                                        <p:strVal val="visible"/>
                                      </p:to>
                                    </p:set>
                                    <p:animEffect transition="in" filter="fade">
                                      <p:cBhvr>
                                        <p:cTn id="90" dur="1000"/>
                                        <p:tgtEl>
                                          <p:spTgt spid="155"/>
                                        </p:tgtEl>
                                      </p:cBhvr>
                                    </p:animEffect>
                                    <p:anim calcmode="lin" valueType="num">
                                      <p:cBhvr>
                                        <p:cTn id="91" dur="1000" fill="hold"/>
                                        <p:tgtEl>
                                          <p:spTgt spid="155"/>
                                        </p:tgtEl>
                                        <p:attrNameLst>
                                          <p:attrName>ppt_x</p:attrName>
                                        </p:attrNameLst>
                                      </p:cBhvr>
                                      <p:tavLst>
                                        <p:tav tm="0">
                                          <p:val>
                                            <p:strVal val="#ppt_x"/>
                                          </p:val>
                                        </p:tav>
                                        <p:tav tm="100000">
                                          <p:val>
                                            <p:strVal val="#ppt_x"/>
                                          </p:val>
                                        </p:tav>
                                      </p:tavLst>
                                    </p:anim>
                                    <p:anim calcmode="lin" valueType="num">
                                      <p:cBhvr>
                                        <p:cTn id="92"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
          <p:cNvSpPr txBox="1"/>
          <p:nvPr/>
        </p:nvSpPr>
        <p:spPr>
          <a:xfrm>
            <a:off x="1219763" y="105518"/>
            <a:ext cx="2004700" cy="523220"/>
          </a:xfrm>
          <a:prstGeom prst="rect">
            <a:avLst/>
          </a:prstGeom>
          <a:noFill/>
        </p:spPr>
        <p:txBody>
          <a:bodyPr wrap="square" rtlCol="0">
            <a:spAutoFit/>
          </a:bodyPr>
          <a:lstStyle/>
          <a:p>
            <a:pPr algn="ctr"/>
            <a:r>
              <a:rPr lang="zh-CN" altLang="en-US" sz="2800" b="1">
                <a:solidFill>
                  <a:srgbClr val="0070C0"/>
                </a:solidFill>
                <a:latin typeface="微软雅黑" panose="020B0503020204020204" pitchFamily="34" charset="-122"/>
                <a:ea typeface="微软雅黑" panose="020B0503020204020204" pitchFamily="34" charset="-122"/>
              </a:rPr>
              <a:t>研究方案</a:t>
            </a:r>
          </a:p>
        </p:txBody>
      </p:sp>
      <p:cxnSp>
        <p:nvCxnSpPr>
          <p:cNvPr id="5" name="直接连接符 4"/>
          <p:cNvCxnSpPr/>
          <p:nvPr/>
        </p:nvCxnSpPr>
        <p:spPr>
          <a:xfrm>
            <a:off x="0" y="687715"/>
            <a:ext cx="914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20" y="104414"/>
            <a:ext cx="826142" cy="583301"/>
          </a:xfrm>
          <a:prstGeom prst="rect">
            <a:avLst/>
          </a:prstGeom>
        </p:spPr>
      </p:pic>
      <p:sp>
        <p:nvSpPr>
          <p:cNvPr id="7" name="椭圆 6"/>
          <p:cNvSpPr/>
          <p:nvPr/>
        </p:nvSpPr>
        <p:spPr>
          <a:xfrm>
            <a:off x="7450353" y="286397"/>
            <a:ext cx="161462" cy="1614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724169" y="286397"/>
            <a:ext cx="161462" cy="1614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997985" y="286397"/>
            <a:ext cx="161462" cy="1614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271801" y="286397"/>
            <a:ext cx="161462" cy="16146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8545617" y="286397"/>
            <a:ext cx="161462" cy="1614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文本框 73"/>
          <p:cNvSpPr txBox="1"/>
          <p:nvPr/>
        </p:nvSpPr>
        <p:spPr>
          <a:xfrm>
            <a:off x="5702593" y="1478947"/>
            <a:ext cx="2486740"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grpSp>
        <p:nvGrpSpPr>
          <p:cNvPr id="2051" name="组合 2050"/>
          <p:cNvGrpSpPr/>
          <p:nvPr/>
        </p:nvGrpSpPr>
        <p:grpSpPr>
          <a:xfrm>
            <a:off x="4106238" y="1230673"/>
            <a:ext cx="1508843" cy="1442540"/>
            <a:chOff x="4106238" y="1230673"/>
            <a:chExt cx="1508843" cy="1442540"/>
          </a:xfrm>
        </p:grpSpPr>
        <p:grpSp>
          <p:nvGrpSpPr>
            <p:cNvPr id="62" name="组合 61"/>
            <p:cNvGrpSpPr/>
            <p:nvPr/>
          </p:nvGrpSpPr>
          <p:grpSpPr>
            <a:xfrm rot="4498505">
              <a:off x="4139390" y="1197521"/>
              <a:ext cx="1442540" cy="1508843"/>
              <a:chOff x="2889940" y="1354123"/>
              <a:chExt cx="1442540" cy="1508843"/>
            </a:xfrm>
            <a:effectLst>
              <a:outerShdw blurRad="50800" dist="38100" dir="2700000" algn="tl" rotWithShape="0">
                <a:prstClr val="black">
                  <a:alpha val="40000"/>
                </a:prstClr>
              </a:outerShdw>
            </a:effectLst>
          </p:grpSpPr>
          <p:sp>
            <p:nvSpPr>
              <p:cNvPr id="63" name="Freeform 39"/>
              <p:cNvSpPr/>
              <p:nvPr/>
            </p:nvSpPr>
            <p:spPr bwMode="auto">
              <a:xfrm>
                <a:off x="2889940" y="1354123"/>
                <a:ext cx="1442540" cy="1508843"/>
              </a:xfrm>
              <a:custGeom>
                <a:avLst/>
                <a:gdLst>
                  <a:gd name="T0" fmla="*/ 292 w 905"/>
                  <a:gd name="T1" fmla="*/ 746 h 945"/>
                  <a:gd name="T2" fmla="*/ 61 w 905"/>
                  <a:gd name="T3" fmla="*/ 292 h 945"/>
                  <a:gd name="T4" fmla="*/ 515 w 905"/>
                  <a:gd name="T5" fmla="*/ 61 h 945"/>
                  <a:gd name="T6" fmla="*/ 746 w 905"/>
                  <a:gd name="T7" fmla="*/ 515 h 945"/>
                  <a:gd name="T8" fmla="*/ 734 w 905"/>
                  <a:gd name="T9" fmla="*/ 545 h 945"/>
                  <a:gd name="T10" fmla="*/ 734 w 905"/>
                  <a:gd name="T11" fmla="*/ 545 h 945"/>
                  <a:gd name="T12" fmla="*/ 734 w 905"/>
                  <a:gd name="T13" fmla="*/ 545 h 945"/>
                  <a:gd name="T14" fmla="*/ 905 w 905"/>
                  <a:gd name="T15" fmla="*/ 945 h 945"/>
                  <a:gd name="T16" fmla="*/ 292 w 905"/>
                  <a:gd name="T17" fmla="*/ 746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5" h="944">
                    <a:moveTo>
                      <a:pt x="292" y="746"/>
                    </a:moveTo>
                    <a:cubicBezTo>
                      <a:pt x="104" y="684"/>
                      <a:pt x="0" y="481"/>
                      <a:pt x="61" y="292"/>
                    </a:cubicBezTo>
                    <a:cubicBezTo>
                      <a:pt x="123" y="103"/>
                      <a:pt x="326" y="0"/>
                      <a:pt x="515" y="61"/>
                    </a:cubicBezTo>
                    <a:cubicBezTo>
                      <a:pt x="703" y="122"/>
                      <a:pt x="807" y="326"/>
                      <a:pt x="746" y="515"/>
                    </a:cubicBezTo>
                    <a:cubicBezTo>
                      <a:pt x="742" y="525"/>
                      <a:pt x="739" y="535"/>
                      <a:pt x="734" y="545"/>
                    </a:cubicBezTo>
                    <a:cubicBezTo>
                      <a:pt x="734" y="545"/>
                      <a:pt x="734" y="545"/>
                      <a:pt x="734" y="545"/>
                    </a:cubicBezTo>
                    <a:cubicBezTo>
                      <a:pt x="734" y="545"/>
                      <a:pt x="734" y="545"/>
                      <a:pt x="734" y="545"/>
                    </a:cubicBezTo>
                    <a:cubicBezTo>
                      <a:pt x="708" y="628"/>
                      <a:pt x="678" y="820"/>
                      <a:pt x="905" y="945"/>
                    </a:cubicBezTo>
                    <a:cubicBezTo>
                      <a:pt x="292" y="746"/>
                      <a:pt x="292" y="746"/>
                      <a:pt x="292" y="746"/>
                    </a:cubicBezTo>
                  </a:path>
                </a:pathLst>
              </a:custGeom>
              <a:solidFill>
                <a:srgbClr val="FF0000"/>
              </a:solidFill>
              <a:ln w="28575">
                <a:solidFill>
                  <a:schemeClr val="bg1">
                    <a:lumMod val="85000"/>
                  </a:schemeClr>
                </a:solidFill>
              </a:ln>
              <a:effectLst>
                <a:innerShdw blurRad="241300" dist="177800" dir="13500000">
                  <a:prstClr val="black">
                    <a:alpha val="33000"/>
                  </a:prstClr>
                </a:innerShdw>
              </a:effectLst>
            </p:spPr>
            <p:txBody>
              <a:bodyPr vert="horz" wrap="square" lIns="91440" tIns="45720" rIns="91440" bIns="45720" numCol="1" anchor="t" anchorCtr="0" compatLnSpc="1"/>
              <a:lstStyle/>
              <a:p>
                <a:endParaRPr lang="zh-CN" altLang="en-US"/>
              </a:p>
            </p:txBody>
          </p:sp>
          <p:sp>
            <p:nvSpPr>
              <p:cNvPr id="64" name="Freeform 42"/>
              <p:cNvSpPr/>
              <p:nvPr/>
            </p:nvSpPr>
            <p:spPr bwMode="auto">
              <a:xfrm>
                <a:off x="3002197" y="1468905"/>
                <a:ext cx="1063238" cy="1063836"/>
              </a:xfrm>
              <a:custGeom>
                <a:avLst/>
                <a:gdLst>
                  <a:gd name="T0" fmla="*/ 242 w 667"/>
                  <a:gd name="T1" fmla="*/ 616 h 666"/>
                  <a:gd name="T2" fmla="*/ 51 w 667"/>
                  <a:gd name="T3" fmla="*/ 242 h 666"/>
                  <a:gd name="T4" fmla="*/ 425 w 667"/>
                  <a:gd name="T5" fmla="*/ 51 h 666"/>
                  <a:gd name="T6" fmla="*/ 616 w 667"/>
                  <a:gd name="T7" fmla="*/ 425 h 666"/>
                  <a:gd name="T8" fmla="*/ 242 w 667"/>
                  <a:gd name="T9" fmla="*/ 616 h 666"/>
                </a:gdLst>
                <a:ahLst/>
                <a:cxnLst>
                  <a:cxn ang="0">
                    <a:pos x="T0" y="T1"/>
                  </a:cxn>
                  <a:cxn ang="0">
                    <a:pos x="T2" y="T3"/>
                  </a:cxn>
                  <a:cxn ang="0">
                    <a:pos x="T4" y="T5"/>
                  </a:cxn>
                  <a:cxn ang="0">
                    <a:pos x="T6" y="T7"/>
                  </a:cxn>
                  <a:cxn ang="0">
                    <a:pos x="T8" y="T9"/>
                  </a:cxn>
                </a:cxnLst>
                <a:rect l="0" t="0" r="r" b="b"/>
                <a:pathLst>
                  <a:path w="667" h="666">
                    <a:moveTo>
                      <a:pt x="242" y="616"/>
                    </a:moveTo>
                    <a:cubicBezTo>
                      <a:pt x="86" y="565"/>
                      <a:pt x="0" y="397"/>
                      <a:pt x="51" y="242"/>
                    </a:cubicBezTo>
                    <a:cubicBezTo>
                      <a:pt x="102" y="86"/>
                      <a:pt x="270" y="0"/>
                      <a:pt x="425" y="51"/>
                    </a:cubicBezTo>
                    <a:cubicBezTo>
                      <a:pt x="581" y="101"/>
                      <a:pt x="667" y="269"/>
                      <a:pt x="616" y="425"/>
                    </a:cubicBezTo>
                    <a:cubicBezTo>
                      <a:pt x="565" y="581"/>
                      <a:pt x="397" y="666"/>
                      <a:pt x="242" y="616"/>
                    </a:cubicBezTo>
                    <a:close/>
                  </a:path>
                </a:pathLst>
              </a:custGeom>
              <a:solidFill>
                <a:schemeClr val="bg1">
                  <a:lumMod val="95000"/>
                </a:schemeClr>
              </a:solidFill>
              <a:ln w="9525">
                <a:solidFill>
                  <a:schemeClr val="bg1">
                    <a:lumMod val="75000"/>
                  </a:schemeClr>
                </a:solidFill>
                <a:round/>
              </a:ln>
            </p:spPr>
            <p:txBody>
              <a:bodyPr vert="horz" wrap="square" lIns="91440" tIns="45720" rIns="91440" bIns="45720" numCol="1" anchor="t" anchorCtr="0" compatLnSpc="1"/>
              <a:lstStyle/>
              <a:p>
                <a:endParaRPr lang="zh-CN" altLang="en-US"/>
              </a:p>
            </p:txBody>
          </p:sp>
        </p:grpSp>
        <p:sp>
          <p:nvSpPr>
            <p:cNvPr id="77" name="文本框 2"/>
            <p:cNvSpPr txBox="1"/>
            <p:nvPr/>
          </p:nvSpPr>
          <p:spPr>
            <a:xfrm>
              <a:off x="4535420" y="1592525"/>
              <a:ext cx="841792" cy="584775"/>
            </a:xfrm>
            <a:prstGeom prst="rect">
              <a:avLst/>
            </a:prstGeom>
            <a:noFill/>
          </p:spPr>
          <p:txBody>
            <a:bodyPr wrap="square" rtlCol="0">
              <a:spAutoFit/>
            </a:bodyPr>
            <a:lstStyle/>
            <a:p>
              <a:pPr algn="ctr"/>
              <a:r>
                <a:rPr lang="zh-CN" altLang="en-US" sz="1600" b="1">
                  <a:solidFill>
                    <a:srgbClr val="0070C0"/>
                  </a:solidFill>
                  <a:latin typeface="微软雅黑" panose="020B0503020204020204" pitchFamily="34" charset="-122"/>
                  <a:ea typeface="微软雅黑" panose="020B0503020204020204" pitchFamily="34" charset="-122"/>
                </a:rPr>
                <a:t>添加</a:t>
              </a:r>
              <a:endParaRPr lang="en-US" altLang="zh-CN" sz="1600" b="1">
                <a:solidFill>
                  <a:srgbClr val="0070C0"/>
                </a:solidFill>
                <a:latin typeface="微软雅黑" panose="020B0503020204020204" pitchFamily="34" charset="-122"/>
                <a:ea typeface="微软雅黑" panose="020B0503020204020204" pitchFamily="34" charset="-122"/>
              </a:endParaRPr>
            </a:p>
            <a:p>
              <a:pPr algn="ctr"/>
              <a:r>
                <a:rPr lang="zh-CN" altLang="en-US" sz="1600" b="1">
                  <a:solidFill>
                    <a:srgbClr val="0070C0"/>
                  </a:solidFill>
                  <a:latin typeface="微软雅黑" panose="020B0503020204020204" pitchFamily="34" charset="-122"/>
                  <a:ea typeface="微软雅黑" panose="020B0503020204020204" pitchFamily="34" charset="-122"/>
                </a:rPr>
                <a:t>标题</a:t>
              </a:r>
            </a:p>
          </p:txBody>
        </p:sp>
      </p:grpSp>
      <p:sp>
        <p:nvSpPr>
          <p:cNvPr id="78" name="文本框 77"/>
          <p:cNvSpPr txBox="1"/>
          <p:nvPr/>
        </p:nvSpPr>
        <p:spPr>
          <a:xfrm>
            <a:off x="6224895" y="2795659"/>
            <a:ext cx="2486740"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79" name="文本框 78"/>
          <p:cNvSpPr txBox="1"/>
          <p:nvPr/>
        </p:nvSpPr>
        <p:spPr>
          <a:xfrm>
            <a:off x="5303843" y="3954892"/>
            <a:ext cx="2486740"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80" name="文本框 79"/>
          <p:cNvSpPr txBox="1"/>
          <p:nvPr/>
        </p:nvSpPr>
        <p:spPr>
          <a:xfrm>
            <a:off x="326001" y="3697822"/>
            <a:ext cx="2486740"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81" name="文本框 80"/>
          <p:cNvSpPr txBox="1"/>
          <p:nvPr/>
        </p:nvSpPr>
        <p:spPr>
          <a:xfrm>
            <a:off x="326001" y="1658276"/>
            <a:ext cx="2486740"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grpSp>
        <p:nvGrpSpPr>
          <p:cNvPr id="2060" name="组合 2059"/>
          <p:cNvGrpSpPr/>
          <p:nvPr/>
        </p:nvGrpSpPr>
        <p:grpSpPr>
          <a:xfrm>
            <a:off x="2889940" y="1354123"/>
            <a:ext cx="1442540" cy="1508843"/>
            <a:chOff x="2889940" y="1354123"/>
            <a:chExt cx="1442540" cy="1508843"/>
          </a:xfrm>
        </p:grpSpPr>
        <p:grpSp>
          <p:nvGrpSpPr>
            <p:cNvPr id="2050" name="组合 2049"/>
            <p:cNvGrpSpPr/>
            <p:nvPr/>
          </p:nvGrpSpPr>
          <p:grpSpPr>
            <a:xfrm>
              <a:off x="2889940" y="1354123"/>
              <a:ext cx="1442540" cy="1508843"/>
              <a:chOff x="2889940" y="1354123"/>
              <a:chExt cx="1442540" cy="1508843"/>
            </a:xfrm>
            <a:effectLst>
              <a:outerShdw blurRad="50800" dist="38100" dir="2700000" algn="tl" rotWithShape="0">
                <a:prstClr val="black">
                  <a:alpha val="40000"/>
                </a:prstClr>
              </a:outerShdw>
            </a:effectLst>
          </p:grpSpPr>
          <p:sp>
            <p:nvSpPr>
              <p:cNvPr id="29" name="Freeform 39"/>
              <p:cNvSpPr/>
              <p:nvPr/>
            </p:nvSpPr>
            <p:spPr bwMode="auto">
              <a:xfrm>
                <a:off x="2889940" y="1354123"/>
                <a:ext cx="1442540" cy="1508843"/>
              </a:xfrm>
              <a:custGeom>
                <a:avLst/>
                <a:gdLst>
                  <a:gd name="T0" fmla="*/ 292 w 905"/>
                  <a:gd name="T1" fmla="*/ 746 h 945"/>
                  <a:gd name="T2" fmla="*/ 61 w 905"/>
                  <a:gd name="T3" fmla="*/ 292 h 945"/>
                  <a:gd name="T4" fmla="*/ 515 w 905"/>
                  <a:gd name="T5" fmla="*/ 61 h 945"/>
                  <a:gd name="T6" fmla="*/ 746 w 905"/>
                  <a:gd name="T7" fmla="*/ 515 h 945"/>
                  <a:gd name="T8" fmla="*/ 734 w 905"/>
                  <a:gd name="T9" fmla="*/ 545 h 945"/>
                  <a:gd name="T10" fmla="*/ 734 w 905"/>
                  <a:gd name="T11" fmla="*/ 545 h 945"/>
                  <a:gd name="T12" fmla="*/ 734 w 905"/>
                  <a:gd name="T13" fmla="*/ 545 h 945"/>
                  <a:gd name="T14" fmla="*/ 905 w 905"/>
                  <a:gd name="T15" fmla="*/ 945 h 945"/>
                  <a:gd name="T16" fmla="*/ 292 w 905"/>
                  <a:gd name="T17" fmla="*/ 746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5" h="944">
                    <a:moveTo>
                      <a:pt x="292" y="746"/>
                    </a:moveTo>
                    <a:cubicBezTo>
                      <a:pt x="104" y="684"/>
                      <a:pt x="0" y="481"/>
                      <a:pt x="61" y="292"/>
                    </a:cubicBezTo>
                    <a:cubicBezTo>
                      <a:pt x="123" y="103"/>
                      <a:pt x="326" y="0"/>
                      <a:pt x="515" y="61"/>
                    </a:cubicBezTo>
                    <a:cubicBezTo>
                      <a:pt x="703" y="122"/>
                      <a:pt x="807" y="326"/>
                      <a:pt x="746" y="515"/>
                    </a:cubicBezTo>
                    <a:cubicBezTo>
                      <a:pt x="742" y="525"/>
                      <a:pt x="739" y="535"/>
                      <a:pt x="734" y="545"/>
                    </a:cubicBezTo>
                    <a:cubicBezTo>
                      <a:pt x="734" y="545"/>
                      <a:pt x="734" y="545"/>
                      <a:pt x="734" y="545"/>
                    </a:cubicBezTo>
                    <a:cubicBezTo>
                      <a:pt x="734" y="545"/>
                      <a:pt x="734" y="545"/>
                      <a:pt x="734" y="545"/>
                    </a:cubicBezTo>
                    <a:cubicBezTo>
                      <a:pt x="708" y="628"/>
                      <a:pt x="678" y="820"/>
                      <a:pt x="905" y="945"/>
                    </a:cubicBezTo>
                    <a:cubicBezTo>
                      <a:pt x="292" y="746"/>
                      <a:pt x="292" y="746"/>
                      <a:pt x="292" y="746"/>
                    </a:cubicBezTo>
                  </a:path>
                </a:pathLst>
              </a:custGeom>
              <a:solidFill>
                <a:srgbClr val="0070C0"/>
              </a:solidFill>
              <a:ln w="28575">
                <a:solidFill>
                  <a:schemeClr val="bg1">
                    <a:lumMod val="85000"/>
                  </a:schemeClr>
                </a:solidFill>
              </a:ln>
              <a:effectLst>
                <a:innerShdw blurRad="241300" dist="177800" dir="13500000">
                  <a:prstClr val="black">
                    <a:alpha val="33000"/>
                  </a:prstClr>
                </a:innerShdw>
              </a:effectLst>
            </p:spPr>
            <p:txBody>
              <a:bodyPr vert="horz" wrap="square" lIns="91440" tIns="45720" rIns="91440" bIns="45720" numCol="1" anchor="t" anchorCtr="0" compatLnSpc="1"/>
              <a:lstStyle/>
              <a:p>
                <a:endParaRPr lang="zh-CN" altLang="en-US"/>
              </a:p>
            </p:txBody>
          </p:sp>
          <p:sp>
            <p:nvSpPr>
              <p:cNvPr id="31" name="Freeform 42"/>
              <p:cNvSpPr/>
              <p:nvPr/>
            </p:nvSpPr>
            <p:spPr bwMode="auto">
              <a:xfrm>
                <a:off x="3002197" y="1468905"/>
                <a:ext cx="1063238" cy="1063836"/>
              </a:xfrm>
              <a:custGeom>
                <a:avLst/>
                <a:gdLst>
                  <a:gd name="T0" fmla="*/ 242 w 667"/>
                  <a:gd name="T1" fmla="*/ 616 h 666"/>
                  <a:gd name="T2" fmla="*/ 51 w 667"/>
                  <a:gd name="T3" fmla="*/ 242 h 666"/>
                  <a:gd name="T4" fmla="*/ 425 w 667"/>
                  <a:gd name="T5" fmla="*/ 51 h 666"/>
                  <a:gd name="T6" fmla="*/ 616 w 667"/>
                  <a:gd name="T7" fmla="*/ 425 h 666"/>
                  <a:gd name="T8" fmla="*/ 242 w 667"/>
                  <a:gd name="T9" fmla="*/ 616 h 666"/>
                </a:gdLst>
                <a:ahLst/>
                <a:cxnLst>
                  <a:cxn ang="0">
                    <a:pos x="T0" y="T1"/>
                  </a:cxn>
                  <a:cxn ang="0">
                    <a:pos x="T2" y="T3"/>
                  </a:cxn>
                  <a:cxn ang="0">
                    <a:pos x="T4" y="T5"/>
                  </a:cxn>
                  <a:cxn ang="0">
                    <a:pos x="T6" y="T7"/>
                  </a:cxn>
                  <a:cxn ang="0">
                    <a:pos x="T8" y="T9"/>
                  </a:cxn>
                </a:cxnLst>
                <a:rect l="0" t="0" r="r" b="b"/>
                <a:pathLst>
                  <a:path w="667" h="666">
                    <a:moveTo>
                      <a:pt x="242" y="616"/>
                    </a:moveTo>
                    <a:cubicBezTo>
                      <a:pt x="86" y="565"/>
                      <a:pt x="0" y="397"/>
                      <a:pt x="51" y="242"/>
                    </a:cubicBezTo>
                    <a:cubicBezTo>
                      <a:pt x="102" y="86"/>
                      <a:pt x="270" y="0"/>
                      <a:pt x="425" y="51"/>
                    </a:cubicBezTo>
                    <a:cubicBezTo>
                      <a:pt x="581" y="101"/>
                      <a:pt x="667" y="269"/>
                      <a:pt x="616" y="425"/>
                    </a:cubicBezTo>
                    <a:cubicBezTo>
                      <a:pt x="565" y="581"/>
                      <a:pt x="397" y="666"/>
                      <a:pt x="242" y="616"/>
                    </a:cubicBezTo>
                    <a:close/>
                  </a:path>
                </a:pathLst>
              </a:custGeom>
              <a:solidFill>
                <a:schemeClr val="bg1">
                  <a:lumMod val="95000"/>
                </a:schemeClr>
              </a:solidFill>
              <a:ln w="9525">
                <a:solidFill>
                  <a:schemeClr val="bg1">
                    <a:lumMod val="75000"/>
                  </a:schemeClr>
                </a:solidFill>
                <a:round/>
              </a:ln>
            </p:spPr>
            <p:txBody>
              <a:bodyPr vert="horz" wrap="square" lIns="91440" tIns="45720" rIns="91440" bIns="45720" numCol="1" anchor="t" anchorCtr="0" compatLnSpc="1"/>
              <a:lstStyle/>
              <a:p>
                <a:endParaRPr lang="zh-CN" altLang="en-US"/>
              </a:p>
            </p:txBody>
          </p:sp>
        </p:grpSp>
        <p:sp>
          <p:nvSpPr>
            <p:cNvPr id="82" name="文本框 2"/>
            <p:cNvSpPr txBox="1"/>
            <p:nvPr/>
          </p:nvSpPr>
          <p:spPr>
            <a:xfrm>
              <a:off x="3086426" y="1723267"/>
              <a:ext cx="841792" cy="584775"/>
            </a:xfrm>
            <a:prstGeom prst="rect">
              <a:avLst/>
            </a:prstGeom>
            <a:noFill/>
          </p:spPr>
          <p:txBody>
            <a:bodyPr wrap="square" rtlCol="0">
              <a:spAutoFit/>
            </a:bodyPr>
            <a:lstStyle/>
            <a:p>
              <a:pPr algn="ctr"/>
              <a:r>
                <a:rPr lang="zh-CN" altLang="en-US" sz="1600" b="1">
                  <a:solidFill>
                    <a:srgbClr val="0070C0"/>
                  </a:solidFill>
                  <a:latin typeface="微软雅黑" panose="020B0503020204020204" pitchFamily="34" charset="-122"/>
                  <a:ea typeface="微软雅黑" panose="020B0503020204020204" pitchFamily="34" charset="-122"/>
                </a:rPr>
                <a:t>添加</a:t>
              </a:r>
              <a:endParaRPr lang="en-US" altLang="zh-CN" sz="1600" b="1">
                <a:solidFill>
                  <a:srgbClr val="0070C0"/>
                </a:solidFill>
                <a:latin typeface="微软雅黑" panose="020B0503020204020204" pitchFamily="34" charset="-122"/>
                <a:ea typeface="微软雅黑" panose="020B0503020204020204" pitchFamily="34" charset="-122"/>
              </a:endParaRPr>
            </a:p>
            <a:p>
              <a:pPr algn="ctr"/>
              <a:r>
                <a:rPr lang="zh-CN" altLang="en-US" sz="1600" b="1">
                  <a:solidFill>
                    <a:srgbClr val="0070C0"/>
                  </a:solidFill>
                  <a:latin typeface="微软雅黑" panose="020B0503020204020204" pitchFamily="34" charset="-122"/>
                  <a:ea typeface="微软雅黑" panose="020B0503020204020204" pitchFamily="34" charset="-122"/>
                </a:rPr>
                <a:t>标题</a:t>
              </a:r>
            </a:p>
          </p:txBody>
        </p:sp>
      </p:grpSp>
      <p:grpSp>
        <p:nvGrpSpPr>
          <p:cNvPr id="2057" name="组合 2056"/>
          <p:cNvGrpSpPr/>
          <p:nvPr/>
        </p:nvGrpSpPr>
        <p:grpSpPr>
          <a:xfrm>
            <a:off x="2668915" y="2604828"/>
            <a:ext cx="1508843" cy="1442540"/>
            <a:chOff x="2668915" y="2604828"/>
            <a:chExt cx="1508843" cy="1442540"/>
          </a:xfrm>
        </p:grpSpPr>
        <p:grpSp>
          <p:nvGrpSpPr>
            <p:cNvPr id="68" name="组合 67"/>
            <p:cNvGrpSpPr/>
            <p:nvPr/>
          </p:nvGrpSpPr>
          <p:grpSpPr>
            <a:xfrm rot="17057606">
              <a:off x="2702067" y="2571676"/>
              <a:ext cx="1442540" cy="1508843"/>
              <a:chOff x="2889940" y="1354123"/>
              <a:chExt cx="1442540" cy="1508843"/>
            </a:xfrm>
            <a:effectLst>
              <a:outerShdw blurRad="50800" dist="38100" dir="2700000" algn="tl" rotWithShape="0">
                <a:prstClr val="black">
                  <a:alpha val="40000"/>
                </a:prstClr>
              </a:outerShdw>
            </a:effectLst>
          </p:grpSpPr>
          <p:sp>
            <p:nvSpPr>
              <p:cNvPr id="69" name="Freeform 39"/>
              <p:cNvSpPr/>
              <p:nvPr/>
            </p:nvSpPr>
            <p:spPr bwMode="auto">
              <a:xfrm>
                <a:off x="2889940" y="1354123"/>
                <a:ext cx="1442540" cy="1508843"/>
              </a:xfrm>
              <a:custGeom>
                <a:avLst/>
                <a:gdLst>
                  <a:gd name="T0" fmla="*/ 292 w 905"/>
                  <a:gd name="T1" fmla="*/ 746 h 945"/>
                  <a:gd name="T2" fmla="*/ 61 w 905"/>
                  <a:gd name="T3" fmla="*/ 292 h 945"/>
                  <a:gd name="T4" fmla="*/ 515 w 905"/>
                  <a:gd name="T5" fmla="*/ 61 h 945"/>
                  <a:gd name="T6" fmla="*/ 746 w 905"/>
                  <a:gd name="T7" fmla="*/ 515 h 945"/>
                  <a:gd name="T8" fmla="*/ 734 w 905"/>
                  <a:gd name="T9" fmla="*/ 545 h 945"/>
                  <a:gd name="T10" fmla="*/ 734 w 905"/>
                  <a:gd name="T11" fmla="*/ 545 h 945"/>
                  <a:gd name="T12" fmla="*/ 734 w 905"/>
                  <a:gd name="T13" fmla="*/ 545 h 945"/>
                  <a:gd name="T14" fmla="*/ 905 w 905"/>
                  <a:gd name="T15" fmla="*/ 945 h 945"/>
                  <a:gd name="T16" fmla="*/ 292 w 905"/>
                  <a:gd name="T17" fmla="*/ 746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5" h="944">
                    <a:moveTo>
                      <a:pt x="292" y="746"/>
                    </a:moveTo>
                    <a:cubicBezTo>
                      <a:pt x="104" y="684"/>
                      <a:pt x="0" y="481"/>
                      <a:pt x="61" y="292"/>
                    </a:cubicBezTo>
                    <a:cubicBezTo>
                      <a:pt x="123" y="103"/>
                      <a:pt x="326" y="0"/>
                      <a:pt x="515" y="61"/>
                    </a:cubicBezTo>
                    <a:cubicBezTo>
                      <a:pt x="703" y="122"/>
                      <a:pt x="807" y="326"/>
                      <a:pt x="746" y="515"/>
                    </a:cubicBezTo>
                    <a:cubicBezTo>
                      <a:pt x="742" y="525"/>
                      <a:pt x="739" y="535"/>
                      <a:pt x="734" y="545"/>
                    </a:cubicBezTo>
                    <a:cubicBezTo>
                      <a:pt x="734" y="545"/>
                      <a:pt x="734" y="545"/>
                      <a:pt x="734" y="545"/>
                    </a:cubicBezTo>
                    <a:cubicBezTo>
                      <a:pt x="734" y="545"/>
                      <a:pt x="734" y="545"/>
                      <a:pt x="734" y="545"/>
                    </a:cubicBezTo>
                    <a:cubicBezTo>
                      <a:pt x="708" y="628"/>
                      <a:pt x="678" y="820"/>
                      <a:pt x="905" y="945"/>
                    </a:cubicBezTo>
                    <a:cubicBezTo>
                      <a:pt x="292" y="746"/>
                      <a:pt x="292" y="746"/>
                      <a:pt x="292" y="746"/>
                    </a:cubicBezTo>
                  </a:path>
                </a:pathLst>
              </a:custGeom>
              <a:solidFill>
                <a:schemeClr val="tx2">
                  <a:lumMod val="60000"/>
                  <a:lumOff val="40000"/>
                </a:schemeClr>
              </a:solidFill>
              <a:ln w="28575">
                <a:solidFill>
                  <a:schemeClr val="bg1">
                    <a:lumMod val="85000"/>
                  </a:schemeClr>
                </a:solidFill>
              </a:ln>
              <a:effectLst>
                <a:innerShdw blurRad="241300" dist="177800" dir="13500000">
                  <a:prstClr val="black">
                    <a:alpha val="33000"/>
                  </a:prstClr>
                </a:innerShdw>
              </a:effectLst>
            </p:spPr>
            <p:txBody>
              <a:bodyPr vert="horz" wrap="square" lIns="91440" tIns="45720" rIns="91440" bIns="45720" numCol="1" anchor="t" anchorCtr="0" compatLnSpc="1"/>
              <a:lstStyle/>
              <a:p>
                <a:endParaRPr lang="zh-CN" altLang="en-US"/>
              </a:p>
            </p:txBody>
          </p:sp>
          <p:sp>
            <p:nvSpPr>
              <p:cNvPr id="70" name="Freeform 42"/>
              <p:cNvSpPr/>
              <p:nvPr/>
            </p:nvSpPr>
            <p:spPr bwMode="auto">
              <a:xfrm>
                <a:off x="3002197" y="1468905"/>
                <a:ext cx="1063238" cy="1063836"/>
              </a:xfrm>
              <a:custGeom>
                <a:avLst/>
                <a:gdLst>
                  <a:gd name="T0" fmla="*/ 242 w 667"/>
                  <a:gd name="T1" fmla="*/ 616 h 666"/>
                  <a:gd name="T2" fmla="*/ 51 w 667"/>
                  <a:gd name="T3" fmla="*/ 242 h 666"/>
                  <a:gd name="T4" fmla="*/ 425 w 667"/>
                  <a:gd name="T5" fmla="*/ 51 h 666"/>
                  <a:gd name="T6" fmla="*/ 616 w 667"/>
                  <a:gd name="T7" fmla="*/ 425 h 666"/>
                  <a:gd name="T8" fmla="*/ 242 w 667"/>
                  <a:gd name="T9" fmla="*/ 616 h 666"/>
                </a:gdLst>
                <a:ahLst/>
                <a:cxnLst>
                  <a:cxn ang="0">
                    <a:pos x="T0" y="T1"/>
                  </a:cxn>
                  <a:cxn ang="0">
                    <a:pos x="T2" y="T3"/>
                  </a:cxn>
                  <a:cxn ang="0">
                    <a:pos x="T4" y="T5"/>
                  </a:cxn>
                  <a:cxn ang="0">
                    <a:pos x="T6" y="T7"/>
                  </a:cxn>
                  <a:cxn ang="0">
                    <a:pos x="T8" y="T9"/>
                  </a:cxn>
                </a:cxnLst>
                <a:rect l="0" t="0" r="r" b="b"/>
                <a:pathLst>
                  <a:path w="667" h="666">
                    <a:moveTo>
                      <a:pt x="242" y="616"/>
                    </a:moveTo>
                    <a:cubicBezTo>
                      <a:pt x="86" y="565"/>
                      <a:pt x="0" y="397"/>
                      <a:pt x="51" y="242"/>
                    </a:cubicBezTo>
                    <a:cubicBezTo>
                      <a:pt x="102" y="86"/>
                      <a:pt x="270" y="0"/>
                      <a:pt x="425" y="51"/>
                    </a:cubicBezTo>
                    <a:cubicBezTo>
                      <a:pt x="581" y="101"/>
                      <a:pt x="667" y="269"/>
                      <a:pt x="616" y="425"/>
                    </a:cubicBezTo>
                    <a:cubicBezTo>
                      <a:pt x="565" y="581"/>
                      <a:pt x="397" y="666"/>
                      <a:pt x="242" y="616"/>
                    </a:cubicBezTo>
                    <a:close/>
                  </a:path>
                </a:pathLst>
              </a:custGeom>
              <a:solidFill>
                <a:schemeClr val="bg1">
                  <a:lumMod val="95000"/>
                </a:schemeClr>
              </a:solidFill>
              <a:ln w="9525">
                <a:solidFill>
                  <a:schemeClr val="bg1">
                    <a:lumMod val="75000"/>
                  </a:schemeClr>
                </a:solidFill>
                <a:round/>
              </a:ln>
            </p:spPr>
            <p:txBody>
              <a:bodyPr vert="horz" wrap="square" lIns="91440" tIns="45720" rIns="91440" bIns="45720" numCol="1" anchor="t" anchorCtr="0" compatLnSpc="1"/>
              <a:lstStyle/>
              <a:p>
                <a:endParaRPr lang="zh-CN" altLang="en-US"/>
              </a:p>
            </p:txBody>
          </p:sp>
        </p:grpSp>
        <p:sp>
          <p:nvSpPr>
            <p:cNvPr id="83" name="文本框 2"/>
            <p:cNvSpPr txBox="1"/>
            <p:nvPr/>
          </p:nvSpPr>
          <p:spPr>
            <a:xfrm>
              <a:off x="2873269" y="3113248"/>
              <a:ext cx="841792" cy="584775"/>
            </a:xfrm>
            <a:prstGeom prst="rect">
              <a:avLst/>
            </a:prstGeom>
            <a:noFill/>
          </p:spPr>
          <p:txBody>
            <a:bodyPr wrap="square" rtlCol="0">
              <a:spAutoFit/>
            </a:bodyPr>
            <a:lstStyle/>
            <a:p>
              <a:pPr algn="ctr"/>
              <a:r>
                <a:rPr lang="zh-CN" altLang="en-US" sz="1600" b="1">
                  <a:solidFill>
                    <a:srgbClr val="0070C0"/>
                  </a:solidFill>
                  <a:latin typeface="微软雅黑" panose="020B0503020204020204" pitchFamily="34" charset="-122"/>
                  <a:ea typeface="微软雅黑" panose="020B0503020204020204" pitchFamily="34" charset="-122"/>
                </a:rPr>
                <a:t>添加</a:t>
              </a:r>
              <a:endParaRPr lang="en-US" altLang="zh-CN" sz="1600" b="1">
                <a:solidFill>
                  <a:srgbClr val="0070C0"/>
                </a:solidFill>
                <a:latin typeface="微软雅黑" panose="020B0503020204020204" pitchFamily="34" charset="-122"/>
                <a:ea typeface="微软雅黑" panose="020B0503020204020204" pitchFamily="34" charset="-122"/>
              </a:endParaRPr>
            </a:p>
            <a:p>
              <a:pPr algn="ctr"/>
              <a:r>
                <a:rPr lang="zh-CN" altLang="en-US" sz="1600" b="1">
                  <a:solidFill>
                    <a:srgbClr val="0070C0"/>
                  </a:solidFill>
                  <a:latin typeface="微软雅黑" panose="020B0503020204020204" pitchFamily="34" charset="-122"/>
                  <a:ea typeface="微软雅黑" panose="020B0503020204020204" pitchFamily="34" charset="-122"/>
                </a:rPr>
                <a:t>标题</a:t>
              </a:r>
            </a:p>
          </p:txBody>
        </p:sp>
      </p:grpSp>
      <p:grpSp>
        <p:nvGrpSpPr>
          <p:cNvPr id="2055" name="组合 2054"/>
          <p:cNvGrpSpPr/>
          <p:nvPr/>
        </p:nvGrpSpPr>
        <p:grpSpPr>
          <a:xfrm>
            <a:off x="3752689" y="3079666"/>
            <a:ext cx="1442540" cy="1508843"/>
            <a:chOff x="3752689" y="3079666"/>
            <a:chExt cx="1442540" cy="1508843"/>
          </a:xfrm>
        </p:grpSpPr>
        <p:grpSp>
          <p:nvGrpSpPr>
            <p:cNvPr id="71" name="组合 70"/>
            <p:cNvGrpSpPr/>
            <p:nvPr/>
          </p:nvGrpSpPr>
          <p:grpSpPr>
            <a:xfrm rot="12801678">
              <a:off x="3752689" y="3079666"/>
              <a:ext cx="1442540" cy="1508843"/>
              <a:chOff x="2889940" y="1354123"/>
              <a:chExt cx="1442540" cy="1508843"/>
            </a:xfrm>
            <a:effectLst>
              <a:outerShdw blurRad="50800" dist="38100" dir="2700000" algn="tl" rotWithShape="0">
                <a:prstClr val="black">
                  <a:alpha val="40000"/>
                </a:prstClr>
              </a:outerShdw>
            </a:effectLst>
          </p:grpSpPr>
          <p:sp>
            <p:nvSpPr>
              <p:cNvPr id="72" name="Freeform 39"/>
              <p:cNvSpPr/>
              <p:nvPr/>
            </p:nvSpPr>
            <p:spPr bwMode="auto">
              <a:xfrm>
                <a:off x="2889940" y="1354123"/>
                <a:ext cx="1442540" cy="1508843"/>
              </a:xfrm>
              <a:custGeom>
                <a:avLst/>
                <a:gdLst>
                  <a:gd name="T0" fmla="*/ 292 w 905"/>
                  <a:gd name="T1" fmla="*/ 746 h 945"/>
                  <a:gd name="T2" fmla="*/ 61 w 905"/>
                  <a:gd name="T3" fmla="*/ 292 h 945"/>
                  <a:gd name="T4" fmla="*/ 515 w 905"/>
                  <a:gd name="T5" fmla="*/ 61 h 945"/>
                  <a:gd name="T6" fmla="*/ 746 w 905"/>
                  <a:gd name="T7" fmla="*/ 515 h 945"/>
                  <a:gd name="T8" fmla="*/ 734 w 905"/>
                  <a:gd name="T9" fmla="*/ 545 h 945"/>
                  <a:gd name="T10" fmla="*/ 734 w 905"/>
                  <a:gd name="T11" fmla="*/ 545 h 945"/>
                  <a:gd name="T12" fmla="*/ 734 w 905"/>
                  <a:gd name="T13" fmla="*/ 545 h 945"/>
                  <a:gd name="T14" fmla="*/ 905 w 905"/>
                  <a:gd name="T15" fmla="*/ 945 h 945"/>
                  <a:gd name="T16" fmla="*/ 292 w 905"/>
                  <a:gd name="T17" fmla="*/ 746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5" h="944">
                    <a:moveTo>
                      <a:pt x="292" y="746"/>
                    </a:moveTo>
                    <a:cubicBezTo>
                      <a:pt x="104" y="684"/>
                      <a:pt x="0" y="481"/>
                      <a:pt x="61" y="292"/>
                    </a:cubicBezTo>
                    <a:cubicBezTo>
                      <a:pt x="123" y="103"/>
                      <a:pt x="326" y="0"/>
                      <a:pt x="515" y="61"/>
                    </a:cubicBezTo>
                    <a:cubicBezTo>
                      <a:pt x="703" y="122"/>
                      <a:pt x="807" y="326"/>
                      <a:pt x="746" y="515"/>
                    </a:cubicBezTo>
                    <a:cubicBezTo>
                      <a:pt x="742" y="525"/>
                      <a:pt x="739" y="535"/>
                      <a:pt x="734" y="545"/>
                    </a:cubicBezTo>
                    <a:cubicBezTo>
                      <a:pt x="734" y="545"/>
                      <a:pt x="734" y="545"/>
                      <a:pt x="734" y="545"/>
                    </a:cubicBezTo>
                    <a:cubicBezTo>
                      <a:pt x="734" y="545"/>
                      <a:pt x="734" y="545"/>
                      <a:pt x="734" y="545"/>
                    </a:cubicBezTo>
                    <a:cubicBezTo>
                      <a:pt x="708" y="628"/>
                      <a:pt x="678" y="820"/>
                      <a:pt x="905" y="945"/>
                    </a:cubicBezTo>
                    <a:cubicBezTo>
                      <a:pt x="292" y="746"/>
                      <a:pt x="292" y="746"/>
                      <a:pt x="292" y="746"/>
                    </a:cubicBezTo>
                  </a:path>
                </a:pathLst>
              </a:custGeom>
              <a:solidFill>
                <a:srgbClr val="FFC000"/>
              </a:solidFill>
              <a:ln w="28575">
                <a:solidFill>
                  <a:schemeClr val="bg1">
                    <a:lumMod val="85000"/>
                  </a:schemeClr>
                </a:solidFill>
              </a:ln>
              <a:effectLst>
                <a:innerShdw blurRad="241300" dist="177800" dir="13500000">
                  <a:prstClr val="black">
                    <a:alpha val="33000"/>
                  </a:prstClr>
                </a:innerShdw>
              </a:effectLst>
            </p:spPr>
            <p:txBody>
              <a:bodyPr vert="horz" wrap="square" lIns="91440" tIns="45720" rIns="91440" bIns="45720" numCol="1" anchor="t" anchorCtr="0" compatLnSpc="1"/>
              <a:lstStyle/>
              <a:p>
                <a:endParaRPr lang="zh-CN" altLang="en-US"/>
              </a:p>
            </p:txBody>
          </p:sp>
          <p:sp>
            <p:nvSpPr>
              <p:cNvPr id="73" name="Freeform 42"/>
              <p:cNvSpPr/>
              <p:nvPr/>
            </p:nvSpPr>
            <p:spPr bwMode="auto">
              <a:xfrm>
                <a:off x="3002197" y="1468905"/>
                <a:ext cx="1063238" cy="1063836"/>
              </a:xfrm>
              <a:custGeom>
                <a:avLst/>
                <a:gdLst>
                  <a:gd name="T0" fmla="*/ 242 w 667"/>
                  <a:gd name="T1" fmla="*/ 616 h 666"/>
                  <a:gd name="T2" fmla="*/ 51 w 667"/>
                  <a:gd name="T3" fmla="*/ 242 h 666"/>
                  <a:gd name="T4" fmla="*/ 425 w 667"/>
                  <a:gd name="T5" fmla="*/ 51 h 666"/>
                  <a:gd name="T6" fmla="*/ 616 w 667"/>
                  <a:gd name="T7" fmla="*/ 425 h 666"/>
                  <a:gd name="T8" fmla="*/ 242 w 667"/>
                  <a:gd name="T9" fmla="*/ 616 h 666"/>
                </a:gdLst>
                <a:ahLst/>
                <a:cxnLst>
                  <a:cxn ang="0">
                    <a:pos x="T0" y="T1"/>
                  </a:cxn>
                  <a:cxn ang="0">
                    <a:pos x="T2" y="T3"/>
                  </a:cxn>
                  <a:cxn ang="0">
                    <a:pos x="T4" y="T5"/>
                  </a:cxn>
                  <a:cxn ang="0">
                    <a:pos x="T6" y="T7"/>
                  </a:cxn>
                  <a:cxn ang="0">
                    <a:pos x="T8" y="T9"/>
                  </a:cxn>
                </a:cxnLst>
                <a:rect l="0" t="0" r="r" b="b"/>
                <a:pathLst>
                  <a:path w="667" h="666">
                    <a:moveTo>
                      <a:pt x="242" y="616"/>
                    </a:moveTo>
                    <a:cubicBezTo>
                      <a:pt x="86" y="565"/>
                      <a:pt x="0" y="397"/>
                      <a:pt x="51" y="242"/>
                    </a:cubicBezTo>
                    <a:cubicBezTo>
                      <a:pt x="102" y="86"/>
                      <a:pt x="270" y="0"/>
                      <a:pt x="425" y="51"/>
                    </a:cubicBezTo>
                    <a:cubicBezTo>
                      <a:pt x="581" y="101"/>
                      <a:pt x="667" y="269"/>
                      <a:pt x="616" y="425"/>
                    </a:cubicBezTo>
                    <a:cubicBezTo>
                      <a:pt x="565" y="581"/>
                      <a:pt x="397" y="666"/>
                      <a:pt x="242" y="616"/>
                    </a:cubicBezTo>
                    <a:close/>
                  </a:path>
                </a:pathLst>
              </a:custGeom>
              <a:solidFill>
                <a:schemeClr val="bg1">
                  <a:lumMod val="95000"/>
                </a:schemeClr>
              </a:solidFill>
              <a:ln w="9525">
                <a:solidFill>
                  <a:schemeClr val="bg1">
                    <a:lumMod val="75000"/>
                  </a:schemeClr>
                </a:solidFill>
                <a:round/>
              </a:ln>
            </p:spPr>
            <p:txBody>
              <a:bodyPr vert="horz" wrap="square" lIns="91440" tIns="45720" rIns="91440" bIns="45720" numCol="1" anchor="t" anchorCtr="0" compatLnSpc="1"/>
              <a:lstStyle/>
              <a:p>
                <a:endParaRPr lang="zh-CN" altLang="en-US"/>
              </a:p>
            </p:txBody>
          </p:sp>
        </p:grpSp>
        <p:sp>
          <p:nvSpPr>
            <p:cNvPr id="84" name="文本框 2"/>
            <p:cNvSpPr txBox="1"/>
            <p:nvPr/>
          </p:nvSpPr>
          <p:spPr>
            <a:xfrm>
              <a:off x="4055415" y="3722017"/>
              <a:ext cx="841792" cy="584775"/>
            </a:xfrm>
            <a:prstGeom prst="rect">
              <a:avLst/>
            </a:prstGeom>
            <a:noFill/>
          </p:spPr>
          <p:txBody>
            <a:bodyPr wrap="square" rtlCol="0">
              <a:spAutoFit/>
            </a:bodyPr>
            <a:lstStyle/>
            <a:p>
              <a:pPr algn="ctr"/>
              <a:r>
                <a:rPr lang="zh-CN" altLang="en-US" sz="1600" b="1">
                  <a:solidFill>
                    <a:srgbClr val="0070C0"/>
                  </a:solidFill>
                  <a:latin typeface="微软雅黑" panose="020B0503020204020204" pitchFamily="34" charset="-122"/>
                  <a:ea typeface="微软雅黑" panose="020B0503020204020204" pitchFamily="34" charset="-122"/>
                </a:rPr>
                <a:t>添加</a:t>
              </a:r>
              <a:endParaRPr lang="en-US" altLang="zh-CN" sz="1600" b="1">
                <a:solidFill>
                  <a:srgbClr val="0070C0"/>
                </a:solidFill>
                <a:latin typeface="微软雅黑" panose="020B0503020204020204" pitchFamily="34" charset="-122"/>
                <a:ea typeface="微软雅黑" panose="020B0503020204020204" pitchFamily="34" charset="-122"/>
              </a:endParaRPr>
            </a:p>
            <a:p>
              <a:pPr algn="ctr"/>
              <a:r>
                <a:rPr lang="zh-CN" altLang="en-US" sz="1600" b="1">
                  <a:solidFill>
                    <a:srgbClr val="0070C0"/>
                  </a:solidFill>
                  <a:latin typeface="微软雅黑" panose="020B0503020204020204" pitchFamily="34" charset="-122"/>
                  <a:ea typeface="微软雅黑" panose="020B0503020204020204" pitchFamily="34" charset="-122"/>
                </a:rPr>
                <a:t>标题</a:t>
              </a:r>
            </a:p>
          </p:txBody>
        </p:sp>
      </p:grpSp>
      <p:grpSp>
        <p:nvGrpSpPr>
          <p:cNvPr id="2052" name="组合 2051"/>
          <p:cNvGrpSpPr/>
          <p:nvPr/>
        </p:nvGrpSpPr>
        <p:grpSpPr>
          <a:xfrm>
            <a:off x="4582573" y="2318540"/>
            <a:ext cx="1442540" cy="1508843"/>
            <a:chOff x="4582573" y="2318540"/>
            <a:chExt cx="1442540" cy="1508843"/>
          </a:xfrm>
        </p:grpSpPr>
        <p:grpSp>
          <p:nvGrpSpPr>
            <p:cNvPr id="65" name="组合 64"/>
            <p:cNvGrpSpPr/>
            <p:nvPr/>
          </p:nvGrpSpPr>
          <p:grpSpPr>
            <a:xfrm rot="8704874">
              <a:off x="4582573" y="2318540"/>
              <a:ext cx="1442540" cy="1508843"/>
              <a:chOff x="2889940" y="1354123"/>
              <a:chExt cx="1442540" cy="1508843"/>
            </a:xfrm>
            <a:effectLst>
              <a:outerShdw blurRad="50800" dist="38100" dir="2700000" algn="tl" rotWithShape="0">
                <a:prstClr val="black">
                  <a:alpha val="40000"/>
                </a:prstClr>
              </a:outerShdw>
            </a:effectLst>
          </p:grpSpPr>
          <p:sp>
            <p:nvSpPr>
              <p:cNvPr id="66" name="Freeform 39"/>
              <p:cNvSpPr/>
              <p:nvPr/>
            </p:nvSpPr>
            <p:spPr bwMode="auto">
              <a:xfrm>
                <a:off x="2889940" y="1354123"/>
                <a:ext cx="1442540" cy="1508843"/>
              </a:xfrm>
              <a:custGeom>
                <a:avLst/>
                <a:gdLst>
                  <a:gd name="T0" fmla="*/ 292 w 905"/>
                  <a:gd name="T1" fmla="*/ 746 h 945"/>
                  <a:gd name="T2" fmla="*/ 61 w 905"/>
                  <a:gd name="T3" fmla="*/ 292 h 945"/>
                  <a:gd name="T4" fmla="*/ 515 w 905"/>
                  <a:gd name="T5" fmla="*/ 61 h 945"/>
                  <a:gd name="T6" fmla="*/ 746 w 905"/>
                  <a:gd name="T7" fmla="*/ 515 h 945"/>
                  <a:gd name="T8" fmla="*/ 734 w 905"/>
                  <a:gd name="T9" fmla="*/ 545 h 945"/>
                  <a:gd name="T10" fmla="*/ 734 w 905"/>
                  <a:gd name="T11" fmla="*/ 545 h 945"/>
                  <a:gd name="T12" fmla="*/ 734 w 905"/>
                  <a:gd name="T13" fmla="*/ 545 h 945"/>
                  <a:gd name="T14" fmla="*/ 905 w 905"/>
                  <a:gd name="T15" fmla="*/ 945 h 945"/>
                  <a:gd name="T16" fmla="*/ 292 w 905"/>
                  <a:gd name="T17" fmla="*/ 746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5" h="944">
                    <a:moveTo>
                      <a:pt x="292" y="746"/>
                    </a:moveTo>
                    <a:cubicBezTo>
                      <a:pt x="104" y="684"/>
                      <a:pt x="0" y="481"/>
                      <a:pt x="61" y="292"/>
                    </a:cubicBezTo>
                    <a:cubicBezTo>
                      <a:pt x="123" y="103"/>
                      <a:pt x="326" y="0"/>
                      <a:pt x="515" y="61"/>
                    </a:cubicBezTo>
                    <a:cubicBezTo>
                      <a:pt x="703" y="122"/>
                      <a:pt x="807" y="326"/>
                      <a:pt x="746" y="515"/>
                    </a:cubicBezTo>
                    <a:cubicBezTo>
                      <a:pt x="742" y="525"/>
                      <a:pt x="739" y="535"/>
                      <a:pt x="734" y="545"/>
                    </a:cubicBezTo>
                    <a:cubicBezTo>
                      <a:pt x="734" y="545"/>
                      <a:pt x="734" y="545"/>
                      <a:pt x="734" y="545"/>
                    </a:cubicBezTo>
                    <a:cubicBezTo>
                      <a:pt x="734" y="545"/>
                      <a:pt x="734" y="545"/>
                      <a:pt x="734" y="545"/>
                    </a:cubicBezTo>
                    <a:cubicBezTo>
                      <a:pt x="708" y="628"/>
                      <a:pt x="678" y="820"/>
                      <a:pt x="905" y="945"/>
                    </a:cubicBezTo>
                    <a:cubicBezTo>
                      <a:pt x="292" y="746"/>
                      <a:pt x="292" y="746"/>
                      <a:pt x="292" y="746"/>
                    </a:cubicBezTo>
                  </a:path>
                </a:pathLst>
              </a:custGeom>
              <a:solidFill>
                <a:srgbClr val="00B050"/>
              </a:solidFill>
              <a:ln w="28575">
                <a:solidFill>
                  <a:schemeClr val="bg1">
                    <a:lumMod val="85000"/>
                  </a:schemeClr>
                </a:solidFill>
              </a:ln>
              <a:effectLst>
                <a:innerShdw blurRad="241300" dist="177800" dir="13500000">
                  <a:prstClr val="black">
                    <a:alpha val="33000"/>
                  </a:prstClr>
                </a:innerShdw>
              </a:effectLst>
            </p:spPr>
            <p:txBody>
              <a:bodyPr vert="horz" wrap="square" lIns="91440" tIns="45720" rIns="91440" bIns="45720" numCol="1" anchor="t" anchorCtr="0" compatLnSpc="1"/>
              <a:lstStyle/>
              <a:p>
                <a:endParaRPr lang="zh-CN" altLang="en-US"/>
              </a:p>
            </p:txBody>
          </p:sp>
          <p:sp>
            <p:nvSpPr>
              <p:cNvPr id="67" name="Freeform 42"/>
              <p:cNvSpPr/>
              <p:nvPr/>
            </p:nvSpPr>
            <p:spPr bwMode="auto">
              <a:xfrm>
                <a:off x="3002197" y="1468905"/>
                <a:ext cx="1063238" cy="1063836"/>
              </a:xfrm>
              <a:custGeom>
                <a:avLst/>
                <a:gdLst>
                  <a:gd name="T0" fmla="*/ 242 w 667"/>
                  <a:gd name="T1" fmla="*/ 616 h 666"/>
                  <a:gd name="T2" fmla="*/ 51 w 667"/>
                  <a:gd name="T3" fmla="*/ 242 h 666"/>
                  <a:gd name="T4" fmla="*/ 425 w 667"/>
                  <a:gd name="T5" fmla="*/ 51 h 666"/>
                  <a:gd name="T6" fmla="*/ 616 w 667"/>
                  <a:gd name="T7" fmla="*/ 425 h 666"/>
                  <a:gd name="T8" fmla="*/ 242 w 667"/>
                  <a:gd name="T9" fmla="*/ 616 h 666"/>
                </a:gdLst>
                <a:ahLst/>
                <a:cxnLst>
                  <a:cxn ang="0">
                    <a:pos x="T0" y="T1"/>
                  </a:cxn>
                  <a:cxn ang="0">
                    <a:pos x="T2" y="T3"/>
                  </a:cxn>
                  <a:cxn ang="0">
                    <a:pos x="T4" y="T5"/>
                  </a:cxn>
                  <a:cxn ang="0">
                    <a:pos x="T6" y="T7"/>
                  </a:cxn>
                  <a:cxn ang="0">
                    <a:pos x="T8" y="T9"/>
                  </a:cxn>
                </a:cxnLst>
                <a:rect l="0" t="0" r="r" b="b"/>
                <a:pathLst>
                  <a:path w="667" h="666">
                    <a:moveTo>
                      <a:pt x="242" y="616"/>
                    </a:moveTo>
                    <a:cubicBezTo>
                      <a:pt x="86" y="565"/>
                      <a:pt x="0" y="397"/>
                      <a:pt x="51" y="242"/>
                    </a:cubicBezTo>
                    <a:cubicBezTo>
                      <a:pt x="102" y="86"/>
                      <a:pt x="270" y="0"/>
                      <a:pt x="425" y="51"/>
                    </a:cubicBezTo>
                    <a:cubicBezTo>
                      <a:pt x="581" y="101"/>
                      <a:pt x="667" y="269"/>
                      <a:pt x="616" y="425"/>
                    </a:cubicBezTo>
                    <a:cubicBezTo>
                      <a:pt x="565" y="581"/>
                      <a:pt x="397" y="666"/>
                      <a:pt x="242" y="616"/>
                    </a:cubicBezTo>
                    <a:close/>
                  </a:path>
                </a:pathLst>
              </a:custGeom>
              <a:solidFill>
                <a:schemeClr val="bg1">
                  <a:lumMod val="95000"/>
                </a:schemeClr>
              </a:solidFill>
              <a:ln w="9525">
                <a:solidFill>
                  <a:schemeClr val="bg1">
                    <a:lumMod val="75000"/>
                  </a:schemeClr>
                </a:solidFill>
                <a:round/>
              </a:ln>
            </p:spPr>
            <p:txBody>
              <a:bodyPr vert="horz" wrap="square" lIns="91440" tIns="45720" rIns="91440" bIns="45720" numCol="1" anchor="t" anchorCtr="0" compatLnSpc="1"/>
              <a:lstStyle/>
              <a:p>
                <a:endParaRPr lang="zh-CN" altLang="en-US"/>
              </a:p>
            </p:txBody>
          </p:sp>
        </p:grpSp>
        <p:sp>
          <p:nvSpPr>
            <p:cNvPr id="85" name="文本框 2"/>
            <p:cNvSpPr txBox="1"/>
            <p:nvPr/>
          </p:nvSpPr>
          <p:spPr>
            <a:xfrm>
              <a:off x="5046909" y="2825235"/>
              <a:ext cx="841792" cy="584775"/>
            </a:xfrm>
            <a:prstGeom prst="rect">
              <a:avLst/>
            </a:prstGeom>
            <a:noFill/>
          </p:spPr>
          <p:txBody>
            <a:bodyPr wrap="square" rtlCol="0">
              <a:spAutoFit/>
            </a:bodyPr>
            <a:lstStyle/>
            <a:p>
              <a:pPr algn="ctr"/>
              <a:r>
                <a:rPr lang="zh-CN" altLang="en-US" sz="1600" b="1">
                  <a:solidFill>
                    <a:srgbClr val="0070C0"/>
                  </a:solidFill>
                  <a:latin typeface="微软雅黑" panose="020B0503020204020204" pitchFamily="34" charset="-122"/>
                  <a:ea typeface="微软雅黑" panose="020B0503020204020204" pitchFamily="34" charset="-122"/>
                </a:rPr>
                <a:t>添加</a:t>
              </a:r>
              <a:endParaRPr lang="en-US" altLang="zh-CN" sz="1600" b="1">
                <a:solidFill>
                  <a:srgbClr val="0070C0"/>
                </a:solidFill>
                <a:latin typeface="微软雅黑" panose="020B0503020204020204" pitchFamily="34" charset="-122"/>
                <a:ea typeface="微软雅黑" panose="020B0503020204020204" pitchFamily="34" charset="-122"/>
              </a:endParaRPr>
            </a:p>
            <a:p>
              <a:pPr algn="ctr"/>
              <a:r>
                <a:rPr lang="zh-CN" altLang="en-US" sz="1600" b="1">
                  <a:solidFill>
                    <a:srgbClr val="0070C0"/>
                  </a:solidFill>
                  <a:latin typeface="微软雅黑" panose="020B0503020204020204" pitchFamily="34" charset="-122"/>
                  <a:ea typeface="微软雅黑" panose="020B0503020204020204" pitchFamily="34" charset="-122"/>
                </a:rPr>
                <a:t>标题</a:t>
              </a:r>
            </a:p>
          </p:txBody>
        </p:sp>
      </p:grpSp>
      <p:sp>
        <p:nvSpPr>
          <p:cNvPr id="1025" name="矩形 1024"/>
          <p:cNvSpPr>
            <a:spLocks noChangeAspect="1"/>
          </p:cNvSpPr>
          <p:nvPr/>
        </p:nvSpPr>
        <p:spPr>
          <a:xfrm>
            <a:off x="2009775" y="927100"/>
            <a:ext cx="5124450" cy="5143500"/>
          </a:xfrm>
          <a:prstGeom prst="rect">
            <a:avLst/>
          </a:prstGeom>
          <a:noFill/>
          <a:ln w="9525">
            <a:noFill/>
          </a:ln>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6000">
        <p14:prism/>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500"/>
                                  </p:stCondLst>
                                  <p:iterate type="wd">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par>
                                <p:cTn id="17" presetID="22" presetClass="entr" presetSubtype="8" fill="hold" nodeType="with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23" presetClass="entr" presetSubtype="16" fill="hold" grpId="0" nodeType="withEffect">
                                  <p:stCondLst>
                                    <p:cond delay="125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150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75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200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225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2500"/>
                                  </p:stCondLst>
                                  <p:childTnLst>
                                    <p:set>
                                      <p:cBhvr>
                                        <p:cTn id="41" dur="1" fill="hold">
                                          <p:stCondLst>
                                            <p:cond delay="0"/>
                                          </p:stCondLst>
                                        </p:cTn>
                                        <p:tgtEl>
                                          <p:spTgt spid="2051"/>
                                        </p:tgtEl>
                                        <p:attrNameLst>
                                          <p:attrName>style.visibility</p:attrName>
                                        </p:attrNameLst>
                                      </p:cBhvr>
                                      <p:to>
                                        <p:strVal val="visible"/>
                                      </p:to>
                                    </p:set>
                                    <p:anim calcmode="lin" valueType="num">
                                      <p:cBhvr>
                                        <p:cTn id="42" dur="500" fill="hold"/>
                                        <p:tgtEl>
                                          <p:spTgt spid="2051"/>
                                        </p:tgtEl>
                                        <p:attrNameLst>
                                          <p:attrName>ppt_w</p:attrName>
                                        </p:attrNameLst>
                                      </p:cBhvr>
                                      <p:tavLst>
                                        <p:tav tm="0">
                                          <p:val>
                                            <p:fltVal val="0"/>
                                          </p:val>
                                        </p:tav>
                                        <p:tav tm="100000">
                                          <p:val>
                                            <p:strVal val="#ppt_w"/>
                                          </p:val>
                                        </p:tav>
                                      </p:tavLst>
                                    </p:anim>
                                    <p:anim calcmode="lin" valueType="num">
                                      <p:cBhvr>
                                        <p:cTn id="43" dur="500" fill="hold"/>
                                        <p:tgtEl>
                                          <p:spTgt spid="2051"/>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2750"/>
                                  </p:stCondLst>
                                  <p:childTnLst>
                                    <p:set>
                                      <p:cBhvr>
                                        <p:cTn id="45" dur="1" fill="hold">
                                          <p:stCondLst>
                                            <p:cond delay="0"/>
                                          </p:stCondLst>
                                        </p:cTn>
                                        <p:tgtEl>
                                          <p:spTgt spid="2052"/>
                                        </p:tgtEl>
                                        <p:attrNameLst>
                                          <p:attrName>style.visibility</p:attrName>
                                        </p:attrNameLst>
                                      </p:cBhvr>
                                      <p:to>
                                        <p:strVal val="visible"/>
                                      </p:to>
                                    </p:set>
                                    <p:anim calcmode="lin" valueType="num">
                                      <p:cBhvr>
                                        <p:cTn id="46" dur="500" fill="hold"/>
                                        <p:tgtEl>
                                          <p:spTgt spid="2052"/>
                                        </p:tgtEl>
                                        <p:attrNameLst>
                                          <p:attrName>ppt_w</p:attrName>
                                        </p:attrNameLst>
                                      </p:cBhvr>
                                      <p:tavLst>
                                        <p:tav tm="0">
                                          <p:val>
                                            <p:fltVal val="0"/>
                                          </p:val>
                                        </p:tav>
                                        <p:tav tm="100000">
                                          <p:val>
                                            <p:strVal val="#ppt_w"/>
                                          </p:val>
                                        </p:tav>
                                      </p:tavLst>
                                    </p:anim>
                                    <p:anim calcmode="lin" valueType="num">
                                      <p:cBhvr>
                                        <p:cTn id="47" dur="500" fill="hold"/>
                                        <p:tgtEl>
                                          <p:spTgt spid="2052"/>
                                        </p:tgtEl>
                                        <p:attrNameLst>
                                          <p:attrName>ppt_h</p:attrName>
                                        </p:attrNameLst>
                                      </p:cBhvr>
                                      <p:tavLst>
                                        <p:tav tm="0">
                                          <p:val>
                                            <p:fltVal val="0"/>
                                          </p:val>
                                        </p:tav>
                                        <p:tav tm="100000">
                                          <p:val>
                                            <p:strVal val="#ppt_h"/>
                                          </p:val>
                                        </p:tav>
                                      </p:tavLst>
                                    </p:anim>
                                  </p:childTnLst>
                                </p:cTn>
                              </p:par>
                              <p:par>
                                <p:cTn id="48" presetID="23" presetClass="entr" presetSubtype="16" fill="hold" nodeType="withEffect">
                                  <p:stCondLst>
                                    <p:cond delay="3000"/>
                                  </p:stCondLst>
                                  <p:childTnLst>
                                    <p:set>
                                      <p:cBhvr>
                                        <p:cTn id="49" dur="1" fill="hold">
                                          <p:stCondLst>
                                            <p:cond delay="0"/>
                                          </p:stCondLst>
                                        </p:cTn>
                                        <p:tgtEl>
                                          <p:spTgt spid="2055"/>
                                        </p:tgtEl>
                                        <p:attrNameLst>
                                          <p:attrName>style.visibility</p:attrName>
                                        </p:attrNameLst>
                                      </p:cBhvr>
                                      <p:to>
                                        <p:strVal val="visible"/>
                                      </p:to>
                                    </p:set>
                                    <p:anim calcmode="lin" valueType="num">
                                      <p:cBhvr>
                                        <p:cTn id="50" dur="500" fill="hold"/>
                                        <p:tgtEl>
                                          <p:spTgt spid="2055"/>
                                        </p:tgtEl>
                                        <p:attrNameLst>
                                          <p:attrName>ppt_w</p:attrName>
                                        </p:attrNameLst>
                                      </p:cBhvr>
                                      <p:tavLst>
                                        <p:tav tm="0">
                                          <p:val>
                                            <p:fltVal val="0"/>
                                          </p:val>
                                        </p:tav>
                                        <p:tav tm="100000">
                                          <p:val>
                                            <p:strVal val="#ppt_w"/>
                                          </p:val>
                                        </p:tav>
                                      </p:tavLst>
                                    </p:anim>
                                    <p:anim calcmode="lin" valueType="num">
                                      <p:cBhvr>
                                        <p:cTn id="51" dur="500" fill="hold"/>
                                        <p:tgtEl>
                                          <p:spTgt spid="205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3500"/>
                                  </p:stCondLst>
                                  <p:childTnLst>
                                    <p:set>
                                      <p:cBhvr>
                                        <p:cTn id="53" dur="1" fill="hold">
                                          <p:stCondLst>
                                            <p:cond delay="0"/>
                                          </p:stCondLst>
                                        </p:cTn>
                                        <p:tgtEl>
                                          <p:spTgt spid="2057"/>
                                        </p:tgtEl>
                                        <p:attrNameLst>
                                          <p:attrName>style.visibility</p:attrName>
                                        </p:attrNameLst>
                                      </p:cBhvr>
                                      <p:to>
                                        <p:strVal val="visible"/>
                                      </p:to>
                                    </p:set>
                                    <p:anim calcmode="lin" valueType="num">
                                      <p:cBhvr>
                                        <p:cTn id="54" dur="500" fill="hold"/>
                                        <p:tgtEl>
                                          <p:spTgt spid="2057"/>
                                        </p:tgtEl>
                                        <p:attrNameLst>
                                          <p:attrName>ppt_w</p:attrName>
                                        </p:attrNameLst>
                                      </p:cBhvr>
                                      <p:tavLst>
                                        <p:tav tm="0">
                                          <p:val>
                                            <p:fltVal val="0"/>
                                          </p:val>
                                        </p:tav>
                                        <p:tav tm="100000">
                                          <p:val>
                                            <p:strVal val="#ppt_w"/>
                                          </p:val>
                                        </p:tav>
                                      </p:tavLst>
                                    </p:anim>
                                    <p:anim calcmode="lin" valueType="num">
                                      <p:cBhvr>
                                        <p:cTn id="55" dur="500" fill="hold"/>
                                        <p:tgtEl>
                                          <p:spTgt spid="2057"/>
                                        </p:tgtEl>
                                        <p:attrNameLst>
                                          <p:attrName>ppt_h</p:attrName>
                                        </p:attrNameLst>
                                      </p:cBhvr>
                                      <p:tavLst>
                                        <p:tav tm="0">
                                          <p:val>
                                            <p:fltVal val="0"/>
                                          </p:val>
                                        </p:tav>
                                        <p:tav tm="100000">
                                          <p:val>
                                            <p:strVal val="#ppt_h"/>
                                          </p:val>
                                        </p:tav>
                                      </p:tavLst>
                                    </p:anim>
                                  </p:childTnLst>
                                </p:cTn>
                              </p:par>
                              <p:par>
                                <p:cTn id="56" presetID="23" presetClass="entr" presetSubtype="16" fill="hold" nodeType="withEffect">
                                  <p:stCondLst>
                                    <p:cond delay="3750"/>
                                  </p:stCondLst>
                                  <p:childTnLst>
                                    <p:set>
                                      <p:cBhvr>
                                        <p:cTn id="57" dur="1" fill="hold">
                                          <p:stCondLst>
                                            <p:cond delay="0"/>
                                          </p:stCondLst>
                                        </p:cTn>
                                        <p:tgtEl>
                                          <p:spTgt spid="2060"/>
                                        </p:tgtEl>
                                        <p:attrNameLst>
                                          <p:attrName>style.visibility</p:attrName>
                                        </p:attrNameLst>
                                      </p:cBhvr>
                                      <p:to>
                                        <p:strVal val="visible"/>
                                      </p:to>
                                    </p:set>
                                    <p:anim calcmode="lin" valueType="num">
                                      <p:cBhvr>
                                        <p:cTn id="58" dur="500" fill="hold"/>
                                        <p:tgtEl>
                                          <p:spTgt spid="2060"/>
                                        </p:tgtEl>
                                        <p:attrNameLst>
                                          <p:attrName>ppt_w</p:attrName>
                                        </p:attrNameLst>
                                      </p:cBhvr>
                                      <p:tavLst>
                                        <p:tav tm="0">
                                          <p:val>
                                            <p:fltVal val="0"/>
                                          </p:val>
                                        </p:tav>
                                        <p:tav tm="100000">
                                          <p:val>
                                            <p:strVal val="#ppt_w"/>
                                          </p:val>
                                        </p:tav>
                                      </p:tavLst>
                                    </p:anim>
                                    <p:anim calcmode="lin" valueType="num">
                                      <p:cBhvr>
                                        <p:cTn id="59" dur="500" fill="hold"/>
                                        <p:tgtEl>
                                          <p:spTgt spid="2060"/>
                                        </p:tgtEl>
                                        <p:attrNameLst>
                                          <p:attrName>ppt_h</p:attrName>
                                        </p:attrNameLst>
                                      </p:cBhvr>
                                      <p:tavLst>
                                        <p:tav tm="0">
                                          <p:val>
                                            <p:fltVal val="0"/>
                                          </p:val>
                                        </p:tav>
                                        <p:tav tm="100000">
                                          <p:val>
                                            <p:strVal val="#ppt_h"/>
                                          </p:val>
                                        </p:tav>
                                      </p:tavLst>
                                    </p:anim>
                                  </p:childTnLst>
                                </p:cTn>
                              </p:par>
                              <p:par>
                                <p:cTn id="60" presetID="42" presetClass="entr" presetSubtype="0" fill="hold" grpId="0" nodeType="withEffect">
                                  <p:stCondLst>
                                    <p:cond delay="3750"/>
                                  </p:stCondLst>
                                  <p:childTnLst>
                                    <p:set>
                                      <p:cBhvr>
                                        <p:cTn id="61" dur="1" fill="hold">
                                          <p:stCondLst>
                                            <p:cond delay="0"/>
                                          </p:stCondLst>
                                        </p:cTn>
                                        <p:tgtEl>
                                          <p:spTgt spid="74"/>
                                        </p:tgtEl>
                                        <p:attrNameLst>
                                          <p:attrName>style.visibility</p:attrName>
                                        </p:attrNameLst>
                                      </p:cBhvr>
                                      <p:to>
                                        <p:strVal val="visible"/>
                                      </p:to>
                                    </p:set>
                                    <p:animEffect transition="in" filter="fade">
                                      <p:cBhvr>
                                        <p:cTn id="62" dur="1000"/>
                                        <p:tgtEl>
                                          <p:spTgt spid="74"/>
                                        </p:tgtEl>
                                      </p:cBhvr>
                                    </p:animEffect>
                                    <p:anim calcmode="lin" valueType="num">
                                      <p:cBhvr>
                                        <p:cTn id="63" dur="1000" fill="hold"/>
                                        <p:tgtEl>
                                          <p:spTgt spid="74"/>
                                        </p:tgtEl>
                                        <p:attrNameLst>
                                          <p:attrName>ppt_x</p:attrName>
                                        </p:attrNameLst>
                                      </p:cBhvr>
                                      <p:tavLst>
                                        <p:tav tm="0">
                                          <p:val>
                                            <p:strVal val="#ppt_x"/>
                                          </p:val>
                                        </p:tav>
                                        <p:tav tm="100000">
                                          <p:val>
                                            <p:strVal val="#ppt_x"/>
                                          </p:val>
                                        </p:tav>
                                      </p:tavLst>
                                    </p:anim>
                                    <p:anim calcmode="lin" valueType="num">
                                      <p:cBhvr>
                                        <p:cTn id="64" dur="1000" fill="hold"/>
                                        <p:tgtEl>
                                          <p:spTgt spid="7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3750"/>
                                  </p:stCondLst>
                                  <p:childTnLst>
                                    <p:set>
                                      <p:cBhvr>
                                        <p:cTn id="66" dur="1" fill="hold">
                                          <p:stCondLst>
                                            <p:cond delay="0"/>
                                          </p:stCondLst>
                                        </p:cTn>
                                        <p:tgtEl>
                                          <p:spTgt spid="78"/>
                                        </p:tgtEl>
                                        <p:attrNameLst>
                                          <p:attrName>style.visibility</p:attrName>
                                        </p:attrNameLst>
                                      </p:cBhvr>
                                      <p:to>
                                        <p:strVal val="visible"/>
                                      </p:to>
                                    </p:set>
                                    <p:animEffect transition="in" filter="fade">
                                      <p:cBhvr>
                                        <p:cTn id="67" dur="1000"/>
                                        <p:tgtEl>
                                          <p:spTgt spid="78"/>
                                        </p:tgtEl>
                                      </p:cBhvr>
                                    </p:animEffect>
                                    <p:anim calcmode="lin" valueType="num">
                                      <p:cBhvr>
                                        <p:cTn id="68" dur="1000" fill="hold"/>
                                        <p:tgtEl>
                                          <p:spTgt spid="78"/>
                                        </p:tgtEl>
                                        <p:attrNameLst>
                                          <p:attrName>ppt_x</p:attrName>
                                        </p:attrNameLst>
                                      </p:cBhvr>
                                      <p:tavLst>
                                        <p:tav tm="0">
                                          <p:val>
                                            <p:strVal val="#ppt_x"/>
                                          </p:val>
                                        </p:tav>
                                        <p:tav tm="100000">
                                          <p:val>
                                            <p:strVal val="#ppt_x"/>
                                          </p:val>
                                        </p:tav>
                                      </p:tavLst>
                                    </p:anim>
                                    <p:anim calcmode="lin" valueType="num">
                                      <p:cBhvr>
                                        <p:cTn id="69" dur="1000" fill="hold"/>
                                        <p:tgtEl>
                                          <p:spTgt spid="7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3750"/>
                                  </p:stCondLst>
                                  <p:childTnLst>
                                    <p:set>
                                      <p:cBhvr>
                                        <p:cTn id="71" dur="1" fill="hold">
                                          <p:stCondLst>
                                            <p:cond delay="0"/>
                                          </p:stCondLst>
                                        </p:cTn>
                                        <p:tgtEl>
                                          <p:spTgt spid="79"/>
                                        </p:tgtEl>
                                        <p:attrNameLst>
                                          <p:attrName>style.visibility</p:attrName>
                                        </p:attrNameLst>
                                      </p:cBhvr>
                                      <p:to>
                                        <p:strVal val="visible"/>
                                      </p:to>
                                    </p:set>
                                    <p:animEffect transition="in" filter="fade">
                                      <p:cBhvr>
                                        <p:cTn id="72" dur="1000"/>
                                        <p:tgtEl>
                                          <p:spTgt spid="79"/>
                                        </p:tgtEl>
                                      </p:cBhvr>
                                    </p:animEffect>
                                    <p:anim calcmode="lin" valueType="num">
                                      <p:cBhvr>
                                        <p:cTn id="73" dur="1000" fill="hold"/>
                                        <p:tgtEl>
                                          <p:spTgt spid="79"/>
                                        </p:tgtEl>
                                        <p:attrNameLst>
                                          <p:attrName>ppt_x</p:attrName>
                                        </p:attrNameLst>
                                      </p:cBhvr>
                                      <p:tavLst>
                                        <p:tav tm="0">
                                          <p:val>
                                            <p:strVal val="#ppt_x"/>
                                          </p:val>
                                        </p:tav>
                                        <p:tav tm="100000">
                                          <p:val>
                                            <p:strVal val="#ppt_x"/>
                                          </p:val>
                                        </p:tav>
                                      </p:tavLst>
                                    </p:anim>
                                    <p:anim calcmode="lin" valueType="num">
                                      <p:cBhvr>
                                        <p:cTn id="74" dur="1000" fill="hold"/>
                                        <p:tgtEl>
                                          <p:spTgt spid="7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3750"/>
                                  </p:stCondLst>
                                  <p:childTnLst>
                                    <p:set>
                                      <p:cBhvr>
                                        <p:cTn id="76" dur="1" fill="hold">
                                          <p:stCondLst>
                                            <p:cond delay="0"/>
                                          </p:stCondLst>
                                        </p:cTn>
                                        <p:tgtEl>
                                          <p:spTgt spid="80"/>
                                        </p:tgtEl>
                                        <p:attrNameLst>
                                          <p:attrName>style.visibility</p:attrName>
                                        </p:attrNameLst>
                                      </p:cBhvr>
                                      <p:to>
                                        <p:strVal val="visible"/>
                                      </p:to>
                                    </p:set>
                                    <p:animEffect transition="in" filter="fade">
                                      <p:cBhvr>
                                        <p:cTn id="77" dur="1000"/>
                                        <p:tgtEl>
                                          <p:spTgt spid="80"/>
                                        </p:tgtEl>
                                      </p:cBhvr>
                                    </p:animEffect>
                                    <p:anim calcmode="lin" valueType="num">
                                      <p:cBhvr>
                                        <p:cTn id="78" dur="1000" fill="hold"/>
                                        <p:tgtEl>
                                          <p:spTgt spid="80"/>
                                        </p:tgtEl>
                                        <p:attrNameLst>
                                          <p:attrName>ppt_x</p:attrName>
                                        </p:attrNameLst>
                                      </p:cBhvr>
                                      <p:tavLst>
                                        <p:tav tm="0">
                                          <p:val>
                                            <p:strVal val="#ppt_x"/>
                                          </p:val>
                                        </p:tav>
                                        <p:tav tm="100000">
                                          <p:val>
                                            <p:strVal val="#ppt_x"/>
                                          </p:val>
                                        </p:tav>
                                      </p:tavLst>
                                    </p:anim>
                                    <p:anim calcmode="lin" valueType="num">
                                      <p:cBhvr>
                                        <p:cTn id="79" dur="1000" fill="hold"/>
                                        <p:tgtEl>
                                          <p:spTgt spid="80"/>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3750"/>
                                  </p:stCondLst>
                                  <p:childTnLst>
                                    <p:set>
                                      <p:cBhvr>
                                        <p:cTn id="81" dur="1" fill="hold">
                                          <p:stCondLst>
                                            <p:cond delay="0"/>
                                          </p:stCondLst>
                                        </p:cTn>
                                        <p:tgtEl>
                                          <p:spTgt spid="81"/>
                                        </p:tgtEl>
                                        <p:attrNameLst>
                                          <p:attrName>style.visibility</p:attrName>
                                        </p:attrNameLst>
                                      </p:cBhvr>
                                      <p:to>
                                        <p:strVal val="visible"/>
                                      </p:to>
                                    </p:set>
                                    <p:animEffect transition="in" filter="fade">
                                      <p:cBhvr>
                                        <p:cTn id="82" dur="1000"/>
                                        <p:tgtEl>
                                          <p:spTgt spid="81"/>
                                        </p:tgtEl>
                                      </p:cBhvr>
                                    </p:animEffect>
                                    <p:anim calcmode="lin" valueType="num">
                                      <p:cBhvr>
                                        <p:cTn id="83" dur="1000" fill="hold"/>
                                        <p:tgtEl>
                                          <p:spTgt spid="81"/>
                                        </p:tgtEl>
                                        <p:attrNameLst>
                                          <p:attrName>ppt_x</p:attrName>
                                        </p:attrNameLst>
                                      </p:cBhvr>
                                      <p:tavLst>
                                        <p:tav tm="0">
                                          <p:val>
                                            <p:strVal val="#ppt_x"/>
                                          </p:val>
                                        </p:tav>
                                        <p:tav tm="100000">
                                          <p:val>
                                            <p:strVal val="#ppt_x"/>
                                          </p:val>
                                        </p:tav>
                                      </p:tavLst>
                                    </p:anim>
                                    <p:anim calcmode="lin" valueType="num">
                                      <p:cBhvr>
                                        <p:cTn id="84"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animBg="1"/>
      <p:bldP spid="10" grpId="0" animBg="1"/>
      <p:bldP spid="11" grpId="0" animBg="1"/>
      <p:bldP spid="74" grpId="0"/>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
          <p:cNvSpPr txBox="1"/>
          <p:nvPr/>
        </p:nvSpPr>
        <p:spPr>
          <a:xfrm>
            <a:off x="1219763" y="105518"/>
            <a:ext cx="3881626" cy="523220"/>
          </a:xfrm>
          <a:prstGeom prst="rect">
            <a:avLst/>
          </a:prstGeom>
          <a:noFill/>
        </p:spPr>
        <p:txBody>
          <a:bodyPr wrap="square" rtlCol="0">
            <a:spAutoFit/>
          </a:bodyPr>
          <a:lstStyle/>
          <a:p>
            <a:pPr algn="ctr"/>
            <a:r>
              <a:rPr lang="zh-CN" altLang="en-US" sz="2800" b="1">
                <a:solidFill>
                  <a:srgbClr val="0070C0"/>
                </a:solidFill>
                <a:latin typeface="微软雅黑" panose="020B0503020204020204" pitchFamily="34" charset="-122"/>
                <a:ea typeface="微软雅黑" panose="020B0503020204020204" pitchFamily="34" charset="-122"/>
              </a:rPr>
              <a:t>研究方案可行性论证</a:t>
            </a:r>
          </a:p>
        </p:txBody>
      </p:sp>
      <p:cxnSp>
        <p:nvCxnSpPr>
          <p:cNvPr id="5" name="直接连接符 4"/>
          <p:cNvCxnSpPr/>
          <p:nvPr/>
        </p:nvCxnSpPr>
        <p:spPr>
          <a:xfrm>
            <a:off x="0" y="687715"/>
            <a:ext cx="914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20" y="104414"/>
            <a:ext cx="826142" cy="583301"/>
          </a:xfrm>
          <a:prstGeom prst="rect">
            <a:avLst/>
          </a:prstGeom>
        </p:spPr>
      </p:pic>
      <p:sp>
        <p:nvSpPr>
          <p:cNvPr id="7" name="椭圆 6"/>
          <p:cNvSpPr/>
          <p:nvPr/>
        </p:nvSpPr>
        <p:spPr>
          <a:xfrm>
            <a:off x="7450353" y="286397"/>
            <a:ext cx="161462" cy="1614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724169" y="286397"/>
            <a:ext cx="161462" cy="1614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997985" y="286397"/>
            <a:ext cx="161462" cy="1614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271801" y="286397"/>
            <a:ext cx="161462" cy="16146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8545617" y="286397"/>
            <a:ext cx="161462" cy="1614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484374" y="1421618"/>
            <a:ext cx="4743628" cy="2964767"/>
            <a:chOff x="755576" y="1491630"/>
            <a:chExt cx="2880000" cy="1800000"/>
          </a:xfrm>
          <a:effectLst>
            <a:outerShdw blurRad="228600" dir="3360000" sx="105000" sy="105000" algn="tr" rotWithShape="0">
              <a:prstClr val="black">
                <a:alpha val="9000"/>
              </a:prstClr>
            </a:outerShdw>
          </a:effectLst>
        </p:grpSpPr>
        <p:sp>
          <p:nvSpPr>
            <p:cNvPr id="13" name="矩形 12"/>
            <p:cNvSpPr/>
            <p:nvPr/>
          </p:nvSpPr>
          <p:spPr>
            <a:xfrm>
              <a:off x="755576" y="1491630"/>
              <a:ext cx="2880000" cy="1800000"/>
            </a:xfrm>
            <a:prstGeom prst="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14" name="矩形 13"/>
            <p:cNvSpPr/>
            <p:nvPr/>
          </p:nvSpPr>
          <p:spPr>
            <a:xfrm>
              <a:off x="813012" y="1524499"/>
              <a:ext cx="2772000" cy="1728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grpSp>
      <p:grpSp>
        <p:nvGrpSpPr>
          <p:cNvPr id="15" name="组合 14"/>
          <p:cNvGrpSpPr/>
          <p:nvPr/>
        </p:nvGrpSpPr>
        <p:grpSpPr>
          <a:xfrm>
            <a:off x="5419665" y="1321906"/>
            <a:ext cx="494951" cy="509486"/>
            <a:chOff x="1463339" y="1072758"/>
            <a:chExt cx="1546058" cy="1546058"/>
          </a:xfrm>
          <a:effectLst>
            <a:outerShdw blurRad="330200" dist="215900" dir="6900000" sx="91000" sy="91000" algn="t" rotWithShape="0">
              <a:prstClr val="black">
                <a:alpha val="49000"/>
              </a:prstClr>
            </a:outerShdw>
          </a:effectLst>
        </p:grpSpPr>
        <p:sp>
          <p:nvSpPr>
            <p:cNvPr id="16" name="同心圆 1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17" name="椭圆 16"/>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grpSp>
        <p:nvGrpSpPr>
          <p:cNvPr id="21" name="组合 20"/>
          <p:cNvGrpSpPr/>
          <p:nvPr/>
        </p:nvGrpSpPr>
        <p:grpSpPr>
          <a:xfrm>
            <a:off x="5419665" y="2152086"/>
            <a:ext cx="494951" cy="509486"/>
            <a:chOff x="1463339" y="1072758"/>
            <a:chExt cx="1546058" cy="1546058"/>
          </a:xfrm>
          <a:solidFill>
            <a:srgbClr val="00B0F0"/>
          </a:solidFill>
          <a:effectLst>
            <a:outerShdw blurRad="330200" dist="215900" dir="6900000" sx="91000" sy="91000" algn="t" rotWithShape="0">
              <a:prstClr val="black">
                <a:alpha val="29000"/>
              </a:prstClr>
            </a:outerShdw>
          </a:effectLst>
        </p:grpSpPr>
        <p:sp>
          <p:nvSpPr>
            <p:cNvPr id="22" name="同心圆 15"/>
            <p:cNvSpPr/>
            <p:nvPr/>
          </p:nvSpPr>
          <p:spPr>
            <a:xfrm>
              <a:off x="1463339" y="1072758"/>
              <a:ext cx="1546058" cy="1546058"/>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23" name="椭圆 22"/>
            <p:cNvSpPr/>
            <p:nvPr/>
          </p:nvSpPr>
          <p:spPr>
            <a:xfrm>
              <a:off x="1484232" y="1093651"/>
              <a:ext cx="1504273" cy="15042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grpSp>
        <p:nvGrpSpPr>
          <p:cNvPr id="24" name="组合 23"/>
          <p:cNvGrpSpPr/>
          <p:nvPr/>
        </p:nvGrpSpPr>
        <p:grpSpPr>
          <a:xfrm>
            <a:off x="5419665" y="2982266"/>
            <a:ext cx="494951" cy="509486"/>
            <a:chOff x="1463339" y="1072758"/>
            <a:chExt cx="1546058" cy="1546058"/>
          </a:xfrm>
          <a:solidFill>
            <a:srgbClr val="FFC000"/>
          </a:solidFill>
          <a:effectLst>
            <a:outerShdw blurRad="330200" dist="215900" dir="6900000" sx="91000" sy="91000" algn="t" rotWithShape="0">
              <a:prstClr val="black">
                <a:alpha val="49000"/>
              </a:prstClr>
            </a:outerShdw>
          </a:effectLst>
        </p:grpSpPr>
        <p:sp>
          <p:nvSpPr>
            <p:cNvPr id="25" name="同心圆 15"/>
            <p:cNvSpPr/>
            <p:nvPr/>
          </p:nvSpPr>
          <p:spPr>
            <a:xfrm>
              <a:off x="1463339" y="1072758"/>
              <a:ext cx="1546058" cy="1546058"/>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26" name="椭圆 25"/>
            <p:cNvSpPr/>
            <p:nvPr/>
          </p:nvSpPr>
          <p:spPr>
            <a:xfrm>
              <a:off x="1484232" y="1093651"/>
              <a:ext cx="1504273" cy="15042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grpSp>
        <p:nvGrpSpPr>
          <p:cNvPr id="27" name="组合 26"/>
          <p:cNvGrpSpPr/>
          <p:nvPr/>
        </p:nvGrpSpPr>
        <p:grpSpPr>
          <a:xfrm>
            <a:off x="5419665" y="3812446"/>
            <a:ext cx="494951" cy="509486"/>
            <a:chOff x="1463339" y="1072758"/>
            <a:chExt cx="1546058" cy="1546058"/>
          </a:xfrm>
          <a:effectLst>
            <a:outerShdw blurRad="330200" dist="215900" dir="6900000" sx="91000" sy="91000" algn="t" rotWithShape="0">
              <a:prstClr val="black">
                <a:alpha val="49000"/>
              </a:prstClr>
            </a:outerShdw>
          </a:effectLst>
        </p:grpSpPr>
        <p:sp>
          <p:nvSpPr>
            <p:cNvPr id="28" name="同心圆 1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29" name="椭圆 28"/>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grpSp>
        <p:nvGrpSpPr>
          <p:cNvPr id="30" name="组合 29"/>
          <p:cNvGrpSpPr/>
          <p:nvPr/>
        </p:nvGrpSpPr>
        <p:grpSpPr>
          <a:xfrm>
            <a:off x="5906839" y="1212039"/>
            <a:ext cx="2724040" cy="704915"/>
            <a:chOff x="7554929" y="1284965"/>
            <a:chExt cx="3039522" cy="704915"/>
          </a:xfrm>
        </p:grpSpPr>
        <p:sp>
          <p:nvSpPr>
            <p:cNvPr id="31" name="文本框 30"/>
            <p:cNvSpPr txBox="1"/>
            <p:nvPr/>
          </p:nvSpPr>
          <p:spPr>
            <a:xfrm>
              <a:off x="7802870" y="1528215"/>
              <a:ext cx="2791581" cy="461665"/>
            </a:xfrm>
            <a:prstGeom prst="rect">
              <a:avLst/>
            </a:prstGeom>
            <a:noFill/>
          </p:spPr>
          <p:txBody>
            <a:bodyPr wrap="square" rtlCol="0">
              <a:spAutoFit/>
            </a:bodyPr>
            <a:lstStyle/>
            <a:p>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32"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42" name="组合 41"/>
          <p:cNvGrpSpPr/>
          <p:nvPr/>
        </p:nvGrpSpPr>
        <p:grpSpPr>
          <a:xfrm>
            <a:off x="5906839" y="2054371"/>
            <a:ext cx="2724040" cy="704915"/>
            <a:chOff x="7554929" y="1284965"/>
            <a:chExt cx="3039522" cy="704915"/>
          </a:xfrm>
        </p:grpSpPr>
        <p:sp>
          <p:nvSpPr>
            <p:cNvPr id="43" name="文本框 42"/>
            <p:cNvSpPr txBox="1"/>
            <p:nvPr/>
          </p:nvSpPr>
          <p:spPr>
            <a:xfrm>
              <a:off x="7802870" y="1528215"/>
              <a:ext cx="2791581" cy="461665"/>
            </a:xfrm>
            <a:prstGeom prst="rect">
              <a:avLst/>
            </a:prstGeom>
            <a:noFill/>
          </p:spPr>
          <p:txBody>
            <a:bodyPr wrap="square" rtlCol="0">
              <a:spAutoFit/>
            </a:bodyPr>
            <a:lstStyle/>
            <a:p>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44"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45" name="组合 44"/>
          <p:cNvGrpSpPr/>
          <p:nvPr/>
        </p:nvGrpSpPr>
        <p:grpSpPr>
          <a:xfrm>
            <a:off x="5906839" y="2898844"/>
            <a:ext cx="2724040" cy="704915"/>
            <a:chOff x="7554929" y="1284965"/>
            <a:chExt cx="3039522" cy="704915"/>
          </a:xfrm>
        </p:grpSpPr>
        <p:sp>
          <p:nvSpPr>
            <p:cNvPr id="46" name="文本框 45"/>
            <p:cNvSpPr txBox="1"/>
            <p:nvPr/>
          </p:nvSpPr>
          <p:spPr>
            <a:xfrm>
              <a:off x="7802870" y="1528215"/>
              <a:ext cx="2791581" cy="461665"/>
            </a:xfrm>
            <a:prstGeom prst="rect">
              <a:avLst/>
            </a:prstGeom>
            <a:noFill/>
          </p:spPr>
          <p:txBody>
            <a:bodyPr wrap="square" rtlCol="0">
              <a:spAutoFit/>
            </a:bodyPr>
            <a:lstStyle/>
            <a:p>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47"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48" name="组合 47"/>
          <p:cNvGrpSpPr/>
          <p:nvPr/>
        </p:nvGrpSpPr>
        <p:grpSpPr>
          <a:xfrm>
            <a:off x="5906839" y="3714731"/>
            <a:ext cx="2724040" cy="704915"/>
            <a:chOff x="7554929" y="1284965"/>
            <a:chExt cx="3039522" cy="704915"/>
          </a:xfrm>
        </p:grpSpPr>
        <p:sp>
          <p:nvSpPr>
            <p:cNvPr id="49" name="文本框 48"/>
            <p:cNvSpPr txBox="1"/>
            <p:nvPr/>
          </p:nvSpPr>
          <p:spPr>
            <a:xfrm>
              <a:off x="7802870" y="1528215"/>
              <a:ext cx="2791581" cy="461665"/>
            </a:xfrm>
            <a:prstGeom prst="rect">
              <a:avLst/>
            </a:prstGeom>
            <a:noFill/>
          </p:spPr>
          <p:txBody>
            <a:bodyPr wrap="square" rtlCol="0">
              <a:spAutoFit/>
            </a:bodyPr>
            <a:lstStyle/>
            <a:p>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50"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200" advClick="0" advTm="6000">
        <p14:prism/>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500"/>
                                  </p:stCondLst>
                                  <p:iterate type="wd">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par>
                                <p:cTn id="17" presetID="22" presetClass="entr" presetSubtype="8" fill="hold" nodeType="with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23" presetClass="entr" presetSubtype="16" fill="hold" grpId="0" nodeType="withEffect">
                                  <p:stCondLst>
                                    <p:cond delay="125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150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75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200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225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childTnLst>
                                </p:cTn>
                              </p:par>
                              <p:par>
                                <p:cTn id="40" presetID="14" presetClass="entr" presetSubtype="10" fill="hold" nodeType="withEffect">
                                  <p:stCondLst>
                                    <p:cond delay="225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par>
                                <p:cTn id="43" presetID="53" presetClass="entr" presetSubtype="16" fill="hold" nodeType="withEffect">
                                  <p:stCondLst>
                                    <p:cond delay="250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42" presetClass="entr" presetSubtype="0" fill="hold" nodeType="withEffect">
                                  <p:stCondLst>
                                    <p:cond delay="250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par>
                                <p:cTn id="53" presetID="53" presetClass="entr" presetSubtype="16" fill="hold" nodeType="withEffect">
                                  <p:stCondLst>
                                    <p:cond delay="275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Effect transition="in" filter="fade">
                                      <p:cBhvr>
                                        <p:cTn id="57" dur="500"/>
                                        <p:tgtEl>
                                          <p:spTgt spid="21"/>
                                        </p:tgtEl>
                                      </p:cBhvr>
                                    </p:animEffect>
                                  </p:childTnLst>
                                </p:cTn>
                              </p:par>
                              <p:par>
                                <p:cTn id="58" presetID="42" presetClass="entr" presetSubtype="0" fill="hold" nodeType="withEffect">
                                  <p:stCondLst>
                                    <p:cond delay="275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53" presetClass="entr" presetSubtype="16" fill="hold" nodeType="withEffect">
                                  <p:stCondLst>
                                    <p:cond delay="300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par>
                                <p:cTn id="68" presetID="42" presetClass="entr" presetSubtype="0" fill="hold" nodeType="withEffect">
                                  <p:stCondLst>
                                    <p:cond delay="300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950"/>
                                        <p:tgtEl>
                                          <p:spTgt spid="45"/>
                                        </p:tgtEl>
                                      </p:cBhvr>
                                    </p:animEffect>
                                    <p:anim calcmode="lin" valueType="num">
                                      <p:cBhvr>
                                        <p:cTn id="71" dur="950" fill="hold"/>
                                        <p:tgtEl>
                                          <p:spTgt spid="45"/>
                                        </p:tgtEl>
                                        <p:attrNameLst>
                                          <p:attrName>ppt_x</p:attrName>
                                        </p:attrNameLst>
                                      </p:cBhvr>
                                      <p:tavLst>
                                        <p:tav tm="0">
                                          <p:val>
                                            <p:strVal val="#ppt_x"/>
                                          </p:val>
                                        </p:tav>
                                        <p:tav tm="100000">
                                          <p:val>
                                            <p:strVal val="#ppt_x"/>
                                          </p:val>
                                        </p:tav>
                                      </p:tavLst>
                                    </p:anim>
                                    <p:anim calcmode="lin" valueType="num">
                                      <p:cBhvr>
                                        <p:cTn id="72" dur="950" fill="hold"/>
                                        <p:tgtEl>
                                          <p:spTgt spid="45"/>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3250"/>
                                  </p:stCondLst>
                                  <p:childTnLst>
                                    <p:set>
                                      <p:cBhvr>
                                        <p:cTn id="74" dur="1" fill="hold">
                                          <p:stCondLst>
                                            <p:cond delay="0"/>
                                          </p:stCondLst>
                                        </p:cTn>
                                        <p:tgtEl>
                                          <p:spTgt spid="27"/>
                                        </p:tgtEl>
                                        <p:attrNameLst>
                                          <p:attrName>style.visibility</p:attrName>
                                        </p:attrNameLst>
                                      </p:cBhvr>
                                      <p:to>
                                        <p:strVal val="visible"/>
                                      </p:to>
                                    </p:set>
                                    <p:anim calcmode="lin" valueType="num">
                                      <p:cBhvr>
                                        <p:cTn id="75" dur="500" fill="hold"/>
                                        <p:tgtEl>
                                          <p:spTgt spid="27"/>
                                        </p:tgtEl>
                                        <p:attrNameLst>
                                          <p:attrName>ppt_w</p:attrName>
                                        </p:attrNameLst>
                                      </p:cBhvr>
                                      <p:tavLst>
                                        <p:tav tm="0">
                                          <p:val>
                                            <p:fltVal val="0"/>
                                          </p:val>
                                        </p:tav>
                                        <p:tav tm="100000">
                                          <p:val>
                                            <p:strVal val="#ppt_w"/>
                                          </p:val>
                                        </p:tav>
                                      </p:tavLst>
                                    </p:anim>
                                    <p:anim calcmode="lin" valueType="num">
                                      <p:cBhvr>
                                        <p:cTn id="76" dur="500" fill="hold"/>
                                        <p:tgtEl>
                                          <p:spTgt spid="27"/>
                                        </p:tgtEl>
                                        <p:attrNameLst>
                                          <p:attrName>ppt_h</p:attrName>
                                        </p:attrNameLst>
                                      </p:cBhvr>
                                      <p:tavLst>
                                        <p:tav tm="0">
                                          <p:val>
                                            <p:fltVal val="0"/>
                                          </p:val>
                                        </p:tav>
                                        <p:tav tm="100000">
                                          <p:val>
                                            <p:strVal val="#ppt_h"/>
                                          </p:val>
                                        </p:tav>
                                      </p:tavLst>
                                    </p:anim>
                                    <p:animEffect transition="in" filter="fade">
                                      <p:cBhvr>
                                        <p:cTn id="77" dur="500"/>
                                        <p:tgtEl>
                                          <p:spTgt spid="27"/>
                                        </p:tgtEl>
                                      </p:cBhvr>
                                    </p:animEffect>
                                  </p:childTnLst>
                                </p:cTn>
                              </p:par>
                              <p:par>
                                <p:cTn id="78" presetID="42" presetClass="entr" presetSubtype="0" fill="hold" nodeType="withEffect">
                                  <p:stCondLst>
                                    <p:cond delay="3250"/>
                                  </p:stCondLst>
                                  <p:childTnLst>
                                    <p:set>
                                      <p:cBhvr>
                                        <p:cTn id="79" dur="1" fill="hold">
                                          <p:stCondLst>
                                            <p:cond delay="0"/>
                                          </p:stCondLst>
                                        </p:cTn>
                                        <p:tgtEl>
                                          <p:spTgt spid="48"/>
                                        </p:tgtEl>
                                        <p:attrNameLst>
                                          <p:attrName>style.visibility</p:attrName>
                                        </p:attrNameLst>
                                      </p:cBhvr>
                                      <p:to>
                                        <p:strVal val="visible"/>
                                      </p:to>
                                    </p:set>
                                    <p:animEffect transition="in" filter="fade">
                                      <p:cBhvr>
                                        <p:cTn id="80" dur="1000"/>
                                        <p:tgtEl>
                                          <p:spTgt spid="48"/>
                                        </p:tgtEl>
                                      </p:cBhvr>
                                    </p:animEffect>
                                    <p:anim calcmode="lin" valueType="num">
                                      <p:cBhvr>
                                        <p:cTn id="81" dur="1000" fill="hold"/>
                                        <p:tgtEl>
                                          <p:spTgt spid="48"/>
                                        </p:tgtEl>
                                        <p:attrNameLst>
                                          <p:attrName>ppt_x</p:attrName>
                                        </p:attrNameLst>
                                      </p:cBhvr>
                                      <p:tavLst>
                                        <p:tav tm="0">
                                          <p:val>
                                            <p:strVal val="#ppt_x"/>
                                          </p:val>
                                        </p:tav>
                                        <p:tav tm="100000">
                                          <p:val>
                                            <p:strVal val="#ppt_x"/>
                                          </p:val>
                                        </p:tav>
                                      </p:tavLst>
                                    </p:anim>
                                    <p:anim calcmode="lin" valueType="num">
                                      <p:cBhvr>
                                        <p:cTn id="82"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5"/>
          <p:cNvSpPr/>
          <p:nvPr/>
        </p:nvSpPr>
        <p:spPr bwMode="auto">
          <a:xfrm>
            <a:off x="-1" y="1389683"/>
            <a:ext cx="9144001" cy="2229317"/>
          </a:xfrm>
          <a:custGeom>
            <a:avLst/>
            <a:gdLst>
              <a:gd name="T0" fmla="*/ 0 w 1994"/>
              <a:gd name="T1" fmla="*/ 71 h 973"/>
              <a:gd name="T2" fmla="*/ 1994 w 1994"/>
              <a:gd name="T3" fmla="*/ 0 h 973"/>
              <a:gd name="T4" fmla="*/ 1994 w 1994"/>
              <a:gd name="T5" fmla="*/ 973 h 973"/>
              <a:gd name="T6" fmla="*/ 0 w 1994"/>
              <a:gd name="T7" fmla="*/ 853 h 973"/>
              <a:gd name="T8" fmla="*/ 0 w 1994"/>
              <a:gd name="T9" fmla="*/ 71 h 973"/>
            </a:gdLst>
            <a:ahLst/>
            <a:cxnLst>
              <a:cxn ang="0">
                <a:pos x="T0" y="T1"/>
              </a:cxn>
              <a:cxn ang="0">
                <a:pos x="T2" y="T3"/>
              </a:cxn>
              <a:cxn ang="0">
                <a:pos x="T4" y="T5"/>
              </a:cxn>
              <a:cxn ang="0">
                <a:pos x="T6" y="T7"/>
              </a:cxn>
              <a:cxn ang="0">
                <a:pos x="T8" y="T9"/>
              </a:cxn>
            </a:cxnLst>
            <a:rect l="0" t="0" r="r" b="b"/>
            <a:pathLst>
              <a:path w="1994" h="973">
                <a:moveTo>
                  <a:pt x="0" y="71"/>
                </a:moveTo>
                <a:cubicBezTo>
                  <a:pt x="0" y="71"/>
                  <a:pt x="1110" y="435"/>
                  <a:pt x="1994" y="0"/>
                </a:cubicBezTo>
                <a:cubicBezTo>
                  <a:pt x="1994" y="973"/>
                  <a:pt x="1994" y="973"/>
                  <a:pt x="1994" y="973"/>
                </a:cubicBezTo>
                <a:cubicBezTo>
                  <a:pt x="1994" y="973"/>
                  <a:pt x="955" y="549"/>
                  <a:pt x="0" y="853"/>
                </a:cubicBezTo>
                <a:lnTo>
                  <a:pt x="0" y="71"/>
                </a:lnTo>
                <a:close/>
              </a:path>
            </a:pathLst>
          </a:custGeom>
          <a:solidFill>
            <a:srgbClr val="0070C0"/>
          </a:solidFill>
          <a:ln>
            <a:noFill/>
          </a:ln>
          <a:effectLst>
            <a:innerShdw blurRad="114300" dir="2940000">
              <a:prstClr val="black">
                <a:alpha val="38000"/>
              </a:prstClr>
            </a:innerShdw>
          </a:effectLst>
        </p:spPr>
        <p:txBody>
          <a:bodyPr vert="horz" wrap="square" lIns="91440" tIns="45720" rIns="91440" bIns="45720" numCol="1" anchor="t" anchorCtr="0" compatLnSpc="1"/>
          <a:lstStyle/>
          <a:p>
            <a:endParaRPr lang="zh-CN" altLang="en-US"/>
          </a:p>
        </p:txBody>
      </p:sp>
      <p:sp>
        <p:nvSpPr>
          <p:cNvPr id="15" name="PA_椭圆 3"/>
          <p:cNvSpPr/>
          <p:nvPr>
            <p:custDataLst>
              <p:tags r:id="rId1"/>
            </p:custDataLst>
          </p:nvPr>
        </p:nvSpPr>
        <p:spPr>
          <a:xfrm>
            <a:off x="954929" y="1135559"/>
            <a:ext cx="2426020" cy="2426018"/>
          </a:xfrm>
          <a:prstGeom prst="ellipse">
            <a:avLst/>
          </a:prstGeom>
          <a:gradFill flip="none" rotWithShape="1">
            <a:gsLst>
              <a:gs pos="0">
                <a:schemeClr val="bg1"/>
              </a:gs>
              <a:gs pos="100000">
                <a:schemeClr val="bg1">
                  <a:lumMod val="75000"/>
                </a:schemeClr>
              </a:gs>
            </a:gsLst>
            <a:lin ang="13500000" scaled="1"/>
          </a:gradFill>
          <a:ln w="381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6" name="PA_椭圆 8"/>
          <p:cNvSpPr/>
          <p:nvPr>
            <p:custDataLst>
              <p:tags r:id="rId2"/>
            </p:custDataLst>
          </p:nvPr>
        </p:nvSpPr>
        <p:spPr>
          <a:xfrm>
            <a:off x="2471681" y="917563"/>
            <a:ext cx="616797" cy="616797"/>
          </a:xfrm>
          <a:prstGeom prst="ellipse">
            <a:avLst/>
          </a:prstGeom>
          <a:solidFill>
            <a:srgbClr val="FFC000"/>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7" name="PA_椭圆 6"/>
          <p:cNvSpPr/>
          <p:nvPr>
            <p:custDataLst>
              <p:tags r:id="rId3"/>
            </p:custDataLst>
          </p:nvPr>
        </p:nvSpPr>
        <p:spPr>
          <a:xfrm>
            <a:off x="3274705" y="1744545"/>
            <a:ext cx="622370" cy="622370"/>
          </a:xfrm>
          <a:prstGeom prst="ellipse">
            <a:avLst/>
          </a:prstGeom>
          <a:solidFill>
            <a:srgbClr val="00B0F0"/>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8" name="PA_椭圆 5"/>
          <p:cNvSpPr/>
          <p:nvPr>
            <p:custDataLst>
              <p:tags r:id="rId4"/>
            </p:custDataLst>
          </p:nvPr>
        </p:nvSpPr>
        <p:spPr>
          <a:xfrm>
            <a:off x="3004892" y="2714367"/>
            <a:ext cx="484940" cy="484940"/>
          </a:xfrm>
          <a:prstGeom prst="ellipse">
            <a:avLst/>
          </a:prstGeom>
          <a:no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9" name="PA_椭圆 5"/>
          <p:cNvSpPr/>
          <p:nvPr>
            <p:custDataLst>
              <p:tags r:id="rId5"/>
            </p:custDataLst>
          </p:nvPr>
        </p:nvSpPr>
        <p:spPr>
          <a:xfrm>
            <a:off x="1092992" y="3036884"/>
            <a:ext cx="433520" cy="433520"/>
          </a:xfrm>
          <a:prstGeom prst="ellipse">
            <a:avLst/>
          </a:prstGeom>
          <a:noFill/>
          <a:ln w="38100">
            <a:solidFill>
              <a:srgbClr val="FFC000"/>
            </a:soli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0" name="PA_椭圆 13"/>
          <p:cNvSpPr/>
          <p:nvPr>
            <p:custDataLst>
              <p:tags r:id="rId6"/>
            </p:custDataLst>
          </p:nvPr>
        </p:nvSpPr>
        <p:spPr>
          <a:xfrm>
            <a:off x="2255399" y="3245396"/>
            <a:ext cx="432563" cy="432563"/>
          </a:xfrm>
          <a:prstGeom prst="ellipse">
            <a:avLst/>
          </a:prstGeom>
          <a:solidFill>
            <a:srgbClr val="0070C0"/>
          </a:solidFill>
          <a:ln w="254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1" name="PA_椭圆 11"/>
          <p:cNvSpPr/>
          <p:nvPr>
            <p:custDataLst>
              <p:tags r:id="rId7"/>
            </p:custDataLst>
          </p:nvPr>
        </p:nvSpPr>
        <p:spPr>
          <a:xfrm>
            <a:off x="827384" y="1361788"/>
            <a:ext cx="581457" cy="581457"/>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2" name="矩形 21"/>
          <p:cNvSpPr/>
          <p:nvPr/>
        </p:nvSpPr>
        <p:spPr>
          <a:xfrm>
            <a:off x="1440966" y="1768973"/>
            <a:ext cx="1451039" cy="1323439"/>
          </a:xfrm>
          <a:prstGeom prst="rect">
            <a:avLst/>
          </a:prstGeom>
        </p:spPr>
        <p:txBody>
          <a:bodyPr wrap="none">
            <a:spAutoFit/>
          </a:bodyPr>
          <a:lstStyle/>
          <a:p>
            <a:pPr algn="ctr">
              <a:defRPr/>
            </a:pPr>
            <a:r>
              <a:rPr lang="en-US" altLang="zh-CN" sz="8000" b="1" kern="10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03</a:t>
            </a:r>
            <a:endParaRPr lang="zh-CN" altLang="zh-CN" sz="8000" b="1" kern="100">
              <a:solidFill>
                <a:srgbClr val="0070C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矩形 22"/>
          <p:cNvSpPr/>
          <p:nvPr/>
        </p:nvSpPr>
        <p:spPr>
          <a:xfrm>
            <a:off x="3701550" y="2088382"/>
            <a:ext cx="5496892" cy="769441"/>
          </a:xfrm>
          <a:prstGeom prst="rect">
            <a:avLst/>
          </a:prstGeom>
        </p:spPr>
        <p:txBody>
          <a:bodyPr wrap="square">
            <a:spAutoFit/>
          </a:bodyPr>
          <a:lstStyle/>
          <a:p>
            <a:pPr algn="ctr">
              <a:defRPr/>
            </a:pPr>
            <a:r>
              <a:rPr lang="zh-CN" altLang="en-US" sz="44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关键技术与实践难点</a:t>
            </a:r>
            <a:endParaRPr lang="zh-CN" altLang="zh-CN" sz="44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2" name="组合 1"/>
          <p:cNvGrpSpPr/>
          <p:nvPr/>
        </p:nvGrpSpPr>
        <p:grpSpPr>
          <a:xfrm>
            <a:off x="3897075" y="3619000"/>
            <a:ext cx="1213794" cy="1037315"/>
            <a:chOff x="3897075" y="3619000"/>
            <a:chExt cx="1213794" cy="1037315"/>
          </a:xfrm>
        </p:grpSpPr>
        <p:sp>
          <p:nvSpPr>
            <p:cNvPr id="26" name="矩形 25"/>
            <p:cNvSpPr/>
            <p:nvPr/>
          </p:nvSpPr>
          <p:spPr>
            <a:xfrm>
              <a:off x="3897075" y="3619000"/>
              <a:ext cx="1213794" cy="369332"/>
            </a:xfrm>
            <a:prstGeom prst="rect">
              <a:avLst/>
            </a:prstGeom>
          </p:spPr>
          <p:txBody>
            <a:bodyPr wrap="none">
              <a:spAutoFit/>
            </a:bodyPr>
            <a:lstStyle/>
            <a:p>
              <a:r>
                <a:rPr lang="en-US" altLang="zh-CN" sz="1800">
                  <a:latin typeface="微软雅黑" panose="020B0503020204020204" pitchFamily="34" charset="-122"/>
                  <a:ea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rPr>
                <a:t>关键技术</a:t>
              </a:r>
              <a:endParaRPr lang="en-US" altLang="zh-CN" sz="1800">
                <a:latin typeface="微软雅黑" panose="020B0503020204020204" pitchFamily="34" charset="-122"/>
                <a:ea typeface="微软雅黑" panose="020B0503020204020204" pitchFamily="34" charset="-122"/>
              </a:endParaRPr>
            </a:p>
          </p:txBody>
        </p:sp>
        <p:sp>
          <p:nvSpPr>
            <p:cNvPr id="29" name="矩形 28"/>
            <p:cNvSpPr/>
            <p:nvPr/>
          </p:nvSpPr>
          <p:spPr>
            <a:xfrm>
              <a:off x="3897075" y="3952992"/>
              <a:ext cx="1213794" cy="369332"/>
            </a:xfrm>
            <a:prstGeom prst="rect">
              <a:avLst/>
            </a:prstGeom>
          </p:spPr>
          <p:txBody>
            <a:bodyPr wrap="none">
              <a:spAutoFit/>
            </a:bodyPr>
            <a:lstStyle/>
            <a:p>
              <a:r>
                <a:rPr lang="en-US" altLang="zh-CN" sz="1800">
                  <a:latin typeface="微软雅黑" panose="020B0503020204020204" pitchFamily="34" charset="-122"/>
                  <a:ea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rPr>
                <a:t>实践难点</a:t>
              </a:r>
              <a:endParaRPr lang="en-US" altLang="zh-CN" sz="1800">
                <a:latin typeface="微软雅黑" panose="020B0503020204020204" pitchFamily="34" charset="-122"/>
                <a:ea typeface="微软雅黑" panose="020B0503020204020204" pitchFamily="34" charset="-122"/>
              </a:endParaRPr>
            </a:p>
          </p:txBody>
        </p:sp>
        <p:sp>
          <p:nvSpPr>
            <p:cNvPr id="32" name="矩形 31"/>
            <p:cNvSpPr/>
            <p:nvPr/>
          </p:nvSpPr>
          <p:spPr>
            <a:xfrm>
              <a:off x="3897075" y="4286983"/>
              <a:ext cx="1213794" cy="369332"/>
            </a:xfrm>
            <a:prstGeom prst="rect">
              <a:avLst/>
            </a:prstGeom>
          </p:spPr>
          <p:txBody>
            <a:bodyPr wrap="none">
              <a:spAutoFit/>
            </a:bodyPr>
            <a:lstStyle/>
            <a:p>
              <a:r>
                <a:rPr lang="en-US" altLang="zh-CN" sz="1800">
                  <a:latin typeface="微软雅黑" panose="020B0503020204020204" pitchFamily="34" charset="-122"/>
                  <a:ea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rPr>
                <a:t>案例分析</a:t>
              </a:r>
              <a:endParaRPr lang="en-US" altLang="zh-CN" sz="1800">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6862491" y="417439"/>
            <a:ext cx="1737522" cy="240619"/>
            <a:chOff x="4742723" y="4583139"/>
            <a:chExt cx="2804050" cy="388316"/>
          </a:xfrm>
        </p:grpSpPr>
        <p:grpSp>
          <p:nvGrpSpPr>
            <p:cNvPr id="34" name="组合 33"/>
            <p:cNvGrpSpPr/>
            <p:nvPr/>
          </p:nvGrpSpPr>
          <p:grpSpPr>
            <a:xfrm>
              <a:off x="4742723" y="4583139"/>
              <a:ext cx="383088" cy="388316"/>
              <a:chOff x="4796805" y="-215900"/>
              <a:chExt cx="2093913" cy="2122488"/>
            </a:xfrm>
            <a:solidFill>
              <a:schemeClr val="bg1">
                <a:lumMod val="50000"/>
              </a:schemeClr>
            </a:solidFill>
          </p:grpSpPr>
          <p:sp>
            <p:nvSpPr>
              <p:cNvPr id="50" name="Freeform 6"/>
              <p:cNvSpPr>
                <a:spLocks noEditPoints="1"/>
              </p:cNvSpPr>
              <p:nvPr/>
            </p:nvSpPr>
            <p:spPr bwMode="auto">
              <a:xfrm>
                <a:off x="4796805" y="-21590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sp>
            <p:nvSpPr>
              <p:cNvPr id="51" name="Freeform 7"/>
              <p:cNvSpPr>
                <a:spLocks noEditPoints="1"/>
              </p:cNvSpPr>
              <p:nvPr/>
            </p:nvSpPr>
            <p:spPr bwMode="auto">
              <a:xfrm>
                <a:off x="5168280" y="0"/>
                <a:ext cx="1360488" cy="1641475"/>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grpSp>
        <p:grpSp>
          <p:nvGrpSpPr>
            <p:cNvPr id="35" name="组合 34"/>
            <p:cNvGrpSpPr/>
            <p:nvPr/>
          </p:nvGrpSpPr>
          <p:grpSpPr>
            <a:xfrm>
              <a:off x="5342128" y="4583139"/>
              <a:ext cx="383088" cy="388316"/>
              <a:chOff x="10019977" y="-551766"/>
              <a:chExt cx="2093913" cy="2122488"/>
            </a:xfrm>
            <a:solidFill>
              <a:schemeClr val="bg1">
                <a:lumMod val="50000"/>
              </a:schemeClr>
            </a:solidFill>
          </p:grpSpPr>
          <p:sp>
            <p:nvSpPr>
              <p:cNvPr id="48" name="Freeform 6"/>
              <p:cNvSpPr>
                <a:spLocks noEditPoints="1"/>
              </p:cNvSpPr>
              <p:nvPr/>
            </p:nvSpPr>
            <p:spPr bwMode="auto">
              <a:xfrm>
                <a:off x="10019977" y="-5517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49" name="Freeform 6"/>
              <p:cNvSpPr>
                <a:spLocks noEditPoints="1"/>
              </p:cNvSpPr>
              <p:nvPr/>
            </p:nvSpPr>
            <p:spPr bwMode="auto">
              <a:xfrm>
                <a:off x="10357957" y="-215900"/>
                <a:ext cx="1417952" cy="1401540"/>
              </a:xfrm>
              <a:custGeom>
                <a:avLst/>
                <a:gdLst>
                  <a:gd name="T0" fmla="*/ 675 w 1848"/>
                  <a:gd name="T1" fmla="*/ 126 h 1848"/>
                  <a:gd name="T2" fmla="*/ 286 w 1848"/>
                  <a:gd name="T3" fmla="*/ 287 h 1848"/>
                  <a:gd name="T4" fmla="*/ 126 w 1848"/>
                  <a:gd name="T5" fmla="*/ 675 h 1848"/>
                  <a:gd name="T6" fmla="*/ 286 w 1848"/>
                  <a:gd name="T7" fmla="*/ 1064 h 1848"/>
                  <a:gd name="T8" fmla="*/ 675 w 1848"/>
                  <a:gd name="T9" fmla="*/ 1225 h 1848"/>
                  <a:gd name="T10" fmla="*/ 1063 w 1848"/>
                  <a:gd name="T11" fmla="*/ 1064 h 1848"/>
                  <a:gd name="T12" fmla="*/ 1063 w 1848"/>
                  <a:gd name="T13" fmla="*/ 287 h 1848"/>
                  <a:gd name="T14" fmla="*/ 675 w 1848"/>
                  <a:gd name="T15" fmla="*/ 126 h 1848"/>
                  <a:gd name="T16" fmla="*/ 675 w 1848"/>
                  <a:gd name="T17" fmla="*/ 1350 h 1848"/>
                  <a:gd name="T18" fmla="*/ 198 w 1848"/>
                  <a:gd name="T19" fmla="*/ 1153 h 1848"/>
                  <a:gd name="T20" fmla="*/ 0 w 1848"/>
                  <a:gd name="T21" fmla="*/ 675 h 1848"/>
                  <a:gd name="T22" fmla="*/ 198 w 1848"/>
                  <a:gd name="T23" fmla="*/ 198 h 1848"/>
                  <a:gd name="T24" fmla="*/ 675 w 1848"/>
                  <a:gd name="T25" fmla="*/ 0 h 1848"/>
                  <a:gd name="T26" fmla="*/ 1152 w 1848"/>
                  <a:gd name="T27" fmla="*/ 198 h 1848"/>
                  <a:gd name="T28" fmla="*/ 1152 w 1848"/>
                  <a:gd name="T29" fmla="*/ 1153 h 1848"/>
                  <a:gd name="T30" fmla="*/ 675 w 1848"/>
                  <a:gd name="T31" fmla="*/ 1350 h 1848"/>
                  <a:gd name="T32" fmla="*/ 1261 w 1848"/>
                  <a:gd name="T33" fmla="*/ 1068 h 1848"/>
                  <a:gd name="T34" fmla="*/ 1261 w 1848"/>
                  <a:gd name="T35" fmla="*/ 1153 h 1848"/>
                  <a:gd name="T36" fmla="*/ 1153 w 1848"/>
                  <a:gd name="T37" fmla="*/ 1261 h 1848"/>
                  <a:gd name="T38" fmla="*/ 1067 w 1848"/>
                  <a:gd name="T39" fmla="*/ 1261 h 1848"/>
                  <a:gd name="T40" fmla="*/ 1063 w 1848"/>
                  <a:gd name="T41" fmla="*/ 1257 h 1848"/>
                  <a:gd name="T42" fmla="*/ 1063 w 1848"/>
                  <a:gd name="T43" fmla="*/ 1172 h 1848"/>
                  <a:gd name="T44" fmla="*/ 1171 w 1848"/>
                  <a:gd name="T45" fmla="*/ 1064 h 1848"/>
                  <a:gd name="T46" fmla="*/ 1257 w 1848"/>
                  <a:gd name="T47" fmla="*/ 1064 h 1848"/>
                  <a:gd name="T48" fmla="*/ 1261 w 1848"/>
                  <a:gd name="T49" fmla="*/ 1068 h 1848"/>
                  <a:gd name="T50" fmla="*/ 1401 w 1848"/>
                  <a:gd name="T51" fmla="*/ 1250 h 1848"/>
                  <a:gd name="T52" fmla="*/ 1401 w 1848"/>
                  <a:gd name="T53" fmla="*/ 1401 h 1848"/>
                  <a:gd name="T54" fmla="*/ 1250 w 1848"/>
                  <a:gd name="T55" fmla="*/ 1401 h 1848"/>
                  <a:gd name="T56" fmla="*/ 1250 w 1848"/>
                  <a:gd name="T57" fmla="*/ 1250 h 1848"/>
                  <a:gd name="T58" fmla="*/ 1401 w 1848"/>
                  <a:gd name="T59" fmla="*/ 1250 h 1848"/>
                  <a:gd name="T60" fmla="*/ 1827 w 1848"/>
                  <a:gd name="T61" fmla="*/ 1655 h 1848"/>
                  <a:gd name="T62" fmla="*/ 1823 w 1848"/>
                  <a:gd name="T63" fmla="*/ 1736 h 1848"/>
                  <a:gd name="T64" fmla="*/ 1736 w 1848"/>
                  <a:gd name="T65" fmla="*/ 1823 h 1848"/>
                  <a:gd name="T66" fmla="*/ 1654 w 1848"/>
                  <a:gd name="T67" fmla="*/ 1827 h 1848"/>
                  <a:gd name="T68" fmla="*/ 1396 w 1848"/>
                  <a:gd name="T69" fmla="*/ 1569 h 1848"/>
                  <a:gd name="T70" fmla="*/ 1400 w 1848"/>
                  <a:gd name="T71" fmla="*/ 1487 h 1848"/>
                  <a:gd name="T72" fmla="*/ 1487 w 1848"/>
                  <a:gd name="T73" fmla="*/ 1400 h 1848"/>
                  <a:gd name="T74" fmla="*/ 1568 w 1848"/>
                  <a:gd name="T75" fmla="*/ 1396 h 1848"/>
                  <a:gd name="T76" fmla="*/ 1827 w 1848"/>
                  <a:gd name="T77" fmla="*/ 1655 h 1848"/>
                  <a:gd name="T78" fmla="*/ 675 w 1848"/>
                  <a:gd name="T79" fmla="*/ 270 h 1848"/>
                  <a:gd name="T80" fmla="*/ 389 w 1848"/>
                  <a:gd name="T81" fmla="*/ 389 h 1848"/>
                  <a:gd name="T82" fmla="*/ 270 w 1848"/>
                  <a:gd name="T83" fmla="*/ 675 h 1848"/>
                  <a:gd name="T84" fmla="*/ 389 w 1848"/>
                  <a:gd name="T85" fmla="*/ 962 h 1848"/>
                  <a:gd name="T86" fmla="*/ 675 w 1848"/>
                  <a:gd name="T87" fmla="*/ 1080 h 1848"/>
                  <a:gd name="T88" fmla="*/ 961 w 1848"/>
                  <a:gd name="T89" fmla="*/ 962 h 1848"/>
                  <a:gd name="T90" fmla="*/ 961 w 1848"/>
                  <a:gd name="T91" fmla="*/ 389 h 1848"/>
                  <a:gd name="T92" fmla="*/ 675 w 1848"/>
                  <a:gd name="T93" fmla="*/ 270 h 1848"/>
                  <a:gd name="T94" fmla="*/ 675 w 1848"/>
                  <a:gd name="T95" fmla="*/ 1164 h 1848"/>
                  <a:gd name="T96" fmla="*/ 329 w 1848"/>
                  <a:gd name="T97" fmla="*/ 1021 h 1848"/>
                  <a:gd name="T98" fmla="*/ 186 w 1848"/>
                  <a:gd name="T99" fmla="*/ 675 h 1848"/>
                  <a:gd name="T100" fmla="*/ 329 w 1848"/>
                  <a:gd name="T101" fmla="*/ 330 h 1848"/>
                  <a:gd name="T102" fmla="*/ 675 w 1848"/>
                  <a:gd name="T103" fmla="*/ 187 h 1848"/>
                  <a:gd name="T104" fmla="*/ 1021 w 1848"/>
                  <a:gd name="T105" fmla="*/ 330 h 1848"/>
                  <a:gd name="T106" fmla="*/ 1021 w 1848"/>
                  <a:gd name="T107" fmla="*/ 1021 h 1848"/>
                  <a:gd name="T108" fmla="*/ 675 w 1848"/>
                  <a:gd name="T109" fmla="*/ 1164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8" h="1848">
                    <a:moveTo>
                      <a:pt x="675" y="126"/>
                    </a:moveTo>
                    <a:cubicBezTo>
                      <a:pt x="528" y="126"/>
                      <a:pt x="390" y="183"/>
                      <a:pt x="286" y="287"/>
                    </a:cubicBezTo>
                    <a:cubicBezTo>
                      <a:pt x="183" y="391"/>
                      <a:pt x="126" y="529"/>
                      <a:pt x="126" y="675"/>
                    </a:cubicBezTo>
                    <a:cubicBezTo>
                      <a:pt x="126" y="822"/>
                      <a:pt x="183" y="960"/>
                      <a:pt x="286" y="1064"/>
                    </a:cubicBezTo>
                    <a:cubicBezTo>
                      <a:pt x="390" y="1168"/>
                      <a:pt x="528" y="1225"/>
                      <a:pt x="675" y="1225"/>
                    </a:cubicBezTo>
                    <a:cubicBezTo>
                      <a:pt x="822" y="1225"/>
                      <a:pt x="960" y="1168"/>
                      <a:pt x="1063" y="1064"/>
                    </a:cubicBezTo>
                    <a:cubicBezTo>
                      <a:pt x="1278" y="850"/>
                      <a:pt x="1278" y="501"/>
                      <a:pt x="1063" y="287"/>
                    </a:cubicBezTo>
                    <a:cubicBezTo>
                      <a:pt x="960" y="183"/>
                      <a:pt x="822" y="126"/>
                      <a:pt x="675" y="126"/>
                    </a:cubicBezTo>
                    <a:close/>
                    <a:moveTo>
                      <a:pt x="675" y="1350"/>
                    </a:moveTo>
                    <a:cubicBezTo>
                      <a:pt x="495" y="1350"/>
                      <a:pt x="325" y="1280"/>
                      <a:pt x="198" y="1153"/>
                    </a:cubicBezTo>
                    <a:cubicBezTo>
                      <a:pt x="70" y="1025"/>
                      <a:pt x="0" y="856"/>
                      <a:pt x="0" y="675"/>
                    </a:cubicBezTo>
                    <a:cubicBezTo>
                      <a:pt x="0" y="495"/>
                      <a:pt x="70" y="326"/>
                      <a:pt x="198" y="198"/>
                    </a:cubicBezTo>
                    <a:cubicBezTo>
                      <a:pt x="325" y="71"/>
                      <a:pt x="495" y="0"/>
                      <a:pt x="675" y="0"/>
                    </a:cubicBezTo>
                    <a:cubicBezTo>
                      <a:pt x="855" y="0"/>
                      <a:pt x="1025" y="71"/>
                      <a:pt x="1152" y="198"/>
                    </a:cubicBezTo>
                    <a:cubicBezTo>
                      <a:pt x="1415" y="461"/>
                      <a:pt x="1415" y="889"/>
                      <a:pt x="1152" y="1153"/>
                    </a:cubicBezTo>
                    <a:cubicBezTo>
                      <a:pt x="1025" y="1280"/>
                      <a:pt x="855" y="1350"/>
                      <a:pt x="675" y="1350"/>
                    </a:cubicBezTo>
                    <a:close/>
                    <a:moveTo>
                      <a:pt x="1261" y="1068"/>
                    </a:moveTo>
                    <a:cubicBezTo>
                      <a:pt x="1284" y="1091"/>
                      <a:pt x="1284" y="1130"/>
                      <a:pt x="1261" y="1153"/>
                    </a:cubicBezTo>
                    <a:lnTo>
                      <a:pt x="1153" y="1261"/>
                    </a:lnTo>
                    <a:cubicBezTo>
                      <a:pt x="1129" y="1285"/>
                      <a:pt x="1091" y="1285"/>
                      <a:pt x="1067" y="1261"/>
                    </a:cubicBezTo>
                    <a:lnTo>
                      <a:pt x="1063" y="1257"/>
                    </a:lnTo>
                    <a:cubicBezTo>
                      <a:pt x="1040" y="1234"/>
                      <a:pt x="1040" y="1195"/>
                      <a:pt x="1063" y="1172"/>
                    </a:cubicBezTo>
                    <a:lnTo>
                      <a:pt x="1171" y="1064"/>
                    </a:lnTo>
                    <a:cubicBezTo>
                      <a:pt x="1195" y="1040"/>
                      <a:pt x="1233" y="1040"/>
                      <a:pt x="1257" y="1064"/>
                    </a:cubicBezTo>
                    <a:lnTo>
                      <a:pt x="1261" y="1068"/>
                    </a:lnTo>
                    <a:close/>
                    <a:moveTo>
                      <a:pt x="1401" y="1250"/>
                    </a:moveTo>
                    <a:cubicBezTo>
                      <a:pt x="1442" y="1292"/>
                      <a:pt x="1442" y="1359"/>
                      <a:pt x="1401" y="1401"/>
                    </a:cubicBezTo>
                    <a:cubicBezTo>
                      <a:pt x="1359" y="1443"/>
                      <a:pt x="1291" y="1443"/>
                      <a:pt x="1250" y="1401"/>
                    </a:cubicBezTo>
                    <a:cubicBezTo>
                      <a:pt x="1208" y="1359"/>
                      <a:pt x="1208" y="1292"/>
                      <a:pt x="1250" y="1250"/>
                    </a:cubicBezTo>
                    <a:cubicBezTo>
                      <a:pt x="1291" y="1208"/>
                      <a:pt x="1359" y="1208"/>
                      <a:pt x="1401" y="1250"/>
                    </a:cubicBezTo>
                    <a:close/>
                    <a:moveTo>
                      <a:pt x="1827" y="1655"/>
                    </a:moveTo>
                    <a:cubicBezTo>
                      <a:pt x="1848" y="1676"/>
                      <a:pt x="1846" y="1713"/>
                      <a:pt x="1823" y="1736"/>
                    </a:cubicBezTo>
                    <a:lnTo>
                      <a:pt x="1736" y="1823"/>
                    </a:lnTo>
                    <a:cubicBezTo>
                      <a:pt x="1713" y="1847"/>
                      <a:pt x="1676" y="1848"/>
                      <a:pt x="1654" y="1827"/>
                    </a:cubicBezTo>
                    <a:lnTo>
                      <a:pt x="1396" y="1569"/>
                    </a:lnTo>
                    <a:cubicBezTo>
                      <a:pt x="1375" y="1547"/>
                      <a:pt x="1376" y="1511"/>
                      <a:pt x="1400" y="1487"/>
                    </a:cubicBezTo>
                    <a:lnTo>
                      <a:pt x="1487" y="1400"/>
                    </a:lnTo>
                    <a:cubicBezTo>
                      <a:pt x="1510" y="1377"/>
                      <a:pt x="1547" y="1375"/>
                      <a:pt x="1568" y="1396"/>
                    </a:cubicBezTo>
                    <a:lnTo>
                      <a:pt x="1827" y="1655"/>
                    </a:lnTo>
                    <a:close/>
                    <a:moveTo>
                      <a:pt x="675" y="270"/>
                    </a:moveTo>
                    <a:cubicBezTo>
                      <a:pt x="567" y="270"/>
                      <a:pt x="465" y="312"/>
                      <a:pt x="389" y="389"/>
                    </a:cubicBezTo>
                    <a:cubicBezTo>
                      <a:pt x="312" y="465"/>
                      <a:pt x="270" y="567"/>
                      <a:pt x="270" y="675"/>
                    </a:cubicBezTo>
                    <a:cubicBezTo>
                      <a:pt x="270" y="783"/>
                      <a:pt x="312" y="885"/>
                      <a:pt x="389" y="962"/>
                    </a:cubicBezTo>
                    <a:cubicBezTo>
                      <a:pt x="465" y="1038"/>
                      <a:pt x="567" y="1080"/>
                      <a:pt x="675" y="1080"/>
                    </a:cubicBezTo>
                    <a:cubicBezTo>
                      <a:pt x="783" y="1080"/>
                      <a:pt x="885" y="1038"/>
                      <a:pt x="961" y="962"/>
                    </a:cubicBezTo>
                    <a:cubicBezTo>
                      <a:pt x="1119" y="804"/>
                      <a:pt x="1119" y="547"/>
                      <a:pt x="961" y="389"/>
                    </a:cubicBezTo>
                    <a:cubicBezTo>
                      <a:pt x="885" y="312"/>
                      <a:pt x="783" y="270"/>
                      <a:pt x="675" y="270"/>
                    </a:cubicBezTo>
                    <a:close/>
                    <a:moveTo>
                      <a:pt x="675" y="1164"/>
                    </a:moveTo>
                    <a:cubicBezTo>
                      <a:pt x="544" y="1164"/>
                      <a:pt x="422" y="1113"/>
                      <a:pt x="329" y="1021"/>
                    </a:cubicBezTo>
                    <a:cubicBezTo>
                      <a:pt x="237" y="929"/>
                      <a:pt x="186" y="806"/>
                      <a:pt x="186" y="675"/>
                    </a:cubicBezTo>
                    <a:cubicBezTo>
                      <a:pt x="186" y="545"/>
                      <a:pt x="237" y="422"/>
                      <a:pt x="329" y="330"/>
                    </a:cubicBezTo>
                    <a:cubicBezTo>
                      <a:pt x="422" y="237"/>
                      <a:pt x="544" y="187"/>
                      <a:pt x="675" y="187"/>
                    </a:cubicBezTo>
                    <a:cubicBezTo>
                      <a:pt x="806" y="187"/>
                      <a:pt x="928" y="237"/>
                      <a:pt x="1021" y="330"/>
                    </a:cubicBezTo>
                    <a:cubicBezTo>
                      <a:pt x="1211" y="520"/>
                      <a:pt x="1211" y="830"/>
                      <a:pt x="1021" y="1021"/>
                    </a:cubicBezTo>
                    <a:cubicBezTo>
                      <a:pt x="928" y="1113"/>
                      <a:pt x="806" y="1164"/>
                      <a:pt x="675" y="1164"/>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36" name="组合 35"/>
            <p:cNvGrpSpPr/>
            <p:nvPr/>
          </p:nvGrpSpPr>
          <p:grpSpPr>
            <a:xfrm>
              <a:off x="6564279" y="4583139"/>
              <a:ext cx="383088" cy="388316"/>
              <a:chOff x="2317849" y="-1212230"/>
              <a:chExt cx="2093913" cy="2122488"/>
            </a:xfrm>
            <a:solidFill>
              <a:schemeClr val="bg1">
                <a:lumMod val="50000"/>
              </a:schemeClr>
            </a:solidFill>
          </p:grpSpPr>
          <p:sp>
            <p:nvSpPr>
              <p:cNvPr id="46" name="Freeform 6"/>
              <p:cNvSpPr>
                <a:spLocks noEditPoints="1"/>
              </p:cNvSpPr>
              <p:nvPr/>
            </p:nvSpPr>
            <p:spPr bwMode="auto">
              <a:xfrm>
                <a:off x="2317849" y="-121223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47" name="Freeform 7"/>
              <p:cNvSpPr>
                <a:spLocks noEditPoints="1"/>
              </p:cNvSpPr>
              <p:nvPr/>
            </p:nvSpPr>
            <p:spPr bwMode="auto">
              <a:xfrm>
                <a:off x="2723116" y="-1037197"/>
                <a:ext cx="1283378" cy="1723206"/>
              </a:xfrm>
              <a:custGeom>
                <a:avLst/>
                <a:gdLst>
                  <a:gd name="T0" fmla="*/ 337 w 1669"/>
                  <a:gd name="T1" fmla="*/ 844 h 2273"/>
                  <a:gd name="T2" fmla="*/ 513 w 1669"/>
                  <a:gd name="T3" fmla="*/ 1259 h 2273"/>
                  <a:gd name="T4" fmla="*/ 656 w 1669"/>
                  <a:gd name="T5" fmla="*/ 1590 h 2273"/>
                  <a:gd name="T6" fmla="*/ 978 w 1669"/>
                  <a:gd name="T7" fmla="*/ 1600 h 2273"/>
                  <a:gd name="T8" fmla="*/ 1049 w 1669"/>
                  <a:gd name="T9" fmla="*/ 1467 h 2273"/>
                  <a:gd name="T10" fmla="*/ 1229 w 1669"/>
                  <a:gd name="T11" fmla="*/ 1135 h 2273"/>
                  <a:gd name="T12" fmla="*/ 835 w 1669"/>
                  <a:gd name="T13" fmla="*/ 346 h 2273"/>
                  <a:gd name="T14" fmla="*/ 691 w 1669"/>
                  <a:gd name="T15" fmla="*/ 1704 h 2273"/>
                  <a:gd name="T16" fmla="*/ 528 w 1669"/>
                  <a:gd name="T17" fmla="*/ 1515 h 2273"/>
                  <a:gd name="T18" fmla="*/ 354 w 1669"/>
                  <a:gd name="T19" fmla="*/ 1192 h 2273"/>
                  <a:gd name="T20" fmla="*/ 835 w 1669"/>
                  <a:gd name="T21" fmla="*/ 242 h 2273"/>
                  <a:gd name="T22" fmla="*/ 1316 w 1669"/>
                  <a:gd name="T23" fmla="*/ 1192 h 2273"/>
                  <a:gd name="T24" fmla="*/ 1142 w 1669"/>
                  <a:gd name="T25" fmla="*/ 1515 h 2273"/>
                  <a:gd name="T26" fmla="*/ 978 w 1669"/>
                  <a:gd name="T27" fmla="*/ 1704 h 2273"/>
                  <a:gd name="T28" fmla="*/ 597 w 1669"/>
                  <a:gd name="T29" fmla="*/ 2037 h 2273"/>
                  <a:gd name="T30" fmla="*/ 1002 w 1669"/>
                  <a:gd name="T31" fmla="*/ 2115 h 2273"/>
                  <a:gd name="T32" fmla="*/ 1002 w 1669"/>
                  <a:gd name="T33" fmla="*/ 1960 h 2273"/>
                  <a:gd name="T34" fmla="*/ 645 w 1669"/>
                  <a:gd name="T35" fmla="*/ 2086 h 2273"/>
                  <a:gd name="T36" fmla="*/ 1033 w 1669"/>
                  <a:gd name="T37" fmla="*/ 2086 h 2273"/>
                  <a:gd name="T38" fmla="*/ 1081 w 1669"/>
                  <a:gd name="T39" fmla="*/ 2037 h 2273"/>
                  <a:gd name="T40" fmla="*/ 597 w 1669"/>
                  <a:gd name="T41" fmla="*/ 1795 h 2273"/>
                  <a:gd name="T42" fmla="*/ 1081 w 1669"/>
                  <a:gd name="T43" fmla="*/ 2037 h 2273"/>
                  <a:gd name="T44" fmla="*/ 1077 w 1669"/>
                  <a:gd name="T45" fmla="*/ 949 h 2273"/>
                  <a:gd name="T46" fmla="*/ 914 w 1669"/>
                  <a:gd name="T47" fmla="*/ 1113 h 2273"/>
                  <a:gd name="T48" fmla="*/ 756 w 1669"/>
                  <a:gd name="T49" fmla="*/ 1113 h 2273"/>
                  <a:gd name="T50" fmla="*/ 592 w 1669"/>
                  <a:gd name="T51" fmla="*/ 949 h 2273"/>
                  <a:gd name="T52" fmla="*/ 592 w 1669"/>
                  <a:gd name="T53" fmla="*/ 791 h 2273"/>
                  <a:gd name="T54" fmla="*/ 756 w 1669"/>
                  <a:gd name="T55" fmla="*/ 628 h 2273"/>
                  <a:gd name="T56" fmla="*/ 914 w 1669"/>
                  <a:gd name="T57" fmla="*/ 628 h 2273"/>
                  <a:gd name="T58" fmla="*/ 1077 w 1669"/>
                  <a:gd name="T59" fmla="*/ 791 h 2273"/>
                  <a:gd name="T60" fmla="*/ 1604 w 1669"/>
                  <a:gd name="T61" fmla="*/ 768 h 2273"/>
                  <a:gd name="T62" fmla="*/ 1518 w 1669"/>
                  <a:gd name="T63" fmla="*/ 844 h 2273"/>
                  <a:gd name="T64" fmla="*/ 1604 w 1669"/>
                  <a:gd name="T65" fmla="*/ 893 h 2273"/>
                  <a:gd name="T66" fmla="*/ 1604 w 1669"/>
                  <a:gd name="T67" fmla="*/ 768 h 2273"/>
                  <a:gd name="T68" fmla="*/ 1421 w 1669"/>
                  <a:gd name="T69" fmla="*/ 336 h 2273"/>
                  <a:gd name="T70" fmla="*/ 1332 w 1669"/>
                  <a:gd name="T71" fmla="*/ 247 h 2273"/>
                  <a:gd name="T72" fmla="*/ 1356 w 1669"/>
                  <a:gd name="T73" fmla="*/ 400 h 2273"/>
                  <a:gd name="T74" fmla="*/ 895 w 1669"/>
                  <a:gd name="T75" fmla="*/ 161 h 2273"/>
                  <a:gd name="T76" fmla="*/ 833 w 1669"/>
                  <a:gd name="T77" fmla="*/ 0 h 2273"/>
                  <a:gd name="T78" fmla="*/ 771 w 1669"/>
                  <a:gd name="T79" fmla="*/ 161 h 2273"/>
                  <a:gd name="T80" fmla="*/ 307 w 1669"/>
                  <a:gd name="T81" fmla="*/ 408 h 2273"/>
                  <a:gd name="T82" fmla="*/ 334 w 1669"/>
                  <a:gd name="T83" fmla="*/ 258 h 2273"/>
                  <a:gd name="T84" fmla="*/ 245 w 1669"/>
                  <a:gd name="T85" fmla="*/ 346 h 2273"/>
                  <a:gd name="T86" fmla="*/ 149 w 1669"/>
                  <a:gd name="T87" fmla="*/ 844 h 2273"/>
                  <a:gd name="T88" fmla="*/ 65 w 1669"/>
                  <a:gd name="T89" fmla="*/ 768 h 2273"/>
                  <a:gd name="T90" fmla="*/ 65 w 1669"/>
                  <a:gd name="T91" fmla="*/ 893 h 2273"/>
                  <a:gd name="T92" fmla="*/ 149 w 1669"/>
                  <a:gd name="T93" fmla="*/ 844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9" h="2273">
                    <a:moveTo>
                      <a:pt x="835" y="346"/>
                    </a:moveTo>
                    <a:cubicBezTo>
                      <a:pt x="560" y="346"/>
                      <a:pt x="337" y="569"/>
                      <a:pt x="337" y="844"/>
                    </a:cubicBezTo>
                    <a:cubicBezTo>
                      <a:pt x="337" y="975"/>
                      <a:pt x="440" y="1133"/>
                      <a:pt x="441" y="1135"/>
                    </a:cubicBezTo>
                    <a:cubicBezTo>
                      <a:pt x="463" y="1168"/>
                      <a:pt x="495" y="1222"/>
                      <a:pt x="513" y="1259"/>
                    </a:cubicBezTo>
                    <a:lnTo>
                      <a:pt x="620" y="1467"/>
                    </a:lnTo>
                    <a:cubicBezTo>
                      <a:pt x="641" y="1507"/>
                      <a:pt x="656" y="1560"/>
                      <a:pt x="656" y="1590"/>
                    </a:cubicBezTo>
                    <a:cubicBezTo>
                      <a:pt x="657" y="1591"/>
                      <a:pt x="669" y="1600"/>
                      <a:pt x="691" y="1600"/>
                    </a:cubicBezTo>
                    <a:lnTo>
                      <a:pt x="978" y="1600"/>
                    </a:lnTo>
                    <a:cubicBezTo>
                      <a:pt x="1000" y="1600"/>
                      <a:pt x="1012" y="1591"/>
                      <a:pt x="1014" y="1588"/>
                    </a:cubicBezTo>
                    <a:cubicBezTo>
                      <a:pt x="1014" y="1560"/>
                      <a:pt x="1029" y="1507"/>
                      <a:pt x="1049" y="1467"/>
                    </a:cubicBezTo>
                    <a:lnTo>
                      <a:pt x="1157" y="1258"/>
                    </a:lnTo>
                    <a:cubicBezTo>
                      <a:pt x="1175" y="1223"/>
                      <a:pt x="1207" y="1168"/>
                      <a:pt x="1229" y="1135"/>
                    </a:cubicBezTo>
                    <a:cubicBezTo>
                      <a:pt x="1264" y="1080"/>
                      <a:pt x="1333" y="948"/>
                      <a:pt x="1333" y="844"/>
                    </a:cubicBezTo>
                    <a:cubicBezTo>
                      <a:pt x="1333" y="569"/>
                      <a:pt x="1109" y="346"/>
                      <a:pt x="835" y="346"/>
                    </a:cubicBezTo>
                    <a:close/>
                    <a:moveTo>
                      <a:pt x="978" y="1704"/>
                    </a:moveTo>
                    <a:lnTo>
                      <a:pt x="691" y="1704"/>
                    </a:lnTo>
                    <a:cubicBezTo>
                      <a:pt x="613" y="1704"/>
                      <a:pt x="552" y="1654"/>
                      <a:pt x="552" y="1590"/>
                    </a:cubicBezTo>
                    <a:cubicBezTo>
                      <a:pt x="552" y="1581"/>
                      <a:pt x="543" y="1546"/>
                      <a:pt x="528" y="1515"/>
                    </a:cubicBezTo>
                    <a:lnTo>
                      <a:pt x="420" y="1306"/>
                    </a:lnTo>
                    <a:cubicBezTo>
                      <a:pt x="404" y="1273"/>
                      <a:pt x="374" y="1222"/>
                      <a:pt x="354" y="1192"/>
                    </a:cubicBezTo>
                    <a:cubicBezTo>
                      <a:pt x="342" y="1173"/>
                      <a:pt x="233" y="1003"/>
                      <a:pt x="233" y="844"/>
                    </a:cubicBezTo>
                    <a:cubicBezTo>
                      <a:pt x="233" y="512"/>
                      <a:pt x="503" y="242"/>
                      <a:pt x="835" y="242"/>
                    </a:cubicBezTo>
                    <a:cubicBezTo>
                      <a:pt x="1167" y="242"/>
                      <a:pt x="1437" y="512"/>
                      <a:pt x="1437" y="844"/>
                    </a:cubicBezTo>
                    <a:cubicBezTo>
                      <a:pt x="1437" y="1003"/>
                      <a:pt x="1328" y="1173"/>
                      <a:pt x="1316" y="1192"/>
                    </a:cubicBezTo>
                    <a:cubicBezTo>
                      <a:pt x="1296" y="1222"/>
                      <a:pt x="1266" y="1274"/>
                      <a:pt x="1249" y="1306"/>
                    </a:cubicBezTo>
                    <a:lnTo>
                      <a:pt x="1142" y="1515"/>
                    </a:lnTo>
                    <a:cubicBezTo>
                      <a:pt x="1126" y="1546"/>
                      <a:pt x="1118" y="1581"/>
                      <a:pt x="1118" y="1590"/>
                    </a:cubicBezTo>
                    <a:cubicBezTo>
                      <a:pt x="1118" y="1654"/>
                      <a:pt x="1056" y="1704"/>
                      <a:pt x="978" y="1704"/>
                    </a:cubicBezTo>
                    <a:close/>
                    <a:moveTo>
                      <a:pt x="676" y="1960"/>
                    </a:moveTo>
                    <a:cubicBezTo>
                      <a:pt x="632" y="1960"/>
                      <a:pt x="597" y="1995"/>
                      <a:pt x="597" y="2037"/>
                    </a:cubicBezTo>
                    <a:cubicBezTo>
                      <a:pt x="597" y="2080"/>
                      <a:pt x="632" y="2115"/>
                      <a:pt x="676" y="2115"/>
                    </a:cubicBezTo>
                    <a:lnTo>
                      <a:pt x="1002" y="2115"/>
                    </a:lnTo>
                    <a:cubicBezTo>
                      <a:pt x="1046" y="2115"/>
                      <a:pt x="1081" y="2080"/>
                      <a:pt x="1081" y="2037"/>
                    </a:cubicBezTo>
                    <a:cubicBezTo>
                      <a:pt x="1081" y="1995"/>
                      <a:pt x="1046" y="1960"/>
                      <a:pt x="1002" y="1960"/>
                    </a:cubicBezTo>
                    <a:lnTo>
                      <a:pt x="676" y="1960"/>
                    </a:lnTo>
                    <a:close/>
                    <a:moveTo>
                      <a:pt x="645" y="2086"/>
                    </a:moveTo>
                    <a:cubicBezTo>
                      <a:pt x="649" y="2190"/>
                      <a:pt x="734" y="2273"/>
                      <a:pt x="839" y="2273"/>
                    </a:cubicBezTo>
                    <a:cubicBezTo>
                      <a:pt x="944" y="2273"/>
                      <a:pt x="1029" y="2190"/>
                      <a:pt x="1033" y="2086"/>
                    </a:cubicBezTo>
                    <a:lnTo>
                      <a:pt x="645" y="2086"/>
                    </a:lnTo>
                    <a:close/>
                    <a:moveTo>
                      <a:pt x="1081" y="2037"/>
                    </a:moveTo>
                    <a:lnTo>
                      <a:pt x="597" y="2037"/>
                    </a:lnTo>
                    <a:lnTo>
                      <a:pt x="597" y="1795"/>
                    </a:lnTo>
                    <a:lnTo>
                      <a:pt x="1081" y="1795"/>
                    </a:lnTo>
                    <a:lnTo>
                      <a:pt x="1081" y="2037"/>
                    </a:lnTo>
                    <a:close/>
                    <a:moveTo>
                      <a:pt x="1157" y="870"/>
                    </a:moveTo>
                    <a:cubicBezTo>
                      <a:pt x="1157" y="914"/>
                      <a:pt x="1121" y="949"/>
                      <a:pt x="1077" y="949"/>
                    </a:cubicBezTo>
                    <a:lnTo>
                      <a:pt x="914" y="949"/>
                    </a:lnTo>
                    <a:lnTo>
                      <a:pt x="914" y="1113"/>
                    </a:lnTo>
                    <a:cubicBezTo>
                      <a:pt x="914" y="1156"/>
                      <a:pt x="878" y="1192"/>
                      <a:pt x="835" y="1192"/>
                    </a:cubicBezTo>
                    <a:cubicBezTo>
                      <a:pt x="791" y="1192"/>
                      <a:pt x="756" y="1156"/>
                      <a:pt x="756" y="1113"/>
                    </a:cubicBezTo>
                    <a:lnTo>
                      <a:pt x="756" y="949"/>
                    </a:lnTo>
                    <a:lnTo>
                      <a:pt x="592" y="949"/>
                    </a:lnTo>
                    <a:cubicBezTo>
                      <a:pt x="549" y="949"/>
                      <a:pt x="513" y="914"/>
                      <a:pt x="513" y="870"/>
                    </a:cubicBezTo>
                    <a:cubicBezTo>
                      <a:pt x="513" y="827"/>
                      <a:pt x="549" y="791"/>
                      <a:pt x="592" y="791"/>
                    </a:cubicBezTo>
                    <a:lnTo>
                      <a:pt x="756" y="791"/>
                    </a:lnTo>
                    <a:lnTo>
                      <a:pt x="756" y="628"/>
                    </a:lnTo>
                    <a:cubicBezTo>
                      <a:pt x="756" y="584"/>
                      <a:pt x="791" y="548"/>
                      <a:pt x="835" y="548"/>
                    </a:cubicBezTo>
                    <a:cubicBezTo>
                      <a:pt x="878" y="548"/>
                      <a:pt x="914" y="584"/>
                      <a:pt x="914" y="628"/>
                    </a:cubicBezTo>
                    <a:lnTo>
                      <a:pt x="914" y="791"/>
                    </a:lnTo>
                    <a:lnTo>
                      <a:pt x="1077" y="791"/>
                    </a:lnTo>
                    <a:cubicBezTo>
                      <a:pt x="1121" y="791"/>
                      <a:pt x="1157" y="827"/>
                      <a:pt x="1157" y="870"/>
                    </a:cubicBezTo>
                    <a:close/>
                    <a:moveTo>
                      <a:pt x="1604" y="768"/>
                    </a:moveTo>
                    <a:lnTo>
                      <a:pt x="1514" y="768"/>
                    </a:lnTo>
                    <a:cubicBezTo>
                      <a:pt x="1517" y="793"/>
                      <a:pt x="1518" y="818"/>
                      <a:pt x="1518" y="844"/>
                    </a:cubicBezTo>
                    <a:cubicBezTo>
                      <a:pt x="1518" y="860"/>
                      <a:pt x="1517" y="877"/>
                      <a:pt x="1515" y="893"/>
                    </a:cubicBezTo>
                    <a:lnTo>
                      <a:pt x="1604" y="893"/>
                    </a:lnTo>
                    <a:cubicBezTo>
                      <a:pt x="1640" y="893"/>
                      <a:pt x="1669" y="865"/>
                      <a:pt x="1669" y="831"/>
                    </a:cubicBezTo>
                    <a:cubicBezTo>
                      <a:pt x="1669" y="796"/>
                      <a:pt x="1640" y="768"/>
                      <a:pt x="1604" y="768"/>
                    </a:cubicBezTo>
                    <a:close/>
                    <a:moveTo>
                      <a:pt x="1356" y="400"/>
                    </a:moveTo>
                    <a:lnTo>
                      <a:pt x="1421" y="336"/>
                    </a:lnTo>
                    <a:cubicBezTo>
                      <a:pt x="1446" y="310"/>
                      <a:pt x="1447" y="270"/>
                      <a:pt x="1423" y="245"/>
                    </a:cubicBezTo>
                    <a:cubicBezTo>
                      <a:pt x="1398" y="221"/>
                      <a:pt x="1358" y="222"/>
                      <a:pt x="1332" y="247"/>
                    </a:cubicBezTo>
                    <a:lnTo>
                      <a:pt x="1267" y="313"/>
                    </a:lnTo>
                    <a:cubicBezTo>
                      <a:pt x="1299" y="339"/>
                      <a:pt x="1329" y="368"/>
                      <a:pt x="1356" y="400"/>
                    </a:cubicBezTo>
                    <a:close/>
                    <a:moveTo>
                      <a:pt x="833" y="158"/>
                    </a:moveTo>
                    <a:cubicBezTo>
                      <a:pt x="854" y="158"/>
                      <a:pt x="875" y="160"/>
                      <a:pt x="895" y="161"/>
                    </a:cubicBezTo>
                    <a:lnTo>
                      <a:pt x="895" y="65"/>
                    </a:lnTo>
                    <a:cubicBezTo>
                      <a:pt x="895" y="29"/>
                      <a:pt x="867" y="0"/>
                      <a:pt x="833" y="0"/>
                    </a:cubicBezTo>
                    <a:cubicBezTo>
                      <a:pt x="799" y="0"/>
                      <a:pt x="771" y="29"/>
                      <a:pt x="771" y="65"/>
                    </a:cubicBezTo>
                    <a:lnTo>
                      <a:pt x="771" y="161"/>
                    </a:lnTo>
                    <a:cubicBezTo>
                      <a:pt x="791" y="160"/>
                      <a:pt x="812" y="158"/>
                      <a:pt x="833" y="158"/>
                    </a:cubicBezTo>
                    <a:close/>
                    <a:moveTo>
                      <a:pt x="307" y="408"/>
                    </a:moveTo>
                    <a:cubicBezTo>
                      <a:pt x="333" y="375"/>
                      <a:pt x="363" y="346"/>
                      <a:pt x="395" y="319"/>
                    </a:cubicBezTo>
                    <a:lnTo>
                      <a:pt x="334" y="258"/>
                    </a:lnTo>
                    <a:cubicBezTo>
                      <a:pt x="308" y="233"/>
                      <a:pt x="268" y="232"/>
                      <a:pt x="244" y="256"/>
                    </a:cubicBezTo>
                    <a:cubicBezTo>
                      <a:pt x="219" y="281"/>
                      <a:pt x="220" y="321"/>
                      <a:pt x="245" y="346"/>
                    </a:cubicBezTo>
                    <a:lnTo>
                      <a:pt x="307" y="408"/>
                    </a:lnTo>
                    <a:close/>
                    <a:moveTo>
                      <a:pt x="149" y="844"/>
                    </a:moveTo>
                    <a:cubicBezTo>
                      <a:pt x="149" y="818"/>
                      <a:pt x="151" y="793"/>
                      <a:pt x="154" y="768"/>
                    </a:cubicBezTo>
                    <a:lnTo>
                      <a:pt x="65" y="768"/>
                    </a:lnTo>
                    <a:cubicBezTo>
                      <a:pt x="29" y="768"/>
                      <a:pt x="0" y="796"/>
                      <a:pt x="0" y="831"/>
                    </a:cubicBezTo>
                    <a:cubicBezTo>
                      <a:pt x="0" y="865"/>
                      <a:pt x="29" y="893"/>
                      <a:pt x="65" y="893"/>
                    </a:cubicBezTo>
                    <a:lnTo>
                      <a:pt x="152" y="893"/>
                    </a:lnTo>
                    <a:cubicBezTo>
                      <a:pt x="151" y="877"/>
                      <a:pt x="149" y="860"/>
                      <a:pt x="149" y="844"/>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37" name="组合 36"/>
            <p:cNvGrpSpPr/>
            <p:nvPr/>
          </p:nvGrpSpPr>
          <p:grpSpPr>
            <a:xfrm>
              <a:off x="5964874" y="4583139"/>
              <a:ext cx="383088" cy="388316"/>
              <a:chOff x="1342896" y="2366362"/>
              <a:chExt cx="2093913" cy="2122488"/>
            </a:xfrm>
            <a:solidFill>
              <a:schemeClr val="bg1">
                <a:lumMod val="50000"/>
              </a:schemeClr>
            </a:solidFill>
          </p:grpSpPr>
          <p:sp>
            <p:nvSpPr>
              <p:cNvPr id="41" name="Freeform 6"/>
              <p:cNvSpPr>
                <a:spLocks noEditPoints="1"/>
              </p:cNvSpPr>
              <p:nvPr/>
            </p:nvSpPr>
            <p:spPr bwMode="auto">
              <a:xfrm>
                <a:off x="1342896" y="2366362"/>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nvGrpSpPr>
              <p:cNvPr id="42" name="组合 41"/>
              <p:cNvGrpSpPr/>
              <p:nvPr/>
            </p:nvGrpSpPr>
            <p:grpSpPr>
              <a:xfrm>
                <a:off x="1767347" y="2753040"/>
                <a:ext cx="1311950" cy="1299916"/>
                <a:chOff x="4699000" y="4643438"/>
                <a:chExt cx="346075" cy="342900"/>
              </a:xfrm>
              <a:grpFill/>
            </p:grpSpPr>
            <p:sp>
              <p:nvSpPr>
                <p:cNvPr id="43" name="Freeform 20"/>
                <p:cNvSpPr>
                  <a:spLocks noEditPoints="1"/>
                </p:cNvSpPr>
                <p:nvPr/>
              </p:nvSpPr>
              <p:spPr bwMode="auto">
                <a:xfrm>
                  <a:off x="4894263" y="4841875"/>
                  <a:ext cx="146050" cy="142875"/>
                </a:xfrm>
                <a:custGeom>
                  <a:avLst/>
                  <a:gdLst>
                    <a:gd name="T0" fmla="*/ 232 w 340"/>
                    <a:gd name="T1" fmla="*/ 183 h 333"/>
                    <a:gd name="T2" fmla="*/ 274 w 340"/>
                    <a:gd name="T3" fmla="*/ 224 h 333"/>
                    <a:gd name="T4" fmla="*/ 232 w 340"/>
                    <a:gd name="T5" fmla="*/ 266 h 333"/>
                    <a:gd name="T6" fmla="*/ 191 w 340"/>
                    <a:gd name="T7" fmla="*/ 224 h 333"/>
                    <a:gd name="T8" fmla="*/ 232 w 340"/>
                    <a:gd name="T9" fmla="*/ 183 h 333"/>
                    <a:gd name="T10" fmla="*/ 75 w 340"/>
                    <a:gd name="T11" fmla="*/ 3 h 333"/>
                    <a:gd name="T12" fmla="*/ 85 w 340"/>
                    <a:gd name="T13" fmla="*/ 24 h 333"/>
                    <a:gd name="T14" fmla="*/ 63 w 340"/>
                    <a:gd name="T15" fmla="*/ 46 h 333"/>
                    <a:gd name="T16" fmla="*/ 42 w 340"/>
                    <a:gd name="T17" fmla="*/ 67 h 333"/>
                    <a:gd name="T18" fmla="*/ 0 w 340"/>
                    <a:gd name="T19" fmla="*/ 94 h 333"/>
                    <a:gd name="T20" fmla="*/ 140 w 340"/>
                    <a:gd name="T21" fmla="*/ 235 h 333"/>
                    <a:gd name="T22" fmla="*/ 207 w 340"/>
                    <a:gd name="T23" fmla="*/ 324 h 333"/>
                    <a:gd name="T24" fmla="*/ 242 w 340"/>
                    <a:gd name="T25" fmla="*/ 333 h 333"/>
                    <a:gd name="T26" fmla="*/ 340 w 340"/>
                    <a:gd name="T27" fmla="*/ 235 h 333"/>
                    <a:gd name="T28" fmla="*/ 330 w 340"/>
                    <a:gd name="T29" fmla="*/ 199 h 333"/>
                    <a:gd name="T30" fmla="*/ 242 w 340"/>
                    <a:gd name="T31" fmla="*/ 133 h 333"/>
                    <a:gd name="T32" fmla="*/ 109 w 340"/>
                    <a:gd name="T33" fmla="*/ 0 h 333"/>
                    <a:gd name="T34" fmla="*/ 96 w 340"/>
                    <a:gd name="T35" fmla="*/ 13 h 333"/>
                    <a:gd name="T36" fmla="*/ 75 w 340"/>
                    <a:gd name="T37" fmla="*/ 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0" h="333">
                      <a:moveTo>
                        <a:pt x="232" y="183"/>
                      </a:moveTo>
                      <a:cubicBezTo>
                        <a:pt x="255" y="183"/>
                        <a:pt x="274" y="201"/>
                        <a:pt x="274" y="224"/>
                      </a:cubicBezTo>
                      <a:cubicBezTo>
                        <a:pt x="274" y="247"/>
                        <a:pt x="255" y="266"/>
                        <a:pt x="232" y="266"/>
                      </a:cubicBezTo>
                      <a:cubicBezTo>
                        <a:pt x="210" y="266"/>
                        <a:pt x="191" y="247"/>
                        <a:pt x="191" y="224"/>
                      </a:cubicBezTo>
                      <a:cubicBezTo>
                        <a:pt x="191" y="201"/>
                        <a:pt x="210" y="183"/>
                        <a:pt x="232" y="183"/>
                      </a:cubicBezTo>
                      <a:close/>
                      <a:moveTo>
                        <a:pt x="75" y="3"/>
                      </a:moveTo>
                      <a:lnTo>
                        <a:pt x="85" y="24"/>
                      </a:lnTo>
                      <a:lnTo>
                        <a:pt x="63" y="46"/>
                      </a:lnTo>
                      <a:lnTo>
                        <a:pt x="42" y="67"/>
                      </a:lnTo>
                      <a:cubicBezTo>
                        <a:pt x="30" y="79"/>
                        <a:pt x="15" y="88"/>
                        <a:pt x="0" y="94"/>
                      </a:cubicBezTo>
                      <a:lnTo>
                        <a:pt x="140" y="235"/>
                      </a:lnTo>
                      <a:lnTo>
                        <a:pt x="207" y="324"/>
                      </a:lnTo>
                      <a:lnTo>
                        <a:pt x="242" y="333"/>
                      </a:lnTo>
                      <a:lnTo>
                        <a:pt x="340" y="235"/>
                      </a:lnTo>
                      <a:lnTo>
                        <a:pt x="330" y="199"/>
                      </a:lnTo>
                      <a:lnTo>
                        <a:pt x="242" y="133"/>
                      </a:lnTo>
                      <a:lnTo>
                        <a:pt x="109" y="0"/>
                      </a:lnTo>
                      <a:lnTo>
                        <a:pt x="96" y="13"/>
                      </a:lnTo>
                      <a:lnTo>
                        <a:pt x="75"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sp>
              <p:nvSpPr>
                <p:cNvPr id="44" name="Freeform 21"/>
                <p:cNvSpPr/>
                <p:nvPr/>
              </p:nvSpPr>
              <p:spPr bwMode="auto">
                <a:xfrm>
                  <a:off x="4699000" y="4643438"/>
                  <a:ext cx="153987" cy="153988"/>
                </a:xfrm>
                <a:custGeom>
                  <a:avLst/>
                  <a:gdLst>
                    <a:gd name="T0" fmla="*/ 288 w 354"/>
                    <a:gd name="T1" fmla="*/ 281 h 355"/>
                    <a:gd name="T2" fmla="*/ 311 w 354"/>
                    <a:gd name="T3" fmla="*/ 258 h 355"/>
                    <a:gd name="T4" fmla="*/ 332 w 354"/>
                    <a:gd name="T5" fmla="*/ 269 h 355"/>
                    <a:gd name="T6" fmla="*/ 321 w 354"/>
                    <a:gd name="T7" fmla="*/ 248 h 355"/>
                    <a:gd name="T8" fmla="*/ 344 w 354"/>
                    <a:gd name="T9" fmla="*/ 225 h 355"/>
                    <a:gd name="T10" fmla="*/ 346 w 354"/>
                    <a:gd name="T11" fmla="*/ 223 h 355"/>
                    <a:gd name="T12" fmla="*/ 354 w 354"/>
                    <a:gd name="T13" fmla="*/ 185 h 355"/>
                    <a:gd name="T14" fmla="*/ 170 w 354"/>
                    <a:gd name="T15" fmla="*/ 1 h 355"/>
                    <a:gd name="T16" fmla="*/ 153 w 354"/>
                    <a:gd name="T17" fmla="*/ 17 h 355"/>
                    <a:gd name="T18" fmla="*/ 222 w 354"/>
                    <a:gd name="T19" fmla="*/ 127 h 355"/>
                    <a:gd name="T20" fmla="*/ 126 w 354"/>
                    <a:gd name="T21" fmla="*/ 223 h 355"/>
                    <a:gd name="T22" fmla="*/ 16 w 354"/>
                    <a:gd name="T23" fmla="*/ 154 h 355"/>
                    <a:gd name="T24" fmla="*/ 0 w 354"/>
                    <a:gd name="T25" fmla="*/ 171 h 355"/>
                    <a:gd name="T26" fmla="*/ 184 w 354"/>
                    <a:gd name="T27" fmla="*/ 355 h 355"/>
                    <a:gd name="T28" fmla="*/ 237 w 354"/>
                    <a:gd name="T29" fmla="*/ 340 h 355"/>
                    <a:gd name="T30" fmla="*/ 240 w 354"/>
                    <a:gd name="T31" fmla="*/ 344 h 355"/>
                    <a:gd name="T32" fmla="*/ 268 w 354"/>
                    <a:gd name="T33" fmla="*/ 301 h 355"/>
                    <a:gd name="T34" fmla="*/ 288 w 354"/>
                    <a:gd name="T35" fmla="*/ 28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4" h="355">
                      <a:moveTo>
                        <a:pt x="288" y="281"/>
                      </a:moveTo>
                      <a:lnTo>
                        <a:pt x="311" y="258"/>
                      </a:lnTo>
                      <a:lnTo>
                        <a:pt x="332" y="269"/>
                      </a:lnTo>
                      <a:lnTo>
                        <a:pt x="321" y="248"/>
                      </a:lnTo>
                      <a:lnTo>
                        <a:pt x="344" y="225"/>
                      </a:lnTo>
                      <a:lnTo>
                        <a:pt x="346" y="223"/>
                      </a:lnTo>
                      <a:cubicBezTo>
                        <a:pt x="351" y="210"/>
                        <a:pt x="354" y="197"/>
                        <a:pt x="354" y="185"/>
                      </a:cubicBezTo>
                      <a:cubicBezTo>
                        <a:pt x="354" y="91"/>
                        <a:pt x="264" y="0"/>
                        <a:pt x="170" y="1"/>
                      </a:cubicBezTo>
                      <a:cubicBezTo>
                        <a:pt x="170" y="1"/>
                        <a:pt x="159" y="11"/>
                        <a:pt x="153" y="17"/>
                      </a:cubicBezTo>
                      <a:cubicBezTo>
                        <a:pt x="229" y="93"/>
                        <a:pt x="222" y="80"/>
                        <a:pt x="222" y="127"/>
                      </a:cubicBezTo>
                      <a:cubicBezTo>
                        <a:pt x="222" y="164"/>
                        <a:pt x="162" y="223"/>
                        <a:pt x="126" y="223"/>
                      </a:cubicBezTo>
                      <a:cubicBezTo>
                        <a:pt x="78" y="223"/>
                        <a:pt x="93" y="231"/>
                        <a:pt x="16" y="154"/>
                      </a:cubicBezTo>
                      <a:cubicBezTo>
                        <a:pt x="10" y="160"/>
                        <a:pt x="0" y="171"/>
                        <a:pt x="0" y="171"/>
                      </a:cubicBezTo>
                      <a:cubicBezTo>
                        <a:pt x="1" y="265"/>
                        <a:pt x="90" y="355"/>
                        <a:pt x="184" y="355"/>
                      </a:cubicBezTo>
                      <a:cubicBezTo>
                        <a:pt x="201" y="355"/>
                        <a:pt x="219" y="349"/>
                        <a:pt x="237" y="340"/>
                      </a:cubicBezTo>
                      <a:lnTo>
                        <a:pt x="240" y="344"/>
                      </a:lnTo>
                      <a:cubicBezTo>
                        <a:pt x="246" y="328"/>
                        <a:pt x="255" y="314"/>
                        <a:pt x="268" y="301"/>
                      </a:cubicBezTo>
                      <a:lnTo>
                        <a:pt x="288" y="2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sp>
              <p:nvSpPr>
                <p:cNvPr id="45" name="Freeform 22"/>
                <p:cNvSpPr/>
                <p:nvPr/>
              </p:nvSpPr>
              <p:spPr bwMode="auto">
                <a:xfrm>
                  <a:off x="4699000" y="4643438"/>
                  <a:ext cx="346075" cy="342900"/>
                </a:xfrm>
                <a:custGeom>
                  <a:avLst/>
                  <a:gdLst>
                    <a:gd name="T0" fmla="*/ 771 w 800"/>
                    <a:gd name="T1" fmla="*/ 76 h 791"/>
                    <a:gd name="T2" fmla="*/ 716 w 800"/>
                    <a:gd name="T3" fmla="*/ 22 h 791"/>
                    <a:gd name="T4" fmla="*/ 663 w 800"/>
                    <a:gd name="T5" fmla="*/ 0 h 791"/>
                    <a:gd name="T6" fmla="*/ 610 w 800"/>
                    <a:gd name="T7" fmla="*/ 22 h 791"/>
                    <a:gd name="T8" fmla="*/ 376 w 800"/>
                    <a:gd name="T9" fmla="*/ 256 h 791"/>
                    <a:gd name="T10" fmla="*/ 366 w 800"/>
                    <a:gd name="T11" fmla="*/ 302 h 791"/>
                    <a:gd name="T12" fmla="*/ 335 w 800"/>
                    <a:gd name="T13" fmla="*/ 315 h 791"/>
                    <a:gd name="T14" fmla="*/ 320 w 800"/>
                    <a:gd name="T15" fmla="*/ 312 h 791"/>
                    <a:gd name="T16" fmla="*/ 300 w 800"/>
                    <a:gd name="T17" fmla="*/ 332 h 791"/>
                    <a:gd name="T18" fmla="*/ 300 w 800"/>
                    <a:gd name="T19" fmla="*/ 438 h 791"/>
                    <a:gd name="T20" fmla="*/ 303 w 800"/>
                    <a:gd name="T21" fmla="*/ 442 h 791"/>
                    <a:gd name="T22" fmla="*/ 120 w 800"/>
                    <a:gd name="T23" fmla="*/ 625 h 791"/>
                    <a:gd name="T24" fmla="*/ 72 w 800"/>
                    <a:gd name="T25" fmla="*/ 643 h 791"/>
                    <a:gd name="T26" fmla="*/ 0 w 800"/>
                    <a:gd name="T27" fmla="*/ 745 h 791"/>
                    <a:gd name="T28" fmla="*/ 46 w 800"/>
                    <a:gd name="T29" fmla="*/ 791 h 791"/>
                    <a:gd name="T30" fmla="*/ 148 w 800"/>
                    <a:gd name="T31" fmla="*/ 720 h 791"/>
                    <a:gd name="T32" fmla="*/ 166 w 800"/>
                    <a:gd name="T33" fmla="*/ 670 h 791"/>
                    <a:gd name="T34" fmla="*/ 349 w 800"/>
                    <a:gd name="T35" fmla="*/ 487 h 791"/>
                    <a:gd name="T36" fmla="*/ 355 w 800"/>
                    <a:gd name="T37" fmla="*/ 493 h 791"/>
                    <a:gd name="T38" fmla="*/ 407 w 800"/>
                    <a:gd name="T39" fmla="*/ 515 h 791"/>
                    <a:gd name="T40" fmla="*/ 460 w 800"/>
                    <a:gd name="T41" fmla="*/ 493 h 791"/>
                    <a:gd name="T42" fmla="*/ 481 w 800"/>
                    <a:gd name="T43" fmla="*/ 472 h 791"/>
                    <a:gd name="T44" fmla="*/ 490 w 800"/>
                    <a:gd name="T45" fmla="*/ 426 h 791"/>
                    <a:gd name="T46" fmla="*/ 522 w 800"/>
                    <a:gd name="T47" fmla="*/ 414 h 791"/>
                    <a:gd name="T48" fmla="*/ 536 w 800"/>
                    <a:gd name="T49" fmla="*/ 417 h 791"/>
                    <a:gd name="T50" fmla="*/ 771 w 800"/>
                    <a:gd name="T51" fmla="*/ 182 h 791"/>
                    <a:gd name="T52" fmla="*/ 771 w 800"/>
                    <a:gd name="T53" fmla="*/ 76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00" h="791">
                      <a:moveTo>
                        <a:pt x="771" y="76"/>
                      </a:moveTo>
                      <a:lnTo>
                        <a:pt x="716" y="22"/>
                      </a:lnTo>
                      <a:cubicBezTo>
                        <a:pt x="701" y="7"/>
                        <a:pt x="682" y="0"/>
                        <a:pt x="663" y="0"/>
                      </a:cubicBezTo>
                      <a:cubicBezTo>
                        <a:pt x="644" y="0"/>
                        <a:pt x="625" y="7"/>
                        <a:pt x="610" y="22"/>
                      </a:cubicBezTo>
                      <a:lnTo>
                        <a:pt x="376" y="256"/>
                      </a:lnTo>
                      <a:cubicBezTo>
                        <a:pt x="383" y="270"/>
                        <a:pt x="378" y="291"/>
                        <a:pt x="366" y="302"/>
                      </a:cubicBezTo>
                      <a:cubicBezTo>
                        <a:pt x="359" y="310"/>
                        <a:pt x="346" y="315"/>
                        <a:pt x="335" y="315"/>
                      </a:cubicBezTo>
                      <a:cubicBezTo>
                        <a:pt x="330" y="315"/>
                        <a:pt x="325" y="314"/>
                        <a:pt x="320" y="312"/>
                      </a:cubicBezTo>
                      <a:lnTo>
                        <a:pt x="300" y="332"/>
                      </a:lnTo>
                      <a:cubicBezTo>
                        <a:pt x="271" y="361"/>
                        <a:pt x="271" y="409"/>
                        <a:pt x="300" y="438"/>
                      </a:cubicBezTo>
                      <a:lnTo>
                        <a:pt x="303" y="442"/>
                      </a:lnTo>
                      <a:lnTo>
                        <a:pt x="120" y="625"/>
                      </a:lnTo>
                      <a:lnTo>
                        <a:pt x="72" y="643"/>
                      </a:lnTo>
                      <a:lnTo>
                        <a:pt x="0" y="745"/>
                      </a:lnTo>
                      <a:lnTo>
                        <a:pt x="46" y="791"/>
                      </a:lnTo>
                      <a:lnTo>
                        <a:pt x="148" y="720"/>
                      </a:lnTo>
                      <a:lnTo>
                        <a:pt x="166" y="670"/>
                      </a:lnTo>
                      <a:lnTo>
                        <a:pt x="349" y="487"/>
                      </a:lnTo>
                      <a:lnTo>
                        <a:pt x="355" y="493"/>
                      </a:lnTo>
                      <a:cubicBezTo>
                        <a:pt x="369" y="507"/>
                        <a:pt x="388" y="515"/>
                        <a:pt x="407" y="515"/>
                      </a:cubicBezTo>
                      <a:cubicBezTo>
                        <a:pt x="426" y="515"/>
                        <a:pt x="446" y="507"/>
                        <a:pt x="460" y="493"/>
                      </a:cubicBezTo>
                      <a:lnTo>
                        <a:pt x="481" y="472"/>
                      </a:lnTo>
                      <a:cubicBezTo>
                        <a:pt x="474" y="458"/>
                        <a:pt x="479" y="437"/>
                        <a:pt x="490" y="426"/>
                      </a:cubicBezTo>
                      <a:cubicBezTo>
                        <a:pt x="498" y="419"/>
                        <a:pt x="510" y="414"/>
                        <a:pt x="522" y="414"/>
                      </a:cubicBezTo>
                      <a:cubicBezTo>
                        <a:pt x="527" y="414"/>
                        <a:pt x="532" y="415"/>
                        <a:pt x="536" y="417"/>
                      </a:cubicBezTo>
                      <a:lnTo>
                        <a:pt x="771" y="182"/>
                      </a:lnTo>
                      <a:cubicBezTo>
                        <a:pt x="800" y="153"/>
                        <a:pt x="800" y="106"/>
                        <a:pt x="771"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grpSp>
        </p:grpSp>
        <p:grpSp>
          <p:nvGrpSpPr>
            <p:cNvPr id="38" name="组合 37"/>
            <p:cNvGrpSpPr/>
            <p:nvPr/>
          </p:nvGrpSpPr>
          <p:grpSpPr>
            <a:xfrm>
              <a:off x="7163685" y="4583139"/>
              <a:ext cx="383088" cy="388316"/>
              <a:chOff x="4910385" y="-2248866"/>
              <a:chExt cx="2093913" cy="2122488"/>
            </a:xfrm>
            <a:solidFill>
              <a:schemeClr val="bg1">
                <a:lumMod val="50000"/>
              </a:schemeClr>
            </a:solidFill>
          </p:grpSpPr>
          <p:sp>
            <p:nvSpPr>
              <p:cNvPr id="39" name="Freeform 6"/>
              <p:cNvSpPr>
                <a:spLocks noEditPoints="1"/>
              </p:cNvSpPr>
              <p:nvPr/>
            </p:nvSpPr>
            <p:spPr bwMode="auto">
              <a:xfrm>
                <a:off x="4910385" y="-22488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40" name="Freeform 5"/>
              <p:cNvSpPr>
                <a:spLocks noEditPoints="1"/>
              </p:cNvSpPr>
              <p:nvPr/>
            </p:nvSpPr>
            <p:spPr bwMode="auto">
              <a:xfrm>
                <a:off x="5341463" y="-1826020"/>
                <a:ext cx="1381847" cy="1227579"/>
              </a:xfrm>
              <a:custGeom>
                <a:avLst/>
                <a:gdLst>
                  <a:gd name="T0" fmla="*/ 746 w 1802"/>
                  <a:gd name="T1" fmla="*/ 524 h 1618"/>
                  <a:gd name="T2" fmla="*/ 223 w 1802"/>
                  <a:gd name="T3" fmla="*/ 599 h 1618"/>
                  <a:gd name="T4" fmla="*/ 223 w 1802"/>
                  <a:gd name="T5" fmla="*/ 383 h 1618"/>
                  <a:gd name="T6" fmla="*/ 1059 w 1802"/>
                  <a:gd name="T7" fmla="*/ 458 h 1618"/>
                  <a:gd name="T8" fmla="*/ 223 w 1802"/>
                  <a:gd name="T9" fmla="*/ 383 h 1618"/>
                  <a:gd name="T10" fmla="*/ 1059 w 1802"/>
                  <a:gd name="T11" fmla="*/ 241 h 1618"/>
                  <a:gd name="T12" fmla="*/ 223 w 1802"/>
                  <a:gd name="T13" fmla="*/ 317 h 1618"/>
                  <a:gd name="T14" fmla="*/ 0 w 1802"/>
                  <a:gd name="T15" fmla="*/ 1182 h 1618"/>
                  <a:gd name="T16" fmla="*/ 202 w 1802"/>
                  <a:gd name="T17" fmla="*/ 1455 h 1618"/>
                  <a:gd name="T18" fmla="*/ 1283 w 1802"/>
                  <a:gd name="T19" fmla="*/ 1548 h 1618"/>
                  <a:gd name="T20" fmla="*/ 1198 w 1802"/>
                  <a:gd name="T21" fmla="*/ 1219 h 1618"/>
                  <a:gd name="T22" fmla="*/ 382 w 1802"/>
                  <a:gd name="T23" fmla="*/ 1228 h 1618"/>
                  <a:gd name="T24" fmla="*/ 298 w 1802"/>
                  <a:gd name="T25" fmla="*/ 1320 h 1618"/>
                  <a:gd name="T26" fmla="*/ 84 w 1802"/>
                  <a:gd name="T27" fmla="*/ 1164 h 1618"/>
                  <a:gd name="T28" fmla="*/ 1198 w 1802"/>
                  <a:gd name="T29" fmla="*/ 85 h 1618"/>
                  <a:gd name="T30" fmla="*/ 1283 w 1802"/>
                  <a:gd name="T31" fmla="*/ 840 h 1618"/>
                  <a:gd name="T32" fmla="*/ 0 w 1802"/>
                  <a:gd name="T33" fmla="*/ 0 h 1618"/>
                  <a:gd name="T34" fmla="*/ 302 w 1802"/>
                  <a:gd name="T35" fmla="*/ 1398 h 1618"/>
                  <a:gd name="T36" fmla="*/ 972 w 1802"/>
                  <a:gd name="T37" fmla="*/ 1492 h 1618"/>
                  <a:gd name="T38" fmla="*/ 302 w 1802"/>
                  <a:gd name="T39" fmla="*/ 1398 h 1618"/>
                  <a:gd name="T40" fmla="*/ 1442 w 1802"/>
                  <a:gd name="T41" fmla="*/ 1062 h 1618"/>
                  <a:gd name="T42" fmla="*/ 993 w 1802"/>
                  <a:gd name="T43" fmla="*/ 851 h 1618"/>
                  <a:gd name="T44" fmla="*/ 1783 w 1802"/>
                  <a:gd name="T45" fmla="*/ 1547 h 1618"/>
                  <a:gd name="T46" fmla="*/ 1604 w 1802"/>
                  <a:gd name="T47" fmla="*/ 1057 h 1618"/>
                  <a:gd name="T48" fmla="*/ 1387 w 1802"/>
                  <a:gd name="T49" fmla="*/ 940 h 1618"/>
                  <a:gd name="T50" fmla="*/ 1393 w 1802"/>
                  <a:gd name="T51" fmla="*/ 863 h 1618"/>
                  <a:gd name="T52" fmla="*/ 1333 w 1802"/>
                  <a:gd name="T53" fmla="*/ 914 h 1618"/>
                  <a:gd name="T54" fmla="*/ 1360 w 1802"/>
                  <a:gd name="T55" fmla="*/ 951 h 1618"/>
                  <a:gd name="T56" fmla="*/ 1549 w 1802"/>
                  <a:gd name="T57" fmla="*/ 1082 h 1618"/>
                  <a:gd name="T58" fmla="*/ 1681 w 1802"/>
                  <a:gd name="T59" fmla="*/ 1321 h 1618"/>
                  <a:gd name="T60" fmla="*/ 1572 w 1802"/>
                  <a:gd name="T61" fmla="*/ 1171 h 1618"/>
                  <a:gd name="T62" fmla="*/ 1270 w 1802"/>
                  <a:gd name="T63" fmla="*/ 1253 h 1618"/>
                  <a:gd name="T64" fmla="*/ 1696 w 1802"/>
                  <a:gd name="T65" fmla="*/ 1610 h 1618"/>
                  <a:gd name="T66" fmla="*/ 1069 w 1802"/>
                  <a:gd name="T67" fmla="*/ 618 h 1618"/>
                  <a:gd name="T68" fmla="*/ 823 w 1802"/>
                  <a:gd name="T69" fmla="*/ 496 h 1618"/>
                  <a:gd name="T70" fmla="*/ 1007 w 1802"/>
                  <a:gd name="T71" fmla="*/ 661 h 1618"/>
                  <a:gd name="T72" fmla="*/ 941 w 1802"/>
                  <a:gd name="T73" fmla="*/ 716 h 1618"/>
                  <a:gd name="T74" fmla="*/ 810 w 1802"/>
                  <a:gd name="T75" fmla="*/ 507 h 1618"/>
                  <a:gd name="T76" fmla="*/ 889 w 1802"/>
                  <a:gd name="T77" fmla="*/ 770 h 1618"/>
                  <a:gd name="T78" fmla="*/ 1111 w 1802"/>
                  <a:gd name="T79" fmla="*/ 71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2" h="1618">
                    <a:moveTo>
                      <a:pt x="223" y="524"/>
                    </a:moveTo>
                    <a:lnTo>
                      <a:pt x="746" y="524"/>
                    </a:lnTo>
                    <a:lnTo>
                      <a:pt x="746" y="599"/>
                    </a:lnTo>
                    <a:lnTo>
                      <a:pt x="223" y="599"/>
                    </a:lnTo>
                    <a:lnTo>
                      <a:pt x="223" y="524"/>
                    </a:lnTo>
                    <a:close/>
                    <a:moveTo>
                      <a:pt x="223" y="383"/>
                    </a:moveTo>
                    <a:lnTo>
                      <a:pt x="1059" y="383"/>
                    </a:lnTo>
                    <a:lnTo>
                      <a:pt x="1059" y="458"/>
                    </a:lnTo>
                    <a:lnTo>
                      <a:pt x="223" y="458"/>
                    </a:lnTo>
                    <a:lnTo>
                      <a:pt x="223" y="383"/>
                    </a:lnTo>
                    <a:close/>
                    <a:moveTo>
                      <a:pt x="223" y="241"/>
                    </a:moveTo>
                    <a:lnTo>
                      <a:pt x="1059" y="241"/>
                    </a:lnTo>
                    <a:lnTo>
                      <a:pt x="1059" y="317"/>
                    </a:lnTo>
                    <a:lnTo>
                      <a:pt x="223" y="317"/>
                    </a:lnTo>
                    <a:lnTo>
                      <a:pt x="223" y="241"/>
                    </a:lnTo>
                    <a:close/>
                    <a:moveTo>
                      <a:pt x="0" y="1182"/>
                    </a:moveTo>
                    <a:cubicBezTo>
                      <a:pt x="0" y="1254"/>
                      <a:pt x="9" y="1311"/>
                      <a:pt x="54" y="1369"/>
                    </a:cubicBezTo>
                    <a:cubicBezTo>
                      <a:pt x="92" y="1419"/>
                      <a:pt x="140" y="1446"/>
                      <a:pt x="202" y="1455"/>
                    </a:cubicBezTo>
                    <a:lnTo>
                      <a:pt x="1206" y="1612"/>
                    </a:lnTo>
                    <a:cubicBezTo>
                      <a:pt x="1248" y="1618"/>
                      <a:pt x="1283" y="1590"/>
                      <a:pt x="1283" y="1548"/>
                    </a:cubicBezTo>
                    <a:lnTo>
                      <a:pt x="1283" y="1335"/>
                    </a:lnTo>
                    <a:cubicBezTo>
                      <a:pt x="1254" y="1299"/>
                      <a:pt x="1226" y="1259"/>
                      <a:pt x="1198" y="1219"/>
                    </a:cubicBezTo>
                    <a:lnTo>
                      <a:pt x="1198" y="1490"/>
                    </a:lnTo>
                    <a:lnTo>
                      <a:pt x="382" y="1228"/>
                    </a:lnTo>
                    <a:cubicBezTo>
                      <a:pt x="372" y="1225"/>
                      <a:pt x="361" y="1229"/>
                      <a:pt x="356" y="1239"/>
                    </a:cubicBezTo>
                    <a:cubicBezTo>
                      <a:pt x="339" y="1273"/>
                      <a:pt x="319" y="1304"/>
                      <a:pt x="298" y="1320"/>
                    </a:cubicBezTo>
                    <a:cubicBezTo>
                      <a:pt x="239" y="1366"/>
                      <a:pt x="166" y="1357"/>
                      <a:pt x="121" y="1299"/>
                    </a:cubicBezTo>
                    <a:cubicBezTo>
                      <a:pt x="88" y="1256"/>
                      <a:pt x="84" y="1215"/>
                      <a:pt x="84" y="1164"/>
                    </a:cubicBezTo>
                    <a:lnTo>
                      <a:pt x="84" y="85"/>
                    </a:lnTo>
                    <a:lnTo>
                      <a:pt x="1198" y="85"/>
                    </a:lnTo>
                    <a:lnTo>
                      <a:pt x="1198" y="751"/>
                    </a:lnTo>
                    <a:lnTo>
                      <a:pt x="1283" y="840"/>
                    </a:lnTo>
                    <a:lnTo>
                      <a:pt x="1283" y="0"/>
                    </a:lnTo>
                    <a:lnTo>
                      <a:pt x="0" y="0"/>
                    </a:lnTo>
                    <a:lnTo>
                      <a:pt x="0" y="1182"/>
                    </a:lnTo>
                    <a:close/>
                    <a:moveTo>
                      <a:pt x="302" y="1398"/>
                    </a:moveTo>
                    <a:lnTo>
                      <a:pt x="970" y="1503"/>
                    </a:lnTo>
                    <a:cubicBezTo>
                      <a:pt x="977" y="1504"/>
                      <a:pt x="980" y="1494"/>
                      <a:pt x="972" y="1492"/>
                    </a:cubicBezTo>
                    <a:lnTo>
                      <a:pt x="390" y="1305"/>
                    </a:lnTo>
                    <a:cubicBezTo>
                      <a:pt x="364" y="1349"/>
                      <a:pt x="344" y="1371"/>
                      <a:pt x="302" y="1398"/>
                    </a:cubicBezTo>
                    <a:close/>
                    <a:moveTo>
                      <a:pt x="1131" y="735"/>
                    </a:moveTo>
                    <a:lnTo>
                      <a:pt x="1442" y="1062"/>
                    </a:lnTo>
                    <a:lnTo>
                      <a:pt x="1264" y="1213"/>
                    </a:lnTo>
                    <a:lnTo>
                      <a:pt x="993" y="851"/>
                    </a:lnTo>
                    <a:lnTo>
                      <a:pt x="1131" y="735"/>
                    </a:lnTo>
                    <a:close/>
                    <a:moveTo>
                      <a:pt x="1783" y="1547"/>
                    </a:moveTo>
                    <a:cubicBezTo>
                      <a:pt x="1788" y="1530"/>
                      <a:pt x="1791" y="1511"/>
                      <a:pt x="1793" y="1489"/>
                    </a:cubicBezTo>
                    <a:cubicBezTo>
                      <a:pt x="1802" y="1343"/>
                      <a:pt x="1781" y="1146"/>
                      <a:pt x="1604" y="1057"/>
                    </a:cubicBezTo>
                    <a:cubicBezTo>
                      <a:pt x="1550" y="1030"/>
                      <a:pt x="1446" y="989"/>
                      <a:pt x="1408" y="959"/>
                    </a:cubicBezTo>
                    <a:cubicBezTo>
                      <a:pt x="1399" y="952"/>
                      <a:pt x="1392" y="946"/>
                      <a:pt x="1387" y="940"/>
                    </a:cubicBezTo>
                    <a:cubicBezTo>
                      <a:pt x="1392" y="939"/>
                      <a:pt x="1397" y="937"/>
                      <a:pt x="1401" y="933"/>
                    </a:cubicBezTo>
                    <a:cubicBezTo>
                      <a:pt x="1418" y="919"/>
                      <a:pt x="1414" y="888"/>
                      <a:pt x="1393" y="863"/>
                    </a:cubicBezTo>
                    <a:cubicBezTo>
                      <a:pt x="1373" y="838"/>
                      <a:pt x="1342" y="830"/>
                      <a:pt x="1325" y="844"/>
                    </a:cubicBezTo>
                    <a:cubicBezTo>
                      <a:pt x="1309" y="858"/>
                      <a:pt x="1312" y="890"/>
                      <a:pt x="1333" y="914"/>
                    </a:cubicBezTo>
                    <a:cubicBezTo>
                      <a:pt x="1338" y="920"/>
                      <a:pt x="1343" y="925"/>
                      <a:pt x="1349" y="929"/>
                    </a:cubicBezTo>
                    <a:cubicBezTo>
                      <a:pt x="1351" y="937"/>
                      <a:pt x="1355" y="944"/>
                      <a:pt x="1360" y="951"/>
                    </a:cubicBezTo>
                    <a:cubicBezTo>
                      <a:pt x="1367" y="963"/>
                      <a:pt x="1379" y="975"/>
                      <a:pt x="1394" y="986"/>
                    </a:cubicBezTo>
                    <a:cubicBezTo>
                      <a:pt x="1436" y="1019"/>
                      <a:pt x="1494" y="1051"/>
                      <a:pt x="1549" y="1082"/>
                    </a:cubicBezTo>
                    <a:cubicBezTo>
                      <a:pt x="1666" y="1148"/>
                      <a:pt x="1695" y="1231"/>
                      <a:pt x="1700" y="1321"/>
                    </a:cubicBezTo>
                    <a:cubicBezTo>
                      <a:pt x="1701" y="1334"/>
                      <a:pt x="1694" y="1341"/>
                      <a:pt x="1681" y="1321"/>
                    </a:cubicBezTo>
                    <a:cubicBezTo>
                      <a:pt x="1677" y="1316"/>
                      <a:pt x="1673" y="1310"/>
                      <a:pt x="1670" y="1305"/>
                    </a:cubicBezTo>
                    <a:cubicBezTo>
                      <a:pt x="1643" y="1261"/>
                      <a:pt x="1610" y="1216"/>
                      <a:pt x="1572" y="1171"/>
                    </a:cubicBezTo>
                    <a:cubicBezTo>
                      <a:pt x="1542" y="1136"/>
                      <a:pt x="1512" y="1104"/>
                      <a:pt x="1481" y="1075"/>
                    </a:cubicBezTo>
                    <a:lnTo>
                      <a:pt x="1270" y="1253"/>
                    </a:lnTo>
                    <a:cubicBezTo>
                      <a:pt x="1293" y="1288"/>
                      <a:pt x="1320" y="1324"/>
                      <a:pt x="1350" y="1359"/>
                    </a:cubicBezTo>
                    <a:cubicBezTo>
                      <a:pt x="1476" y="1508"/>
                      <a:pt x="1615" y="1606"/>
                      <a:pt x="1696" y="1610"/>
                    </a:cubicBezTo>
                    <a:cubicBezTo>
                      <a:pt x="1739" y="1613"/>
                      <a:pt x="1770" y="1585"/>
                      <a:pt x="1783" y="1547"/>
                    </a:cubicBezTo>
                    <a:close/>
                    <a:moveTo>
                      <a:pt x="1069" y="618"/>
                    </a:moveTo>
                    <a:lnTo>
                      <a:pt x="835" y="486"/>
                    </a:lnTo>
                    <a:lnTo>
                      <a:pt x="823" y="496"/>
                    </a:lnTo>
                    <a:lnTo>
                      <a:pt x="953" y="651"/>
                    </a:lnTo>
                    <a:cubicBezTo>
                      <a:pt x="971" y="641"/>
                      <a:pt x="993" y="645"/>
                      <a:pt x="1007" y="661"/>
                    </a:cubicBezTo>
                    <a:cubicBezTo>
                      <a:pt x="1022" y="679"/>
                      <a:pt x="1020" y="706"/>
                      <a:pt x="1002" y="722"/>
                    </a:cubicBezTo>
                    <a:cubicBezTo>
                      <a:pt x="984" y="737"/>
                      <a:pt x="957" y="734"/>
                      <a:pt x="941" y="716"/>
                    </a:cubicBezTo>
                    <a:cubicBezTo>
                      <a:pt x="928" y="700"/>
                      <a:pt x="928" y="677"/>
                      <a:pt x="940" y="662"/>
                    </a:cubicBezTo>
                    <a:lnTo>
                      <a:pt x="810" y="507"/>
                    </a:lnTo>
                    <a:lnTo>
                      <a:pt x="797" y="518"/>
                    </a:lnTo>
                    <a:lnTo>
                      <a:pt x="889" y="770"/>
                    </a:lnTo>
                    <a:lnTo>
                      <a:pt x="974" y="828"/>
                    </a:lnTo>
                    <a:lnTo>
                      <a:pt x="1111" y="712"/>
                    </a:lnTo>
                    <a:lnTo>
                      <a:pt x="1069" y="618"/>
                    </a:ln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250" fill="hold"/>
                                        <p:tgtEl>
                                          <p:spTgt spid="15"/>
                                        </p:tgtEl>
                                        <p:attrNameLst>
                                          <p:attrName>ppt_w</p:attrName>
                                        </p:attrNameLst>
                                      </p:cBhvr>
                                      <p:tavLst>
                                        <p:tav tm="0">
                                          <p:val>
                                            <p:fltVal val="0"/>
                                          </p:val>
                                        </p:tav>
                                        <p:tav tm="100000">
                                          <p:val>
                                            <p:strVal val="#ppt_w"/>
                                          </p:val>
                                        </p:tav>
                                      </p:tavLst>
                                    </p:anim>
                                    <p:anim calcmode="lin" valueType="num">
                                      <p:cBhvr>
                                        <p:cTn id="12" dur="250" fill="hold"/>
                                        <p:tgtEl>
                                          <p:spTgt spid="15"/>
                                        </p:tgtEl>
                                        <p:attrNameLst>
                                          <p:attrName>ppt_h</p:attrName>
                                        </p:attrNameLst>
                                      </p:cBhvr>
                                      <p:tavLst>
                                        <p:tav tm="0">
                                          <p:val>
                                            <p:fltVal val="0"/>
                                          </p:val>
                                        </p:tav>
                                        <p:tav tm="100000">
                                          <p:val>
                                            <p:strVal val="#ppt_h"/>
                                          </p:val>
                                        </p:tav>
                                      </p:tavLst>
                                    </p:anim>
                                    <p:animEffect transition="in" filter="fade">
                                      <p:cBhvr>
                                        <p:cTn id="13" dur="250"/>
                                        <p:tgtEl>
                                          <p:spTgt spid="15"/>
                                        </p:tgtEl>
                                      </p:cBhvr>
                                    </p:animEffect>
                                  </p:childTnLst>
                                </p:cTn>
                              </p:par>
                              <p:par>
                                <p:cTn id="14" presetID="6" presetClass="emph" presetSubtype="0" autoRev="1" fill="hold" grpId="1" nodeType="withEffect">
                                  <p:stCondLst>
                                    <p:cond delay="200"/>
                                  </p:stCondLst>
                                  <p:childTnLst>
                                    <p:animScale>
                                      <p:cBhvr>
                                        <p:cTn id="15" dur="250" fill="hold"/>
                                        <p:tgtEl>
                                          <p:spTgt spid="15"/>
                                        </p:tgtEl>
                                      </p:cBhvr>
                                      <p:by x="105000" y="105000"/>
                                    </p:animScale>
                                  </p:childTnLst>
                                </p:cTn>
                              </p:par>
                              <p:par>
                                <p:cTn id="16" presetID="27" presetClass="emph" presetSubtype="0" fill="remove" grpId="2" nodeType="withEffect">
                                  <p:stCondLst>
                                    <p:cond delay="500"/>
                                  </p:stCondLst>
                                  <p:childTnLst>
                                    <p:animClr clrSpc="rgb" dir="cw">
                                      <p:cBhvr override="childStyle">
                                        <p:cTn id="17" dur="125" autoRev="1" fill="remove"/>
                                        <p:tgtEl>
                                          <p:spTgt spid="15"/>
                                        </p:tgtEl>
                                        <p:attrNameLst>
                                          <p:attrName>style.color</p:attrName>
                                        </p:attrNameLst>
                                      </p:cBhvr>
                                      <p:to>
                                        <a:schemeClr val="bg1"/>
                                      </p:to>
                                    </p:animClr>
                                    <p:animClr clrSpc="rgb" dir="cw">
                                      <p:cBhvr>
                                        <p:cTn id="18" dur="125" autoRev="1" fill="remove"/>
                                        <p:tgtEl>
                                          <p:spTgt spid="15"/>
                                        </p:tgtEl>
                                        <p:attrNameLst>
                                          <p:attrName>fillcolor</p:attrName>
                                        </p:attrNameLst>
                                      </p:cBhvr>
                                      <p:to>
                                        <a:schemeClr val="bg1"/>
                                      </p:to>
                                    </p:animClr>
                                    <p:set>
                                      <p:cBhvr>
                                        <p:cTn id="19" dur="125" autoRev="1" fill="remove"/>
                                        <p:tgtEl>
                                          <p:spTgt spid="15"/>
                                        </p:tgtEl>
                                        <p:attrNameLst>
                                          <p:attrName>fill.type</p:attrName>
                                        </p:attrNameLst>
                                      </p:cBhvr>
                                      <p:to>
                                        <p:strVal val="solid"/>
                                      </p:to>
                                    </p:set>
                                    <p:set>
                                      <p:cBhvr>
                                        <p:cTn id="20" dur="125" autoRev="1" fill="remove"/>
                                        <p:tgtEl>
                                          <p:spTgt spid="15"/>
                                        </p:tgtEl>
                                        <p:attrNameLst>
                                          <p:attrName>fill.on</p:attrName>
                                        </p:attrNameLst>
                                      </p:cBhvr>
                                      <p:to>
                                        <p:strVal val="true"/>
                                      </p:to>
                                    </p:set>
                                  </p:childTnLst>
                                </p:cTn>
                              </p:par>
                            </p:childTnLst>
                          </p:cTn>
                        </p:par>
                        <p:par>
                          <p:cTn id="21" fill="hold">
                            <p:stCondLst>
                              <p:cond delay="1000"/>
                            </p:stCondLst>
                            <p:childTnLst>
                              <p:par>
                                <p:cTn id="22" presetID="2" presetClass="entr" presetSubtype="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1+#ppt_w/2"/>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par>
                                <p:cTn id="26" presetID="2" presetClass="entr" presetSubtype="3" fill="hold" grpId="0" nodeType="withEffect">
                                  <p:stCondLst>
                                    <p:cond delay="10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1+#ppt_w/2"/>
                                          </p:val>
                                        </p:tav>
                                        <p:tav tm="100000">
                                          <p:val>
                                            <p:strVal val="#ppt_x"/>
                                          </p:val>
                                        </p:tav>
                                      </p:tavLst>
                                    </p:anim>
                                    <p:anim calcmode="lin" valueType="num">
                                      <p:cBhvr additive="base">
                                        <p:cTn id="29" dur="500" fill="hold"/>
                                        <p:tgtEl>
                                          <p:spTgt spid="18"/>
                                        </p:tgtEl>
                                        <p:attrNameLst>
                                          <p:attrName>ppt_y</p:attrName>
                                        </p:attrNameLst>
                                      </p:cBhvr>
                                      <p:tavLst>
                                        <p:tav tm="0">
                                          <p:val>
                                            <p:strVal val="0-#ppt_h/2"/>
                                          </p:val>
                                        </p:tav>
                                        <p:tav tm="100000">
                                          <p:val>
                                            <p:strVal val="#ppt_y"/>
                                          </p:val>
                                        </p:tav>
                                      </p:tavLst>
                                    </p:anim>
                                  </p:childTnLst>
                                </p:cTn>
                              </p:par>
                              <p:par>
                                <p:cTn id="30" presetID="2" presetClass="entr" presetSubtype="6" fill="hold" grpId="0" nodeType="withEffect">
                                  <p:stCondLst>
                                    <p:cond delay="20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par>
                                <p:cTn id="34" presetID="2" presetClass="entr" presetSubtype="6" fill="hold" grpId="0" nodeType="withEffect">
                                  <p:stCondLst>
                                    <p:cond delay="40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400" fill="hold"/>
                                        <p:tgtEl>
                                          <p:spTgt spid="20"/>
                                        </p:tgtEl>
                                        <p:attrNameLst>
                                          <p:attrName>ppt_x</p:attrName>
                                        </p:attrNameLst>
                                      </p:cBhvr>
                                      <p:tavLst>
                                        <p:tav tm="0">
                                          <p:val>
                                            <p:strVal val="1+#ppt_w/2"/>
                                          </p:val>
                                        </p:tav>
                                        <p:tav tm="100000">
                                          <p:val>
                                            <p:strVal val="#ppt_x"/>
                                          </p:val>
                                        </p:tav>
                                      </p:tavLst>
                                    </p:anim>
                                    <p:anim calcmode="lin" valueType="num">
                                      <p:cBhvr additive="base">
                                        <p:cTn id="37" dur="400" fill="hold"/>
                                        <p:tgtEl>
                                          <p:spTgt spid="20"/>
                                        </p:tgtEl>
                                        <p:attrNameLst>
                                          <p:attrName>ppt_y</p:attrName>
                                        </p:attrNameLst>
                                      </p:cBhvr>
                                      <p:tavLst>
                                        <p:tav tm="0">
                                          <p:val>
                                            <p:strVal val="1+#ppt_h/2"/>
                                          </p:val>
                                        </p:tav>
                                        <p:tav tm="100000">
                                          <p:val>
                                            <p:strVal val="#ppt_y"/>
                                          </p:val>
                                        </p:tav>
                                      </p:tavLst>
                                    </p:anim>
                                  </p:childTnLst>
                                </p:cTn>
                              </p:par>
                              <p:par>
                                <p:cTn id="38" presetID="2" presetClass="entr" presetSubtype="3" fill="hold" grpId="0" nodeType="withEffect">
                                  <p:stCondLst>
                                    <p:cond delay="50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1+#ppt_w/2"/>
                                          </p:val>
                                        </p:tav>
                                        <p:tav tm="100000">
                                          <p:val>
                                            <p:strVal val="#ppt_x"/>
                                          </p:val>
                                        </p:tav>
                                      </p:tavLst>
                                    </p:anim>
                                    <p:anim calcmode="lin" valueType="num">
                                      <p:cBhvr additive="base">
                                        <p:cTn id="41" dur="500" fill="hold"/>
                                        <p:tgtEl>
                                          <p:spTgt spid="16"/>
                                        </p:tgtEl>
                                        <p:attrNameLst>
                                          <p:attrName>ppt_y</p:attrName>
                                        </p:attrNameLst>
                                      </p:cBhvr>
                                      <p:tavLst>
                                        <p:tav tm="0">
                                          <p:val>
                                            <p:strVal val="0-#ppt_h/2"/>
                                          </p:val>
                                        </p:tav>
                                        <p:tav tm="100000">
                                          <p:val>
                                            <p:strVal val="#ppt_y"/>
                                          </p:val>
                                        </p:tav>
                                      </p:tavLst>
                                    </p:anim>
                                  </p:childTnLst>
                                </p:cTn>
                              </p:par>
                              <p:par>
                                <p:cTn id="42" presetID="2" presetClass="entr" presetSubtype="3" fill="hold" grpId="0" nodeType="withEffect">
                                  <p:stCondLst>
                                    <p:cond delay="75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1+#ppt_w/2"/>
                                          </p:val>
                                        </p:tav>
                                        <p:tav tm="100000">
                                          <p:val>
                                            <p:strVal val="#ppt_x"/>
                                          </p:val>
                                        </p:tav>
                                      </p:tavLst>
                                    </p:anim>
                                    <p:anim calcmode="lin" valueType="num">
                                      <p:cBhvr additive="base">
                                        <p:cTn id="45" dur="500" fill="hold"/>
                                        <p:tgtEl>
                                          <p:spTgt spid="19"/>
                                        </p:tgtEl>
                                        <p:attrNameLst>
                                          <p:attrName>ppt_y</p:attrName>
                                        </p:attrNameLst>
                                      </p:cBhvr>
                                      <p:tavLst>
                                        <p:tav tm="0">
                                          <p:val>
                                            <p:strVal val="0-#ppt_h/2"/>
                                          </p:val>
                                        </p:tav>
                                        <p:tav tm="100000">
                                          <p:val>
                                            <p:strVal val="#ppt_y"/>
                                          </p:val>
                                        </p:tav>
                                      </p:tavLst>
                                    </p:anim>
                                  </p:childTnLst>
                                </p:cTn>
                              </p:par>
                              <p:par>
                                <p:cTn id="46" presetID="42" presetClass="entr" presetSubtype="0" fill="hold" grpId="0" nodeType="withEffect">
                                  <p:stCondLst>
                                    <p:cond delay="50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anim calcmode="lin" valueType="num">
                                      <p:cBhvr>
                                        <p:cTn id="49" dur="500" fill="hold"/>
                                        <p:tgtEl>
                                          <p:spTgt spid="22"/>
                                        </p:tgtEl>
                                        <p:attrNameLst>
                                          <p:attrName>ppt_x</p:attrName>
                                        </p:attrNameLst>
                                      </p:cBhvr>
                                      <p:tavLst>
                                        <p:tav tm="0">
                                          <p:val>
                                            <p:strVal val="#ppt_x"/>
                                          </p:val>
                                        </p:tav>
                                        <p:tav tm="100000">
                                          <p:val>
                                            <p:strVal val="#ppt_x"/>
                                          </p:val>
                                        </p:tav>
                                      </p:tavLst>
                                    </p:anim>
                                    <p:anim calcmode="lin" valueType="num">
                                      <p:cBhvr>
                                        <p:cTn id="50" dur="500" fill="hold"/>
                                        <p:tgtEl>
                                          <p:spTgt spid="22"/>
                                        </p:tgtEl>
                                        <p:attrNameLst>
                                          <p:attrName>ppt_y</p:attrName>
                                        </p:attrNameLst>
                                      </p:cBhvr>
                                      <p:tavLst>
                                        <p:tav tm="0">
                                          <p:val>
                                            <p:strVal val="#ppt_y+.1"/>
                                          </p:val>
                                        </p:tav>
                                        <p:tav tm="100000">
                                          <p:val>
                                            <p:strVal val="#ppt_y"/>
                                          </p:val>
                                        </p:tav>
                                      </p:tavLst>
                                    </p:anim>
                                  </p:childTnLst>
                                </p:cTn>
                              </p:par>
                              <p:par>
                                <p:cTn id="51" presetID="41" presetClass="entr" presetSubtype="0" fill="hold" grpId="0" nodeType="withEffect">
                                  <p:stCondLst>
                                    <p:cond delay="1000"/>
                                  </p:stCondLst>
                                  <p:iterate type="wd">
                                    <p:tmPct val="10000"/>
                                  </p:iterate>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23"/>
                                        </p:tgtEl>
                                        <p:attrNameLst>
                                          <p:attrName>ppt_y</p:attrName>
                                        </p:attrNameLst>
                                      </p:cBhvr>
                                      <p:tavLst>
                                        <p:tav tm="0">
                                          <p:val>
                                            <p:strVal val="#ppt_y"/>
                                          </p:val>
                                        </p:tav>
                                        <p:tav tm="100000">
                                          <p:val>
                                            <p:strVal val="#ppt_y"/>
                                          </p:val>
                                        </p:tav>
                                      </p:tavLst>
                                    </p:anim>
                                    <p:anim calcmode="lin" valueType="num">
                                      <p:cBhvr>
                                        <p:cTn id="55"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23"/>
                                        </p:tgtEl>
                                      </p:cBhvr>
                                    </p:animEffect>
                                  </p:childTnLst>
                                </p:cTn>
                              </p:par>
                              <p:par>
                                <p:cTn id="58" presetID="42" presetClass="entr" presetSubtype="0" fill="hold" nodeType="withEffect">
                                  <p:stCondLst>
                                    <p:cond delay="125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1000"/>
                                        <p:tgtEl>
                                          <p:spTgt spid="33"/>
                                        </p:tgtEl>
                                      </p:cBhvr>
                                    </p:animEffect>
                                    <p:anim calcmode="lin" valueType="num">
                                      <p:cBhvr>
                                        <p:cTn id="61" dur="1000" fill="hold"/>
                                        <p:tgtEl>
                                          <p:spTgt spid="33"/>
                                        </p:tgtEl>
                                        <p:attrNameLst>
                                          <p:attrName>ppt_x</p:attrName>
                                        </p:attrNameLst>
                                      </p:cBhvr>
                                      <p:tavLst>
                                        <p:tav tm="0">
                                          <p:val>
                                            <p:strVal val="#ppt_x"/>
                                          </p:val>
                                        </p:tav>
                                        <p:tav tm="100000">
                                          <p:val>
                                            <p:strVal val="#ppt_x"/>
                                          </p:val>
                                        </p:tav>
                                      </p:tavLst>
                                    </p:anim>
                                    <p:anim calcmode="lin" valueType="num">
                                      <p:cBhvr>
                                        <p:cTn id="62" dur="1000" fill="hold"/>
                                        <p:tgtEl>
                                          <p:spTgt spid="33"/>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175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1000"/>
                                        <p:tgtEl>
                                          <p:spTgt spid="2"/>
                                        </p:tgtEl>
                                      </p:cBhvr>
                                    </p:animEffect>
                                    <p:anim calcmode="lin" valueType="num">
                                      <p:cBhvr>
                                        <p:cTn id="66" dur="1000" fill="hold"/>
                                        <p:tgtEl>
                                          <p:spTgt spid="2"/>
                                        </p:tgtEl>
                                        <p:attrNameLst>
                                          <p:attrName>ppt_x</p:attrName>
                                        </p:attrNameLst>
                                      </p:cBhvr>
                                      <p:tavLst>
                                        <p:tav tm="0">
                                          <p:val>
                                            <p:strVal val="#ppt_x"/>
                                          </p:val>
                                        </p:tav>
                                        <p:tav tm="100000">
                                          <p:val>
                                            <p:strVal val="#ppt_x"/>
                                          </p:val>
                                        </p:tav>
                                      </p:tavLst>
                                    </p:anim>
                                    <p:anim calcmode="lin" valueType="num">
                                      <p:cBhvr>
                                        <p:cTn id="6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5" grpId="1" animBg="1"/>
      <p:bldP spid="15" grpId="2" animBg="1"/>
      <p:bldP spid="16" grpId="0" animBg="1"/>
      <p:bldP spid="17" grpId="0" animBg="1"/>
      <p:bldP spid="18" grpId="0" animBg="1"/>
      <p:bldP spid="19" grpId="0" animBg="1"/>
      <p:bldP spid="20" grpId="0" animBg="1"/>
      <p:bldP spid="21" grpId="0" animBg="1"/>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2"/>
          <p:cNvSpPr txBox="1"/>
          <p:nvPr/>
        </p:nvSpPr>
        <p:spPr>
          <a:xfrm>
            <a:off x="1219763" y="105518"/>
            <a:ext cx="2004700" cy="523220"/>
          </a:xfrm>
          <a:prstGeom prst="rect">
            <a:avLst/>
          </a:prstGeom>
          <a:noFill/>
        </p:spPr>
        <p:txBody>
          <a:bodyPr wrap="square" rtlCol="0">
            <a:spAutoFit/>
          </a:bodyPr>
          <a:lstStyle/>
          <a:p>
            <a:pPr algn="ctr"/>
            <a:r>
              <a:rPr lang="zh-CN" altLang="en-US" sz="2800" b="1">
                <a:solidFill>
                  <a:srgbClr val="0070C0"/>
                </a:solidFill>
                <a:latin typeface="微软雅黑" panose="020B0503020204020204" pitchFamily="34" charset="-122"/>
                <a:ea typeface="微软雅黑" panose="020B0503020204020204" pitchFamily="34" charset="-122"/>
              </a:rPr>
              <a:t>关键技术</a:t>
            </a:r>
          </a:p>
        </p:txBody>
      </p:sp>
      <p:cxnSp>
        <p:nvCxnSpPr>
          <p:cNvPr id="20" name="直接连接符 19"/>
          <p:cNvCxnSpPr/>
          <p:nvPr/>
        </p:nvCxnSpPr>
        <p:spPr>
          <a:xfrm>
            <a:off x="0" y="687715"/>
            <a:ext cx="914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20" y="104414"/>
            <a:ext cx="826142" cy="583301"/>
          </a:xfrm>
          <a:prstGeom prst="rect">
            <a:avLst/>
          </a:prstGeom>
        </p:spPr>
      </p:pic>
      <p:sp>
        <p:nvSpPr>
          <p:cNvPr id="22" name="椭圆 21"/>
          <p:cNvSpPr/>
          <p:nvPr/>
        </p:nvSpPr>
        <p:spPr>
          <a:xfrm>
            <a:off x="7450353" y="286397"/>
            <a:ext cx="161462" cy="1614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7724169" y="286397"/>
            <a:ext cx="161462" cy="1614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7997985" y="286397"/>
            <a:ext cx="161462" cy="1614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8271801" y="286397"/>
            <a:ext cx="161462" cy="16146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8545617" y="286397"/>
            <a:ext cx="161462" cy="1614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3"/>
          <p:cNvSpPr/>
          <p:nvPr/>
        </p:nvSpPr>
        <p:spPr bwMode="auto">
          <a:xfrm>
            <a:off x="2654333" y="1918008"/>
            <a:ext cx="2254668" cy="2676168"/>
          </a:xfrm>
          <a:custGeom>
            <a:avLst/>
            <a:gdLst>
              <a:gd name="T0" fmla="*/ 717 w 717"/>
              <a:gd name="T1" fmla="*/ 0 h 850"/>
              <a:gd name="T2" fmla="*/ 0 w 717"/>
              <a:gd name="T3" fmla="*/ 0 h 850"/>
              <a:gd name="T4" fmla="*/ 0 w 717"/>
              <a:gd name="T5" fmla="*/ 632 h 850"/>
              <a:gd name="T6" fmla="*/ 164 w 717"/>
              <a:gd name="T7" fmla="*/ 632 h 850"/>
              <a:gd name="T8" fmla="*/ 164 w 717"/>
              <a:gd name="T9" fmla="*/ 850 h 850"/>
              <a:gd name="T10" fmla="*/ 253 w 717"/>
              <a:gd name="T11" fmla="*/ 848 h 850"/>
              <a:gd name="T12" fmla="*/ 253 w 717"/>
              <a:gd name="T13" fmla="*/ 702 h 850"/>
              <a:gd name="T14" fmla="*/ 323 w 717"/>
              <a:gd name="T15" fmla="*/ 632 h 850"/>
              <a:gd name="T16" fmla="*/ 622 w 717"/>
              <a:gd name="T17" fmla="*/ 632 h 850"/>
              <a:gd name="T18" fmla="*/ 717 w 717"/>
              <a:gd name="T19" fmla="*/ 537 h 850"/>
              <a:gd name="T20" fmla="*/ 717 w 717"/>
              <a:gd name="T21" fmla="*/ 0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7" h="850">
                <a:moveTo>
                  <a:pt x="717" y="0"/>
                </a:moveTo>
                <a:cubicBezTo>
                  <a:pt x="0" y="0"/>
                  <a:pt x="0" y="0"/>
                  <a:pt x="0" y="0"/>
                </a:cubicBezTo>
                <a:cubicBezTo>
                  <a:pt x="0" y="632"/>
                  <a:pt x="0" y="632"/>
                  <a:pt x="0" y="632"/>
                </a:cubicBezTo>
                <a:cubicBezTo>
                  <a:pt x="164" y="632"/>
                  <a:pt x="164" y="632"/>
                  <a:pt x="164" y="632"/>
                </a:cubicBezTo>
                <a:cubicBezTo>
                  <a:pt x="164" y="850"/>
                  <a:pt x="164" y="850"/>
                  <a:pt x="164" y="850"/>
                </a:cubicBezTo>
                <a:cubicBezTo>
                  <a:pt x="188" y="850"/>
                  <a:pt x="228" y="830"/>
                  <a:pt x="253" y="848"/>
                </a:cubicBezTo>
                <a:cubicBezTo>
                  <a:pt x="253" y="702"/>
                  <a:pt x="253" y="702"/>
                  <a:pt x="253" y="702"/>
                </a:cubicBezTo>
                <a:cubicBezTo>
                  <a:pt x="253" y="663"/>
                  <a:pt x="284" y="632"/>
                  <a:pt x="323" y="632"/>
                </a:cubicBezTo>
                <a:cubicBezTo>
                  <a:pt x="622" y="632"/>
                  <a:pt x="622" y="632"/>
                  <a:pt x="622" y="632"/>
                </a:cubicBezTo>
                <a:cubicBezTo>
                  <a:pt x="675" y="632"/>
                  <a:pt x="717" y="589"/>
                  <a:pt x="717" y="537"/>
                </a:cubicBezTo>
                <a:cubicBezTo>
                  <a:pt x="717" y="0"/>
                  <a:pt x="717" y="0"/>
                  <a:pt x="717" y="0"/>
                </a:cubicBezTo>
              </a:path>
            </a:pathLst>
          </a:custGeom>
          <a:solidFill>
            <a:srgbClr val="9BC816"/>
          </a:solidFill>
          <a:ln>
            <a:noFill/>
          </a:ln>
          <a:effectLst>
            <a:outerShdw blurRad="152400" dist="38100" dir="2700000" algn="tl" rotWithShape="0">
              <a:prstClr val="black">
                <a:alpha val="21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4"/>
          <p:cNvSpPr/>
          <p:nvPr/>
        </p:nvSpPr>
        <p:spPr bwMode="auto">
          <a:xfrm>
            <a:off x="1109620" y="1949797"/>
            <a:ext cx="1966212" cy="2659685"/>
          </a:xfrm>
          <a:custGeom>
            <a:avLst/>
            <a:gdLst>
              <a:gd name="T0" fmla="*/ 625 w 625"/>
              <a:gd name="T1" fmla="*/ 0 h 845"/>
              <a:gd name="T2" fmla="*/ 0 w 625"/>
              <a:gd name="T3" fmla="*/ 0 h 845"/>
              <a:gd name="T4" fmla="*/ 0 w 625"/>
              <a:gd name="T5" fmla="*/ 216 h 845"/>
              <a:gd name="T6" fmla="*/ 95 w 625"/>
              <a:gd name="T7" fmla="*/ 311 h 845"/>
              <a:gd name="T8" fmla="*/ 393 w 625"/>
              <a:gd name="T9" fmla="*/ 311 h 845"/>
              <a:gd name="T10" fmla="*/ 463 w 625"/>
              <a:gd name="T11" fmla="*/ 381 h 845"/>
              <a:gd name="T12" fmla="*/ 463 w 625"/>
              <a:gd name="T13" fmla="*/ 838 h 845"/>
              <a:gd name="T14" fmla="*/ 553 w 625"/>
              <a:gd name="T15" fmla="*/ 845 h 845"/>
              <a:gd name="T16" fmla="*/ 552 w 625"/>
              <a:gd name="T17" fmla="*/ 311 h 845"/>
              <a:gd name="T18" fmla="*/ 625 w 625"/>
              <a:gd name="T19" fmla="*/ 311 h 845"/>
              <a:gd name="T20" fmla="*/ 625 w 625"/>
              <a:gd name="T21"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5" h="845">
                <a:moveTo>
                  <a:pt x="625" y="0"/>
                </a:moveTo>
                <a:cubicBezTo>
                  <a:pt x="0" y="0"/>
                  <a:pt x="0" y="0"/>
                  <a:pt x="0" y="0"/>
                </a:cubicBezTo>
                <a:cubicBezTo>
                  <a:pt x="0" y="216"/>
                  <a:pt x="0" y="216"/>
                  <a:pt x="0" y="216"/>
                </a:cubicBezTo>
                <a:cubicBezTo>
                  <a:pt x="0" y="269"/>
                  <a:pt x="42" y="311"/>
                  <a:pt x="95" y="311"/>
                </a:cubicBezTo>
                <a:cubicBezTo>
                  <a:pt x="393" y="311"/>
                  <a:pt x="393" y="311"/>
                  <a:pt x="393" y="311"/>
                </a:cubicBezTo>
                <a:cubicBezTo>
                  <a:pt x="432" y="311"/>
                  <a:pt x="463" y="343"/>
                  <a:pt x="463" y="381"/>
                </a:cubicBezTo>
                <a:cubicBezTo>
                  <a:pt x="463" y="838"/>
                  <a:pt x="463" y="838"/>
                  <a:pt x="463" y="838"/>
                </a:cubicBezTo>
                <a:cubicBezTo>
                  <a:pt x="491" y="814"/>
                  <a:pt x="527" y="845"/>
                  <a:pt x="553" y="845"/>
                </a:cubicBezTo>
                <a:cubicBezTo>
                  <a:pt x="552" y="311"/>
                  <a:pt x="552" y="311"/>
                  <a:pt x="552" y="311"/>
                </a:cubicBezTo>
                <a:cubicBezTo>
                  <a:pt x="625" y="311"/>
                  <a:pt x="625" y="311"/>
                  <a:pt x="625" y="311"/>
                </a:cubicBezTo>
                <a:cubicBezTo>
                  <a:pt x="625" y="0"/>
                  <a:pt x="625" y="0"/>
                  <a:pt x="625" y="0"/>
                </a:cubicBezTo>
              </a:path>
            </a:pathLst>
          </a:custGeom>
          <a:solidFill>
            <a:srgbClr val="FDCE00"/>
          </a:solidFill>
          <a:ln>
            <a:noFill/>
          </a:ln>
          <a:effectLst>
            <a:outerShdw blurRad="152400" dist="38100" dir="2700000" algn="tl" rotWithShape="0">
              <a:prstClr val="black">
                <a:alpha val="21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6"/>
          <p:cNvSpPr/>
          <p:nvPr/>
        </p:nvSpPr>
        <p:spPr bwMode="auto">
          <a:xfrm>
            <a:off x="1000125" y="1537717"/>
            <a:ext cx="4019549" cy="3071765"/>
          </a:xfrm>
          <a:custGeom>
            <a:avLst/>
            <a:gdLst>
              <a:gd name="T0" fmla="*/ 1183 w 1278"/>
              <a:gd name="T1" fmla="*/ 0 h 976"/>
              <a:gd name="T2" fmla="*/ 95 w 1278"/>
              <a:gd name="T3" fmla="*/ 0 h 976"/>
              <a:gd name="T4" fmla="*/ 0 w 1278"/>
              <a:gd name="T5" fmla="*/ 95 h 976"/>
              <a:gd name="T6" fmla="*/ 0 w 1278"/>
              <a:gd name="T7" fmla="*/ 116 h 976"/>
              <a:gd name="T8" fmla="*/ 16 w 1278"/>
              <a:gd name="T9" fmla="*/ 132 h 976"/>
              <a:gd name="T10" fmla="*/ 517 w 1278"/>
              <a:gd name="T11" fmla="*/ 132 h 976"/>
              <a:gd name="T12" fmla="*/ 587 w 1278"/>
              <a:gd name="T13" fmla="*/ 201 h 976"/>
              <a:gd name="T14" fmla="*/ 588 w 1278"/>
              <a:gd name="T15" fmla="*/ 976 h 976"/>
              <a:gd name="T16" fmla="*/ 588 w 1278"/>
              <a:gd name="T17" fmla="*/ 976 h 976"/>
              <a:gd name="T18" fmla="*/ 639 w 1278"/>
              <a:gd name="T19" fmla="*/ 953 h 976"/>
              <a:gd name="T20" fmla="*/ 690 w 1278"/>
              <a:gd name="T21" fmla="*/ 971 h 976"/>
              <a:gd name="T22" fmla="*/ 690 w 1278"/>
              <a:gd name="T23" fmla="*/ 521 h 976"/>
              <a:gd name="T24" fmla="*/ 760 w 1278"/>
              <a:gd name="T25" fmla="*/ 451 h 976"/>
              <a:gd name="T26" fmla="*/ 1262 w 1278"/>
              <a:gd name="T27" fmla="*/ 451 h 976"/>
              <a:gd name="T28" fmla="*/ 1278 w 1278"/>
              <a:gd name="T29" fmla="*/ 436 h 976"/>
              <a:gd name="T30" fmla="*/ 1278 w 1278"/>
              <a:gd name="T31" fmla="*/ 95 h 976"/>
              <a:gd name="T32" fmla="*/ 1183 w 1278"/>
              <a:gd name="T33"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8" h="976">
                <a:moveTo>
                  <a:pt x="1183" y="0"/>
                </a:moveTo>
                <a:cubicBezTo>
                  <a:pt x="95" y="0"/>
                  <a:pt x="95" y="0"/>
                  <a:pt x="95" y="0"/>
                </a:cubicBezTo>
                <a:cubicBezTo>
                  <a:pt x="43" y="0"/>
                  <a:pt x="0" y="42"/>
                  <a:pt x="0" y="95"/>
                </a:cubicBezTo>
                <a:cubicBezTo>
                  <a:pt x="0" y="116"/>
                  <a:pt x="0" y="116"/>
                  <a:pt x="0" y="116"/>
                </a:cubicBezTo>
                <a:cubicBezTo>
                  <a:pt x="0" y="125"/>
                  <a:pt x="7" y="132"/>
                  <a:pt x="16" y="132"/>
                </a:cubicBezTo>
                <a:cubicBezTo>
                  <a:pt x="517" y="132"/>
                  <a:pt x="517" y="132"/>
                  <a:pt x="517" y="132"/>
                </a:cubicBezTo>
                <a:cubicBezTo>
                  <a:pt x="556" y="132"/>
                  <a:pt x="587" y="163"/>
                  <a:pt x="587" y="201"/>
                </a:cubicBezTo>
                <a:cubicBezTo>
                  <a:pt x="588" y="976"/>
                  <a:pt x="588" y="976"/>
                  <a:pt x="588" y="976"/>
                </a:cubicBezTo>
                <a:cubicBezTo>
                  <a:pt x="588" y="976"/>
                  <a:pt x="588" y="976"/>
                  <a:pt x="588" y="976"/>
                </a:cubicBezTo>
                <a:cubicBezTo>
                  <a:pt x="614" y="976"/>
                  <a:pt x="612" y="953"/>
                  <a:pt x="639" y="953"/>
                </a:cubicBezTo>
                <a:cubicBezTo>
                  <a:pt x="666" y="953"/>
                  <a:pt x="662" y="972"/>
                  <a:pt x="690" y="971"/>
                </a:cubicBezTo>
                <a:cubicBezTo>
                  <a:pt x="690" y="521"/>
                  <a:pt x="690" y="521"/>
                  <a:pt x="690" y="521"/>
                </a:cubicBezTo>
                <a:cubicBezTo>
                  <a:pt x="690" y="482"/>
                  <a:pt x="721" y="451"/>
                  <a:pt x="760" y="451"/>
                </a:cubicBezTo>
                <a:cubicBezTo>
                  <a:pt x="1262" y="451"/>
                  <a:pt x="1262" y="451"/>
                  <a:pt x="1262" y="451"/>
                </a:cubicBezTo>
                <a:cubicBezTo>
                  <a:pt x="1271" y="451"/>
                  <a:pt x="1278" y="444"/>
                  <a:pt x="1278" y="436"/>
                </a:cubicBezTo>
                <a:cubicBezTo>
                  <a:pt x="1278" y="95"/>
                  <a:pt x="1278" y="95"/>
                  <a:pt x="1278" y="95"/>
                </a:cubicBezTo>
                <a:cubicBezTo>
                  <a:pt x="1278" y="42"/>
                  <a:pt x="1235" y="0"/>
                  <a:pt x="1183" y="0"/>
                </a:cubicBezTo>
              </a:path>
            </a:pathLst>
          </a:custGeom>
          <a:solidFill>
            <a:srgbClr val="4FBDBD"/>
          </a:solidFill>
          <a:ln>
            <a:noFill/>
          </a:ln>
          <a:effectLst>
            <a:outerShdw blurRad="152400" dist="38100" dir="2700000" algn="tl" rotWithShape="0">
              <a:prstClr val="black">
                <a:alpha val="21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5" name="组合 14"/>
          <p:cNvGrpSpPr/>
          <p:nvPr/>
        </p:nvGrpSpPr>
        <p:grpSpPr>
          <a:xfrm>
            <a:off x="2880783" y="1684391"/>
            <a:ext cx="2223268" cy="1166580"/>
            <a:chOff x="2880783" y="1684391"/>
            <a:chExt cx="2223268" cy="1166580"/>
          </a:xfrm>
        </p:grpSpPr>
        <p:sp>
          <p:nvSpPr>
            <p:cNvPr id="32" name="文本框 31"/>
            <p:cNvSpPr txBox="1"/>
            <p:nvPr/>
          </p:nvSpPr>
          <p:spPr>
            <a:xfrm>
              <a:off x="3102989" y="1927641"/>
              <a:ext cx="2001062" cy="923330"/>
            </a:xfrm>
            <a:prstGeom prst="rect">
              <a:avLst/>
            </a:prstGeom>
            <a:noFill/>
          </p:spPr>
          <p:txBody>
            <a:bodyPr wrap="square" rtlCol="0">
              <a:spAutoFit/>
            </a:bodyPr>
            <a:lstStyle/>
            <a:p>
              <a:pPr>
                <a:lnSpc>
                  <a:spcPct val="150000"/>
                </a:lnSpc>
              </a:pPr>
              <a:r>
                <a:rPr lang="zh-CN" altLang="en-US" sz="1200">
                  <a:solidFill>
                    <a:schemeClr val="bg1"/>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33" name="文本框 2"/>
            <p:cNvSpPr txBox="1"/>
            <p:nvPr/>
          </p:nvSpPr>
          <p:spPr>
            <a:xfrm>
              <a:off x="2880783" y="1684391"/>
              <a:ext cx="1402544" cy="338554"/>
            </a:xfrm>
            <a:prstGeom prst="rect">
              <a:avLst/>
            </a:prstGeom>
            <a:noFill/>
          </p:spPr>
          <p:txBody>
            <a:bodyPr wrap="squar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添加标题</a:t>
              </a:r>
            </a:p>
          </p:txBody>
        </p:sp>
      </p:grpSp>
      <p:sp>
        <p:nvSpPr>
          <p:cNvPr id="46" name="文本框 2"/>
          <p:cNvSpPr txBox="1"/>
          <p:nvPr/>
        </p:nvSpPr>
        <p:spPr>
          <a:xfrm>
            <a:off x="3346481" y="3247860"/>
            <a:ext cx="1402544" cy="338554"/>
          </a:xfrm>
          <a:prstGeom prst="rect">
            <a:avLst/>
          </a:prstGeom>
          <a:noFill/>
        </p:spPr>
        <p:txBody>
          <a:bodyPr wrap="squar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添加标题</a:t>
            </a:r>
          </a:p>
        </p:txBody>
      </p:sp>
      <p:sp>
        <p:nvSpPr>
          <p:cNvPr id="47" name="文本框 2"/>
          <p:cNvSpPr txBox="1"/>
          <p:nvPr/>
        </p:nvSpPr>
        <p:spPr>
          <a:xfrm>
            <a:off x="1197042" y="2233644"/>
            <a:ext cx="1402544" cy="338554"/>
          </a:xfrm>
          <a:prstGeom prst="rect">
            <a:avLst/>
          </a:prstGeom>
          <a:noFill/>
        </p:spPr>
        <p:txBody>
          <a:bodyPr wrap="squar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添加标题</a:t>
            </a:r>
          </a:p>
        </p:txBody>
      </p:sp>
      <p:grpSp>
        <p:nvGrpSpPr>
          <p:cNvPr id="34" name="组合 33"/>
          <p:cNvGrpSpPr/>
          <p:nvPr/>
        </p:nvGrpSpPr>
        <p:grpSpPr>
          <a:xfrm>
            <a:off x="5450676" y="941268"/>
            <a:ext cx="2724040" cy="889581"/>
            <a:chOff x="7554929" y="1284965"/>
            <a:chExt cx="3039522" cy="889581"/>
          </a:xfrm>
        </p:grpSpPr>
        <p:sp>
          <p:nvSpPr>
            <p:cNvPr id="35" name="文本框 34"/>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36"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37" name="组合 36"/>
          <p:cNvGrpSpPr/>
          <p:nvPr/>
        </p:nvGrpSpPr>
        <p:grpSpPr>
          <a:xfrm>
            <a:off x="5450676" y="1961390"/>
            <a:ext cx="2724040" cy="889581"/>
            <a:chOff x="7554929" y="1284965"/>
            <a:chExt cx="3039522" cy="889581"/>
          </a:xfrm>
        </p:grpSpPr>
        <p:sp>
          <p:nvSpPr>
            <p:cNvPr id="38" name="文本框 37"/>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39"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40" name="组合 39"/>
          <p:cNvGrpSpPr/>
          <p:nvPr/>
        </p:nvGrpSpPr>
        <p:grpSpPr>
          <a:xfrm>
            <a:off x="5450676" y="2981512"/>
            <a:ext cx="2724040" cy="889581"/>
            <a:chOff x="7554929" y="1284965"/>
            <a:chExt cx="3039522" cy="889581"/>
          </a:xfrm>
        </p:grpSpPr>
        <p:sp>
          <p:nvSpPr>
            <p:cNvPr id="41" name="文本框 40"/>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42"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43" name="组合 42"/>
          <p:cNvGrpSpPr/>
          <p:nvPr/>
        </p:nvGrpSpPr>
        <p:grpSpPr>
          <a:xfrm>
            <a:off x="5450676" y="4001633"/>
            <a:ext cx="2724040" cy="889581"/>
            <a:chOff x="7554929" y="1284965"/>
            <a:chExt cx="3039522" cy="889581"/>
          </a:xfrm>
        </p:grpSpPr>
        <p:sp>
          <p:nvSpPr>
            <p:cNvPr id="44" name="文本框 43"/>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45"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500"/>
                                  </p:stCondLst>
                                  <p:iterate type="wd">
                                    <p:tmPct val="10000"/>
                                  </p:iterate>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9"/>
                                        </p:tgtEl>
                                        <p:attrNameLst>
                                          <p:attrName>ppt_y</p:attrName>
                                        </p:attrNameLst>
                                      </p:cBhvr>
                                      <p:tavLst>
                                        <p:tav tm="0">
                                          <p:val>
                                            <p:strVal val="#ppt_y"/>
                                          </p:val>
                                        </p:tav>
                                        <p:tav tm="100000">
                                          <p:val>
                                            <p:strVal val="#ppt_y"/>
                                          </p:val>
                                        </p:tav>
                                      </p:tavLst>
                                    </p:anim>
                                    <p:anim calcmode="lin" valueType="num">
                                      <p:cBhvr>
                                        <p:cTn id="14"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9"/>
                                        </p:tgtEl>
                                      </p:cBhvr>
                                    </p:animEffect>
                                  </p:childTnLst>
                                </p:cTn>
                              </p:par>
                              <p:par>
                                <p:cTn id="17" presetID="22" presetClass="entr" presetSubtype="8" fill="hold" nodeType="withEffect">
                                  <p:stCondLst>
                                    <p:cond delay="100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par>
                                <p:cTn id="20" presetID="23" presetClass="entr" presetSubtype="16" fill="hold" grpId="0" nodeType="withEffect">
                                  <p:stCondLst>
                                    <p:cond delay="125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150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75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
                                          </p:val>
                                        </p:tav>
                                        <p:tav tm="100000">
                                          <p:val>
                                            <p:strVal val="#ppt_w"/>
                                          </p:val>
                                        </p:tav>
                                      </p:tavLst>
                                    </p:anim>
                                    <p:anim calcmode="lin" valueType="num">
                                      <p:cBhvr>
                                        <p:cTn id="31" dur="500" fill="hold"/>
                                        <p:tgtEl>
                                          <p:spTgt spid="24"/>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200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2250"/>
                                  </p:stCondLst>
                                  <p:childTnLst>
                                    <p:set>
                                      <p:cBhvr>
                                        <p:cTn id="37" dur="1" fill="hold">
                                          <p:stCondLst>
                                            <p:cond delay="0"/>
                                          </p:stCondLst>
                                        </p:cTn>
                                        <p:tgtEl>
                                          <p:spTgt spid="26"/>
                                        </p:tgtEl>
                                        <p:attrNameLst>
                                          <p:attrName>style.visibility</p:attrName>
                                        </p:attrNameLst>
                                      </p:cBhvr>
                                      <p:to>
                                        <p:strVal val="visible"/>
                                      </p:to>
                                    </p:set>
                                    <p:anim calcmode="lin" valueType="num">
                                      <p:cBhvr>
                                        <p:cTn id="38" dur="500" fill="hold"/>
                                        <p:tgtEl>
                                          <p:spTgt spid="26"/>
                                        </p:tgtEl>
                                        <p:attrNameLst>
                                          <p:attrName>ppt_w</p:attrName>
                                        </p:attrNameLst>
                                      </p:cBhvr>
                                      <p:tavLst>
                                        <p:tav tm="0">
                                          <p:val>
                                            <p:fltVal val="0"/>
                                          </p:val>
                                        </p:tav>
                                        <p:tav tm="100000">
                                          <p:val>
                                            <p:strVal val="#ppt_w"/>
                                          </p:val>
                                        </p:tav>
                                      </p:tavLst>
                                    </p:anim>
                                    <p:anim calcmode="lin" valueType="num">
                                      <p:cBhvr>
                                        <p:cTn id="39" dur="500" fill="hold"/>
                                        <p:tgtEl>
                                          <p:spTgt spid="26"/>
                                        </p:tgtEl>
                                        <p:attrNameLst>
                                          <p:attrName>ppt_h</p:attrName>
                                        </p:attrNameLst>
                                      </p:cBhvr>
                                      <p:tavLst>
                                        <p:tav tm="0">
                                          <p:val>
                                            <p:fltVal val="0"/>
                                          </p:val>
                                        </p:tav>
                                        <p:tav tm="100000">
                                          <p:val>
                                            <p:strVal val="#ppt_h"/>
                                          </p:val>
                                        </p:tav>
                                      </p:tavLst>
                                    </p:anim>
                                  </p:childTnLst>
                                </p:cTn>
                              </p:par>
                              <p:par>
                                <p:cTn id="40" presetID="47" presetClass="entr" presetSubtype="0" fill="hold" grpId="0" nodeType="withEffect">
                                  <p:stCondLst>
                                    <p:cond delay="250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275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300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325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anim calcmode="lin" valueType="num">
                                      <p:cBhvr>
                                        <p:cTn id="58" dur="1000" fill="hold"/>
                                        <p:tgtEl>
                                          <p:spTgt spid="15"/>
                                        </p:tgtEl>
                                        <p:attrNameLst>
                                          <p:attrName>ppt_x</p:attrName>
                                        </p:attrNameLst>
                                      </p:cBhvr>
                                      <p:tavLst>
                                        <p:tav tm="0">
                                          <p:val>
                                            <p:strVal val="#ppt_x"/>
                                          </p:val>
                                        </p:tav>
                                        <p:tav tm="100000">
                                          <p:val>
                                            <p:strVal val="#ppt_x"/>
                                          </p:val>
                                        </p:tav>
                                      </p:tavLst>
                                    </p:anim>
                                    <p:anim calcmode="lin" valueType="num">
                                      <p:cBhvr>
                                        <p:cTn id="59" dur="1000" fill="hold"/>
                                        <p:tgtEl>
                                          <p:spTgt spid="15"/>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325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1000"/>
                                        <p:tgtEl>
                                          <p:spTgt spid="46"/>
                                        </p:tgtEl>
                                      </p:cBhvr>
                                    </p:animEffect>
                                    <p:anim calcmode="lin" valueType="num">
                                      <p:cBhvr>
                                        <p:cTn id="63" dur="1000" fill="hold"/>
                                        <p:tgtEl>
                                          <p:spTgt spid="46"/>
                                        </p:tgtEl>
                                        <p:attrNameLst>
                                          <p:attrName>ppt_x</p:attrName>
                                        </p:attrNameLst>
                                      </p:cBhvr>
                                      <p:tavLst>
                                        <p:tav tm="0">
                                          <p:val>
                                            <p:strVal val="#ppt_x"/>
                                          </p:val>
                                        </p:tav>
                                        <p:tav tm="100000">
                                          <p:val>
                                            <p:strVal val="#ppt_x"/>
                                          </p:val>
                                        </p:tav>
                                      </p:tavLst>
                                    </p:anim>
                                    <p:anim calcmode="lin" valueType="num">
                                      <p:cBhvr>
                                        <p:cTn id="64" dur="1000" fill="hold"/>
                                        <p:tgtEl>
                                          <p:spTgt spid="46"/>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325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325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1000"/>
                                        <p:tgtEl>
                                          <p:spTgt spid="34"/>
                                        </p:tgtEl>
                                      </p:cBhvr>
                                    </p:animEffect>
                                    <p:anim calcmode="lin" valueType="num">
                                      <p:cBhvr>
                                        <p:cTn id="73" dur="1000" fill="hold"/>
                                        <p:tgtEl>
                                          <p:spTgt spid="34"/>
                                        </p:tgtEl>
                                        <p:attrNameLst>
                                          <p:attrName>ppt_x</p:attrName>
                                        </p:attrNameLst>
                                      </p:cBhvr>
                                      <p:tavLst>
                                        <p:tav tm="0">
                                          <p:val>
                                            <p:strVal val="#ppt_x"/>
                                          </p:val>
                                        </p:tav>
                                        <p:tav tm="100000">
                                          <p:val>
                                            <p:strVal val="#ppt_x"/>
                                          </p:val>
                                        </p:tav>
                                      </p:tavLst>
                                    </p:anim>
                                    <p:anim calcmode="lin" valueType="num">
                                      <p:cBhvr>
                                        <p:cTn id="74" dur="1000" fill="hold"/>
                                        <p:tgtEl>
                                          <p:spTgt spid="34"/>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350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3750"/>
                                  </p:stCondLst>
                                  <p:childTnLst>
                                    <p:set>
                                      <p:cBhvr>
                                        <p:cTn id="81" dur="1" fill="hold">
                                          <p:stCondLst>
                                            <p:cond delay="0"/>
                                          </p:stCondLst>
                                        </p:cTn>
                                        <p:tgtEl>
                                          <p:spTgt spid="40"/>
                                        </p:tgtEl>
                                        <p:attrNameLst>
                                          <p:attrName>style.visibility</p:attrName>
                                        </p:attrNameLst>
                                      </p:cBhvr>
                                      <p:to>
                                        <p:strVal val="visible"/>
                                      </p:to>
                                    </p:set>
                                    <p:animEffect transition="in" filter="fade">
                                      <p:cBhvr>
                                        <p:cTn id="82" dur="950"/>
                                        <p:tgtEl>
                                          <p:spTgt spid="40"/>
                                        </p:tgtEl>
                                      </p:cBhvr>
                                    </p:animEffect>
                                    <p:anim calcmode="lin" valueType="num">
                                      <p:cBhvr>
                                        <p:cTn id="83" dur="950" fill="hold"/>
                                        <p:tgtEl>
                                          <p:spTgt spid="40"/>
                                        </p:tgtEl>
                                        <p:attrNameLst>
                                          <p:attrName>ppt_x</p:attrName>
                                        </p:attrNameLst>
                                      </p:cBhvr>
                                      <p:tavLst>
                                        <p:tav tm="0">
                                          <p:val>
                                            <p:strVal val="#ppt_x"/>
                                          </p:val>
                                        </p:tav>
                                        <p:tav tm="100000">
                                          <p:val>
                                            <p:strVal val="#ppt_x"/>
                                          </p:val>
                                        </p:tav>
                                      </p:tavLst>
                                    </p:anim>
                                    <p:anim calcmode="lin" valueType="num">
                                      <p:cBhvr>
                                        <p:cTn id="84" dur="950" fill="hold"/>
                                        <p:tgtEl>
                                          <p:spTgt spid="40"/>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400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animBg="1"/>
      <p:bldP spid="23" grpId="0" animBg="1"/>
      <p:bldP spid="24" grpId="0" animBg="1"/>
      <p:bldP spid="25" grpId="0" animBg="1"/>
      <p:bldP spid="26" grpId="0" animBg="1"/>
      <p:bldP spid="9" grpId="0" animBg="1"/>
      <p:bldP spid="10" grpId="0" animBg="1"/>
      <p:bldP spid="11"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文本框 2"/>
          <p:cNvSpPr txBox="1"/>
          <p:nvPr/>
        </p:nvSpPr>
        <p:spPr>
          <a:xfrm>
            <a:off x="1219763" y="105518"/>
            <a:ext cx="2004700" cy="523220"/>
          </a:xfrm>
          <a:prstGeom prst="rect">
            <a:avLst/>
          </a:prstGeom>
          <a:noFill/>
        </p:spPr>
        <p:txBody>
          <a:bodyPr wrap="square" rtlCol="0">
            <a:spAutoFit/>
          </a:bodyPr>
          <a:lstStyle/>
          <a:p>
            <a:pPr algn="ctr"/>
            <a:r>
              <a:rPr lang="zh-CN" altLang="en-US" sz="2800" b="1">
                <a:solidFill>
                  <a:srgbClr val="0070C0"/>
                </a:solidFill>
                <a:latin typeface="微软雅黑" panose="020B0503020204020204" pitchFamily="34" charset="-122"/>
                <a:ea typeface="微软雅黑" panose="020B0503020204020204" pitchFamily="34" charset="-122"/>
              </a:rPr>
              <a:t>实践难点</a:t>
            </a:r>
          </a:p>
        </p:txBody>
      </p:sp>
      <p:cxnSp>
        <p:nvCxnSpPr>
          <p:cNvPr id="50" name="直接连接符 49"/>
          <p:cNvCxnSpPr/>
          <p:nvPr/>
        </p:nvCxnSpPr>
        <p:spPr>
          <a:xfrm>
            <a:off x="0" y="687715"/>
            <a:ext cx="914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51" name="图片 5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620" y="104414"/>
            <a:ext cx="826142" cy="583301"/>
          </a:xfrm>
          <a:prstGeom prst="rect">
            <a:avLst/>
          </a:prstGeom>
        </p:spPr>
      </p:pic>
      <p:sp>
        <p:nvSpPr>
          <p:cNvPr id="52" name="椭圆 51"/>
          <p:cNvSpPr/>
          <p:nvPr/>
        </p:nvSpPr>
        <p:spPr>
          <a:xfrm>
            <a:off x="7450353" y="286397"/>
            <a:ext cx="161462" cy="1614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7724169" y="286397"/>
            <a:ext cx="161462" cy="1614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7997985" y="286397"/>
            <a:ext cx="161462" cy="1614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8271801" y="286397"/>
            <a:ext cx="161462" cy="16146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8545617" y="286397"/>
            <a:ext cx="161462" cy="1614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79" name="组合 4178"/>
          <p:cNvGrpSpPr/>
          <p:nvPr/>
        </p:nvGrpSpPr>
        <p:grpSpPr>
          <a:xfrm>
            <a:off x="5483712" y="2508777"/>
            <a:ext cx="900826" cy="900826"/>
            <a:chOff x="4875502" y="2041445"/>
            <a:chExt cx="1060610" cy="1060609"/>
          </a:xfrm>
        </p:grpSpPr>
        <p:sp>
          <p:nvSpPr>
            <p:cNvPr id="152" name="PA_椭圆 3"/>
            <p:cNvSpPr/>
            <p:nvPr>
              <p:custDataLst>
                <p:tags r:id="rId6"/>
              </p:custDataLst>
            </p:nvPr>
          </p:nvSpPr>
          <p:spPr>
            <a:xfrm>
              <a:off x="4875502" y="2041445"/>
              <a:ext cx="1060610" cy="1060609"/>
            </a:xfrm>
            <a:prstGeom prst="ellipse">
              <a:avLst/>
            </a:prstGeom>
            <a:solidFill>
              <a:srgbClr val="00B050"/>
            </a:solidFill>
            <a:ln w="381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grpSp>
          <p:nvGrpSpPr>
            <p:cNvPr id="12" name="Group 83"/>
            <p:cNvGrpSpPr/>
            <p:nvPr/>
          </p:nvGrpSpPr>
          <p:grpSpPr>
            <a:xfrm>
              <a:off x="5251939" y="2388508"/>
              <a:ext cx="365855" cy="366481"/>
              <a:chOff x="6853177" y="4545107"/>
              <a:chExt cx="366050" cy="366676"/>
            </a:xfrm>
            <a:solidFill>
              <a:schemeClr val="bg1"/>
            </a:solidFill>
          </p:grpSpPr>
          <p:sp>
            <p:nvSpPr>
              <p:cNvPr id="13" name="AutoShape 18"/>
              <p:cNvSpPr/>
              <p:nvPr/>
            </p:nvSpPr>
            <p:spPr bwMode="auto">
              <a:xfrm>
                <a:off x="6853177" y="4545107"/>
                <a:ext cx="366050"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ct val="0"/>
                  </a:spcBef>
                  <a:spcAft>
                    <a:spcPct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4" name="AutoShape 19"/>
              <p:cNvSpPr/>
              <p:nvPr/>
            </p:nvSpPr>
            <p:spPr bwMode="auto">
              <a:xfrm>
                <a:off x="6933270" y="4682768"/>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ct val="0"/>
                  </a:spcBef>
                  <a:spcAft>
                    <a:spcPct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5" name="AutoShape 20"/>
              <p:cNvSpPr/>
              <p:nvPr/>
            </p:nvSpPr>
            <p:spPr bwMode="auto">
              <a:xfrm>
                <a:off x="6933270" y="4739710"/>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ct val="0"/>
                  </a:spcBef>
                  <a:spcAft>
                    <a:spcPct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6" name="AutoShape 21"/>
              <p:cNvSpPr/>
              <p:nvPr/>
            </p:nvSpPr>
            <p:spPr bwMode="auto">
              <a:xfrm>
                <a:off x="6933270" y="4797277"/>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ct val="0"/>
                  </a:spcBef>
                  <a:spcAft>
                    <a:spcPct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7" name="AutoShape 22"/>
              <p:cNvSpPr/>
              <p:nvPr/>
            </p:nvSpPr>
            <p:spPr bwMode="auto">
              <a:xfrm>
                <a:off x="7013363" y="4797277"/>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ct val="0"/>
                  </a:spcBef>
                  <a:spcAft>
                    <a:spcPct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8" name="AutoShape 23"/>
              <p:cNvSpPr/>
              <p:nvPr/>
            </p:nvSpPr>
            <p:spPr bwMode="auto">
              <a:xfrm>
                <a:off x="7013363" y="4739710"/>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ct val="0"/>
                  </a:spcBef>
                  <a:spcAft>
                    <a:spcPct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9" name="AutoShape 24"/>
              <p:cNvSpPr/>
              <p:nvPr/>
            </p:nvSpPr>
            <p:spPr bwMode="auto">
              <a:xfrm>
                <a:off x="7013363" y="4682768"/>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ct val="0"/>
                  </a:spcBef>
                  <a:spcAft>
                    <a:spcPct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0" name="AutoShape 25"/>
              <p:cNvSpPr/>
              <p:nvPr/>
            </p:nvSpPr>
            <p:spPr bwMode="auto">
              <a:xfrm>
                <a:off x="7093457" y="4797277"/>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ct val="0"/>
                  </a:spcBef>
                  <a:spcAft>
                    <a:spcPct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1" name="AutoShape 26"/>
              <p:cNvSpPr/>
              <p:nvPr/>
            </p:nvSpPr>
            <p:spPr bwMode="auto">
              <a:xfrm>
                <a:off x="7093457" y="4739710"/>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ct val="0"/>
                  </a:spcBef>
                  <a:spcAft>
                    <a:spcPct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2" name="AutoShape 27"/>
              <p:cNvSpPr/>
              <p:nvPr/>
            </p:nvSpPr>
            <p:spPr bwMode="auto">
              <a:xfrm>
                <a:off x="7093457" y="4682768"/>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ct val="0"/>
                  </a:spcBef>
                  <a:spcAft>
                    <a:spcPct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grpSp>
        <p:nvGrpSpPr>
          <p:cNvPr id="4178" name="组合 4177"/>
          <p:cNvGrpSpPr/>
          <p:nvPr/>
        </p:nvGrpSpPr>
        <p:grpSpPr>
          <a:xfrm>
            <a:off x="6002252" y="3662820"/>
            <a:ext cx="900826" cy="900826"/>
            <a:chOff x="5486017" y="3400186"/>
            <a:chExt cx="1060610" cy="1060609"/>
          </a:xfrm>
        </p:grpSpPr>
        <p:sp>
          <p:nvSpPr>
            <p:cNvPr id="153" name="PA_椭圆 3"/>
            <p:cNvSpPr/>
            <p:nvPr>
              <p:custDataLst>
                <p:tags r:id="rId5"/>
              </p:custDataLst>
            </p:nvPr>
          </p:nvSpPr>
          <p:spPr>
            <a:xfrm>
              <a:off x="5486017" y="3400186"/>
              <a:ext cx="1060610" cy="1060609"/>
            </a:xfrm>
            <a:prstGeom prst="ellipse">
              <a:avLst/>
            </a:prstGeom>
            <a:solidFill>
              <a:srgbClr val="0070C0"/>
            </a:solidFill>
            <a:ln w="381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grpSp>
          <p:nvGrpSpPr>
            <p:cNvPr id="24" name="组合 23"/>
            <p:cNvGrpSpPr/>
            <p:nvPr/>
          </p:nvGrpSpPr>
          <p:grpSpPr>
            <a:xfrm>
              <a:off x="5833759" y="3802101"/>
              <a:ext cx="365125" cy="320675"/>
              <a:chOff x="7621747" y="1714644"/>
              <a:chExt cx="365319" cy="320846"/>
            </a:xfrm>
          </p:grpSpPr>
          <p:sp>
            <p:nvSpPr>
              <p:cNvPr id="26" name="AutoShape 103"/>
              <p:cNvSpPr/>
              <p:nvPr/>
            </p:nvSpPr>
            <p:spPr bwMode="auto">
              <a:xfrm>
                <a:off x="7678928" y="1771825"/>
                <a:ext cx="131832" cy="857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chemeClr val="bg1"/>
              </a:solidFill>
              <a:ln>
                <a:noFill/>
              </a:ln>
              <a:effectLst/>
            </p:spPr>
            <p:txBody>
              <a:bodyPr lIns="38100" tIns="38100" rIns="38100" bIns="38100" anchor="ctr"/>
              <a:lstStyle/>
              <a:p>
                <a:pPr defTabSz="457200" eaLnBrk="1" fontAlgn="auto" hangingPunct="1">
                  <a:spcBef>
                    <a:spcPct val="0"/>
                  </a:spcBef>
                  <a:spcAft>
                    <a:spcPct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7" name="AutoShape 104"/>
              <p:cNvSpPr/>
              <p:nvPr/>
            </p:nvSpPr>
            <p:spPr bwMode="auto">
              <a:xfrm>
                <a:off x="7621747" y="1714644"/>
                <a:ext cx="365319" cy="320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chemeClr val="bg1"/>
              </a:solidFill>
              <a:ln>
                <a:noFill/>
              </a:ln>
              <a:effectLst/>
            </p:spPr>
            <p:txBody>
              <a:bodyPr lIns="38100" tIns="38100" rIns="38100" bIns="38100" anchor="ctr"/>
              <a:lstStyle/>
              <a:p>
                <a:pPr defTabSz="457200" eaLnBrk="1" fontAlgn="auto" hangingPunct="1">
                  <a:spcBef>
                    <a:spcPct val="0"/>
                  </a:spcBef>
                  <a:spcAft>
                    <a:spcPct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grpSp>
        <p:nvGrpSpPr>
          <p:cNvPr id="4180" name="组合 4179"/>
          <p:cNvGrpSpPr/>
          <p:nvPr/>
        </p:nvGrpSpPr>
        <p:grpSpPr>
          <a:xfrm>
            <a:off x="4121318" y="1943100"/>
            <a:ext cx="900826" cy="900826"/>
            <a:chOff x="3271454" y="1375431"/>
            <a:chExt cx="1060610" cy="1060609"/>
          </a:xfrm>
        </p:grpSpPr>
        <p:sp>
          <p:nvSpPr>
            <p:cNvPr id="150" name="PA_椭圆 3"/>
            <p:cNvSpPr/>
            <p:nvPr>
              <p:custDataLst>
                <p:tags r:id="rId4"/>
              </p:custDataLst>
            </p:nvPr>
          </p:nvSpPr>
          <p:spPr>
            <a:xfrm>
              <a:off x="3271454" y="1375431"/>
              <a:ext cx="1060610" cy="1060609"/>
            </a:xfrm>
            <a:prstGeom prst="ellipse">
              <a:avLst/>
            </a:prstGeom>
            <a:solidFill>
              <a:srgbClr val="FFC000"/>
            </a:solidFill>
            <a:ln w="381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grpSp>
          <p:nvGrpSpPr>
            <p:cNvPr id="31" name="Group 81"/>
            <p:cNvGrpSpPr/>
            <p:nvPr/>
          </p:nvGrpSpPr>
          <p:grpSpPr>
            <a:xfrm>
              <a:off x="3619143" y="1791288"/>
              <a:ext cx="365231" cy="228894"/>
              <a:chOff x="2411138" y="4617692"/>
              <a:chExt cx="365425" cy="229016"/>
            </a:xfrm>
            <a:solidFill>
              <a:schemeClr val="bg1"/>
            </a:solidFill>
          </p:grpSpPr>
          <p:sp>
            <p:nvSpPr>
              <p:cNvPr id="32" name="AutoShape 105"/>
              <p:cNvSpPr/>
              <p:nvPr/>
            </p:nvSpPr>
            <p:spPr bwMode="auto">
              <a:xfrm>
                <a:off x="2411138" y="4617692"/>
                <a:ext cx="365425" cy="2290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599"/>
                      <a:pt x="10800" y="21599"/>
                    </a:cubicBezTo>
                    <a:cubicBezTo>
                      <a:pt x="15302" y="21599"/>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ct val="0"/>
                  </a:spcBef>
                  <a:spcAft>
                    <a:spcPct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33" name="AutoShape 106"/>
              <p:cNvSpPr/>
              <p:nvPr/>
            </p:nvSpPr>
            <p:spPr bwMode="auto">
              <a:xfrm>
                <a:off x="2548173" y="4686523"/>
                <a:ext cx="51935" cy="51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600"/>
                      <a:pt x="2402" y="21600"/>
                    </a:cubicBezTo>
                    <a:cubicBezTo>
                      <a:pt x="3722" y="21600"/>
                      <a:pt x="4799" y="20523"/>
                      <a:pt x="4799" y="19198"/>
                    </a:cubicBezTo>
                    <a:cubicBezTo>
                      <a:pt x="4799" y="11262"/>
                      <a:pt x="11262" y="4803"/>
                      <a:pt x="19202" y="4803"/>
                    </a:cubicBezTo>
                    <a:lnTo>
                      <a:pt x="19202" y="4798"/>
                    </a:lnTo>
                    <a:cubicBezTo>
                      <a:pt x="20523" y="4798"/>
                      <a:pt x="21599" y="3721"/>
                      <a:pt x="21599" y="2401"/>
                    </a:cubicBezTo>
                    <a:cubicBezTo>
                      <a:pt x="21599" y="1076"/>
                      <a:pt x="20523" y="0"/>
                      <a:pt x="19202"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ct val="0"/>
                  </a:spcBef>
                  <a:spcAft>
                    <a:spcPct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34" name="AutoShape 107"/>
              <p:cNvSpPr/>
              <p:nvPr/>
            </p:nvSpPr>
            <p:spPr bwMode="auto">
              <a:xfrm>
                <a:off x="2513756" y="4652107"/>
                <a:ext cx="160186" cy="1601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599" y="16765"/>
                      <a:pt x="21599" y="10800"/>
                    </a:cubicBezTo>
                    <a:cubicBezTo>
                      <a:pt x="21599" y="4834"/>
                      <a:pt x="16765"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ct val="0"/>
                  </a:spcBef>
                  <a:spcAft>
                    <a:spcPct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grpSp>
        <p:nvGrpSpPr>
          <p:cNvPr id="4181" name="组合 4180"/>
          <p:cNvGrpSpPr/>
          <p:nvPr/>
        </p:nvGrpSpPr>
        <p:grpSpPr>
          <a:xfrm>
            <a:off x="2758924" y="2508777"/>
            <a:ext cx="900826" cy="900826"/>
            <a:chOff x="1667406" y="2041445"/>
            <a:chExt cx="1060610" cy="1060609"/>
          </a:xfrm>
        </p:grpSpPr>
        <p:sp>
          <p:nvSpPr>
            <p:cNvPr id="149" name="PA_椭圆 3"/>
            <p:cNvSpPr/>
            <p:nvPr>
              <p:custDataLst>
                <p:tags r:id="rId3"/>
              </p:custDataLst>
            </p:nvPr>
          </p:nvSpPr>
          <p:spPr>
            <a:xfrm>
              <a:off x="1667406" y="2041445"/>
              <a:ext cx="1060610" cy="1060609"/>
            </a:xfrm>
            <a:prstGeom prst="ellipse">
              <a:avLst/>
            </a:prstGeom>
            <a:solidFill>
              <a:srgbClr val="00B0F0"/>
            </a:solidFill>
            <a:ln w="381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grpSp>
          <p:nvGrpSpPr>
            <p:cNvPr id="38" name="Group 80"/>
            <p:cNvGrpSpPr/>
            <p:nvPr/>
          </p:nvGrpSpPr>
          <p:grpSpPr>
            <a:xfrm>
              <a:off x="2058342" y="2398893"/>
              <a:ext cx="274548" cy="366481"/>
              <a:chOff x="1724713" y="4548862"/>
              <a:chExt cx="274694" cy="366676"/>
            </a:xfrm>
            <a:solidFill>
              <a:schemeClr val="bg1"/>
            </a:solidFill>
          </p:grpSpPr>
          <p:sp>
            <p:nvSpPr>
              <p:cNvPr id="39" name="AutoShape 108"/>
              <p:cNvSpPr/>
              <p:nvPr/>
            </p:nvSpPr>
            <p:spPr bwMode="auto">
              <a:xfrm>
                <a:off x="1792917" y="4617692"/>
                <a:ext cx="137660" cy="1376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ct val="0"/>
                  </a:spcBef>
                  <a:spcAft>
                    <a:spcPct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40" name="AutoShape 109"/>
              <p:cNvSpPr/>
              <p:nvPr/>
            </p:nvSpPr>
            <p:spPr bwMode="auto">
              <a:xfrm>
                <a:off x="1724713" y="4548862"/>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ct val="0"/>
                  </a:spcBef>
                  <a:spcAft>
                    <a:spcPct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grpSp>
        <p:nvGrpSpPr>
          <p:cNvPr id="4182" name="组合 4181"/>
          <p:cNvGrpSpPr/>
          <p:nvPr/>
        </p:nvGrpSpPr>
        <p:grpSpPr>
          <a:xfrm>
            <a:off x="2240923" y="3662820"/>
            <a:ext cx="900826" cy="900826"/>
            <a:chOff x="1057525" y="3400186"/>
            <a:chExt cx="1060610" cy="1060609"/>
          </a:xfrm>
        </p:grpSpPr>
        <p:sp>
          <p:nvSpPr>
            <p:cNvPr id="154" name="PA_椭圆 3"/>
            <p:cNvSpPr/>
            <p:nvPr>
              <p:custDataLst>
                <p:tags r:id="rId2"/>
              </p:custDataLst>
            </p:nvPr>
          </p:nvSpPr>
          <p:spPr>
            <a:xfrm>
              <a:off x="1057525" y="3400186"/>
              <a:ext cx="1060610" cy="1060609"/>
            </a:xfrm>
            <a:prstGeom prst="ellipse">
              <a:avLst/>
            </a:prstGeom>
            <a:solidFill>
              <a:srgbClr val="56B197"/>
            </a:solidFill>
            <a:ln w="381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55" name="Freeform 48"/>
            <p:cNvSpPr>
              <a:spLocks noEditPoints="1"/>
            </p:cNvSpPr>
            <p:nvPr/>
          </p:nvSpPr>
          <p:spPr bwMode="auto">
            <a:xfrm>
              <a:off x="1399660" y="3698045"/>
              <a:ext cx="418341" cy="408138"/>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latin typeface="+mj-ea"/>
                <a:ea typeface="+mj-ea"/>
              </a:endParaRPr>
            </a:p>
          </p:txBody>
        </p:sp>
      </p:grpSp>
      <p:grpSp>
        <p:nvGrpSpPr>
          <p:cNvPr id="163" name="组合 162"/>
          <p:cNvGrpSpPr/>
          <p:nvPr/>
        </p:nvGrpSpPr>
        <p:grpSpPr>
          <a:xfrm>
            <a:off x="6849978" y="3647734"/>
            <a:ext cx="2103522" cy="886188"/>
            <a:chOff x="7726900" y="1288358"/>
            <a:chExt cx="2867551" cy="886188"/>
          </a:xfrm>
        </p:grpSpPr>
        <p:sp>
          <p:nvSpPr>
            <p:cNvPr id="164" name="文本框 163"/>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165" name="文本框 2"/>
            <p:cNvSpPr txBox="1"/>
            <p:nvPr/>
          </p:nvSpPr>
          <p:spPr>
            <a:xfrm>
              <a:off x="7726900" y="1288358"/>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166" name="组合 165"/>
          <p:cNvGrpSpPr/>
          <p:nvPr/>
        </p:nvGrpSpPr>
        <p:grpSpPr>
          <a:xfrm>
            <a:off x="6522826" y="2296307"/>
            <a:ext cx="2103522" cy="886188"/>
            <a:chOff x="7726900" y="1288358"/>
            <a:chExt cx="2867551" cy="886188"/>
          </a:xfrm>
        </p:grpSpPr>
        <p:sp>
          <p:nvSpPr>
            <p:cNvPr id="167" name="文本框 166"/>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168" name="文本框 2"/>
            <p:cNvSpPr txBox="1"/>
            <p:nvPr/>
          </p:nvSpPr>
          <p:spPr>
            <a:xfrm>
              <a:off x="7726900" y="1288358"/>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169" name="组合 168"/>
          <p:cNvGrpSpPr/>
          <p:nvPr/>
        </p:nvGrpSpPr>
        <p:grpSpPr>
          <a:xfrm>
            <a:off x="3955489" y="1059974"/>
            <a:ext cx="2623066" cy="886188"/>
            <a:chOff x="7726900" y="1288358"/>
            <a:chExt cx="3575801" cy="886188"/>
          </a:xfrm>
        </p:grpSpPr>
        <p:sp>
          <p:nvSpPr>
            <p:cNvPr id="170" name="文本框 169"/>
            <p:cNvSpPr txBox="1"/>
            <p:nvPr/>
          </p:nvSpPr>
          <p:spPr>
            <a:xfrm>
              <a:off x="7802871" y="1528215"/>
              <a:ext cx="3499830"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171" name="文本框 2"/>
            <p:cNvSpPr txBox="1"/>
            <p:nvPr/>
          </p:nvSpPr>
          <p:spPr>
            <a:xfrm>
              <a:off x="7726900" y="1288358"/>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172" name="组合 171"/>
          <p:cNvGrpSpPr/>
          <p:nvPr/>
        </p:nvGrpSpPr>
        <p:grpSpPr>
          <a:xfrm>
            <a:off x="519392" y="2296307"/>
            <a:ext cx="2101246" cy="1130550"/>
            <a:chOff x="7802870" y="1288358"/>
            <a:chExt cx="2864448" cy="1130550"/>
          </a:xfrm>
        </p:grpSpPr>
        <p:sp>
          <p:nvSpPr>
            <p:cNvPr id="173" name="文本框 172"/>
            <p:cNvSpPr txBox="1"/>
            <p:nvPr/>
          </p:nvSpPr>
          <p:spPr>
            <a:xfrm>
              <a:off x="7802870" y="1528215"/>
              <a:ext cx="2791581" cy="890693"/>
            </a:xfrm>
            <a:prstGeom prst="rect">
              <a:avLst/>
            </a:prstGeom>
            <a:noFill/>
          </p:spPr>
          <p:txBody>
            <a:bodyPr wrap="square" rtlCol="0">
              <a:spAutoFit/>
            </a:bodyPr>
            <a:lstStyle/>
            <a:p>
              <a:pPr algn="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174" name="文本框 2"/>
            <p:cNvSpPr txBox="1"/>
            <p:nvPr/>
          </p:nvSpPr>
          <p:spPr>
            <a:xfrm>
              <a:off x="9102338" y="1288358"/>
              <a:ext cx="1564980"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175" name="组合 174"/>
          <p:cNvGrpSpPr/>
          <p:nvPr/>
        </p:nvGrpSpPr>
        <p:grpSpPr>
          <a:xfrm>
            <a:off x="61996" y="3633804"/>
            <a:ext cx="2101246" cy="1130550"/>
            <a:chOff x="7802870" y="1288358"/>
            <a:chExt cx="2864448" cy="1130550"/>
          </a:xfrm>
        </p:grpSpPr>
        <p:sp>
          <p:nvSpPr>
            <p:cNvPr id="176" name="文本框 175"/>
            <p:cNvSpPr txBox="1"/>
            <p:nvPr/>
          </p:nvSpPr>
          <p:spPr>
            <a:xfrm>
              <a:off x="7802870" y="1528215"/>
              <a:ext cx="2791581" cy="890693"/>
            </a:xfrm>
            <a:prstGeom prst="rect">
              <a:avLst/>
            </a:prstGeom>
            <a:noFill/>
          </p:spPr>
          <p:txBody>
            <a:bodyPr wrap="square" rtlCol="0">
              <a:spAutoFit/>
            </a:bodyPr>
            <a:lstStyle/>
            <a:p>
              <a:pPr algn="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177" name="文本框 2"/>
            <p:cNvSpPr txBox="1"/>
            <p:nvPr/>
          </p:nvSpPr>
          <p:spPr>
            <a:xfrm>
              <a:off x="9102338" y="1288358"/>
              <a:ext cx="1564980"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4185" name="组合 4184"/>
          <p:cNvGrpSpPr/>
          <p:nvPr/>
        </p:nvGrpSpPr>
        <p:grpSpPr>
          <a:xfrm>
            <a:off x="3481874" y="3023378"/>
            <a:ext cx="2179714" cy="2179712"/>
            <a:chOff x="3481874" y="3023378"/>
            <a:chExt cx="2179714" cy="2179712"/>
          </a:xfrm>
        </p:grpSpPr>
        <p:sp>
          <p:nvSpPr>
            <p:cNvPr id="148" name="PA_椭圆 3"/>
            <p:cNvSpPr/>
            <p:nvPr>
              <p:custDataLst>
                <p:tags r:id="rId1"/>
              </p:custDataLst>
            </p:nvPr>
          </p:nvSpPr>
          <p:spPr>
            <a:xfrm>
              <a:off x="3481874" y="3023378"/>
              <a:ext cx="2179714" cy="2179712"/>
            </a:xfrm>
            <a:prstGeom prst="ellipse">
              <a:avLst/>
            </a:prstGeom>
            <a:gradFill flip="none" rotWithShape="1">
              <a:gsLst>
                <a:gs pos="0">
                  <a:schemeClr val="bg1"/>
                </a:gs>
                <a:gs pos="100000">
                  <a:schemeClr val="bg1">
                    <a:lumMod val="75000"/>
                  </a:schemeClr>
                </a:gs>
              </a:gsLst>
              <a:lin ang="13500000" scaled="1"/>
            </a:gradFill>
            <a:ln w="381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78" name="文本框 2"/>
            <p:cNvSpPr txBox="1"/>
            <p:nvPr/>
          </p:nvSpPr>
          <p:spPr>
            <a:xfrm>
              <a:off x="3956498" y="3636181"/>
              <a:ext cx="1230466" cy="954107"/>
            </a:xfrm>
            <a:prstGeom prst="rect">
              <a:avLst/>
            </a:prstGeom>
            <a:noFill/>
          </p:spPr>
          <p:txBody>
            <a:bodyPr wrap="square" rtlCol="0">
              <a:spAutoFit/>
            </a:bodyPr>
            <a:lstStyle/>
            <a:p>
              <a:pPr algn="ctr"/>
              <a:r>
                <a:rPr lang="zh-CN" altLang="en-US" sz="2800" b="1">
                  <a:solidFill>
                    <a:srgbClr val="0070C0"/>
                  </a:solidFill>
                  <a:latin typeface="微软雅黑" panose="020B0503020204020204" pitchFamily="34" charset="-122"/>
                  <a:ea typeface="微软雅黑" panose="020B0503020204020204" pitchFamily="34" charset="-122"/>
                </a:rPr>
                <a:t>输入</a:t>
              </a:r>
              <a:endParaRPr lang="en-US" altLang="zh-CN" sz="2800" b="1">
                <a:solidFill>
                  <a:srgbClr val="0070C0"/>
                </a:solidFill>
                <a:latin typeface="微软雅黑" panose="020B0503020204020204" pitchFamily="34" charset="-122"/>
                <a:ea typeface="微软雅黑" panose="020B0503020204020204" pitchFamily="34" charset="-122"/>
              </a:endParaRPr>
            </a:p>
            <a:p>
              <a:pPr algn="ctr"/>
              <a:r>
                <a:rPr lang="zh-CN" altLang="en-US" sz="2800" b="1">
                  <a:solidFill>
                    <a:srgbClr val="0070C0"/>
                  </a:solidFill>
                  <a:latin typeface="微软雅黑" panose="020B0503020204020204" pitchFamily="34" charset="-122"/>
                  <a:ea typeface="微软雅黑" panose="020B0503020204020204" pitchFamily="34" charset="-122"/>
                </a:rPr>
                <a:t>文本</a:t>
              </a:r>
            </a:p>
          </p:txBody>
        </p:sp>
      </p:grpSp>
      <p:sp>
        <p:nvSpPr>
          <p:cNvPr id="2049" name="矩形 2048"/>
          <p:cNvSpPr>
            <a:spLocks noChangeAspect="1"/>
          </p:cNvSpPr>
          <p:nvPr/>
        </p:nvSpPr>
        <p:spPr>
          <a:xfrm>
            <a:off x="2001838" y="0"/>
            <a:ext cx="5140325" cy="5143500"/>
          </a:xfrm>
          <a:prstGeom prst="rect">
            <a:avLst/>
          </a:prstGeom>
          <a:noFill/>
          <a:ln w="9525">
            <a:noFill/>
          </a:ln>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500"/>
                                  </p:stCondLst>
                                  <p:iterate type="wd">
                                    <p:tmPct val="10000"/>
                                  </p:iterate>
                                  <p:childTnLst>
                                    <p:set>
                                      <p:cBhvr>
                                        <p:cTn id="11" dur="1" fill="hold">
                                          <p:stCondLst>
                                            <p:cond delay="0"/>
                                          </p:stCondLst>
                                        </p:cTn>
                                        <p:tgtEl>
                                          <p:spTgt spid="49"/>
                                        </p:tgtEl>
                                        <p:attrNameLst>
                                          <p:attrName>style.visibility</p:attrName>
                                        </p:attrNameLst>
                                      </p:cBhvr>
                                      <p:to>
                                        <p:strVal val="visible"/>
                                      </p:to>
                                    </p:set>
                                    <p:anim calcmode="lin" valueType="num">
                                      <p:cBhvr>
                                        <p:cTn id="12"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9"/>
                                        </p:tgtEl>
                                        <p:attrNameLst>
                                          <p:attrName>ppt_y</p:attrName>
                                        </p:attrNameLst>
                                      </p:cBhvr>
                                      <p:tavLst>
                                        <p:tav tm="0">
                                          <p:val>
                                            <p:strVal val="#ppt_y"/>
                                          </p:val>
                                        </p:tav>
                                        <p:tav tm="100000">
                                          <p:val>
                                            <p:strVal val="#ppt_y"/>
                                          </p:val>
                                        </p:tav>
                                      </p:tavLst>
                                    </p:anim>
                                    <p:anim calcmode="lin" valueType="num">
                                      <p:cBhvr>
                                        <p:cTn id="14"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9"/>
                                        </p:tgtEl>
                                      </p:cBhvr>
                                    </p:animEffect>
                                  </p:childTnLst>
                                </p:cTn>
                              </p:par>
                              <p:par>
                                <p:cTn id="17" presetID="22" presetClass="entr" presetSubtype="8" fill="hold" nodeType="withEffect">
                                  <p:stCondLst>
                                    <p:cond delay="100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500"/>
                                        <p:tgtEl>
                                          <p:spTgt spid="50"/>
                                        </p:tgtEl>
                                      </p:cBhvr>
                                    </p:animEffect>
                                  </p:childTnLst>
                                </p:cTn>
                              </p:par>
                              <p:par>
                                <p:cTn id="20" presetID="23" presetClass="entr" presetSubtype="16" fill="hold" grpId="0" nodeType="withEffect">
                                  <p:stCondLst>
                                    <p:cond delay="125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1500"/>
                                  </p:stCondLst>
                                  <p:childTnLst>
                                    <p:set>
                                      <p:cBhvr>
                                        <p:cTn id="25" dur="1" fill="hold">
                                          <p:stCondLst>
                                            <p:cond delay="0"/>
                                          </p:stCondLst>
                                        </p:cTn>
                                        <p:tgtEl>
                                          <p:spTgt spid="53"/>
                                        </p:tgtEl>
                                        <p:attrNameLst>
                                          <p:attrName>style.visibility</p:attrName>
                                        </p:attrNameLst>
                                      </p:cBhvr>
                                      <p:to>
                                        <p:strVal val="visible"/>
                                      </p:to>
                                    </p:set>
                                    <p:anim calcmode="lin" valueType="num">
                                      <p:cBhvr>
                                        <p:cTn id="26" dur="500" fill="hold"/>
                                        <p:tgtEl>
                                          <p:spTgt spid="53"/>
                                        </p:tgtEl>
                                        <p:attrNameLst>
                                          <p:attrName>ppt_w</p:attrName>
                                        </p:attrNameLst>
                                      </p:cBhvr>
                                      <p:tavLst>
                                        <p:tav tm="0">
                                          <p:val>
                                            <p:fltVal val="0"/>
                                          </p:val>
                                        </p:tav>
                                        <p:tav tm="100000">
                                          <p:val>
                                            <p:strVal val="#ppt_w"/>
                                          </p:val>
                                        </p:tav>
                                      </p:tavLst>
                                    </p:anim>
                                    <p:anim calcmode="lin" valueType="num">
                                      <p:cBhvr>
                                        <p:cTn id="27" dur="500" fill="hold"/>
                                        <p:tgtEl>
                                          <p:spTgt spid="53"/>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750"/>
                                  </p:stCondLst>
                                  <p:childTnLst>
                                    <p:set>
                                      <p:cBhvr>
                                        <p:cTn id="29" dur="1" fill="hold">
                                          <p:stCondLst>
                                            <p:cond delay="0"/>
                                          </p:stCondLst>
                                        </p:cTn>
                                        <p:tgtEl>
                                          <p:spTgt spid="54"/>
                                        </p:tgtEl>
                                        <p:attrNameLst>
                                          <p:attrName>style.visibility</p:attrName>
                                        </p:attrNameLst>
                                      </p:cBhvr>
                                      <p:to>
                                        <p:strVal val="visible"/>
                                      </p:to>
                                    </p:set>
                                    <p:anim calcmode="lin" valueType="num">
                                      <p:cBhvr>
                                        <p:cTn id="30" dur="500" fill="hold"/>
                                        <p:tgtEl>
                                          <p:spTgt spid="54"/>
                                        </p:tgtEl>
                                        <p:attrNameLst>
                                          <p:attrName>ppt_w</p:attrName>
                                        </p:attrNameLst>
                                      </p:cBhvr>
                                      <p:tavLst>
                                        <p:tav tm="0">
                                          <p:val>
                                            <p:fltVal val="0"/>
                                          </p:val>
                                        </p:tav>
                                        <p:tav tm="100000">
                                          <p:val>
                                            <p:strVal val="#ppt_w"/>
                                          </p:val>
                                        </p:tav>
                                      </p:tavLst>
                                    </p:anim>
                                    <p:anim calcmode="lin" valueType="num">
                                      <p:cBhvr>
                                        <p:cTn id="31" dur="500" fill="hold"/>
                                        <p:tgtEl>
                                          <p:spTgt spid="54"/>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2000"/>
                                  </p:stCondLst>
                                  <p:childTnLst>
                                    <p:set>
                                      <p:cBhvr>
                                        <p:cTn id="33" dur="1" fill="hold">
                                          <p:stCondLst>
                                            <p:cond delay="0"/>
                                          </p:stCondLst>
                                        </p:cTn>
                                        <p:tgtEl>
                                          <p:spTgt spid="55"/>
                                        </p:tgtEl>
                                        <p:attrNameLst>
                                          <p:attrName>style.visibility</p:attrName>
                                        </p:attrNameLst>
                                      </p:cBhvr>
                                      <p:to>
                                        <p:strVal val="visible"/>
                                      </p:to>
                                    </p:set>
                                    <p:anim calcmode="lin" valueType="num">
                                      <p:cBhvr>
                                        <p:cTn id="34" dur="500" fill="hold"/>
                                        <p:tgtEl>
                                          <p:spTgt spid="55"/>
                                        </p:tgtEl>
                                        <p:attrNameLst>
                                          <p:attrName>ppt_w</p:attrName>
                                        </p:attrNameLst>
                                      </p:cBhvr>
                                      <p:tavLst>
                                        <p:tav tm="0">
                                          <p:val>
                                            <p:fltVal val="0"/>
                                          </p:val>
                                        </p:tav>
                                        <p:tav tm="100000">
                                          <p:val>
                                            <p:strVal val="#ppt_w"/>
                                          </p:val>
                                        </p:tav>
                                      </p:tavLst>
                                    </p:anim>
                                    <p:anim calcmode="lin" valueType="num">
                                      <p:cBhvr>
                                        <p:cTn id="35" dur="500" fill="hold"/>
                                        <p:tgtEl>
                                          <p:spTgt spid="55"/>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2250"/>
                                  </p:stCondLst>
                                  <p:childTnLst>
                                    <p:set>
                                      <p:cBhvr>
                                        <p:cTn id="37" dur="1" fill="hold">
                                          <p:stCondLst>
                                            <p:cond delay="0"/>
                                          </p:stCondLst>
                                        </p:cTn>
                                        <p:tgtEl>
                                          <p:spTgt spid="56"/>
                                        </p:tgtEl>
                                        <p:attrNameLst>
                                          <p:attrName>style.visibility</p:attrName>
                                        </p:attrNameLst>
                                      </p:cBhvr>
                                      <p:to>
                                        <p:strVal val="visible"/>
                                      </p:to>
                                    </p:set>
                                    <p:anim calcmode="lin" valueType="num">
                                      <p:cBhvr>
                                        <p:cTn id="38" dur="500" fill="hold"/>
                                        <p:tgtEl>
                                          <p:spTgt spid="56"/>
                                        </p:tgtEl>
                                        <p:attrNameLst>
                                          <p:attrName>ppt_w</p:attrName>
                                        </p:attrNameLst>
                                      </p:cBhvr>
                                      <p:tavLst>
                                        <p:tav tm="0">
                                          <p:val>
                                            <p:fltVal val="0"/>
                                          </p:val>
                                        </p:tav>
                                        <p:tav tm="100000">
                                          <p:val>
                                            <p:strVal val="#ppt_w"/>
                                          </p:val>
                                        </p:tav>
                                      </p:tavLst>
                                    </p:anim>
                                    <p:anim calcmode="lin" valueType="num">
                                      <p:cBhvr>
                                        <p:cTn id="39" dur="500" fill="hold"/>
                                        <p:tgtEl>
                                          <p:spTgt spid="56"/>
                                        </p:tgtEl>
                                        <p:attrNameLst>
                                          <p:attrName>ppt_h</p:attrName>
                                        </p:attrNameLst>
                                      </p:cBhvr>
                                      <p:tavLst>
                                        <p:tav tm="0">
                                          <p:val>
                                            <p:fltVal val="0"/>
                                          </p:val>
                                        </p:tav>
                                        <p:tav tm="100000">
                                          <p:val>
                                            <p:strVal val="#ppt_h"/>
                                          </p:val>
                                        </p:tav>
                                      </p:tavLst>
                                    </p:anim>
                                  </p:childTnLst>
                                </p:cTn>
                              </p:par>
                              <p:par>
                                <p:cTn id="40" presetID="53" presetClass="entr" presetSubtype="16" fill="hold" nodeType="withEffect">
                                  <p:stCondLst>
                                    <p:cond delay="2500"/>
                                  </p:stCondLst>
                                  <p:childTnLst>
                                    <p:set>
                                      <p:cBhvr>
                                        <p:cTn id="41" dur="1" fill="hold">
                                          <p:stCondLst>
                                            <p:cond delay="0"/>
                                          </p:stCondLst>
                                        </p:cTn>
                                        <p:tgtEl>
                                          <p:spTgt spid="4185"/>
                                        </p:tgtEl>
                                        <p:attrNameLst>
                                          <p:attrName>style.visibility</p:attrName>
                                        </p:attrNameLst>
                                      </p:cBhvr>
                                      <p:to>
                                        <p:strVal val="visible"/>
                                      </p:to>
                                    </p:set>
                                    <p:anim calcmode="lin" valueType="num">
                                      <p:cBhvr>
                                        <p:cTn id="42" dur="500" fill="hold"/>
                                        <p:tgtEl>
                                          <p:spTgt spid="4185"/>
                                        </p:tgtEl>
                                        <p:attrNameLst>
                                          <p:attrName>ppt_w</p:attrName>
                                        </p:attrNameLst>
                                      </p:cBhvr>
                                      <p:tavLst>
                                        <p:tav tm="0">
                                          <p:val>
                                            <p:fltVal val="0"/>
                                          </p:val>
                                        </p:tav>
                                        <p:tav tm="100000">
                                          <p:val>
                                            <p:strVal val="#ppt_w"/>
                                          </p:val>
                                        </p:tav>
                                      </p:tavLst>
                                    </p:anim>
                                    <p:anim calcmode="lin" valueType="num">
                                      <p:cBhvr>
                                        <p:cTn id="43" dur="500" fill="hold"/>
                                        <p:tgtEl>
                                          <p:spTgt spid="4185"/>
                                        </p:tgtEl>
                                        <p:attrNameLst>
                                          <p:attrName>ppt_h</p:attrName>
                                        </p:attrNameLst>
                                      </p:cBhvr>
                                      <p:tavLst>
                                        <p:tav tm="0">
                                          <p:val>
                                            <p:fltVal val="0"/>
                                          </p:val>
                                        </p:tav>
                                        <p:tav tm="100000">
                                          <p:val>
                                            <p:strVal val="#ppt_h"/>
                                          </p:val>
                                        </p:tav>
                                      </p:tavLst>
                                    </p:anim>
                                    <p:animEffect transition="in" filter="fade">
                                      <p:cBhvr>
                                        <p:cTn id="44" dur="500"/>
                                        <p:tgtEl>
                                          <p:spTgt spid="4185"/>
                                        </p:tgtEl>
                                      </p:cBhvr>
                                    </p:animEffect>
                                  </p:childTnLst>
                                </p:cTn>
                              </p:par>
                              <p:par>
                                <p:cTn id="45" presetID="53" presetClass="entr" presetSubtype="16" fill="hold" nodeType="withEffect">
                                  <p:stCondLst>
                                    <p:cond delay="2750"/>
                                  </p:stCondLst>
                                  <p:childTnLst>
                                    <p:set>
                                      <p:cBhvr>
                                        <p:cTn id="46" dur="1" fill="hold">
                                          <p:stCondLst>
                                            <p:cond delay="0"/>
                                          </p:stCondLst>
                                        </p:cTn>
                                        <p:tgtEl>
                                          <p:spTgt spid="4182"/>
                                        </p:tgtEl>
                                        <p:attrNameLst>
                                          <p:attrName>style.visibility</p:attrName>
                                        </p:attrNameLst>
                                      </p:cBhvr>
                                      <p:to>
                                        <p:strVal val="visible"/>
                                      </p:to>
                                    </p:set>
                                    <p:anim calcmode="lin" valueType="num">
                                      <p:cBhvr>
                                        <p:cTn id="47" dur="500" fill="hold"/>
                                        <p:tgtEl>
                                          <p:spTgt spid="4182"/>
                                        </p:tgtEl>
                                        <p:attrNameLst>
                                          <p:attrName>ppt_w</p:attrName>
                                        </p:attrNameLst>
                                      </p:cBhvr>
                                      <p:tavLst>
                                        <p:tav tm="0">
                                          <p:val>
                                            <p:fltVal val="0"/>
                                          </p:val>
                                        </p:tav>
                                        <p:tav tm="100000">
                                          <p:val>
                                            <p:strVal val="#ppt_w"/>
                                          </p:val>
                                        </p:tav>
                                      </p:tavLst>
                                    </p:anim>
                                    <p:anim calcmode="lin" valueType="num">
                                      <p:cBhvr>
                                        <p:cTn id="48" dur="500" fill="hold"/>
                                        <p:tgtEl>
                                          <p:spTgt spid="4182"/>
                                        </p:tgtEl>
                                        <p:attrNameLst>
                                          <p:attrName>ppt_h</p:attrName>
                                        </p:attrNameLst>
                                      </p:cBhvr>
                                      <p:tavLst>
                                        <p:tav tm="0">
                                          <p:val>
                                            <p:fltVal val="0"/>
                                          </p:val>
                                        </p:tav>
                                        <p:tav tm="100000">
                                          <p:val>
                                            <p:strVal val="#ppt_h"/>
                                          </p:val>
                                        </p:tav>
                                      </p:tavLst>
                                    </p:anim>
                                    <p:animEffect transition="in" filter="fade">
                                      <p:cBhvr>
                                        <p:cTn id="49" dur="500"/>
                                        <p:tgtEl>
                                          <p:spTgt spid="4182"/>
                                        </p:tgtEl>
                                      </p:cBhvr>
                                    </p:animEffect>
                                  </p:childTnLst>
                                </p:cTn>
                              </p:par>
                              <p:par>
                                <p:cTn id="50" presetID="53" presetClass="entr" presetSubtype="16" fill="hold" nodeType="withEffect">
                                  <p:stCondLst>
                                    <p:cond delay="3000"/>
                                  </p:stCondLst>
                                  <p:childTnLst>
                                    <p:set>
                                      <p:cBhvr>
                                        <p:cTn id="51" dur="1" fill="hold">
                                          <p:stCondLst>
                                            <p:cond delay="0"/>
                                          </p:stCondLst>
                                        </p:cTn>
                                        <p:tgtEl>
                                          <p:spTgt spid="4181"/>
                                        </p:tgtEl>
                                        <p:attrNameLst>
                                          <p:attrName>style.visibility</p:attrName>
                                        </p:attrNameLst>
                                      </p:cBhvr>
                                      <p:to>
                                        <p:strVal val="visible"/>
                                      </p:to>
                                    </p:set>
                                    <p:anim calcmode="lin" valueType="num">
                                      <p:cBhvr>
                                        <p:cTn id="52" dur="500" fill="hold"/>
                                        <p:tgtEl>
                                          <p:spTgt spid="4181"/>
                                        </p:tgtEl>
                                        <p:attrNameLst>
                                          <p:attrName>ppt_w</p:attrName>
                                        </p:attrNameLst>
                                      </p:cBhvr>
                                      <p:tavLst>
                                        <p:tav tm="0">
                                          <p:val>
                                            <p:fltVal val="0"/>
                                          </p:val>
                                        </p:tav>
                                        <p:tav tm="100000">
                                          <p:val>
                                            <p:strVal val="#ppt_w"/>
                                          </p:val>
                                        </p:tav>
                                      </p:tavLst>
                                    </p:anim>
                                    <p:anim calcmode="lin" valueType="num">
                                      <p:cBhvr>
                                        <p:cTn id="53" dur="500" fill="hold"/>
                                        <p:tgtEl>
                                          <p:spTgt spid="4181"/>
                                        </p:tgtEl>
                                        <p:attrNameLst>
                                          <p:attrName>ppt_h</p:attrName>
                                        </p:attrNameLst>
                                      </p:cBhvr>
                                      <p:tavLst>
                                        <p:tav tm="0">
                                          <p:val>
                                            <p:fltVal val="0"/>
                                          </p:val>
                                        </p:tav>
                                        <p:tav tm="100000">
                                          <p:val>
                                            <p:strVal val="#ppt_h"/>
                                          </p:val>
                                        </p:tav>
                                      </p:tavLst>
                                    </p:anim>
                                    <p:animEffect transition="in" filter="fade">
                                      <p:cBhvr>
                                        <p:cTn id="54" dur="500"/>
                                        <p:tgtEl>
                                          <p:spTgt spid="4181"/>
                                        </p:tgtEl>
                                      </p:cBhvr>
                                    </p:animEffect>
                                  </p:childTnLst>
                                </p:cTn>
                              </p:par>
                              <p:par>
                                <p:cTn id="55" presetID="53" presetClass="entr" presetSubtype="16" fill="hold" nodeType="withEffect">
                                  <p:stCondLst>
                                    <p:cond delay="3250"/>
                                  </p:stCondLst>
                                  <p:childTnLst>
                                    <p:set>
                                      <p:cBhvr>
                                        <p:cTn id="56" dur="1" fill="hold">
                                          <p:stCondLst>
                                            <p:cond delay="0"/>
                                          </p:stCondLst>
                                        </p:cTn>
                                        <p:tgtEl>
                                          <p:spTgt spid="4180"/>
                                        </p:tgtEl>
                                        <p:attrNameLst>
                                          <p:attrName>style.visibility</p:attrName>
                                        </p:attrNameLst>
                                      </p:cBhvr>
                                      <p:to>
                                        <p:strVal val="visible"/>
                                      </p:to>
                                    </p:set>
                                    <p:anim calcmode="lin" valueType="num">
                                      <p:cBhvr>
                                        <p:cTn id="57" dur="500" fill="hold"/>
                                        <p:tgtEl>
                                          <p:spTgt spid="4180"/>
                                        </p:tgtEl>
                                        <p:attrNameLst>
                                          <p:attrName>ppt_w</p:attrName>
                                        </p:attrNameLst>
                                      </p:cBhvr>
                                      <p:tavLst>
                                        <p:tav tm="0">
                                          <p:val>
                                            <p:fltVal val="0"/>
                                          </p:val>
                                        </p:tav>
                                        <p:tav tm="100000">
                                          <p:val>
                                            <p:strVal val="#ppt_w"/>
                                          </p:val>
                                        </p:tav>
                                      </p:tavLst>
                                    </p:anim>
                                    <p:anim calcmode="lin" valueType="num">
                                      <p:cBhvr>
                                        <p:cTn id="58" dur="500" fill="hold"/>
                                        <p:tgtEl>
                                          <p:spTgt spid="4180"/>
                                        </p:tgtEl>
                                        <p:attrNameLst>
                                          <p:attrName>ppt_h</p:attrName>
                                        </p:attrNameLst>
                                      </p:cBhvr>
                                      <p:tavLst>
                                        <p:tav tm="0">
                                          <p:val>
                                            <p:fltVal val="0"/>
                                          </p:val>
                                        </p:tav>
                                        <p:tav tm="100000">
                                          <p:val>
                                            <p:strVal val="#ppt_h"/>
                                          </p:val>
                                        </p:tav>
                                      </p:tavLst>
                                    </p:anim>
                                    <p:animEffect transition="in" filter="fade">
                                      <p:cBhvr>
                                        <p:cTn id="59" dur="500"/>
                                        <p:tgtEl>
                                          <p:spTgt spid="4180"/>
                                        </p:tgtEl>
                                      </p:cBhvr>
                                    </p:animEffect>
                                  </p:childTnLst>
                                </p:cTn>
                              </p:par>
                              <p:par>
                                <p:cTn id="60" presetID="53" presetClass="entr" presetSubtype="16" fill="hold" nodeType="withEffect">
                                  <p:stCondLst>
                                    <p:cond delay="3500"/>
                                  </p:stCondLst>
                                  <p:childTnLst>
                                    <p:set>
                                      <p:cBhvr>
                                        <p:cTn id="61" dur="1" fill="hold">
                                          <p:stCondLst>
                                            <p:cond delay="0"/>
                                          </p:stCondLst>
                                        </p:cTn>
                                        <p:tgtEl>
                                          <p:spTgt spid="4179"/>
                                        </p:tgtEl>
                                        <p:attrNameLst>
                                          <p:attrName>style.visibility</p:attrName>
                                        </p:attrNameLst>
                                      </p:cBhvr>
                                      <p:to>
                                        <p:strVal val="visible"/>
                                      </p:to>
                                    </p:set>
                                    <p:anim calcmode="lin" valueType="num">
                                      <p:cBhvr>
                                        <p:cTn id="62" dur="500" fill="hold"/>
                                        <p:tgtEl>
                                          <p:spTgt spid="4179"/>
                                        </p:tgtEl>
                                        <p:attrNameLst>
                                          <p:attrName>ppt_w</p:attrName>
                                        </p:attrNameLst>
                                      </p:cBhvr>
                                      <p:tavLst>
                                        <p:tav tm="0">
                                          <p:val>
                                            <p:fltVal val="0"/>
                                          </p:val>
                                        </p:tav>
                                        <p:tav tm="100000">
                                          <p:val>
                                            <p:strVal val="#ppt_w"/>
                                          </p:val>
                                        </p:tav>
                                      </p:tavLst>
                                    </p:anim>
                                    <p:anim calcmode="lin" valueType="num">
                                      <p:cBhvr>
                                        <p:cTn id="63" dur="500" fill="hold"/>
                                        <p:tgtEl>
                                          <p:spTgt spid="4179"/>
                                        </p:tgtEl>
                                        <p:attrNameLst>
                                          <p:attrName>ppt_h</p:attrName>
                                        </p:attrNameLst>
                                      </p:cBhvr>
                                      <p:tavLst>
                                        <p:tav tm="0">
                                          <p:val>
                                            <p:fltVal val="0"/>
                                          </p:val>
                                        </p:tav>
                                        <p:tav tm="100000">
                                          <p:val>
                                            <p:strVal val="#ppt_h"/>
                                          </p:val>
                                        </p:tav>
                                      </p:tavLst>
                                    </p:anim>
                                    <p:animEffect transition="in" filter="fade">
                                      <p:cBhvr>
                                        <p:cTn id="64" dur="500"/>
                                        <p:tgtEl>
                                          <p:spTgt spid="4179"/>
                                        </p:tgtEl>
                                      </p:cBhvr>
                                    </p:animEffect>
                                  </p:childTnLst>
                                </p:cTn>
                              </p:par>
                              <p:par>
                                <p:cTn id="65" presetID="53" presetClass="entr" presetSubtype="16" fill="hold" nodeType="withEffect">
                                  <p:stCondLst>
                                    <p:cond delay="3750"/>
                                  </p:stCondLst>
                                  <p:childTnLst>
                                    <p:set>
                                      <p:cBhvr>
                                        <p:cTn id="66" dur="1" fill="hold">
                                          <p:stCondLst>
                                            <p:cond delay="0"/>
                                          </p:stCondLst>
                                        </p:cTn>
                                        <p:tgtEl>
                                          <p:spTgt spid="4178"/>
                                        </p:tgtEl>
                                        <p:attrNameLst>
                                          <p:attrName>style.visibility</p:attrName>
                                        </p:attrNameLst>
                                      </p:cBhvr>
                                      <p:to>
                                        <p:strVal val="visible"/>
                                      </p:to>
                                    </p:set>
                                    <p:anim calcmode="lin" valueType="num">
                                      <p:cBhvr>
                                        <p:cTn id="67" dur="500" fill="hold"/>
                                        <p:tgtEl>
                                          <p:spTgt spid="4178"/>
                                        </p:tgtEl>
                                        <p:attrNameLst>
                                          <p:attrName>ppt_w</p:attrName>
                                        </p:attrNameLst>
                                      </p:cBhvr>
                                      <p:tavLst>
                                        <p:tav tm="0">
                                          <p:val>
                                            <p:fltVal val="0"/>
                                          </p:val>
                                        </p:tav>
                                        <p:tav tm="100000">
                                          <p:val>
                                            <p:strVal val="#ppt_w"/>
                                          </p:val>
                                        </p:tav>
                                      </p:tavLst>
                                    </p:anim>
                                    <p:anim calcmode="lin" valueType="num">
                                      <p:cBhvr>
                                        <p:cTn id="68" dur="500" fill="hold"/>
                                        <p:tgtEl>
                                          <p:spTgt spid="4178"/>
                                        </p:tgtEl>
                                        <p:attrNameLst>
                                          <p:attrName>ppt_h</p:attrName>
                                        </p:attrNameLst>
                                      </p:cBhvr>
                                      <p:tavLst>
                                        <p:tav tm="0">
                                          <p:val>
                                            <p:fltVal val="0"/>
                                          </p:val>
                                        </p:tav>
                                        <p:tav tm="100000">
                                          <p:val>
                                            <p:strVal val="#ppt_h"/>
                                          </p:val>
                                        </p:tav>
                                      </p:tavLst>
                                    </p:anim>
                                    <p:animEffect transition="in" filter="fade">
                                      <p:cBhvr>
                                        <p:cTn id="69" dur="500"/>
                                        <p:tgtEl>
                                          <p:spTgt spid="4178"/>
                                        </p:tgtEl>
                                      </p:cBhvr>
                                    </p:animEffect>
                                  </p:childTnLst>
                                </p:cTn>
                              </p:par>
                              <p:par>
                                <p:cTn id="70" presetID="42" presetClass="entr" presetSubtype="0" fill="hold" nodeType="withEffect">
                                  <p:stCondLst>
                                    <p:cond delay="4000"/>
                                  </p:stCondLst>
                                  <p:childTnLst>
                                    <p:set>
                                      <p:cBhvr>
                                        <p:cTn id="71" dur="1" fill="hold">
                                          <p:stCondLst>
                                            <p:cond delay="0"/>
                                          </p:stCondLst>
                                        </p:cTn>
                                        <p:tgtEl>
                                          <p:spTgt spid="175"/>
                                        </p:tgtEl>
                                        <p:attrNameLst>
                                          <p:attrName>style.visibility</p:attrName>
                                        </p:attrNameLst>
                                      </p:cBhvr>
                                      <p:to>
                                        <p:strVal val="visible"/>
                                      </p:to>
                                    </p:set>
                                    <p:animEffect transition="in" filter="fade">
                                      <p:cBhvr>
                                        <p:cTn id="72" dur="1000"/>
                                        <p:tgtEl>
                                          <p:spTgt spid="175"/>
                                        </p:tgtEl>
                                      </p:cBhvr>
                                    </p:animEffect>
                                    <p:anim calcmode="lin" valueType="num">
                                      <p:cBhvr>
                                        <p:cTn id="73" dur="1000" fill="hold"/>
                                        <p:tgtEl>
                                          <p:spTgt spid="175"/>
                                        </p:tgtEl>
                                        <p:attrNameLst>
                                          <p:attrName>ppt_x</p:attrName>
                                        </p:attrNameLst>
                                      </p:cBhvr>
                                      <p:tavLst>
                                        <p:tav tm="0">
                                          <p:val>
                                            <p:strVal val="#ppt_x"/>
                                          </p:val>
                                        </p:tav>
                                        <p:tav tm="100000">
                                          <p:val>
                                            <p:strVal val="#ppt_x"/>
                                          </p:val>
                                        </p:tav>
                                      </p:tavLst>
                                    </p:anim>
                                    <p:anim calcmode="lin" valueType="num">
                                      <p:cBhvr>
                                        <p:cTn id="74" dur="1000" fill="hold"/>
                                        <p:tgtEl>
                                          <p:spTgt spid="175"/>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4250"/>
                                  </p:stCondLst>
                                  <p:childTnLst>
                                    <p:set>
                                      <p:cBhvr>
                                        <p:cTn id="76" dur="1" fill="hold">
                                          <p:stCondLst>
                                            <p:cond delay="0"/>
                                          </p:stCondLst>
                                        </p:cTn>
                                        <p:tgtEl>
                                          <p:spTgt spid="172"/>
                                        </p:tgtEl>
                                        <p:attrNameLst>
                                          <p:attrName>style.visibility</p:attrName>
                                        </p:attrNameLst>
                                      </p:cBhvr>
                                      <p:to>
                                        <p:strVal val="visible"/>
                                      </p:to>
                                    </p:set>
                                    <p:animEffect transition="in" filter="fade">
                                      <p:cBhvr>
                                        <p:cTn id="77" dur="1000"/>
                                        <p:tgtEl>
                                          <p:spTgt spid="172"/>
                                        </p:tgtEl>
                                      </p:cBhvr>
                                    </p:animEffect>
                                    <p:anim calcmode="lin" valueType="num">
                                      <p:cBhvr>
                                        <p:cTn id="78" dur="1000" fill="hold"/>
                                        <p:tgtEl>
                                          <p:spTgt spid="172"/>
                                        </p:tgtEl>
                                        <p:attrNameLst>
                                          <p:attrName>ppt_x</p:attrName>
                                        </p:attrNameLst>
                                      </p:cBhvr>
                                      <p:tavLst>
                                        <p:tav tm="0">
                                          <p:val>
                                            <p:strVal val="#ppt_x"/>
                                          </p:val>
                                        </p:tav>
                                        <p:tav tm="100000">
                                          <p:val>
                                            <p:strVal val="#ppt_x"/>
                                          </p:val>
                                        </p:tav>
                                      </p:tavLst>
                                    </p:anim>
                                    <p:anim calcmode="lin" valueType="num">
                                      <p:cBhvr>
                                        <p:cTn id="79" dur="1000" fill="hold"/>
                                        <p:tgtEl>
                                          <p:spTgt spid="172"/>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4500"/>
                                  </p:stCondLst>
                                  <p:childTnLst>
                                    <p:set>
                                      <p:cBhvr>
                                        <p:cTn id="81" dur="1" fill="hold">
                                          <p:stCondLst>
                                            <p:cond delay="0"/>
                                          </p:stCondLst>
                                        </p:cTn>
                                        <p:tgtEl>
                                          <p:spTgt spid="169"/>
                                        </p:tgtEl>
                                        <p:attrNameLst>
                                          <p:attrName>style.visibility</p:attrName>
                                        </p:attrNameLst>
                                      </p:cBhvr>
                                      <p:to>
                                        <p:strVal val="visible"/>
                                      </p:to>
                                    </p:set>
                                    <p:animEffect transition="in" filter="fade">
                                      <p:cBhvr>
                                        <p:cTn id="82" dur="1000"/>
                                        <p:tgtEl>
                                          <p:spTgt spid="169"/>
                                        </p:tgtEl>
                                      </p:cBhvr>
                                    </p:animEffect>
                                    <p:anim calcmode="lin" valueType="num">
                                      <p:cBhvr>
                                        <p:cTn id="83" dur="1000" fill="hold"/>
                                        <p:tgtEl>
                                          <p:spTgt spid="169"/>
                                        </p:tgtEl>
                                        <p:attrNameLst>
                                          <p:attrName>ppt_x</p:attrName>
                                        </p:attrNameLst>
                                      </p:cBhvr>
                                      <p:tavLst>
                                        <p:tav tm="0">
                                          <p:val>
                                            <p:strVal val="#ppt_x"/>
                                          </p:val>
                                        </p:tav>
                                        <p:tav tm="100000">
                                          <p:val>
                                            <p:strVal val="#ppt_x"/>
                                          </p:val>
                                        </p:tav>
                                      </p:tavLst>
                                    </p:anim>
                                    <p:anim calcmode="lin" valueType="num">
                                      <p:cBhvr>
                                        <p:cTn id="84" dur="1000" fill="hold"/>
                                        <p:tgtEl>
                                          <p:spTgt spid="169"/>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4750"/>
                                  </p:stCondLst>
                                  <p:childTnLst>
                                    <p:set>
                                      <p:cBhvr>
                                        <p:cTn id="86" dur="1" fill="hold">
                                          <p:stCondLst>
                                            <p:cond delay="0"/>
                                          </p:stCondLst>
                                        </p:cTn>
                                        <p:tgtEl>
                                          <p:spTgt spid="166"/>
                                        </p:tgtEl>
                                        <p:attrNameLst>
                                          <p:attrName>style.visibility</p:attrName>
                                        </p:attrNameLst>
                                      </p:cBhvr>
                                      <p:to>
                                        <p:strVal val="visible"/>
                                      </p:to>
                                    </p:set>
                                    <p:animEffect transition="in" filter="fade">
                                      <p:cBhvr>
                                        <p:cTn id="87" dur="1000"/>
                                        <p:tgtEl>
                                          <p:spTgt spid="166"/>
                                        </p:tgtEl>
                                      </p:cBhvr>
                                    </p:animEffect>
                                    <p:anim calcmode="lin" valueType="num">
                                      <p:cBhvr>
                                        <p:cTn id="88" dur="1000" fill="hold"/>
                                        <p:tgtEl>
                                          <p:spTgt spid="166"/>
                                        </p:tgtEl>
                                        <p:attrNameLst>
                                          <p:attrName>ppt_x</p:attrName>
                                        </p:attrNameLst>
                                      </p:cBhvr>
                                      <p:tavLst>
                                        <p:tav tm="0">
                                          <p:val>
                                            <p:strVal val="#ppt_x"/>
                                          </p:val>
                                        </p:tav>
                                        <p:tav tm="100000">
                                          <p:val>
                                            <p:strVal val="#ppt_x"/>
                                          </p:val>
                                        </p:tav>
                                      </p:tavLst>
                                    </p:anim>
                                    <p:anim calcmode="lin" valueType="num">
                                      <p:cBhvr>
                                        <p:cTn id="89" dur="1000" fill="hold"/>
                                        <p:tgtEl>
                                          <p:spTgt spid="166"/>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5000"/>
                                  </p:stCondLst>
                                  <p:childTnLst>
                                    <p:set>
                                      <p:cBhvr>
                                        <p:cTn id="91" dur="1" fill="hold">
                                          <p:stCondLst>
                                            <p:cond delay="0"/>
                                          </p:stCondLst>
                                        </p:cTn>
                                        <p:tgtEl>
                                          <p:spTgt spid="163"/>
                                        </p:tgtEl>
                                        <p:attrNameLst>
                                          <p:attrName>style.visibility</p:attrName>
                                        </p:attrNameLst>
                                      </p:cBhvr>
                                      <p:to>
                                        <p:strVal val="visible"/>
                                      </p:to>
                                    </p:set>
                                    <p:animEffect transition="in" filter="fade">
                                      <p:cBhvr>
                                        <p:cTn id="92" dur="1000"/>
                                        <p:tgtEl>
                                          <p:spTgt spid="163"/>
                                        </p:tgtEl>
                                      </p:cBhvr>
                                    </p:animEffect>
                                    <p:anim calcmode="lin" valueType="num">
                                      <p:cBhvr>
                                        <p:cTn id="93" dur="1000" fill="hold"/>
                                        <p:tgtEl>
                                          <p:spTgt spid="163"/>
                                        </p:tgtEl>
                                        <p:attrNameLst>
                                          <p:attrName>ppt_x</p:attrName>
                                        </p:attrNameLst>
                                      </p:cBhvr>
                                      <p:tavLst>
                                        <p:tav tm="0">
                                          <p:val>
                                            <p:strVal val="#ppt_x"/>
                                          </p:val>
                                        </p:tav>
                                        <p:tav tm="100000">
                                          <p:val>
                                            <p:strVal val="#ppt_x"/>
                                          </p:val>
                                        </p:tav>
                                      </p:tavLst>
                                    </p:anim>
                                    <p:anim calcmode="lin" valueType="num">
                                      <p:cBhvr>
                                        <p:cTn id="94" dur="1000" fill="hold"/>
                                        <p:tgtEl>
                                          <p:spTgt spid="1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2" grpId="0" animBg="1"/>
      <p:bldP spid="53" grpId="0" animBg="1"/>
      <p:bldP spid="54" grpId="0" animBg="1"/>
      <p:bldP spid="55"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2"/>
          <p:cNvSpPr txBox="1"/>
          <p:nvPr/>
        </p:nvSpPr>
        <p:spPr>
          <a:xfrm>
            <a:off x="1219763" y="105518"/>
            <a:ext cx="2004700" cy="523220"/>
          </a:xfrm>
          <a:prstGeom prst="rect">
            <a:avLst/>
          </a:prstGeom>
          <a:noFill/>
        </p:spPr>
        <p:txBody>
          <a:bodyPr wrap="square" rtlCol="0">
            <a:spAutoFit/>
          </a:bodyPr>
          <a:lstStyle/>
          <a:p>
            <a:pPr algn="ctr"/>
            <a:r>
              <a:rPr lang="zh-CN" altLang="en-US" sz="2800" b="1">
                <a:solidFill>
                  <a:srgbClr val="0070C0"/>
                </a:solidFill>
                <a:latin typeface="微软雅黑" panose="020B0503020204020204" pitchFamily="34" charset="-122"/>
                <a:ea typeface="微软雅黑" panose="020B0503020204020204" pitchFamily="34" charset="-122"/>
              </a:rPr>
              <a:t>案例分析</a:t>
            </a:r>
          </a:p>
        </p:txBody>
      </p:sp>
      <p:cxnSp>
        <p:nvCxnSpPr>
          <p:cNvPr id="18" name="直接连接符 17"/>
          <p:cNvCxnSpPr/>
          <p:nvPr/>
        </p:nvCxnSpPr>
        <p:spPr>
          <a:xfrm>
            <a:off x="0" y="687715"/>
            <a:ext cx="914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20" y="104414"/>
            <a:ext cx="826142" cy="583301"/>
          </a:xfrm>
          <a:prstGeom prst="rect">
            <a:avLst/>
          </a:prstGeom>
        </p:spPr>
      </p:pic>
      <p:sp>
        <p:nvSpPr>
          <p:cNvPr id="20" name="椭圆 19"/>
          <p:cNvSpPr/>
          <p:nvPr/>
        </p:nvSpPr>
        <p:spPr>
          <a:xfrm>
            <a:off x="7450353" y="286397"/>
            <a:ext cx="161462" cy="1614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7724169" y="286397"/>
            <a:ext cx="161462" cy="1614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7997985" y="286397"/>
            <a:ext cx="161462" cy="1614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8271801" y="286397"/>
            <a:ext cx="161462" cy="16146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8545617" y="286397"/>
            <a:ext cx="161462" cy="1614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p:cNvSpPr/>
          <p:nvPr/>
        </p:nvSpPr>
        <p:spPr>
          <a:xfrm rot="13664726">
            <a:off x="4526189" y="752842"/>
            <a:ext cx="1295400" cy="2169286"/>
          </a:xfrm>
          <a:custGeom>
            <a:avLst/>
            <a:gdLst>
              <a:gd name="connsiteX0" fmla="*/ 1295400 w 1295400"/>
              <a:gd name="connsiteY0" fmla="*/ 1521586 h 2169286"/>
              <a:gd name="connsiteX1" fmla="*/ 647700 w 1295400"/>
              <a:gd name="connsiteY1" fmla="*/ 2169286 h 2169286"/>
              <a:gd name="connsiteX2" fmla="*/ 0 w 1295400"/>
              <a:gd name="connsiteY2" fmla="*/ 1521586 h 2169286"/>
              <a:gd name="connsiteX3" fmla="*/ 323850 w 1295400"/>
              <a:gd name="connsiteY3" fmla="*/ 1521586 h 2169286"/>
              <a:gd name="connsiteX4" fmla="*/ 323850 w 1295400"/>
              <a:gd name="connsiteY4" fmla="*/ 0 h 2169286"/>
              <a:gd name="connsiteX5" fmla="*/ 971550 w 1295400"/>
              <a:gd name="connsiteY5" fmla="*/ 588423 h 2169286"/>
              <a:gd name="connsiteX6" fmla="*/ 971550 w 1295400"/>
              <a:gd name="connsiteY6" fmla="*/ 1521586 h 2169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2169286">
                <a:moveTo>
                  <a:pt x="1295400" y="1521586"/>
                </a:moveTo>
                <a:lnTo>
                  <a:pt x="647700" y="2169286"/>
                </a:lnTo>
                <a:lnTo>
                  <a:pt x="0" y="1521586"/>
                </a:lnTo>
                <a:lnTo>
                  <a:pt x="323850" y="1521586"/>
                </a:lnTo>
                <a:lnTo>
                  <a:pt x="323850" y="0"/>
                </a:lnTo>
                <a:lnTo>
                  <a:pt x="971550" y="588423"/>
                </a:lnTo>
                <a:lnTo>
                  <a:pt x="971550" y="152158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形状 31"/>
          <p:cNvSpPr/>
          <p:nvPr/>
        </p:nvSpPr>
        <p:spPr>
          <a:xfrm rot="7935274" flipH="1">
            <a:off x="3183069" y="752843"/>
            <a:ext cx="1295400" cy="2169286"/>
          </a:xfrm>
          <a:custGeom>
            <a:avLst/>
            <a:gdLst>
              <a:gd name="connsiteX0" fmla="*/ 1295400 w 1295400"/>
              <a:gd name="connsiteY0" fmla="*/ 1521586 h 2169286"/>
              <a:gd name="connsiteX1" fmla="*/ 647700 w 1295400"/>
              <a:gd name="connsiteY1" fmla="*/ 2169286 h 2169286"/>
              <a:gd name="connsiteX2" fmla="*/ 0 w 1295400"/>
              <a:gd name="connsiteY2" fmla="*/ 1521586 h 2169286"/>
              <a:gd name="connsiteX3" fmla="*/ 323850 w 1295400"/>
              <a:gd name="connsiteY3" fmla="*/ 1521586 h 2169286"/>
              <a:gd name="connsiteX4" fmla="*/ 323850 w 1295400"/>
              <a:gd name="connsiteY4" fmla="*/ 0 h 2169286"/>
              <a:gd name="connsiteX5" fmla="*/ 971550 w 1295400"/>
              <a:gd name="connsiteY5" fmla="*/ 588423 h 2169286"/>
              <a:gd name="connsiteX6" fmla="*/ 971550 w 1295400"/>
              <a:gd name="connsiteY6" fmla="*/ 1521586 h 2169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2169286">
                <a:moveTo>
                  <a:pt x="1295400" y="1521586"/>
                </a:moveTo>
                <a:lnTo>
                  <a:pt x="647700" y="2169286"/>
                </a:lnTo>
                <a:lnTo>
                  <a:pt x="0" y="1521586"/>
                </a:lnTo>
                <a:lnTo>
                  <a:pt x="323850" y="1521586"/>
                </a:lnTo>
                <a:lnTo>
                  <a:pt x="323850" y="0"/>
                </a:lnTo>
                <a:lnTo>
                  <a:pt x="971550" y="588423"/>
                </a:lnTo>
                <a:lnTo>
                  <a:pt x="971550" y="1521586"/>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形状 32"/>
          <p:cNvSpPr/>
          <p:nvPr/>
        </p:nvSpPr>
        <p:spPr>
          <a:xfrm rot="7935274" flipV="1">
            <a:off x="4526189" y="2850110"/>
            <a:ext cx="1295400" cy="2169286"/>
          </a:xfrm>
          <a:custGeom>
            <a:avLst/>
            <a:gdLst>
              <a:gd name="connsiteX0" fmla="*/ 1295400 w 1295400"/>
              <a:gd name="connsiteY0" fmla="*/ 1521586 h 2169286"/>
              <a:gd name="connsiteX1" fmla="*/ 647700 w 1295400"/>
              <a:gd name="connsiteY1" fmla="*/ 2169286 h 2169286"/>
              <a:gd name="connsiteX2" fmla="*/ 0 w 1295400"/>
              <a:gd name="connsiteY2" fmla="*/ 1521586 h 2169286"/>
              <a:gd name="connsiteX3" fmla="*/ 323850 w 1295400"/>
              <a:gd name="connsiteY3" fmla="*/ 1521586 h 2169286"/>
              <a:gd name="connsiteX4" fmla="*/ 323850 w 1295400"/>
              <a:gd name="connsiteY4" fmla="*/ 0 h 2169286"/>
              <a:gd name="connsiteX5" fmla="*/ 971550 w 1295400"/>
              <a:gd name="connsiteY5" fmla="*/ 588423 h 2169286"/>
              <a:gd name="connsiteX6" fmla="*/ 971550 w 1295400"/>
              <a:gd name="connsiteY6" fmla="*/ 1521586 h 2169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2169286">
                <a:moveTo>
                  <a:pt x="1295400" y="1521586"/>
                </a:moveTo>
                <a:lnTo>
                  <a:pt x="647700" y="2169286"/>
                </a:lnTo>
                <a:lnTo>
                  <a:pt x="0" y="1521586"/>
                </a:lnTo>
                <a:lnTo>
                  <a:pt x="323850" y="1521586"/>
                </a:lnTo>
                <a:lnTo>
                  <a:pt x="323850" y="0"/>
                </a:lnTo>
                <a:lnTo>
                  <a:pt x="971550" y="588423"/>
                </a:lnTo>
                <a:lnTo>
                  <a:pt x="971550" y="1521586"/>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形状 33"/>
          <p:cNvSpPr/>
          <p:nvPr/>
        </p:nvSpPr>
        <p:spPr>
          <a:xfrm rot="13664726" flipH="1" flipV="1">
            <a:off x="3183069" y="2850111"/>
            <a:ext cx="1295400" cy="2169286"/>
          </a:xfrm>
          <a:custGeom>
            <a:avLst/>
            <a:gdLst>
              <a:gd name="connsiteX0" fmla="*/ 1295400 w 1295400"/>
              <a:gd name="connsiteY0" fmla="*/ 1521586 h 2169286"/>
              <a:gd name="connsiteX1" fmla="*/ 647700 w 1295400"/>
              <a:gd name="connsiteY1" fmla="*/ 2169286 h 2169286"/>
              <a:gd name="connsiteX2" fmla="*/ 0 w 1295400"/>
              <a:gd name="connsiteY2" fmla="*/ 1521586 h 2169286"/>
              <a:gd name="connsiteX3" fmla="*/ 323850 w 1295400"/>
              <a:gd name="connsiteY3" fmla="*/ 1521586 h 2169286"/>
              <a:gd name="connsiteX4" fmla="*/ 323850 w 1295400"/>
              <a:gd name="connsiteY4" fmla="*/ 0 h 2169286"/>
              <a:gd name="connsiteX5" fmla="*/ 971550 w 1295400"/>
              <a:gd name="connsiteY5" fmla="*/ 588423 h 2169286"/>
              <a:gd name="connsiteX6" fmla="*/ 971550 w 1295400"/>
              <a:gd name="connsiteY6" fmla="*/ 1521586 h 2169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2169286">
                <a:moveTo>
                  <a:pt x="1295400" y="1521586"/>
                </a:moveTo>
                <a:lnTo>
                  <a:pt x="647700" y="2169286"/>
                </a:lnTo>
                <a:lnTo>
                  <a:pt x="0" y="1521586"/>
                </a:lnTo>
                <a:lnTo>
                  <a:pt x="323850" y="1521586"/>
                </a:lnTo>
                <a:lnTo>
                  <a:pt x="323850" y="0"/>
                </a:lnTo>
                <a:lnTo>
                  <a:pt x="971550" y="588423"/>
                </a:lnTo>
                <a:lnTo>
                  <a:pt x="971550" y="1521586"/>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5933292" y="1082651"/>
            <a:ext cx="2724040" cy="889581"/>
            <a:chOff x="7554929" y="1284965"/>
            <a:chExt cx="3039522" cy="889581"/>
          </a:xfrm>
        </p:grpSpPr>
        <p:sp>
          <p:nvSpPr>
            <p:cNvPr id="36" name="文本框 35"/>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37"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38" name="组合 37"/>
          <p:cNvGrpSpPr/>
          <p:nvPr/>
        </p:nvGrpSpPr>
        <p:grpSpPr>
          <a:xfrm>
            <a:off x="5933292" y="3809129"/>
            <a:ext cx="2724040" cy="889581"/>
            <a:chOff x="7554929" y="1284965"/>
            <a:chExt cx="3039522" cy="889581"/>
          </a:xfrm>
        </p:grpSpPr>
        <p:sp>
          <p:nvSpPr>
            <p:cNvPr id="39" name="文本框 38"/>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40"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41" name="组合 40"/>
          <p:cNvGrpSpPr/>
          <p:nvPr/>
        </p:nvGrpSpPr>
        <p:grpSpPr>
          <a:xfrm>
            <a:off x="5192575" y="2416180"/>
            <a:ext cx="2724040" cy="889581"/>
            <a:chOff x="7554929" y="1284965"/>
            <a:chExt cx="3039522" cy="889581"/>
          </a:xfrm>
        </p:grpSpPr>
        <p:sp>
          <p:nvSpPr>
            <p:cNvPr id="42" name="文本框 41"/>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43"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44" name="组合 43"/>
          <p:cNvGrpSpPr/>
          <p:nvPr/>
        </p:nvGrpSpPr>
        <p:grpSpPr>
          <a:xfrm>
            <a:off x="304800" y="1084347"/>
            <a:ext cx="2620638" cy="886188"/>
            <a:chOff x="7094828" y="1288358"/>
            <a:chExt cx="3572490" cy="886188"/>
          </a:xfrm>
        </p:grpSpPr>
        <p:sp>
          <p:nvSpPr>
            <p:cNvPr id="45" name="文本框 44"/>
            <p:cNvSpPr txBox="1"/>
            <p:nvPr/>
          </p:nvSpPr>
          <p:spPr>
            <a:xfrm>
              <a:off x="7094828" y="1528215"/>
              <a:ext cx="3499623" cy="646331"/>
            </a:xfrm>
            <a:prstGeom prst="rect">
              <a:avLst/>
            </a:prstGeom>
            <a:noFill/>
          </p:spPr>
          <p:txBody>
            <a:bodyPr wrap="square" rtlCol="0">
              <a:spAutoFit/>
            </a:bodyPr>
            <a:lstStyle/>
            <a:p>
              <a:pPr algn="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46" name="文本框 2"/>
            <p:cNvSpPr txBox="1"/>
            <p:nvPr/>
          </p:nvSpPr>
          <p:spPr>
            <a:xfrm>
              <a:off x="9102338" y="1288358"/>
              <a:ext cx="1564980"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47" name="组合 46"/>
          <p:cNvGrpSpPr/>
          <p:nvPr/>
        </p:nvGrpSpPr>
        <p:grpSpPr>
          <a:xfrm>
            <a:off x="304800" y="3810825"/>
            <a:ext cx="2620638" cy="886188"/>
            <a:chOff x="7094828" y="1288358"/>
            <a:chExt cx="3572490" cy="886188"/>
          </a:xfrm>
        </p:grpSpPr>
        <p:sp>
          <p:nvSpPr>
            <p:cNvPr id="48" name="文本框 47"/>
            <p:cNvSpPr txBox="1"/>
            <p:nvPr/>
          </p:nvSpPr>
          <p:spPr>
            <a:xfrm>
              <a:off x="7094828" y="1528215"/>
              <a:ext cx="3499623" cy="646331"/>
            </a:xfrm>
            <a:prstGeom prst="rect">
              <a:avLst/>
            </a:prstGeom>
            <a:noFill/>
          </p:spPr>
          <p:txBody>
            <a:bodyPr wrap="square" rtlCol="0">
              <a:spAutoFit/>
            </a:bodyPr>
            <a:lstStyle/>
            <a:p>
              <a:pPr algn="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49" name="文本框 2"/>
            <p:cNvSpPr txBox="1"/>
            <p:nvPr/>
          </p:nvSpPr>
          <p:spPr>
            <a:xfrm>
              <a:off x="9102338" y="1288358"/>
              <a:ext cx="1564980"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50" name="组合 49"/>
          <p:cNvGrpSpPr/>
          <p:nvPr/>
        </p:nvGrpSpPr>
        <p:grpSpPr>
          <a:xfrm>
            <a:off x="1006244" y="2417876"/>
            <a:ext cx="2620638" cy="886188"/>
            <a:chOff x="7094828" y="1288358"/>
            <a:chExt cx="3572490" cy="886188"/>
          </a:xfrm>
        </p:grpSpPr>
        <p:sp>
          <p:nvSpPr>
            <p:cNvPr id="51" name="文本框 50"/>
            <p:cNvSpPr txBox="1"/>
            <p:nvPr/>
          </p:nvSpPr>
          <p:spPr>
            <a:xfrm>
              <a:off x="7094828" y="1528215"/>
              <a:ext cx="3499623" cy="646331"/>
            </a:xfrm>
            <a:prstGeom prst="rect">
              <a:avLst/>
            </a:prstGeom>
            <a:noFill/>
          </p:spPr>
          <p:txBody>
            <a:bodyPr wrap="square" rtlCol="0">
              <a:spAutoFit/>
            </a:bodyPr>
            <a:lstStyle/>
            <a:p>
              <a:pPr algn="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52" name="文本框 2"/>
            <p:cNvSpPr txBox="1"/>
            <p:nvPr/>
          </p:nvSpPr>
          <p:spPr>
            <a:xfrm>
              <a:off x="9102338" y="1288358"/>
              <a:ext cx="1564980"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500"/>
                                  </p:stCondLst>
                                  <p:iterate type="wd">
                                    <p:tmPct val="10000"/>
                                  </p:iterate>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7"/>
                                        </p:tgtEl>
                                        <p:attrNameLst>
                                          <p:attrName>ppt_y</p:attrName>
                                        </p:attrNameLst>
                                      </p:cBhvr>
                                      <p:tavLst>
                                        <p:tav tm="0">
                                          <p:val>
                                            <p:strVal val="#ppt_y"/>
                                          </p:val>
                                        </p:tav>
                                        <p:tav tm="100000">
                                          <p:val>
                                            <p:strVal val="#ppt_y"/>
                                          </p:val>
                                        </p:tav>
                                      </p:tavLst>
                                    </p:anim>
                                    <p:anim calcmode="lin" valueType="num">
                                      <p:cBhvr>
                                        <p:cTn id="1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7"/>
                                        </p:tgtEl>
                                      </p:cBhvr>
                                    </p:animEffect>
                                  </p:childTnLst>
                                </p:cTn>
                              </p:par>
                              <p:par>
                                <p:cTn id="17" presetID="22" presetClass="entr" presetSubtype="8" fill="hold" nodeType="withEffect">
                                  <p:stCondLst>
                                    <p:cond delay="100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par>
                                <p:cTn id="20" presetID="23" presetClass="entr" presetSubtype="16" fill="hold" grpId="0" nodeType="withEffect">
                                  <p:stCondLst>
                                    <p:cond delay="125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150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75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200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225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childTnLst>
                                </p:cTn>
                              </p:par>
                              <p:par>
                                <p:cTn id="40" presetID="22" presetClass="entr" presetSubtype="8" fill="hold" grpId="0" nodeType="withEffect">
                                  <p:stCondLst>
                                    <p:cond delay="250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par>
                                <p:cTn id="43" presetID="22" presetClass="entr" presetSubtype="2" fill="hold" grpId="0" nodeType="withEffect">
                                  <p:stCondLst>
                                    <p:cond delay="275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par>
                                <p:cTn id="46" presetID="22" presetClass="entr" presetSubtype="2" fill="hold" grpId="0" nodeType="withEffect">
                                  <p:stCondLst>
                                    <p:cond delay="3000"/>
                                  </p:stCondLst>
                                  <p:childTnLst>
                                    <p:set>
                                      <p:cBhvr>
                                        <p:cTn id="47" dur="1" fill="hold">
                                          <p:stCondLst>
                                            <p:cond delay="0"/>
                                          </p:stCondLst>
                                        </p:cTn>
                                        <p:tgtEl>
                                          <p:spTgt spid="34"/>
                                        </p:tgtEl>
                                        <p:attrNameLst>
                                          <p:attrName>style.visibility</p:attrName>
                                        </p:attrNameLst>
                                      </p:cBhvr>
                                      <p:to>
                                        <p:strVal val="visible"/>
                                      </p:to>
                                    </p:set>
                                    <p:animEffect transition="in" filter="wipe(right)">
                                      <p:cBhvr>
                                        <p:cTn id="48" dur="500"/>
                                        <p:tgtEl>
                                          <p:spTgt spid="34"/>
                                        </p:tgtEl>
                                      </p:cBhvr>
                                    </p:animEffect>
                                  </p:childTnLst>
                                </p:cTn>
                              </p:par>
                              <p:par>
                                <p:cTn id="49" presetID="22" presetClass="entr" presetSubtype="8" fill="hold" grpId="0" nodeType="withEffect">
                                  <p:stCondLst>
                                    <p:cond delay="32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par>
                                <p:cTn id="52" presetID="42" presetClass="entr" presetSubtype="0" fill="hold" nodeType="withEffect">
                                  <p:stCondLst>
                                    <p:cond delay="350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1000"/>
                                        <p:tgtEl>
                                          <p:spTgt spid="35"/>
                                        </p:tgtEl>
                                      </p:cBhvr>
                                    </p:animEffect>
                                    <p:anim calcmode="lin" valueType="num">
                                      <p:cBhvr>
                                        <p:cTn id="55" dur="1000" fill="hold"/>
                                        <p:tgtEl>
                                          <p:spTgt spid="35"/>
                                        </p:tgtEl>
                                        <p:attrNameLst>
                                          <p:attrName>ppt_x</p:attrName>
                                        </p:attrNameLst>
                                      </p:cBhvr>
                                      <p:tavLst>
                                        <p:tav tm="0">
                                          <p:val>
                                            <p:strVal val="#ppt_x"/>
                                          </p:val>
                                        </p:tav>
                                        <p:tav tm="100000">
                                          <p:val>
                                            <p:strVal val="#ppt_x"/>
                                          </p:val>
                                        </p:tav>
                                      </p:tavLst>
                                    </p:anim>
                                    <p:anim calcmode="lin" valueType="num">
                                      <p:cBhvr>
                                        <p:cTn id="56" dur="1000" fill="hold"/>
                                        <p:tgtEl>
                                          <p:spTgt spid="35"/>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375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400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1000"/>
                                        <p:tgtEl>
                                          <p:spTgt spid="38"/>
                                        </p:tgtEl>
                                      </p:cBhvr>
                                    </p:animEffect>
                                    <p:anim calcmode="lin" valueType="num">
                                      <p:cBhvr>
                                        <p:cTn id="65" dur="1000" fill="hold"/>
                                        <p:tgtEl>
                                          <p:spTgt spid="38"/>
                                        </p:tgtEl>
                                        <p:attrNameLst>
                                          <p:attrName>ppt_x</p:attrName>
                                        </p:attrNameLst>
                                      </p:cBhvr>
                                      <p:tavLst>
                                        <p:tav tm="0">
                                          <p:val>
                                            <p:strVal val="#ppt_x"/>
                                          </p:val>
                                        </p:tav>
                                        <p:tav tm="100000">
                                          <p:val>
                                            <p:strVal val="#ppt_x"/>
                                          </p:val>
                                        </p:tav>
                                      </p:tavLst>
                                    </p:anim>
                                    <p:anim calcmode="lin" valueType="num">
                                      <p:cBhvr>
                                        <p:cTn id="66" dur="1000" fill="hold"/>
                                        <p:tgtEl>
                                          <p:spTgt spid="38"/>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4250"/>
                                  </p:stCondLst>
                                  <p:childTnLst>
                                    <p:set>
                                      <p:cBhvr>
                                        <p:cTn id="68" dur="1" fill="hold">
                                          <p:stCondLst>
                                            <p:cond delay="0"/>
                                          </p:stCondLst>
                                        </p:cTn>
                                        <p:tgtEl>
                                          <p:spTgt spid="44"/>
                                        </p:tgtEl>
                                        <p:attrNameLst>
                                          <p:attrName>style.visibility</p:attrName>
                                        </p:attrNameLst>
                                      </p:cBhvr>
                                      <p:to>
                                        <p:strVal val="visible"/>
                                      </p:to>
                                    </p:set>
                                    <p:animEffect transition="in" filter="fade">
                                      <p:cBhvr>
                                        <p:cTn id="69" dur="1000"/>
                                        <p:tgtEl>
                                          <p:spTgt spid="44"/>
                                        </p:tgtEl>
                                      </p:cBhvr>
                                    </p:animEffect>
                                    <p:anim calcmode="lin" valueType="num">
                                      <p:cBhvr>
                                        <p:cTn id="70" dur="1000" fill="hold"/>
                                        <p:tgtEl>
                                          <p:spTgt spid="44"/>
                                        </p:tgtEl>
                                        <p:attrNameLst>
                                          <p:attrName>ppt_x</p:attrName>
                                        </p:attrNameLst>
                                      </p:cBhvr>
                                      <p:tavLst>
                                        <p:tav tm="0">
                                          <p:val>
                                            <p:strVal val="#ppt_x"/>
                                          </p:val>
                                        </p:tav>
                                        <p:tav tm="100000">
                                          <p:val>
                                            <p:strVal val="#ppt_x"/>
                                          </p:val>
                                        </p:tav>
                                      </p:tavLst>
                                    </p:anim>
                                    <p:anim calcmode="lin" valueType="num">
                                      <p:cBhvr>
                                        <p:cTn id="71" dur="1000" fill="hold"/>
                                        <p:tgtEl>
                                          <p:spTgt spid="44"/>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4500"/>
                                  </p:stCondLst>
                                  <p:childTnLst>
                                    <p:set>
                                      <p:cBhvr>
                                        <p:cTn id="73" dur="1" fill="hold">
                                          <p:stCondLst>
                                            <p:cond delay="0"/>
                                          </p:stCondLst>
                                        </p:cTn>
                                        <p:tgtEl>
                                          <p:spTgt spid="47"/>
                                        </p:tgtEl>
                                        <p:attrNameLst>
                                          <p:attrName>style.visibility</p:attrName>
                                        </p:attrNameLst>
                                      </p:cBhvr>
                                      <p:to>
                                        <p:strVal val="visible"/>
                                      </p:to>
                                    </p:set>
                                    <p:animEffect transition="in" filter="fade">
                                      <p:cBhvr>
                                        <p:cTn id="74" dur="1000"/>
                                        <p:tgtEl>
                                          <p:spTgt spid="47"/>
                                        </p:tgtEl>
                                      </p:cBhvr>
                                    </p:animEffect>
                                    <p:anim calcmode="lin" valueType="num">
                                      <p:cBhvr>
                                        <p:cTn id="75" dur="1000" fill="hold"/>
                                        <p:tgtEl>
                                          <p:spTgt spid="47"/>
                                        </p:tgtEl>
                                        <p:attrNameLst>
                                          <p:attrName>ppt_x</p:attrName>
                                        </p:attrNameLst>
                                      </p:cBhvr>
                                      <p:tavLst>
                                        <p:tav tm="0">
                                          <p:val>
                                            <p:strVal val="#ppt_x"/>
                                          </p:val>
                                        </p:tav>
                                        <p:tav tm="100000">
                                          <p:val>
                                            <p:strVal val="#ppt_x"/>
                                          </p:val>
                                        </p:tav>
                                      </p:tavLst>
                                    </p:anim>
                                    <p:anim calcmode="lin" valueType="num">
                                      <p:cBhvr>
                                        <p:cTn id="76" dur="1000" fill="hold"/>
                                        <p:tgtEl>
                                          <p:spTgt spid="47"/>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4750"/>
                                  </p:stCondLst>
                                  <p:childTnLst>
                                    <p:set>
                                      <p:cBhvr>
                                        <p:cTn id="78" dur="1" fill="hold">
                                          <p:stCondLst>
                                            <p:cond delay="0"/>
                                          </p:stCondLst>
                                        </p:cTn>
                                        <p:tgtEl>
                                          <p:spTgt spid="50"/>
                                        </p:tgtEl>
                                        <p:attrNameLst>
                                          <p:attrName>style.visibility</p:attrName>
                                        </p:attrNameLst>
                                      </p:cBhvr>
                                      <p:to>
                                        <p:strVal val="visible"/>
                                      </p:to>
                                    </p:set>
                                    <p:animEffect transition="in" filter="fade">
                                      <p:cBhvr>
                                        <p:cTn id="79" dur="1000"/>
                                        <p:tgtEl>
                                          <p:spTgt spid="50"/>
                                        </p:tgtEl>
                                      </p:cBhvr>
                                    </p:animEffect>
                                    <p:anim calcmode="lin" valueType="num">
                                      <p:cBhvr>
                                        <p:cTn id="80" dur="1000" fill="hold"/>
                                        <p:tgtEl>
                                          <p:spTgt spid="50"/>
                                        </p:tgtEl>
                                        <p:attrNameLst>
                                          <p:attrName>ppt_x</p:attrName>
                                        </p:attrNameLst>
                                      </p:cBhvr>
                                      <p:tavLst>
                                        <p:tav tm="0">
                                          <p:val>
                                            <p:strVal val="#ppt_x"/>
                                          </p:val>
                                        </p:tav>
                                        <p:tav tm="100000">
                                          <p:val>
                                            <p:strVal val="#ppt_x"/>
                                          </p:val>
                                        </p:tav>
                                      </p:tavLst>
                                    </p:anim>
                                    <p:anim calcmode="lin" valueType="num">
                                      <p:cBhvr>
                                        <p:cTn id="81"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P spid="21" grpId="0" animBg="1"/>
      <p:bldP spid="22" grpId="0" animBg="1"/>
      <p:bldP spid="23" grpId="0" animBg="1"/>
      <p:bldP spid="24" grpId="0" animBg="1"/>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5"/>
          <p:cNvSpPr/>
          <p:nvPr/>
        </p:nvSpPr>
        <p:spPr bwMode="auto">
          <a:xfrm>
            <a:off x="-1" y="1389683"/>
            <a:ext cx="9144001" cy="2229317"/>
          </a:xfrm>
          <a:custGeom>
            <a:avLst/>
            <a:gdLst>
              <a:gd name="T0" fmla="*/ 0 w 1994"/>
              <a:gd name="T1" fmla="*/ 71 h 973"/>
              <a:gd name="T2" fmla="*/ 1994 w 1994"/>
              <a:gd name="T3" fmla="*/ 0 h 973"/>
              <a:gd name="T4" fmla="*/ 1994 w 1994"/>
              <a:gd name="T5" fmla="*/ 973 h 973"/>
              <a:gd name="T6" fmla="*/ 0 w 1994"/>
              <a:gd name="T7" fmla="*/ 853 h 973"/>
              <a:gd name="T8" fmla="*/ 0 w 1994"/>
              <a:gd name="T9" fmla="*/ 71 h 973"/>
            </a:gdLst>
            <a:ahLst/>
            <a:cxnLst>
              <a:cxn ang="0">
                <a:pos x="T0" y="T1"/>
              </a:cxn>
              <a:cxn ang="0">
                <a:pos x="T2" y="T3"/>
              </a:cxn>
              <a:cxn ang="0">
                <a:pos x="T4" y="T5"/>
              </a:cxn>
              <a:cxn ang="0">
                <a:pos x="T6" y="T7"/>
              </a:cxn>
              <a:cxn ang="0">
                <a:pos x="T8" y="T9"/>
              </a:cxn>
            </a:cxnLst>
            <a:rect l="0" t="0" r="r" b="b"/>
            <a:pathLst>
              <a:path w="1994" h="973">
                <a:moveTo>
                  <a:pt x="0" y="71"/>
                </a:moveTo>
                <a:cubicBezTo>
                  <a:pt x="0" y="71"/>
                  <a:pt x="1110" y="435"/>
                  <a:pt x="1994" y="0"/>
                </a:cubicBezTo>
                <a:cubicBezTo>
                  <a:pt x="1994" y="973"/>
                  <a:pt x="1994" y="973"/>
                  <a:pt x="1994" y="973"/>
                </a:cubicBezTo>
                <a:cubicBezTo>
                  <a:pt x="1994" y="973"/>
                  <a:pt x="955" y="549"/>
                  <a:pt x="0" y="853"/>
                </a:cubicBezTo>
                <a:lnTo>
                  <a:pt x="0" y="71"/>
                </a:lnTo>
                <a:close/>
              </a:path>
            </a:pathLst>
          </a:custGeom>
          <a:solidFill>
            <a:srgbClr val="0070C0"/>
          </a:solidFill>
          <a:ln>
            <a:noFill/>
          </a:ln>
          <a:effectLst>
            <a:innerShdw blurRad="114300" dir="2940000">
              <a:prstClr val="black">
                <a:alpha val="38000"/>
              </a:prstClr>
            </a:innerShdw>
          </a:effectLst>
        </p:spPr>
        <p:txBody>
          <a:bodyPr vert="horz" wrap="square" lIns="91440" tIns="45720" rIns="91440" bIns="45720" numCol="1" anchor="t" anchorCtr="0" compatLnSpc="1"/>
          <a:lstStyle/>
          <a:p>
            <a:endParaRPr lang="zh-CN" altLang="en-US"/>
          </a:p>
        </p:txBody>
      </p:sp>
      <p:sp>
        <p:nvSpPr>
          <p:cNvPr id="15" name="PA_椭圆 3"/>
          <p:cNvSpPr/>
          <p:nvPr>
            <p:custDataLst>
              <p:tags r:id="rId1"/>
            </p:custDataLst>
          </p:nvPr>
        </p:nvSpPr>
        <p:spPr>
          <a:xfrm>
            <a:off x="954929" y="1135559"/>
            <a:ext cx="2426020" cy="2426018"/>
          </a:xfrm>
          <a:prstGeom prst="ellipse">
            <a:avLst/>
          </a:prstGeom>
          <a:gradFill flip="none" rotWithShape="1">
            <a:gsLst>
              <a:gs pos="0">
                <a:schemeClr val="bg1"/>
              </a:gs>
              <a:gs pos="100000">
                <a:schemeClr val="bg1">
                  <a:lumMod val="75000"/>
                </a:schemeClr>
              </a:gs>
            </a:gsLst>
            <a:lin ang="13500000" scaled="1"/>
          </a:gradFill>
          <a:ln w="381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6" name="PA_椭圆 8"/>
          <p:cNvSpPr/>
          <p:nvPr>
            <p:custDataLst>
              <p:tags r:id="rId2"/>
            </p:custDataLst>
          </p:nvPr>
        </p:nvSpPr>
        <p:spPr>
          <a:xfrm>
            <a:off x="2471681" y="917563"/>
            <a:ext cx="616797" cy="616797"/>
          </a:xfrm>
          <a:prstGeom prst="ellipse">
            <a:avLst/>
          </a:prstGeom>
          <a:solidFill>
            <a:srgbClr val="FFC000"/>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7" name="PA_椭圆 6"/>
          <p:cNvSpPr/>
          <p:nvPr>
            <p:custDataLst>
              <p:tags r:id="rId3"/>
            </p:custDataLst>
          </p:nvPr>
        </p:nvSpPr>
        <p:spPr>
          <a:xfrm>
            <a:off x="3274705" y="1744545"/>
            <a:ext cx="622370" cy="622370"/>
          </a:xfrm>
          <a:prstGeom prst="ellipse">
            <a:avLst/>
          </a:prstGeom>
          <a:solidFill>
            <a:srgbClr val="00B0F0"/>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8" name="PA_椭圆 5"/>
          <p:cNvSpPr/>
          <p:nvPr>
            <p:custDataLst>
              <p:tags r:id="rId4"/>
            </p:custDataLst>
          </p:nvPr>
        </p:nvSpPr>
        <p:spPr>
          <a:xfrm>
            <a:off x="3004892" y="2714367"/>
            <a:ext cx="484940" cy="484940"/>
          </a:xfrm>
          <a:prstGeom prst="ellipse">
            <a:avLst/>
          </a:prstGeom>
          <a:no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9" name="PA_椭圆 5"/>
          <p:cNvSpPr/>
          <p:nvPr>
            <p:custDataLst>
              <p:tags r:id="rId5"/>
            </p:custDataLst>
          </p:nvPr>
        </p:nvSpPr>
        <p:spPr>
          <a:xfrm>
            <a:off x="1092992" y="3036884"/>
            <a:ext cx="433520" cy="433520"/>
          </a:xfrm>
          <a:prstGeom prst="ellipse">
            <a:avLst/>
          </a:prstGeom>
          <a:noFill/>
          <a:ln w="38100">
            <a:solidFill>
              <a:srgbClr val="FFC000"/>
            </a:soli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0" name="PA_椭圆 13"/>
          <p:cNvSpPr/>
          <p:nvPr>
            <p:custDataLst>
              <p:tags r:id="rId6"/>
            </p:custDataLst>
          </p:nvPr>
        </p:nvSpPr>
        <p:spPr>
          <a:xfrm>
            <a:off x="2255399" y="3245396"/>
            <a:ext cx="432563" cy="432563"/>
          </a:xfrm>
          <a:prstGeom prst="ellipse">
            <a:avLst/>
          </a:prstGeom>
          <a:solidFill>
            <a:srgbClr val="0070C0"/>
          </a:solidFill>
          <a:ln w="254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1" name="PA_椭圆 11"/>
          <p:cNvSpPr/>
          <p:nvPr>
            <p:custDataLst>
              <p:tags r:id="rId7"/>
            </p:custDataLst>
          </p:nvPr>
        </p:nvSpPr>
        <p:spPr>
          <a:xfrm>
            <a:off x="827384" y="1361788"/>
            <a:ext cx="581457" cy="581457"/>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2" name="矩形 21"/>
          <p:cNvSpPr/>
          <p:nvPr/>
        </p:nvSpPr>
        <p:spPr>
          <a:xfrm>
            <a:off x="1440966" y="1768973"/>
            <a:ext cx="1451039" cy="1323439"/>
          </a:xfrm>
          <a:prstGeom prst="rect">
            <a:avLst/>
          </a:prstGeom>
        </p:spPr>
        <p:txBody>
          <a:bodyPr wrap="none">
            <a:spAutoFit/>
          </a:bodyPr>
          <a:lstStyle/>
          <a:p>
            <a:pPr algn="ctr">
              <a:defRPr/>
            </a:pPr>
            <a:r>
              <a:rPr lang="en-US" altLang="zh-CN" sz="8000" b="1" kern="10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04</a:t>
            </a:r>
            <a:endParaRPr lang="zh-CN" altLang="zh-CN" sz="8000" b="1" kern="100">
              <a:solidFill>
                <a:srgbClr val="0070C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矩形 22"/>
          <p:cNvSpPr/>
          <p:nvPr/>
        </p:nvSpPr>
        <p:spPr>
          <a:xfrm>
            <a:off x="3701550" y="2088382"/>
            <a:ext cx="5496892" cy="769441"/>
          </a:xfrm>
          <a:prstGeom prst="rect">
            <a:avLst/>
          </a:prstGeom>
        </p:spPr>
        <p:txBody>
          <a:bodyPr wrap="square">
            <a:spAutoFit/>
          </a:bodyPr>
          <a:lstStyle/>
          <a:p>
            <a:pPr algn="ctr">
              <a:defRPr/>
            </a:pPr>
            <a:r>
              <a:rPr lang="zh-CN" altLang="en-US" sz="44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研究成果与应用</a:t>
            </a:r>
            <a:endParaRPr lang="zh-CN" altLang="zh-CN" sz="44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2" name="组合 1"/>
          <p:cNvGrpSpPr/>
          <p:nvPr/>
        </p:nvGrpSpPr>
        <p:grpSpPr>
          <a:xfrm>
            <a:off x="4457965" y="3607275"/>
            <a:ext cx="1213794" cy="1037547"/>
            <a:chOff x="4457965" y="3607275"/>
            <a:chExt cx="1213794" cy="1037547"/>
          </a:xfrm>
        </p:grpSpPr>
        <p:sp>
          <p:nvSpPr>
            <p:cNvPr id="26" name="矩形 25"/>
            <p:cNvSpPr/>
            <p:nvPr/>
          </p:nvSpPr>
          <p:spPr>
            <a:xfrm>
              <a:off x="4457965" y="3607275"/>
              <a:ext cx="1213794" cy="369332"/>
            </a:xfrm>
            <a:prstGeom prst="rect">
              <a:avLst/>
            </a:prstGeom>
          </p:spPr>
          <p:txBody>
            <a:bodyPr wrap="none">
              <a:spAutoFit/>
            </a:bodyPr>
            <a:lstStyle/>
            <a:p>
              <a:r>
                <a:rPr lang="en-US" altLang="zh-CN" sz="1800">
                  <a:latin typeface="微软雅黑" panose="020B0503020204020204" pitchFamily="34" charset="-122"/>
                  <a:ea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rPr>
                <a:t>研究目标</a:t>
              </a:r>
              <a:endParaRPr lang="en-US" altLang="zh-CN" sz="1800">
                <a:latin typeface="微软雅黑" panose="020B0503020204020204" pitchFamily="34" charset="-122"/>
                <a:ea typeface="微软雅黑" panose="020B0503020204020204" pitchFamily="34" charset="-122"/>
              </a:endParaRPr>
            </a:p>
          </p:txBody>
        </p:sp>
        <p:sp>
          <p:nvSpPr>
            <p:cNvPr id="29" name="矩形 28"/>
            <p:cNvSpPr/>
            <p:nvPr/>
          </p:nvSpPr>
          <p:spPr>
            <a:xfrm>
              <a:off x="4457965" y="3941383"/>
              <a:ext cx="1213794" cy="369332"/>
            </a:xfrm>
            <a:prstGeom prst="rect">
              <a:avLst/>
            </a:prstGeom>
          </p:spPr>
          <p:txBody>
            <a:bodyPr wrap="none">
              <a:spAutoFit/>
            </a:bodyPr>
            <a:lstStyle/>
            <a:p>
              <a:r>
                <a:rPr lang="en-US" altLang="zh-CN" sz="1800">
                  <a:latin typeface="微软雅黑" panose="020B0503020204020204" pitchFamily="34" charset="-122"/>
                  <a:ea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rPr>
                <a:t>研究成果</a:t>
              </a:r>
              <a:endParaRPr lang="en-US" altLang="zh-CN" sz="1800">
                <a:latin typeface="微软雅黑" panose="020B0503020204020204" pitchFamily="34" charset="-122"/>
                <a:ea typeface="微软雅黑" panose="020B0503020204020204" pitchFamily="34" charset="-122"/>
              </a:endParaRPr>
            </a:p>
          </p:txBody>
        </p:sp>
        <p:sp>
          <p:nvSpPr>
            <p:cNvPr id="32" name="矩形 31"/>
            <p:cNvSpPr/>
            <p:nvPr/>
          </p:nvSpPr>
          <p:spPr>
            <a:xfrm>
              <a:off x="4457965" y="4275490"/>
              <a:ext cx="1213794" cy="369332"/>
            </a:xfrm>
            <a:prstGeom prst="rect">
              <a:avLst/>
            </a:prstGeom>
          </p:spPr>
          <p:txBody>
            <a:bodyPr wrap="none">
              <a:spAutoFit/>
            </a:bodyPr>
            <a:lstStyle/>
            <a:p>
              <a:r>
                <a:rPr lang="en-US" altLang="zh-CN" sz="1800">
                  <a:latin typeface="微软雅黑" panose="020B0503020204020204" pitchFamily="34" charset="-122"/>
                  <a:ea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rPr>
                <a:t>应用前景</a:t>
              </a:r>
              <a:endParaRPr lang="en-US" altLang="zh-CN" sz="1800">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6862491" y="417439"/>
            <a:ext cx="1737522" cy="240619"/>
            <a:chOff x="4742723" y="4583139"/>
            <a:chExt cx="2804050" cy="388316"/>
          </a:xfrm>
        </p:grpSpPr>
        <p:grpSp>
          <p:nvGrpSpPr>
            <p:cNvPr id="34" name="组合 33"/>
            <p:cNvGrpSpPr/>
            <p:nvPr/>
          </p:nvGrpSpPr>
          <p:grpSpPr>
            <a:xfrm>
              <a:off x="4742723" y="4583139"/>
              <a:ext cx="383088" cy="388316"/>
              <a:chOff x="4796805" y="-215900"/>
              <a:chExt cx="2093913" cy="2122488"/>
            </a:xfrm>
            <a:solidFill>
              <a:schemeClr val="bg1">
                <a:lumMod val="50000"/>
              </a:schemeClr>
            </a:solidFill>
          </p:grpSpPr>
          <p:sp>
            <p:nvSpPr>
              <p:cNvPr id="50" name="Freeform 6"/>
              <p:cNvSpPr>
                <a:spLocks noEditPoints="1"/>
              </p:cNvSpPr>
              <p:nvPr/>
            </p:nvSpPr>
            <p:spPr bwMode="auto">
              <a:xfrm>
                <a:off x="4796805" y="-21590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sp>
            <p:nvSpPr>
              <p:cNvPr id="51" name="Freeform 7"/>
              <p:cNvSpPr>
                <a:spLocks noEditPoints="1"/>
              </p:cNvSpPr>
              <p:nvPr/>
            </p:nvSpPr>
            <p:spPr bwMode="auto">
              <a:xfrm>
                <a:off x="5168280" y="0"/>
                <a:ext cx="1360488" cy="1641475"/>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grpSp>
        <p:grpSp>
          <p:nvGrpSpPr>
            <p:cNvPr id="35" name="组合 34"/>
            <p:cNvGrpSpPr/>
            <p:nvPr/>
          </p:nvGrpSpPr>
          <p:grpSpPr>
            <a:xfrm>
              <a:off x="5342128" y="4583139"/>
              <a:ext cx="383088" cy="388316"/>
              <a:chOff x="10019977" y="-551766"/>
              <a:chExt cx="2093913" cy="2122488"/>
            </a:xfrm>
            <a:solidFill>
              <a:schemeClr val="bg1">
                <a:lumMod val="50000"/>
              </a:schemeClr>
            </a:solidFill>
          </p:grpSpPr>
          <p:sp>
            <p:nvSpPr>
              <p:cNvPr id="48" name="Freeform 6"/>
              <p:cNvSpPr>
                <a:spLocks noEditPoints="1"/>
              </p:cNvSpPr>
              <p:nvPr/>
            </p:nvSpPr>
            <p:spPr bwMode="auto">
              <a:xfrm>
                <a:off x="10019977" y="-5517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49" name="Freeform 6"/>
              <p:cNvSpPr>
                <a:spLocks noEditPoints="1"/>
              </p:cNvSpPr>
              <p:nvPr/>
            </p:nvSpPr>
            <p:spPr bwMode="auto">
              <a:xfrm>
                <a:off x="10357957" y="-215900"/>
                <a:ext cx="1417952" cy="1401540"/>
              </a:xfrm>
              <a:custGeom>
                <a:avLst/>
                <a:gdLst>
                  <a:gd name="T0" fmla="*/ 675 w 1848"/>
                  <a:gd name="T1" fmla="*/ 126 h 1848"/>
                  <a:gd name="T2" fmla="*/ 286 w 1848"/>
                  <a:gd name="T3" fmla="*/ 287 h 1848"/>
                  <a:gd name="T4" fmla="*/ 126 w 1848"/>
                  <a:gd name="T5" fmla="*/ 675 h 1848"/>
                  <a:gd name="T6" fmla="*/ 286 w 1848"/>
                  <a:gd name="T7" fmla="*/ 1064 h 1848"/>
                  <a:gd name="T8" fmla="*/ 675 w 1848"/>
                  <a:gd name="T9" fmla="*/ 1225 h 1848"/>
                  <a:gd name="T10" fmla="*/ 1063 w 1848"/>
                  <a:gd name="T11" fmla="*/ 1064 h 1848"/>
                  <a:gd name="T12" fmla="*/ 1063 w 1848"/>
                  <a:gd name="T13" fmla="*/ 287 h 1848"/>
                  <a:gd name="T14" fmla="*/ 675 w 1848"/>
                  <a:gd name="T15" fmla="*/ 126 h 1848"/>
                  <a:gd name="T16" fmla="*/ 675 w 1848"/>
                  <a:gd name="T17" fmla="*/ 1350 h 1848"/>
                  <a:gd name="T18" fmla="*/ 198 w 1848"/>
                  <a:gd name="T19" fmla="*/ 1153 h 1848"/>
                  <a:gd name="T20" fmla="*/ 0 w 1848"/>
                  <a:gd name="T21" fmla="*/ 675 h 1848"/>
                  <a:gd name="T22" fmla="*/ 198 w 1848"/>
                  <a:gd name="T23" fmla="*/ 198 h 1848"/>
                  <a:gd name="T24" fmla="*/ 675 w 1848"/>
                  <a:gd name="T25" fmla="*/ 0 h 1848"/>
                  <a:gd name="T26" fmla="*/ 1152 w 1848"/>
                  <a:gd name="T27" fmla="*/ 198 h 1848"/>
                  <a:gd name="T28" fmla="*/ 1152 w 1848"/>
                  <a:gd name="T29" fmla="*/ 1153 h 1848"/>
                  <a:gd name="T30" fmla="*/ 675 w 1848"/>
                  <a:gd name="T31" fmla="*/ 1350 h 1848"/>
                  <a:gd name="T32" fmla="*/ 1261 w 1848"/>
                  <a:gd name="T33" fmla="*/ 1068 h 1848"/>
                  <a:gd name="T34" fmla="*/ 1261 w 1848"/>
                  <a:gd name="T35" fmla="*/ 1153 h 1848"/>
                  <a:gd name="T36" fmla="*/ 1153 w 1848"/>
                  <a:gd name="T37" fmla="*/ 1261 h 1848"/>
                  <a:gd name="T38" fmla="*/ 1067 w 1848"/>
                  <a:gd name="T39" fmla="*/ 1261 h 1848"/>
                  <a:gd name="T40" fmla="*/ 1063 w 1848"/>
                  <a:gd name="T41" fmla="*/ 1257 h 1848"/>
                  <a:gd name="T42" fmla="*/ 1063 w 1848"/>
                  <a:gd name="T43" fmla="*/ 1172 h 1848"/>
                  <a:gd name="T44" fmla="*/ 1171 w 1848"/>
                  <a:gd name="T45" fmla="*/ 1064 h 1848"/>
                  <a:gd name="T46" fmla="*/ 1257 w 1848"/>
                  <a:gd name="T47" fmla="*/ 1064 h 1848"/>
                  <a:gd name="T48" fmla="*/ 1261 w 1848"/>
                  <a:gd name="T49" fmla="*/ 1068 h 1848"/>
                  <a:gd name="T50" fmla="*/ 1401 w 1848"/>
                  <a:gd name="T51" fmla="*/ 1250 h 1848"/>
                  <a:gd name="T52" fmla="*/ 1401 w 1848"/>
                  <a:gd name="T53" fmla="*/ 1401 h 1848"/>
                  <a:gd name="T54" fmla="*/ 1250 w 1848"/>
                  <a:gd name="T55" fmla="*/ 1401 h 1848"/>
                  <a:gd name="T56" fmla="*/ 1250 w 1848"/>
                  <a:gd name="T57" fmla="*/ 1250 h 1848"/>
                  <a:gd name="T58" fmla="*/ 1401 w 1848"/>
                  <a:gd name="T59" fmla="*/ 1250 h 1848"/>
                  <a:gd name="T60" fmla="*/ 1827 w 1848"/>
                  <a:gd name="T61" fmla="*/ 1655 h 1848"/>
                  <a:gd name="T62" fmla="*/ 1823 w 1848"/>
                  <a:gd name="T63" fmla="*/ 1736 h 1848"/>
                  <a:gd name="T64" fmla="*/ 1736 w 1848"/>
                  <a:gd name="T65" fmla="*/ 1823 h 1848"/>
                  <a:gd name="T66" fmla="*/ 1654 w 1848"/>
                  <a:gd name="T67" fmla="*/ 1827 h 1848"/>
                  <a:gd name="T68" fmla="*/ 1396 w 1848"/>
                  <a:gd name="T69" fmla="*/ 1569 h 1848"/>
                  <a:gd name="T70" fmla="*/ 1400 w 1848"/>
                  <a:gd name="T71" fmla="*/ 1487 h 1848"/>
                  <a:gd name="T72" fmla="*/ 1487 w 1848"/>
                  <a:gd name="T73" fmla="*/ 1400 h 1848"/>
                  <a:gd name="T74" fmla="*/ 1568 w 1848"/>
                  <a:gd name="T75" fmla="*/ 1396 h 1848"/>
                  <a:gd name="T76" fmla="*/ 1827 w 1848"/>
                  <a:gd name="T77" fmla="*/ 1655 h 1848"/>
                  <a:gd name="T78" fmla="*/ 675 w 1848"/>
                  <a:gd name="T79" fmla="*/ 270 h 1848"/>
                  <a:gd name="T80" fmla="*/ 389 w 1848"/>
                  <a:gd name="T81" fmla="*/ 389 h 1848"/>
                  <a:gd name="T82" fmla="*/ 270 w 1848"/>
                  <a:gd name="T83" fmla="*/ 675 h 1848"/>
                  <a:gd name="T84" fmla="*/ 389 w 1848"/>
                  <a:gd name="T85" fmla="*/ 962 h 1848"/>
                  <a:gd name="T86" fmla="*/ 675 w 1848"/>
                  <a:gd name="T87" fmla="*/ 1080 h 1848"/>
                  <a:gd name="T88" fmla="*/ 961 w 1848"/>
                  <a:gd name="T89" fmla="*/ 962 h 1848"/>
                  <a:gd name="T90" fmla="*/ 961 w 1848"/>
                  <a:gd name="T91" fmla="*/ 389 h 1848"/>
                  <a:gd name="T92" fmla="*/ 675 w 1848"/>
                  <a:gd name="T93" fmla="*/ 270 h 1848"/>
                  <a:gd name="T94" fmla="*/ 675 w 1848"/>
                  <a:gd name="T95" fmla="*/ 1164 h 1848"/>
                  <a:gd name="T96" fmla="*/ 329 w 1848"/>
                  <a:gd name="T97" fmla="*/ 1021 h 1848"/>
                  <a:gd name="T98" fmla="*/ 186 w 1848"/>
                  <a:gd name="T99" fmla="*/ 675 h 1848"/>
                  <a:gd name="T100" fmla="*/ 329 w 1848"/>
                  <a:gd name="T101" fmla="*/ 330 h 1848"/>
                  <a:gd name="T102" fmla="*/ 675 w 1848"/>
                  <a:gd name="T103" fmla="*/ 187 h 1848"/>
                  <a:gd name="T104" fmla="*/ 1021 w 1848"/>
                  <a:gd name="T105" fmla="*/ 330 h 1848"/>
                  <a:gd name="T106" fmla="*/ 1021 w 1848"/>
                  <a:gd name="T107" fmla="*/ 1021 h 1848"/>
                  <a:gd name="T108" fmla="*/ 675 w 1848"/>
                  <a:gd name="T109" fmla="*/ 1164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8" h="1848">
                    <a:moveTo>
                      <a:pt x="675" y="126"/>
                    </a:moveTo>
                    <a:cubicBezTo>
                      <a:pt x="528" y="126"/>
                      <a:pt x="390" y="183"/>
                      <a:pt x="286" y="287"/>
                    </a:cubicBezTo>
                    <a:cubicBezTo>
                      <a:pt x="183" y="391"/>
                      <a:pt x="126" y="529"/>
                      <a:pt x="126" y="675"/>
                    </a:cubicBezTo>
                    <a:cubicBezTo>
                      <a:pt x="126" y="822"/>
                      <a:pt x="183" y="960"/>
                      <a:pt x="286" y="1064"/>
                    </a:cubicBezTo>
                    <a:cubicBezTo>
                      <a:pt x="390" y="1168"/>
                      <a:pt x="528" y="1225"/>
                      <a:pt x="675" y="1225"/>
                    </a:cubicBezTo>
                    <a:cubicBezTo>
                      <a:pt x="822" y="1225"/>
                      <a:pt x="960" y="1168"/>
                      <a:pt x="1063" y="1064"/>
                    </a:cubicBezTo>
                    <a:cubicBezTo>
                      <a:pt x="1278" y="850"/>
                      <a:pt x="1278" y="501"/>
                      <a:pt x="1063" y="287"/>
                    </a:cubicBezTo>
                    <a:cubicBezTo>
                      <a:pt x="960" y="183"/>
                      <a:pt x="822" y="126"/>
                      <a:pt x="675" y="126"/>
                    </a:cubicBezTo>
                    <a:close/>
                    <a:moveTo>
                      <a:pt x="675" y="1350"/>
                    </a:moveTo>
                    <a:cubicBezTo>
                      <a:pt x="495" y="1350"/>
                      <a:pt x="325" y="1280"/>
                      <a:pt x="198" y="1153"/>
                    </a:cubicBezTo>
                    <a:cubicBezTo>
                      <a:pt x="70" y="1025"/>
                      <a:pt x="0" y="856"/>
                      <a:pt x="0" y="675"/>
                    </a:cubicBezTo>
                    <a:cubicBezTo>
                      <a:pt x="0" y="495"/>
                      <a:pt x="70" y="326"/>
                      <a:pt x="198" y="198"/>
                    </a:cubicBezTo>
                    <a:cubicBezTo>
                      <a:pt x="325" y="71"/>
                      <a:pt x="495" y="0"/>
                      <a:pt x="675" y="0"/>
                    </a:cubicBezTo>
                    <a:cubicBezTo>
                      <a:pt x="855" y="0"/>
                      <a:pt x="1025" y="71"/>
                      <a:pt x="1152" y="198"/>
                    </a:cubicBezTo>
                    <a:cubicBezTo>
                      <a:pt x="1415" y="461"/>
                      <a:pt x="1415" y="889"/>
                      <a:pt x="1152" y="1153"/>
                    </a:cubicBezTo>
                    <a:cubicBezTo>
                      <a:pt x="1025" y="1280"/>
                      <a:pt x="855" y="1350"/>
                      <a:pt x="675" y="1350"/>
                    </a:cubicBezTo>
                    <a:close/>
                    <a:moveTo>
                      <a:pt x="1261" y="1068"/>
                    </a:moveTo>
                    <a:cubicBezTo>
                      <a:pt x="1284" y="1091"/>
                      <a:pt x="1284" y="1130"/>
                      <a:pt x="1261" y="1153"/>
                    </a:cubicBezTo>
                    <a:lnTo>
                      <a:pt x="1153" y="1261"/>
                    </a:lnTo>
                    <a:cubicBezTo>
                      <a:pt x="1129" y="1285"/>
                      <a:pt x="1091" y="1285"/>
                      <a:pt x="1067" y="1261"/>
                    </a:cubicBezTo>
                    <a:lnTo>
                      <a:pt x="1063" y="1257"/>
                    </a:lnTo>
                    <a:cubicBezTo>
                      <a:pt x="1040" y="1234"/>
                      <a:pt x="1040" y="1195"/>
                      <a:pt x="1063" y="1172"/>
                    </a:cubicBezTo>
                    <a:lnTo>
                      <a:pt x="1171" y="1064"/>
                    </a:lnTo>
                    <a:cubicBezTo>
                      <a:pt x="1195" y="1040"/>
                      <a:pt x="1233" y="1040"/>
                      <a:pt x="1257" y="1064"/>
                    </a:cubicBezTo>
                    <a:lnTo>
                      <a:pt x="1261" y="1068"/>
                    </a:lnTo>
                    <a:close/>
                    <a:moveTo>
                      <a:pt x="1401" y="1250"/>
                    </a:moveTo>
                    <a:cubicBezTo>
                      <a:pt x="1442" y="1292"/>
                      <a:pt x="1442" y="1359"/>
                      <a:pt x="1401" y="1401"/>
                    </a:cubicBezTo>
                    <a:cubicBezTo>
                      <a:pt x="1359" y="1443"/>
                      <a:pt x="1291" y="1443"/>
                      <a:pt x="1250" y="1401"/>
                    </a:cubicBezTo>
                    <a:cubicBezTo>
                      <a:pt x="1208" y="1359"/>
                      <a:pt x="1208" y="1292"/>
                      <a:pt x="1250" y="1250"/>
                    </a:cubicBezTo>
                    <a:cubicBezTo>
                      <a:pt x="1291" y="1208"/>
                      <a:pt x="1359" y="1208"/>
                      <a:pt x="1401" y="1250"/>
                    </a:cubicBezTo>
                    <a:close/>
                    <a:moveTo>
                      <a:pt x="1827" y="1655"/>
                    </a:moveTo>
                    <a:cubicBezTo>
                      <a:pt x="1848" y="1676"/>
                      <a:pt x="1846" y="1713"/>
                      <a:pt x="1823" y="1736"/>
                    </a:cubicBezTo>
                    <a:lnTo>
                      <a:pt x="1736" y="1823"/>
                    </a:lnTo>
                    <a:cubicBezTo>
                      <a:pt x="1713" y="1847"/>
                      <a:pt x="1676" y="1848"/>
                      <a:pt x="1654" y="1827"/>
                    </a:cubicBezTo>
                    <a:lnTo>
                      <a:pt x="1396" y="1569"/>
                    </a:lnTo>
                    <a:cubicBezTo>
                      <a:pt x="1375" y="1547"/>
                      <a:pt x="1376" y="1511"/>
                      <a:pt x="1400" y="1487"/>
                    </a:cubicBezTo>
                    <a:lnTo>
                      <a:pt x="1487" y="1400"/>
                    </a:lnTo>
                    <a:cubicBezTo>
                      <a:pt x="1510" y="1377"/>
                      <a:pt x="1547" y="1375"/>
                      <a:pt x="1568" y="1396"/>
                    </a:cubicBezTo>
                    <a:lnTo>
                      <a:pt x="1827" y="1655"/>
                    </a:lnTo>
                    <a:close/>
                    <a:moveTo>
                      <a:pt x="675" y="270"/>
                    </a:moveTo>
                    <a:cubicBezTo>
                      <a:pt x="567" y="270"/>
                      <a:pt x="465" y="312"/>
                      <a:pt x="389" y="389"/>
                    </a:cubicBezTo>
                    <a:cubicBezTo>
                      <a:pt x="312" y="465"/>
                      <a:pt x="270" y="567"/>
                      <a:pt x="270" y="675"/>
                    </a:cubicBezTo>
                    <a:cubicBezTo>
                      <a:pt x="270" y="783"/>
                      <a:pt x="312" y="885"/>
                      <a:pt x="389" y="962"/>
                    </a:cubicBezTo>
                    <a:cubicBezTo>
                      <a:pt x="465" y="1038"/>
                      <a:pt x="567" y="1080"/>
                      <a:pt x="675" y="1080"/>
                    </a:cubicBezTo>
                    <a:cubicBezTo>
                      <a:pt x="783" y="1080"/>
                      <a:pt x="885" y="1038"/>
                      <a:pt x="961" y="962"/>
                    </a:cubicBezTo>
                    <a:cubicBezTo>
                      <a:pt x="1119" y="804"/>
                      <a:pt x="1119" y="547"/>
                      <a:pt x="961" y="389"/>
                    </a:cubicBezTo>
                    <a:cubicBezTo>
                      <a:pt x="885" y="312"/>
                      <a:pt x="783" y="270"/>
                      <a:pt x="675" y="270"/>
                    </a:cubicBezTo>
                    <a:close/>
                    <a:moveTo>
                      <a:pt x="675" y="1164"/>
                    </a:moveTo>
                    <a:cubicBezTo>
                      <a:pt x="544" y="1164"/>
                      <a:pt x="422" y="1113"/>
                      <a:pt x="329" y="1021"/>
                    </a:cubicBezTo>
                    <a:cubicBezTo>
                      <a:pt x="237" y="929"/>
                      <a:pt x="186" y="806"/>
                      <a:pt x="186" y="675"/>
                    </a:cubicBezTo>
                    <a:cubicBezTo>
                      <a:pt x="186" y="545"/>
                      <a:pt x="237" y="422"/>
                      <a:pt x="329" y="330"/>
                    </a:cubicBezTo>
                    <a:cubicBezTo>
                      <a:pt x="422" y="237"/>
                      <a:pt x="544" y="187"/>
                      <a:pt x="675" y="187"/>
                    </a:cubicBezTo>
                    <a:cubicBezTo>
                      <a:pt x="806" y="187"/>
                      <a:pt x="928" y="237"/>
                      <a:pt x="1021" y="330"/>
                    </a:cubicBezTo>
                    <a:cubicBezTo>
                      <a:pt x="1211" y="520"/>
                      <a:pt x="1211" y="830"/>
                      <a:pt x="1021" y="1021"/>
                    </a:cubicBezTo>
                    <a:cubicBezTo>
                      <a:pt x="928" y="1113"/>
                      <a:pt x="806" y="1164"/>
                      <a:pt x="675" y="1164"/>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36" name="组合 35"/>
            <p:cNvGrpSpPr/>
            <p:nvPr/>
          </p:nvGrpSpPr>
          <p:grpSpPr>
            <a:xfrm>
              <a:off x="6564279" y="4583139"/>
              <a:ext cx="383088" cy="388316"/>
              <a:chOff x="2317849" y="-1212230"/>
              <a:chExt cx="2093913" cy="2122488"/>
            </a:xfrm>
            <a:solidFill>
              <a:schemeClr val="bg1">
                <a:lumMod val="50000"/>
              </a:schemeClr>
            </a:solidFill>
          </p:grpSpPr>
          <p:sp>
            <p:nvSpPr>
              <p:cNvPr id="46" name="Freeform 6"/>
              <p:cNvSpPr>
                <a:spLocks noEditPoints="1"/>
              </p:cNvSpPr>
              <p:nvPr/>
            </p:nvSpPr>
            <p:spPr bwMode="auto">
              <a:xfrm>
                <a:off x="2317849" y="-121223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47" name="Freeform 7"/>
              <p:cNvSpPr>
                <a:spLocks noEditPoints="1"/>
              </p:cNvSpPr>
              <p:nvPr/>
            </p:nvSpPr>
            <p:spPr bwMode="auto">
              <a:xfrm>
                <a:off x="2723116" y="-1037197"/>
                <a:ext cx="1283378" cy="1723206"/>
              </a:xfrm>
              <a:custGeom>
                <a:avLst/>
                <a:gdLst>
                  <a:gd name="T0" fmla="*/ 337 w 1669"/>
                  <a:gd name="T1" fmla="*/ 844 h 2273"/>
                  <a:gd name="T2" fmla="*/ 513 w 1669"/>
                  <a:gd name="T3" fmla="*/ 1259 h 2273"/>
                  <a:gd name="T4" fmla="*/ 656 w 1669"/>
                  <a:gd name="T5" fmla="*/ 1590 h 2273"/>
                  <a:gd name="T6" fmla="*/ 978 w 1669"/>
                  <a:gd name="T7" fmla="*/ 1600 h 2273"/>
                  <a:gd name="T8" fmla="*/ 1049 w 1669"/>
                  <a:gd name="T9" fmla="*/ 1467 h 2273"/>
                  <a:gd name="T10" fmla="*/ 1229 w 1669"/>
                  <a:gd name="T11" fmla="*/ 1135 h 2273"/>
                  <a:gd name="T12" fmla="*/ 835 w 1669"/>
                  <a:gd name="T13" fmla="*/ 346 h 2273"/>
                  <a:gd name="T14" fmla="*/ 691 w 1669"/>
                  <a:gd name="T15" fmla="*/ 1704 h 2273"/>
                  <a:gd name="T16" fmla="*/ 528 w 1669"/>
                  <a:gd name="T17" fmla="*/ 1515 h 2273"/>
                  <a:gd name="T18" fmla="*/ 354 w 1669"/>
                  <a:gd name="T19" fmla="*/ 1192 h 2273"/>
                  <a:gd name="T20" fmla="*/ 835 w 1669"/>
                  <a:gd name="T21" fmla="*/ 242 h 2273"/>
                  <a:gd name="T22" fmla="*/ 1316 w 1669"/>
                  <a:gd name="T23" fmla="*/ 1192 h 2273"/>
                  <a:gd name="T24" fmla="*/ 1142 w 1669"/>
                  <a:gd name="T25" fmla="*/ 1515 h 2273"/>
                  <a:gd name="T26" fmla="*/ 978 w 1669"/>
                  <a:gd name="T27" fmla="*/ 1704 h 2273"/>
                  <a:gd name="T28" fmla="*/ 597 w 1669"/>
                  <a:gd name="T29" fmla="*/ 2037 h 2273"/>
                  <a:gd name="T30" fmla="*/ 1002 w 1669"/>
                  <a:gd name="T31" fmla="*/ 2115 h 2273"/>
                  <a:gd name="T32" fmla="*/ 1002 w 1669"/>
                  <a:gd name="T33" fmla="*/ 1960 h 2273"/>
                  <a:gd name="T34" fmla="*/ 645 w 1669"/>
                  <a:gd name="T35" fmla="*/ 2086 h 2273"/>
                  <a:gd name="T36" fmla="*/ 1033 w 1669"/>
                  <a:gd name="T37" fmla="*/ 2086 h 2273"/>
                  <a:gd name="T38" fmla="*/ 1081 w 1669"/>
                  <a:gd name="T39" fmla="*/ 2037 h 2273"/>
                  <a:gd name="T40" fmla="*/ 597 w 1669"/>
                  <a:gd name="T41" fmla="*/ 1795 h 2273"/>
                  <a:gd name="T42" fmla="*/ 1081 w 1669"/>
                  <a:gd name="T43" fmla="*/ 2037 h 2273"/>
                  <a:gd name="T44" fmla="*/ 1077 w 1669"/>
                  <a:gd name="T45" fmla="*/ 949 h 2273"/>
                  <a:gd name="T46" fmla="*/ 914 w 1669"/>
                  <a:gd name="T47" fmla="*/ 1113 h 2273"/>
                  <a:gd name="T48" fmla="*/ 756 w 1669"/>
                  <a:gd name="T49" fmla="*/ 1113 h 2273"/>
                  <a:gd name="T50" fmla="*/ 592 w 1669"/>
                  <a:gd name="T51" fmla="*/ 949 h 2273"/>
                  <a:gd name="T52" fmla="*/ 592 w 1669"/>
                  <a:gd name="T53" fmla="*/ 791 h 2273"/>
                  <a:gd name="T54" fmla="*/ 756 w 1669"/>
                  <a:gd name="T55" fmla="*/ 628 h 2273"/>
                  <a:gd name="T56" fmla="*/ 914 w 1669"/>
                  <a:gd name="T57" fmla="*/ 628 h 2273"/>
                  <a:gd name="T58" fmla="*/ 1077 w 1669"/>
                  <a:gd name="T59" fmla="*/ 791 h 2273"/>
                  <a:gd name="T60" fmla="*/ 1604 w 1669"/>
                  <a:gd name="T61" fmla="*/ 768 h 2273"/>
                  <a:gd name="T62" fmla="*/ 1518 w 1669"/>
                  <a:gd name="T63" fmla="*/ 844 h 2273"/>
                  <a:gd name="T64" fmla="*/ 1604 w 1669"/>
                  <a:gd name="T65" fmla="*/ 893 h 2273"/>
                  <a:gd name="T66" fmla="*/ 1604 w 1669"/>
                  <a:gd name="T67" fmla="*/ 768 h 2273"/>
                  <a:gd name="T68" fmla="*/ 1421 w 1669"/>
                  <a:gd name="T69" fmla="*/ 336 h 2273"/>
                  <a:gd name="T70" fmla="*/ 1332 w 1669"/>
                  <a:gd name="T71" fmla="*/ 247 h 2273"/>
                  <a:gd name="T72" fmla="*/ 1356 w 1669"/>
                  <a:gd name="T73" fmla="*/ 400 h 2273"/>
                  <a:gd name="T74" fmla="*/ 895 w 1669"/>
                  <a:gd name="T75" fmla="*/ 161 h 2273"/>
                  <a:gd name="T76" fmla="*/ 833 w 1669"/>
                  <a:gd name="T77" fmla="*/ 0 h 2273"/>
                  <a:gd name="T78" fmla="*/ 771 w 1669"/>
                  <a:gd name="T79" fmla="*/ 161 h 2273"/>
                  <a:gd name="T80" fmla="*/ 307 w 1669"/>
                  <a:gd name="T81" fmla="*/ 408 h 2273"/>
                  <a:gd name="T82" fmla="*/ 334 w 1669"/>
                  <a:gd name="T83" fmla="*/ 258 h 2273"/>
                  <a:gd name="T84" fmla="*/ 245 w 1669"/>
                  <a:gd name="T85" fmla="*/ 346 h 2273"/>
                  <a:gd name="T86" fmla="*/ 149 w 1669"/>
                  <a:gd name="T87" fmla="*/ 844 h 2273"/>
                  <a:gd name="T88" fmla="*/ 65 w 1669"/>
                  <a:gd name="T89" fmla="*/ 768 h 2273"/>
                  <a:gd name="T90" fmla="*/ 65 w 1669"/>
                  <a:gd name="T91" fmla="*/ 893 h 2273"/>
                  <a:gd name="T92" fmla="*/ 149 w 1669"/>
                  <a:gd name="T93" fmla="*/ 844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9" h="2273">
                    <a:moveTo>
                      <a:pt x="835" y="346"/>
                    </a:moveTo>
                    <a:cubicBezTo>
                      <a:pt x="560" y="346"/>
                      <a:pt x="337" y="569"/>
                      <a:pt x="337" y="844"/>
                    </a:cubicBezTo>
                    <a:cubicBezTo>
                      <a:pt x="337" y="975"/>
                      <a:pt x="440" y="1133"/>
                      <a:pt x="441" y="1135"/>
                    </a:cubicBezTo>
                    <a:cubicBezTo>
                      <a:pt x="463" y="1168"/>
                      <a:pt x="495" y="1222"/>
                      <a:pt x="513" y="1259"/>
                    </a:cubicBezTo>
                    <a:lnTo>
                      <a:pt x="620" y="1467"/>
                    </a:lnTo>
                    <a:cubicBezTo>
                      <a:pt x="641" y="1507"/>
                      <a:pt x="656" y="1560"/>
                      <a:pt x="656" y="1590"/>
                    </a:cubicBezTo>
                    <a:cubicBezTo>
                      <a:pt x="657" y="1591"/>
                      <a:pt x="669" y="1600"/>
                      <a:pt x="691" y="1600"/>
                    </a:cubicBezTo>
                    <a:lnTo>
                      <a:pt x="978" y="1600"/>
                    </a:lnTo>
                    <a:cubicBezTo>
                      <a:pt x="1000" y="1600"/>
                      <a:pt x="1012" y="1591"/>
                      <a:pt x="1014" y="1588"/>
                    </a:cubicBezTo>
                    <a:cubicBezTo>
                      <a:pt x="1014" y="1560"/>
                      <a:pt x="1029" y="1507"/>
                      <a:pt x="1049" y="1467"/>
                    </a:cubicBezTo>
                    <a:lnTo>
                      <a:pt x="1157" y="1258"/>
                    </a:lnTo>
                    <a:cubicBezTo>
                      <a:pt x="1175" y="1223"/>
                      <a:pt x="1207" y="1168"/>
                      <a:pt x="1229" y="1135"/>
                    </a:cubicBezTo>
                    <a:cubicBezTo>
                      <a:pt x="1264" y="1080"/>
                      <a:pt x="1333" y="948"/>
                      <a:pt x="1333" y="844"/>
                    </a:cubicBezTo>
                    <a:cubicBezTo>
                      <a:pt x="1333" y="569"/>
                      <a:pt x="1109" y="346"/>
                      <a:pt x="835" y="346"/>
                    </a:cubicBezTo>
                    <a:close/>
                    <a:moveTo>
                      <a:pt x="978" y="1704"/>
                    </a:moveTo>
                    <a:lnTo>
                      <a:pt x="691" y="1704"/>
                    </a:lnTo>
                    <a:cubicBezTo>
                      <a:pt x="613" y="1704"/>
                      <a:pt x="552" y="1654"/>
                      <a:pt x="552" y="1590"/>
                    </a:cubicBezTo>
                    <a:cubicBezTo>
                      <a:pt x="552" y="1581"/>
                      <a:pt x="543" y="1546"/>
                      <a:pt x="528" y="1515"/>
                    </a:cubicBezTo>
                    <a:lnTo>
                      <a:pt x="420" y="1306"/>
                    </a:lnTo>
                    <a:cubicBezTo>
                      <a:pt x="404" y="1273"/>
                      <a:pt x="374" y="1222"/>
                      <a:pt x="354" y="1192"/>
                    </a:cubicBezTo>
                    <a:cubicBezTo>
                      <a:pt x="342" y="1173"/>
                      <a:pt x="233" y="1003"/>
                      <a:pt x="233" y="844"/>
                    </a:cubicBezTo>
                    <a:cubicBezTo>
                      <a:pt x="233" y="512"/>
                      <a:pt x="503" y="242"/>
                      <a:pt x="835" y="242"/>
                    </a:cubicBezTo>
                    <a:cubicBezTo>
                      <a:pt x="1167" y="242"/>
                      <a:pt x="1437" y="512"/>
                      <a:pt x="1437" y="844"/>
                    </a:cubicBezTo>
                    <a:cubicBezTo>
                      <a:pt x="1437" y="1003"/>
                      <a:pt x="1328" y="1173"/>
                      <a:pt x="1316" y="1192"/>
                    </a:cubicBezTo>
                    <a:cubicBezTo>
                      <a:pt x="1296" y="1222"/>
                      <a:pt x="1266" y="1274"/>
                      <a:pt x="1249" y="1306"/>
                    </a:cubicBezTo>
                    <a:lnTo>
                      <a:pt x="1142" y="1515"/>
                    </a:lnTo>
                    <a:cubicBezTo>
                      <a:pt x="1126" y="1546"/>
                      <a:pt x="1118" y="1581"/>
                      <a:pt x="1118" y="1590"/>
                    </a:cubicBezTo>
                    <a:cubicBezTo>
                      <a:pt x="1118" y="1654"/>
                      <a:pt x="1056" y="1704"/>
                      <a:pt x="978" y="1704"/>
                    </a:cubicBezTo>
                    <a:close/>
                    <a:moveTo>
                      <a:pt x="676" y="1960"/>
                    </a:moveTo>
                    <a:cubicBezTo>
                      <a:pt x="632" y="1960"/>
                      <a:pt x="597" y="1995"/>
                      <a:pt x="597" y="2037"/>
                    </a:cubicBezTo>
                    <a:cubicBezTo>
                      <a:pt x="597" y="2080"/>
                      <a:pt x="632" y="2115"/>
                      <a:pt x="676" y="2115"/>
                    </a:cubicBezTo>
                    <a:lnTo>
                      <a:pt x="1002" y="2115"/>
                    </a:lnTo>
                    <a:cubicBezTo>
                      <a:pt x="1046" y="2115"/>
                      <a:pt x="1081" y="2080"/>
                      <a:pt x="1081" y="2037"/>
                    </a:cubicBezTo>
                    <a:cubicBezTo>
                      <a:pt x="1081" y="1995"/>
                      <a:pt x="1046" y="1960"/>
                      <a:pt x="1002" y="1960"/>
                    </a:cubicBezTo>
                    <a:lnTo>
                      <a:pt x="676" y="1960"/>
                    </a:lnTo>
                    <a:close/>
                    <a:moveTo>
                      <a:pt x="645" y="2086"/>
                    </a:moveTo>
                    <a:cubicBezTo>
                      <a:pt x="649" y="2190"/>
                      <a:pt x="734" y="2273"/>
                      <a:pt x="839" y="2273"/>
                    </a:cubicBezTo>
                    <a:cubicBezTo>
                      <a:pt x="944" y="2273"/>
                      <a:pt x="1029" y="2190"/>
                      <a:pt x="1033" y="2086"/>
                    </a:cubicBezTo>
                    <a:lnTo>
                      <a:pt x="645" y="2086"/>
                    </a:lnTo>
                    <a:close/>
                    <a:moveTo>
                      <a:pt x="1081" y="2037"/>
                    </a:moveTo>
                    <a:lnTo>
                      <a:pt x="597" y="2037"/>
                    </a:lnTo>
                    <a:lnTo>
                      <a:pt x="597" y="1795"/>
                    </a:lnTo>
                    <a:lnTo>
                      <a:pt x="1081" y="1795"/>
                    </a:lnTo>
                    <a:lnTo>
                      <a:pt x="1081" y="2037"/>
                    </a:lnTo>
                    <a:close/>
                    <a:moveTo>
                      <a:pt x="1157" y="870"/>
                    </a:moveTo>
                    <a:cubicBezTo>
                      <a:pt x="1157" y="914"/>
                      <a:pt x="1121" y="949"/>
                      <a:pt x="1077" y="949"/>
                    </a:cubicBezTo>
                    <a:lnTo>
                      <a:pt x="914" y="949"/>
                    </a:lnTo>
                    <a:lnTo>
                      <a:pt x="914" y="1113"/>
                    </a:lnTo>
                    <a:cubicBezTo>
                      <a:pt x="914" y="1156"/>
                      <a:pt x="878" y="1192"/>
                      <a:pt x="835" y="1192"/>
                    </a:cubicBezTo>
                    <a:cubicBezTo>
                      <a:pt x="791" y="1192"/>
                      <a:pt x="756" y="1156"/>
                      <a:pt x="756" y="1113"/>
                    </a:cubicBezTo>
                    <a:lnTo>
                      <a:pt x="756" y="949"/>
                    </a:lnTo>
                    <a:lnTo>
                      <a:pt x="592" y="949"/>
                    </a:lnTo>
                    <a:cubicBezTo>
                      <a:pt x="549" y="949"/>
                      <a:pt x="513" y="914"/>
                      <a:pt x="513" y="870"/>
                    </a:cubicBezTo>
                    <a:cubicBezTo>
                      <a:pt x="513" y="827"/>
                      <a:pt x="549" y="791"/>
                      <a:pt x="592" y="791"/>
                    </a:cubicBezTo>
                    <a:lnTo>
                      <a:pt x="756" y="791"/>
                    </a:lnTo>
                    <a:lnTo>
                      <a:pt x="756" y="628"/>
                    </a:lnTo>
                    <a:cubicBezTo>
                      <a:pt x="756" y="584"/>
                      <a:pt x="791" y="548"/>
                      <a:pt x="835" y="548"/>
                    </a:cubicBezTo>
                    <a:cubicBezTo>
                      <a:pt x="878" y="548"/>
                      <a:pt x="914" y="584"/>
                      <a:pt x="914" y="628"/>
                    </a:cubicBezTo>
                    <a:lnTo>
                      <a:pt x="914" y="791"/>
                    </a:lnTo>
                    <a:lnTo>
                      <a:pt x="1077" y="791"/>
                    </a:lnTo>
                    <a:cubicBezTo>
                      <a:pt x="1121" y="791"/>
                      <a:pt x="1157" y="827"/>
                      <a:pt x="1157" y="870"/>
                    </a:cubicBezTo>
                    <a:close/>
                    <a:moveTo>
                      <a:pt x="1604" y="768"/>
                    </a:moveTo>
                    <a:lnTo>
                      <a:pt x="1514" y="768"/>
                    </a:lnTo>
                    <a:cubicBezTo>
                      <a:pt x="1517" y="793"/>
                      <a:pt x="1518" y="818"/>
                      <a:pt x="1518" y="844"/>
                    </a:cubicBezTo>
                    <a:cubicBezTo>
                      <a:pt x="1518" y="860"/>
                      <a:pt x="1517" y="877"/>
                      <a:pt x="1515" y="893"/>
                    </a:cubicBezTo>
                    <a:lnTo>
                      <a:pt x="1604" y="893"/>
                    </a:lnTo>
                    <a:cubicBezTo>
                      <a:pt x="1640" y="893"/>
                      <a:pt x="1669" y="865"/>
                      <a:pt x="1669" y="831"/>
                    </a:cubicBezTo>
                    <a:cubicBezTo>
                      <a:pt x="1669" y="796"/>
                      <a:pt x="1640" y="768"/>
                      <a:pt x="1604" y="768"/>
                    </a:cubicBezTo>
                    <a:close/>
                    <a:moveTo>
                      <a:pt x="1356" y="400"/>
                    </a:moveTo>
                    <a:lnTo>
                      <a:pt x="1421" y="336"/>
                    </a:lnTo>
                    <a:cubicBezTo>
                      <a:pt x="1446" y="310"/>
                      <a:pt x="1447" y="270"/>
                      <a:pt x="1423" y="245"/>
                    </a:cubicBezTo>
                    <a:cubicBezTo>
                      <a:pt x="1398" y="221"/>
                      <a:pt x="1358" y="222"/>
                      <a:pt x="1332" y="247"/>
                    </a:cubicBezTo>
                    <a:lnTo>
                      <a:pt x="1267" y="313"/>
                    </a:lnTo>
                    <a:cubicBezTo>
                      <a:pt x="1299" y="339"/>
                      <a:pt x="1329" y="368"/>
                      <a:pt x="1356" y="400"/>
                    </a:cubicBezTo>
                    <a:close/>
                    <a:moveTo>
                      <a:pt x="833" y="158"/>
                    </a:moveTo>
                    <a:cubicBezTo>
                      <a:pt x="854" y="158"/>
                      <a:pt x="875" y="160"/>
                      <a:pt x="895" y="161"/>
                    </a:cubicBezTo>
                    <a:lnTo>
                      <a:pt x="895" y="65"/>
                    </a:lnTo>
                    <a:cubicBezTo>
                      <a:pt x="895" y="29"/>
                      <a:pt x="867" y="0"/>
                      <a:pt x="833" y="0"/>
                    </a:cubicBezTo>
                    <a:cubicBezTo>
                      <a:pt x="799" y="0"/>
                      <a:pt x="771" y="29"/>
                      <a:pt x="771" y="65"/>
                    </a:cubicBezTo>
                    <a:lnTo>
                      <a:pt x="771" y="161"/>
                    </a:lnTo>
                    <a:cubicBezTo>
                      <a:pt x="791" y="160"/>
                      <a:pt x="812" y="158"/>
                      <a:pt x="833" y="158"/>
                    </a:cubicBezTo>
                    <a:close/>
                    <a:moveTo>
                      <a:pt x="307" y="408"/>
                    </a:moveTo>
                    <a:cubicBezTo>
                      <a:pt x="333" y="375"/>
                      <a:pt x="363" y="346"/>
                      <a:pt x="395" y="319"/>
                    </a:cubicBezTo>
                    <a:lnTo>
                      <a:pt x="334" y="258"/>
                    </a:lnTo>
                    <a:cubicBezTo>
                      <a:pt x="308" y="233"/>
                      <a:pt x="268" y="232"/>
                      <a:pt x="244" y="256"/>
                    </a:cubicBezTo>
                    <a:cubicBezTo>
                      <a:pt x="219" y="281"/>
                      <a:pt x="220" y="321"/>
                      <a:pt x="245" y="346"/>
                    </a:cubicBezTo>
                    <a:lnTo>
                      <a:pt x="307" y="408"/>
                    </a:lnTo>
                    <a:close/>
                    <a:moveTo>
                      <a:pt x="149" y="844"/>
                    </a:moveTo>
                    <a:cubicBezTo>
                      <a:pt x="149" y="818"/>
                      <a:pt x="151" y="793"/>
                      <a:pt x="154" y="768"/>
                    </a:cubicBezTo>
                    <a:lnTo>
                      <a:pt x="65" y="768"/>
                    </a:lnTo>
                    <a:cubicBezTo>
                      <a:pt x="29" y="768"/>
                      <a:pt x="0" y="796"/>
                      <a:pt x="0" y="831"/>
                    </a:cubicBezTo>
                    <a:cubicBezTo>
                      <a:pt x="0" y="865"/>
                      <a:pt x="29" y="893"/>
                      <a:pt x="65" y="893"/>
                    </a:cubicBezTo>
                    <a:lnTo>
                      <a:pt x="152" y="893"/>
                    </a:lnTo>
                    <a:cubicBezTo>
                      <a:pt x="151" y="877"/>
                      <a:pt x="149" y="860"/>
                      <a:pt x="149" y="844"/>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37" name="组合 36"/>
            <p:cNvGrpSpPr/>
            <p:nvPr/>
          </p:nvGrpSpPr>
          <p:grpSpPr>
            <a:xfrm>
              <a:off x="5964874" y="4583139"/>
              <a:ext cx="383088" cy="388316"/>
              <a:chOff x="1342896" y="2366362"/>
              <a:chExt cx="2093913" cy="2122488"/>
            </a:xfrm>
            <a:solidFill>
              <a:schemeClr val="bg1">
                <a:lumMod val="50000"/>
              </a:schemeClr>
            </a:solidFill>
          </p:grpSpPr>
          <p:sp>
            <p:nvSpPr>
              <p:cNvPr id="41" name="Freeform 6"/>
              <p:cNvSpPr>
                <a:spLocks noEditPoints="1"/>
              </p:cNvSpPr>
              <p:nvPr/>
            </p:nvSpPr>
            <p:spPr bwMode="auto">
              <a:xfrm>
                <a:off x="1342896" y="2366362"/>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nvGrpSpPr>
              <p:cNvPr id="42" name="组合 41"/>
              <p:cNvGrpSpPr/>
              <p:nvPr/>
            </p:nvGrpSpPr>
            <p:grpSpPr>
              <a:xfrm>
                <a:off x="1767347" y="2753040"/>
                <a:ext cx="1311950" cy="1299916"/>
                <a:chOff x="4699000" y="4643438"/>
                <a:chExt cx="346075" cy="342900"/>
              </a:xfrm>
              <a:grpFill/>
            </p:grpSpPr>
            <p:sp>
              <p:nvSpPr>
                <p:cNvPr id="43" name="Freeform 20"/>
                <p:cNvSpPr>
                  <a:spLocks noEditPoints="1"/>
                </p:cNvSpPr>
                <p:nvPr/>
              </p:nvSpPr>
              <p:spPr bwMode="auto">
                <a:xfrm>
                  <a:off x="4894263" y="4841875"/>
                  <a:ext cx="146050" cy="142875"/>
                </a:xfrm>
                <a:custGeom>
                  <a:avLst/>
                  <a:gdLst>
                    <a:gd name="T0" fmla="*/ 232 w 340"/>
                    <a:gd name="T1" fmla="*/ 183 h 333"/>
                    <a:gd name="T2" fmla="*/ 274 w 340"/>
                    <a:gd name="T3" fmla="*/ 224 h 333"/>
                    <a:gd name="T4" fmla="*/ 232 w 340"/>
                    <a:gd name="T5" fmla="*/ 266 h 333"/>
                    <a:gd name="T6" fmla="*/ 191 w 340"/>
                    <a:gd name="T7" fmla="*/ 224 h 333"/>
                    <a:gd name="T8" fmla="*/ 232 w 340"/>
                    <a:gd name="T9" fmla="*/ 183 h 333"/>
                    <a:gd name="T10" fmla="*/ 75 w 340"/>
                    <a:gd name="T11" fmla="*/ 3 h 333"/>
                    <a:gd name="T12" fmla="*/ 85 w 340"/>
                    <a:gd name="T13" fmla="*/ 24 h 333"/>
                    <a:gd name="T14" fmla="*/ 63 w 340"/>
                    <a:gd name="T15" fmla="*/ 46 h 333"/>
                    <a:gd name="T16" fmla="*/ 42 w 340"/>
                    <a:gd name="T17" fmla="*/ 67 h 333"/>
                    <a:gd name="T18" fmla="*/ 0 w 340"/>
                    <a:gd name="T19" fmla="*/ 94 h 333"/>
                    <a:gd name="T20" fmla="*/ 140 w 340"/>
                    <a:gd name="T21" fmla="*/ 235 h 333"/>
                    <a:gd name="T22" fmla="*/ 207 w 340"/>
                    <a:gd name="T23" fmla="*/ 324 h 333"/>
                    <a:gd name="T24" fmla="*/ 242 w 340"/>
                    <a:gd name="T25" fmla="*/ 333 h 333"/>
                    <a:gd name="T26" fmla="*/ 340 w 340"/>
                    <a:gd name="T27" fmla="*/ 235 h 333"/>
                    <a:gd name="T28" fmla="*/ 330 w 340"/>
                    <a:gd name="T29" fmla="*/ 199 h 333"/>
                    <a:gd name="T30" fmla="*/ 242 w 340"/>
                    <a:gd name="T31" fmla="*/ 133 h 333"/>
                    <a:gd name="T32" fmla="*/ 109 w 340"/>
                    <a:gd name="T33" fmla="*/ 0 h 333"/>
                    <a:gd name="T34" fmla="*/ 96 w 340"/>
                    <a:gd name="T35" fmla="*/ 13 h 333"/>
                    <a:gd name="T36" fmla="*/ 75 w 340"/>
                    <a:gd name="T37" fmla="*/ 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0" h="333">
                      <a:moveTo>
                        <a:pt x="232" y="183"/>
                      </a:moveTo>
                      <a:cubicBezTo>
                        <a:pt x="255" y="183"/>
                        <a:pt x="274" y="201"/>
                        <a:pt x="274" y="224"/>
                      </a:cubicBezTo>
                      <a:cubicBezTo>
                        <a:pt x="274" y="247"/>
                        <a:pt x="255" y="266"/>
                        <a:pt x="232" y="266"/>
                      </a:cubicBezTo>
                      <a:cubicBezTo>
                        <a:pt x="210" y="266"/>
                        <a:pt x="191" y="247"/>
                        <a:pt x="191" y="224"/>
                      </a:cubicBezTo>
                      <a:cubicBezTo>
                        <a:pt x="191" y="201"/>
                        <a:pt x="210" y="183"/>
                        <a:pt x="232" y="183"/>
                      </a:cubicBezTo>
                      <a:close/>
                      <a:moveTo>
                        <a:pt x="75" y="3"/>
                      </a:moveTo>
                      <a:lnTo>
                        <a:pt x="85" y="24"/>
                      </a:lnTo>
                      <a:lnTo>
                        <a:pt x="63" y="46"/>
                      </a:lnTo>
                      <a:lnTo>
                        <a:pt x="42" y="67"/>
                      </a:lnTo>
                      <a:cubicBezTo>
                        <a:pt x="30" y="79"/>
                        <a:pt x="15" y="88"/>
                        <a:pt x="0" y="94"/>
                      </a:cubicBezTo>
                      <a:lnTo>
                        <a:pt x="140" y="235"/>
                      </a:lnTo>
                      <a:lnTo>
                        <a:pt x="207" y="324"/>
                      </a:lnTo>
                      <a:lnTo>
                        <a:pt x="242" y="333"/>
                      </a:lnTo>
                      <a:lnTo>
                        <a:pt x="340" y="235"/>
                      </a:lnTo>
                      <a:lnTo>
                        <a:pt x="330" y="199"/>
                      </a:lnTo>
                      <a:lnTo>
                        <a:pt x="242" y="133"/>
                      </a:lnTo>
                      <a:lnTo>
                        <a:pt x="109" y="0"/>
                      </a:lnTo>
                      <a:lnTo>
                        <a:pt x="96" y="13"/>
                      </a:lnTo>
                      <a:lnTo>
                        <a:pt x="75"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sp>
              <p:nvSpPr>
                <p:cNvPr id="44" name="Freeform 21"/>
                <p:cNvSpPr/>
                <p:nvPr/>
              </p:nvSpPr>
              <p:spPr bwMode="auto">
                <a:xfrm>
                  <a:off x="4699000" y="4643438"/>
                  <a:ext cx="153987" cy="153988"/>
                </a:xfrm>
                <a:custGeom>
                  <a:avLst/>
                  <a:gdLst>
                    <a:gd name="T0" fmla="*/ 288 w 354"/>
                    <a:gd name="T1" fmla="*/ 281 h 355"/>
                    <a:gd name="T2" fmla="*/ 311 w 354"/>
                    <a:gd name="T3" fmla="*/ 258 h 355"/>
                    <a:gd name="T4" fmla="*/ 332 w 354"/>
                    <a:gd name="T5" fmla="*/ 269 h 355"/>
                    <a:gd name="T6" fmla="*/ 321 w 354"/>
                    <a:gd name="T7" fmla="*/ 248 h 355"/>
                    <a:gd name="T8" fmla="*/ 344 w 354"/>
                    <a:gd name="T9" fmla="*/ 225 h 355"/>
                    <a:gd name="T10" fmla="*/ 346 w 354"/>
                    <a:gd name="T11" fmla="*/ 223 h 355"/>
                    <a:gd name="T12" fmla="*/ 354 w 354"/>
                    <a:gd name="T13" fmla="*/ 185 h 355"/>
                    <a:gd name="T14" fmla="*/ 170 w 354"/>
                    <a:gd name="T15" fmla="*/ 1 h 355"/>
                    <a:gd name="T16" fmla="*/ 153 w 354"/>
                    <a:gd name="T17" fmla="*/ 17 h 355"/>
                    <a:gd name="T18" fmla="*/ 222 w 354"/>
                    <a:gd name="T19" fmla="*/ 127 h 355"/>
                    <a:gd name="T20" fmla="*/ 126 w 354"/>
                    <a:gd name="T21" fmla="*/ 223 h 355"/>
                    <a:gd name="T22" fmla="*/ 16 w 354"/>
                    <a:gd name="T23" fmla="*/ 154 h 355"/>
                    <a:gd name="T24" fmla="*/ 0 w 354"/>
                    <a:gd name="T25" fmla="*/ 171 h 355"/>
                    <a:gd name="T26" fmla="*/ 184 w 354"/>
                    <a:gd name="T27" fmla="*/ 355 h 355"/>
                    <a:gd name="T28" fmla="*/ 237 w 354"/>
                    <a:gd name="T29" fmla="*/ 340 h 355"/>
                    <a:gd name="T30" fmla="*/ 240 w 354"/>
                    <a:gd name="T31" fmla="*/ 344 h 355"/>
                    <a:gd name="T32" fmla="*/ 268 w 354"/>
                    <a:gd name="T33" fmla="*/ 301 h 355"/>
                    <a:gd name="T34" fmla="*/ 288 w 354"/>
                    <a:gd name="T35" fmla="*/ 28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4" h="355">
                      <a:moveTo>
                        <a:pt x="288" y="281"/>
                      </a:moveTo>
                      <a:lnTo>
                        <a:pt x="311" y="258"/>
                      </a:lnTo>
                      <a:lnTo>
                        <a:pt x="332" y="269"/>
                      </a:lnTo>
                      <a:lnTo>
                        <a:pt x="321" y="248"/>
                      </a:lnTo>
                      <a:lnTo>
                        <a:pt x="344" y="225"/>
                      </a:lnTo>
                      <a:lnTo>
                        <a:pt x="346" y="223"/>
                      </a:lnTo>
                      <a:cubicBezTo>
                        <a:pt x="351" y="210"/>
                        <a:pt x="354" y="197"/>
                        <a:pt x="354" y="185"/>
                      </a:cubicBezTo>
                      <a:cubicBezTo>
                        <a:pt x="354" y="91"/>
                        <a:pt x="264" y="0"/>
                        <a:pt x="170" y="1"/>
                      </a:cubicBezTo>
                      <a:cubicBezTo>
                        <a:pt x="170" y="1"/>
                        <a:pt x="159" y="11"/>
                        <a:pt x="153" y="17"/>
                      </a:cubicBezTo>
                      <a:cubicBezTo>
                        <a:pt x="229" y="93"/>
                        <a:pt x="222" y="80"/>
                        <a:pt x="222" y="127"/>
                      </a:cubicBezTo>
                      <a:cubicBezTo>
                        <a:pt x="222" y="164"/>
                        <a:pt x="162" y="223"/>
                        <a:pt x="126" y="223"/>
                      </a:cubicBezTo>
                      <a:cubicBezTo>
                        <a:pt x="78" y="223"/>
                        <a:pt x="93" y="231"/>
                        <a:pt x="16" y="154"/>
                      </a:cubicBezTo>
                      <a:cubicBezTo>
                        <a:pt x="10" y="160"/>
                        <a:pt x="0" y="171"/>
                        <a:pt x="0" y="171"/>
                      </a:cubicBezTo>
                      <a:cubicBezTo>
                        <a:pt x="1" y="265"/>
                        <a:pt x="90" y="355"/>
                        <a:pt x="184" y="355"/>
                      </a:cubicBezTo>
                      <a:cubicBezTo>
                        <a:pt x="201" y="355"/>
                        <a:pt x="219" y="349"/>
                        <a:pt x="237" y="340"/>
                      </a:cubicBezTo>
                      <a:lnTo>
                        <a:pt x="240" y="344"/>
                      </a:lnTo>
                      <a:cubicBezTo>
                        <a:pt x="246" y="328"/>
                        <a:pt x="255" y="314"/>
                        <a:pt x="268" y="301"/>
                      </a:cubicBezTo>
                      <a:lnTo>
                        <a:pt x="288" y="2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sp>
              <p:nvSpPr>
                <p:cNvPr id="45" name="Freeform 22"/>
                <p:cNvSpPr/>
                <p:nvPr/>
              </p:nvSpPr>
              <p:spPr bwMode="auto">
                <a:xfrm>
                  <a:off x="4699000" y="4643438"/>
                  <a:ext cx="346075" cy="342900"/>
                </a:xfrm>
                <a:custGeom>
                  <a:avLst/>
                  <a:gdLst>
                    <a:gd name="T0" fmla="*/ 771 w 800"/>
                    <a:gd name="T1" fmla="*/ 76 h 791"/>
                    <a:gd name="T2" fmla="*/ 716 w 800"/>
                    <a:gd name="T3" fmla="*/ 22 h 791"/>
                    <a:gd name="T4" fmla="*/ 663 w 800"/>
                    <a:gd name="T5" fmla="*/ 0 h 791"/>
                    <a:gd name="T6" fmla="*/ 610 w 800"/>
                    <a:gd name="T7" fmla="*/ 22 h 791"/>
                    <a:gd name="T8" fmla="*/ 376 w 800"/>
                    <a:gd name="T9" fmla="*/ 256 h 791"/>
                    <a:gd name="T10" fmla="*/ 366 w 800"/>
                    <a:gd name="T11" fmla="*/ 302 h 791"/>
                    <a:gd name="T12" fmla="*/ 335 w 800"/>
                    <a:gd name="T13" fmla="*/ 315 h 791"/>
                    <a:gd name="T14" fmla="*/ 320 w 800"/>
                    <a:gd name="T15" fmla="*/ 312 h 791"/>
                    <a:gd name="T16" fmla="*/ 300 w 800"/>
                    <a:gd name="T17" fmla="*/ 332 h 791"/>
                    <a:gd name="T18" fmla="*/ 300 w 800"/>
                    <a:gd name="T19" fmla="*/ 438 h 791"/>
                    <a:gd name="T20" fmla="*/ 303 w 800"/>
                    <a:gd name="T21" fmla="*/ 442 h 791"/>
                    <a:gd name="T22" fmla="*/ 120 w 800"/>
                    <a:gd name="T23" fmla="*/ 625 h 791"/>
                    <a:gd name="T24" fmla="*/ 72 w 800"/>
                    <a:gd name="T25" fmla="*/ 643 h 791"/>
                    <a:gd name="T26" fmla="*/ 0 w 800"/>
                    <a:gd name="T27" fmla="*/ 745 h 791"/>
                    <a:gd name="T28" fmla="*/ 46 w 800"/>
                    <a:gd name="T29" fmla="*/ 791 h 791"/>
                    <a:gd name="T30" fmla="*/ 148 w 800"/>
                    <a:gd name="T31" fmla="*/ 720 h 791"/>
                    <a:gd name="T32" fmla="*/ 166 w 800"/>
                    <a:gd name="T33" fmla="*/ 670 h 791"/>
                    <a:gd name="T34" fmla="*/ 349 w 800"/>
                    <a:gd name="T35" fmla="*/ 487 h 791"/>
                    <a:gd name="T36" fmla="*/ 355 w 800"/>
                    <a:gd name="T37" fmla="*/ 493 h 791"/>
                    <a:gd name="T38" fmla="*/ 407 w 800"/>
                    <a:gd name="T39" fmla="*/ 515 h 791"/>
                    <a:gd name="T40" fmla="*/ 460 w 800"/>
                    <a:gd name="T41" fmla="*/ 493 h 791"/>
                    <a:gd name="T42" fmla="*/ 481 w 800"/>
                    <a:gd name="T43" fmla="*/ 472 h 791"/>
                    <a:gd name="T44" fmla="*/ 490 w 800"/>
                    <a:gd name="T45" fmla="*/ 426 h 791"/>
                    <a:gd name="T46" fmla="*/ 522 w 800"/>
                    <a:gd name="T47" fmla="*/ 414 h 791"/>
                    <a:gd name="T48" fmla="*/ 536 w 800"/>
                    <a:gd name="T49" fmla="*/ 417 h 791"/>
                    <a:gd name="T50" fmla="*/ 771 w 800"/>
                    <a:gd name="T51" fmla="*/ 182 h 791"/>
                    <a:gd name="T52" fmla="*/ 771 w 800"/>
                    <a:gd name="T53" fmla="*/ 76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00" h="791">
                      <a:moveTo>
                        <a:pt x="771" y="76"/>
                      </a:moveTo>
                      <a:lnTo>
                        <a:pt x="716" y="22"/>
                      </a:lnTo>
                      <a:cubicBezTo>
                        <a:pt x="701" y="7"/>
                        <a:pt x="682" y="0"/>
                        <a:pt x="663" y="0"/>
                      </a:cubicBezTo>
                      <a:cubicBezTo>
                        <a:pt x="644" y="0"/>
                        <a:pt x="625" y="7"/>
                        <a:pt x="610" y="22"/>
                      </a:cubicBezTo>
                      <a:lnTo>
                        <a:pt x="376" y="256"/>
                      </a:lnTo>
                      <a:cubicBezTo>
                        <a:pt x="383" y="270"/>
                        <a:pt x="378" y="291"/>
                        <a:pt x="366" y="302"/>
                      </a:cubicBezTo>
                      <a:cubicBezTo>
                        <a:pt x="359" y="310"/>
                        <a:pt x="346" y="315"/>
                        <a:pt x="335" y="315"/>
                      </a:cubicBezTo>
                      <a:cubicBezTo>
                        <a:pt x="330" y="315"/>
                        <a:pt x="325" y="314"/>
                        <a:pt x="320" y="312"/>
                      </a:cubicBezTo>
                      <a:lnTo>
                        <a:pt x="300" y="332"/>
                      </a:lnTo>
                      <a:cubicBezTo>
                        <a:pt x="271" y="361"/>
                        <a:pt x="271" y="409"/>
                        <a:pt x="300" y="438"/>
                      </a:cubicBezTo>
                      <a:lnTo>
                        <a:pt x="303" y="442"/>
                      </a:lnTo>
                      <a:lnTo>
                        <a:pt x="120" y="625"/>
                      </a:lnTo>
                      <a:lnTo>
                        <a:pt x="72" y="643"/>
                      </a:lnTo>
                      <a:lnTo>
                        <a:pt x="0" y="745"/>
                      </a:lnTo>
                      <a:lnTo>
                        <a:pt x="46" y="791"/>
                      </a:lnTo>
                      <a:lnTo>
                        <a:pt x="148" y="720"/>
                      </a:lnTo>
                      <a:lnTo>
                        <a:pt x="166" y="670"/>
                      </a:lnTo>
                      <a:lnTo>
                        <a:pt x="349" y="487"/>
                      </a:lnTo>
                      <a:lnTo>
                        <a:pt x="355" y="493"/>
                      </a:lnTo>
                      <a:cubicBezTo>
                        <a:pt x="369" y="507"/>
                        <a:pt x="388" y="515"/>
                        <a:pt x="407" y="515"/>
                      </a:cubicBezTo>
                      <a:cubicBezTo>
                        <a:pt x="426" y="515"/>
                        <a:pt x="446" y="507"/>
                        <a:pt x="460" y="493"/>
                      </a:cubicBezTo>
                      <a:lnTo>
                        <a:pt x="481" y="472"/>
                      </a:lnTo>
                      <a:cubicBezTo>
                        <a:pt x="474" y="458"/>
                        <a:pt x="479" y="437"/>
                        <a:pt x="490" y="426"/>
                      </a:cubicBezTo>
                      <a:cubicBezTo>
                        <a:pt x="498" y="419"/>
                        <a:pt x="510" y="414"/>
                        <a:pt x="522" y="414"/>
                      </a:cubicBezTo>
                      <a:cubicBezTo>
                        <a:pt x="527" y="414"/>
                        <a:pt x="532" y="415"/>
                        <a:pt x="536" y="417"/>
                      </a:cubicBezTo>
                      <a:lnTo>
                        <a:pt x="771" y="182"/>
                      </a:lnTo>
                      <a:cubicBezTo>
                        <a:pt x="800" y="153"/>
                        <a:pt x="800" y="106"/>
                        <a:pt x="771"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grpSp>
        </p:grpSp>
        <p:grpSp>
          <p:nvGrpSpPr>
            <p:cNvPr id="38" name="组合 37"/>
            <p:cNvGrpSpPr/>
            <p:nvPr/>
          </p:nvGrpSpPr>
          <p:grpSpPr>
            <a:xfrm>
              <a:off x="7163685" y="4583139"/>
              <a:ext cx="383088" cy="388316"/>
              <a:chOff x="4910385" y="-2248866"/>
              <a:chExt cx="2093913" cy="2122488"/>
            </a:xfrm>
            <a:solidFill>
              <a:schemeClr val="bg1">
                <a:lumMod val="50000"/>
              </a:schemeClr>
            </a:solidFill>
          </p:grpSpPr>
          <p:sp>
            <p:nvSpPr>
              <p:cNvPr id="39" name="Freeform 6"/>
              <p:cNvSpPr>
                <a:spLocks noEditPoints="1"/>
              </p:cNvSpPr>
              <p:nvPr/>
            </p:nvSpPr>
            <p:spPr bwMode="auto">
              <a:xfrm>
                <a:off x="4910385" y="-22488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40" name="Freeform 5"/>
              <p:cNvSpPr>
                <a:spLocks noEditPoints="1"/>
              </p:cNvSpPr>
              <p:nvPr/>
            </p:nvSpPr>
            <p:spPr bwMode="auto">
              <a:xfrm>
                <a:off x="5341463" y="-1826020"/>
                <a:ext cx="1381847" cy="1227579"/>
              </a:xfrm>
              <a:custGeom>
                <a:avLst/>
                <a:gdLst>
                  <a:gd name="T0" fmla="*/ 746 w 1802"/>
                  <a:gd name="T1" fmla="*/ 524 h 1618"/>
                  <a:gd name="T2" fmla="*/ 223 w 1802"/>
                  <a:gd name="T3" fmla="*/ 599 h 1618"/>
                  <a:gd name="T4" fmla="*/ 223 w 1802"/>
                  <a:gd name="T5" fmla="*/ 383 h 1618"/>
                  <a:gd name="T6" fmla="*/ 1059 w 1802"/>
                  <a:gd name="T7" fmla="*/ 458 h 1618"/>
                  <a:gd name="T8" fmla="*/ 223 w 1802"/>
                  <a:gd name="T9" fmla="*/ 383 h 1618"/>
                  <a:gd name="T10" fmla="*/ 1059 w 1802"/>
                  <a:gd name="T11" fmla="*/ 241 h 1618"/>
                  <a:gd name="T12" fmla="*/ 223 w 1802"/>
                  <a:gd name="T13" fmla="*/ 317 h 1618"/>
                  <a:gd name="T14" fmla="*/ 0 w 1802"/>
                  <a:gd name="T15" fmla="*/ 1182 h 1618"/>
                  <a:gd name="T16" fmla="*/ 202 w 1802"/>
                  <a:gd name="T17" fmla="*/ 1455 h 1618"/>
                  <a:gd name="T18" fmla="*/ 1283 w 1802"/>
                  <a:gd name="T19" fmla="*/ 1548 h 1618"/>
                  <a:gd name="T20" fmla="*/ 1198 w 1802"/>
                  <a:gd name="T21" fmla="*/ 1219 h 1618"/>
                  <a:gd name="T22" fmla="*/ 382 w 1802"/>
                  <a:gd name="T23" fmla="*/ 1228 h 1618"/>
                  <a:gd name="T24" fmla="*/ 298 w 1802"/>
                  <a:gd name="T25" fmla="*/ 1320 h 1618"/>
                  <a:gd name="T26" fmla="*/ 84 w 1802"/>
                  <a:gd name="T27" fmla="*/ 1164 h 1618"/>
                  <a:gd name="T28" fmla="*/ 1198 w 1802"/>
                  <a:gd name="T29" fmla="*/ 85 h 1618"/>
                  <a:gd name="T30" fmla="*/ 1283 w 1802"/>
                  <a:gd name="T31" fmla="*/ 840 h 1618"/>
                  <a:gd name="T32" fmla="*/ 0 w 1802"/>
                  <a:gd name="T33" fmla="*/ 0 h 1618"/>
                  <a:gd name="T34" fmla="*/ 302 w 1802"/>
                  <a:gd name="T35" fmla="*/ 1398 h 1618"/>
                  <a:gd name="T36" fmla="*/ 972 w 1802"/>
                  <a:gd name="T37" fmla="*/ 1492 h 1618"/>
                  <a:gd name="T38" fmla="*/ 302 w 1802"/>
                  <a:gd name="T39" fmla="*/ 1398 h 1618"/>
                  <a:gd name="T40" fmla="*/ 1442 w 1802"/>
                  <a:gd name="T41" fmla="*/ 1062 h 1618"/>
                  <a:gd name="T42" fmla="*/ 993 w 1802"/>
                  <a:gd name="T43" fmla="*/ 851 h 1618"/>
                  <a:gd name="T44" fmla="*/ 1783 w 1802"/>
                  <a:gd name="T45" fmla="*/ 1547 h 1618"/>
                  <a:gd name="T46" fmla="*/ 1604 w 1802"/>
                  <a:gd name="T47" fmla="*/ 1057 h 1618"/>
                  <a:gd name="T48" fmla="*/ 1387 w 1802"/>
                  <a:gd name="T49" fmla="*/ 940 h 1618"/>
                  <a:gd name="T50" fmla="*/ 1393 w 1802"/>
                  <a:gd name="T51" fmla="*/ 863 h 1618"/>
                  <a:gd name="T52" fmla="*/ 1333 w 1802"/>
                  <a:gd name="T53" fmla="*/ 914 h 1618"/>
                  <a:gd name="T54" fmla="*/ 1360 w 1802"/>
                  <a:gd name="T55" fmla="*/ 951 h 1618"/>
                  <a:gd name="T56" fmla="*/ 1549 w 1802"/>
                  <a:gd name="T57" fmla="*/ 1082 h 1618"/>
                  <a:gd name="T58" fmla="*/ 1681 w 1802"/>
                  <a:gd name="T59" fmla="*/ 1321 h 1618"/>
                  <a:gd name="T60" fmla="*/ 1572 w 1802"/>
                  <a:gd name="T61" fmla="*/ 1171 h 1618"/>
                  <a:gd name="T62" fmla="*/ 1270 w 1802"/>
                  <a:gd name="T63" fmla="*/ 1253 h 1618"/>
                  <a:gd name="T64" fmla="*/ 1696 w 1802"/>
                  <a:gd name="T65" fmla="*/ 1610 h 1618"/>
                  <a:gd name="T66" fmla="*/ 1069 w 1802"/>
                  <a:gd name="T67" fmla="*/ 618 h 1618"/>
                  <a:gd name="T68" fmla="*/ 823 w 1802"/>
                  <a:gd name="T69" fmla="*/ 496 h 1618"/>
                  <a:gd name="T70" fmla="*/ 1007 w 1802"/>
                  <a:gd name="T71" fmla="*/ 661 h 1618"/>
                  <a:gd name="T72" fmla="*/ 941 w 1802"/>
                  <a:gd name="T73" fmla="*/ 716 h 1618"/>
                  <a:gd name="T74" fmla="*/ 810 w 1802"/>
                  <a:gd name="T75" fmla="*/ 507 h 1618"/>
                  <a:gd name="T76" fmla="*/ 889 w 1802"/>
                  <a:gd name="T77" fmla="*/ 770 h 1618"/>
                  <a:gd name="T78" fmla="*/ 1111 w 1802"/>
                  <a:gd name="T79" fmla="*/ 71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2" h="1618">
                    <a:moveTo>
                      <a:pt x="223" y="524"/>
                    </a:moveTo>
                    <a:lnTo>
                      <a:pt x="746" y="524"/>
                    </a:lnTo>
                    <a:lnTo>
                      <a:pt x="746" y="599"/>
                    </a:lnTo>
                    <a:lnTo>
                      <a:pt x="223" y="599"/>
                    </a:lnTo>
                    <a:lnTo>
                      <a:pt x="223" y="524"/>
                    </a:lnTo>
                    <a:close/>
                    <a:moveTo>
                      <a:pt x="223" y="383"/>
                    </a:moveTo>
                    <a:lnTo>
                      <a:pt x="1059" y="383"/>
                    </a:lnTo>
                    <a:lnTo>
                      <a:pt x="1059" y="458"/>
                    </a:lnTo>
                    <a:lnTo>
                      <a:pt x="223" y="458"/>
                    </a:lnTo>
                    <a:lnTo>
                      <a:pt x="223" y="383"/>
                    </a:lnTo>
                    <a:close/>
                    <a:moveTo>
                      <a:pt x="223" y="241"/>
                    </a:moveTo>
                    <a:lnTo>
                      <a:pt x="1059" y="241"/>
                    </a:lnTo>
                    <a:lnTo>
                      <a:pt x="1059" y="317"/>
                    </a:lnTo>
                    <a:lnTo>
                      <a:pt x="223" y="317"/>
                    </a:lnTo>
                    <a:lnTo>
                      <a:pt x="223" y="241"/>
                    </a:lnTo>
                    <a:close/>
                    <a:moveTo>
                      <a:pt x="0" y="1182"/>
                    </a:moveTo>
                    <a:cubicBezTo>
                      <a:pt x="0" y="1254"/>
                      <a:pt x="9" y="1311"/>
                      <a:pt x="54" y="1369"/>
                    </a:cubicBezTo>
                    <a:cubicBezTo>
                      <a:pt x="92" y="1419"/>
                      <a:pt x="140" y="1446"/>
                      <a:pt x="202" y="1455"/>
                    </a:cubicBezTo>
                    <a:lnTo>
                      <a:pt x="1206" y="1612"/>
                    </a:lnTo>
                    <a:cubicBezTo>
                      <a:pt x="1248" y="1618"/>
                      <a:pt x="1283" y="1590"/>
                      <a:pt x="1283" y="1548"/>
                    </a:cubicBezTo>
                    <a:lnTo>
                      <a:pt x="1283" y="1335"/>
                    </a:lnTo>
                    <a:cubicBezTo>
                      <a:pt x="1254" y="1299"/>
                      <a:pt x="1226" y="1259"/>
                      <a:pt x="1198" y="1219"/>
                    </a:cubicBezTo>
                    <a:lnTo>
                      <a:pt x="1198" y="1490"/>
                    </a:lnTo>
                    <a:lnTo>
                      <a:pt x="382" y="1228"/>
                    </a:lnTo>
                    <a:cubicBezTo>
                      <a:pt x="372" y="1225"/>
                      <a:pt x="361" y="1229"/>
                      <a:pt x="356" y="1239"/>
                    </a:cubicBezTo>
                    <a:cubicBezTo>
                      <a:pt x="339" y="1273"/>
                      <a:pt x="319" y="1304"/>
                      <a:pt x="298" y="1320"/>
                    </a:cubicBezTo>
                    <a:cubicBezTo>
                      <a:pt x="239" y="1366"/>
                      <a:pt x="166" y="1357"/>
                      <a:pt x="121" y="1299"/>
                    </a:cubicBezTo>
                    <a:cubicBezTo>
                      <a:pt x="88" y="1256"/>
                      <a:pt x="84" y="1215"/>
                      <a:pt x="84" y="1164"/>
                    </a:cubicBezTo>
                    <a:lnTo>
                      <a:pt x="84" y="85"/>
                    </a:lnTo>
                    <a:lnTo>
                      <a:pt x="1198" y="85"/>
                    </a:lnTo>
                    <a:lnTo>
                      <a:pt x="1198" y="751"/>
                    </a:lnTo>
                    <a:lnTo>
                      <a:pt x="1283" y="840"/>
                    </a:lnTo>
                    <a:lnTo>
                      <a:pt x="1283" y="0"/>
                    </a:lnTo>
                    <a:lnTo>
                      <a:pt x="0" y="0"/>
                    </a:lnTo>
                    <a:lnTo>
                      <a:pt x="0" y="1182"/>
                    </a:lnTo>
                    <a:close/>
                    <a:moveTo>
                      <a:pt x="302" y="1398"/>
                    </a:moveTo>
                    <a:lnTo>
                      <a:pt x="970" y="1503"/>
                    </a:lnTo>
                    <a:cubicBezTo>
                      <a:pt x="977" y="1504"/>
                      <a:pt x="980" y="1494"/>
                      <a:pt x="972" y="1492"/>
                    </a:cubicBezTo>
                    <a:lnTo>
                      <a:pt x="390" y="1305"/>
                    </a:lnTo>
                    <a:cubicBezTo>
                      <a:pt x="364" y="1349"/>
                      <a:pt x="344" y="1371"/>
                      <a:pt x="302" y="1398"/>
                    </a:cubicBezTo>
                    <a:close/>
                    <a:moveTo>
                      <a:pt x="1131" y="735"/>
                    </a:moveTo>
                    <a:lnTo>
                      <a:pt x="1442" y="1062"/>
                    </a:lnTo>
                    <a:lnTo>
                      <a:pt x="1264" y="1213"/>
                    </a:lnTo>
                    <a:lnTo>
                      <a:pt x="993" y="851"/>
                    </a:lnTo>
                    <a:lnTo>
                      <a:pt x="1131" y="735"/>
                    </a:lnTo>
                    <a:close/>
                    <a:moveTo>
                      <a:pt x="1783" y="1547"/>
                    </a:moveTo>
                    <a:cubicBezTo>
                      <a:pt x="1788" y="1530"/>
                      <a:pt x="1791" y="1511"/>
                      <a:pt x="1793" y="1489"/>
                    </a:cubicBezTo>
                    <a:cubicBezTo>
                      <a:pt x="1802" y="1343"/>
                      <a:pt x="1781" y="1146"/>
                      <a:pt x="1604" y="1057"/>
                    </a:cubicBezTo>
                    <a:cubicBezTo>
                      <a:pt x="1550" y="1030"/>
                      <a:pt x="1446" y="989"/>
                      <a:pt x="1408" y="959"/>
                    </a:cubicBezTo>
                    <a:cubicBezTo>
                      <a:pt x="1399" y="952"/>
                      <a:pt x="1392" y="946"/>
                      <a:pt x="1387" y="940"/>
                    </a:cubicBezTo>
                    <a:cubicBezTo>
                      <a:pt x="1392" y="939"/>
                      <a:pt x="1397" y="937"/>
                      <a:pt x="1401" y="933"/>
                    </a:cubicBezTo>
                    <a:cubicBezTo>
                      <a:pt x="1418" y="919"/>
                      <a:pt x="1414" y="888"/>
                      <a:pt x="1393" y="863"/>
                    </a:cubicBezTo>
                    <a:cubicBezTo>
                      <a:pt x="1373" y="838"/>
                      <a:pt x="1342" y="830"/>
                      <a:pt x="1325" y="844"/>
                    </a:cubicBezTo>
                    <a:cubicBezTo>
                      <a:pt x="1309" y="858"/>
                      <a:pt x="1312" y="890"/>
                      <a:pt x="1333" y="914"/>
                    </a:cubicBezTo>
                    <a:cubicBezTo>
                      <a:pt x="1338" y="920"/>
                      <a:pt x="1343" y="925"/>
                      <a:pt x="1349" y="929"/>
                    </a:cubicBezTo>
                    <a:cubicBezTo>
                      <a:pt x="1351" y="937"/>
                      <a:pt x="1355" y="944"/>
                      <a:pt x="1360" y="951"/>
                    </a:cubicBezTo>
                    <a:cubicBezTo>
                      <a:pt x="1367" y="963"/>
                      <a:pt x="1379" y="975"/>
                      <a:pt x="1394" y="986"/>
                    </a:cubicBezTo>
                    <a:cubicBezTo>
                      <a:pt x="1436" y="1019"/>
                      <a:pt x="1494" y="1051"/>
                      <a:pt x="1549" y="1082"/>
                    </a:cubicBezTo>
                    <a:cubicBezTo>
                      <a:pt x="1666" y="1148"/>
                      <a:pt x="1695" y="1231"/>
                      <a:pt x="1700" y="1321"/>
                    </a:cubicBezTo>
                    <a:cubicBezTo>
                      <a:pt x="1701" y="1334"/>
                      <a:pt x="1694" y="1341"/>
                      <a:pt x="1681" y="1321"/>
                    </a:cubicBezTo>
                    <a:cubicBezTo>
                      <a:pt x="1677" y="1316"/>
                      <a:pt x="1673" y="1310"/>
                      <a:pt x="1670" y="1305"/>
                    </a:cubicBezTo>
                    <a:cubicBezTo>
                      <a:pt x="1643" y="1261"/>
                      <a:pt x="1610" y="1216"/>
                      <a:pt x="1572" y="1171"/>
                    </a:cubicBezTo>
                    <a:cubicBezTo>
                      <a:pt x="1542" y="1136"/>
                      <a:pt x="1512" y="1104"/>
                      <a:pt x="1481" y="1075"/>
                    </a:cubicBezTo>
                    <a:lnTo>
                      <a:pt x="1270" y="1253"/>
                    </a:lnTo>
                    <a:cubicBezTo>
                      <a:pt x="1293" y="1288"/>
                      <a:pt x="1320" y="1324"/>
                      <a:pt x="1350" y="1359"/>
                    </a:cubicBezTo>
                    <a:cubicBezTo>
                      <a:pt x="1476" y="1508"/>
                      <a:pt x="1615" y="1606"/>
                      <a:pt x="1696" y="1610"/>
                    </a:cubicBezTo>
                    <a:cubicBezTo>
                      <a:pt x="1739" y="1613"/>
                      <a:pt x="1770" y="1585"/>
                      <a:pt x="1783" y="1547"/>
                    </a:cubicBezTo>
                    <a:close/>
                    <a:moveTo>
                      <a:pt x="1069" y="618"/>
                    </a:moveTo>
                    <a:lnTo>
                      <a:pt x="835" y="486"/>
                    </a:lnTo>
                    <a:lnTo>
                      <a:pt x="823" y="496"/>
                    </a:lnTo>
                    <a:lnTo>
                      <a:pt x="953" y="651"/>
                    </a:lnTo>
                    <a:cubicBezTo>
                      <a:pt x="971" y="641"/>
                      <a:pt x="993" y="645"/>
                      <a:pt x="1007" y="661"/>
                    </a:cubicBezTo>
                    <a:cubicBezTo>
                      <a:pt x="1022" y="679"/>
                      <a:pt x="1020" y="706"/>
                      <a:pt x="1002" y="722"/>
                    </a:cubicBezTo>
                    <a:cubicBezTo>
                      <a:pt x="984" y="737"/>
                      <a:pt x="957" y="734"/>
                      <a:pt x="941" y="716"/>
                    </a:cubicBezTo>
                    <a:cubicBezTo>
                      <a:pt x="928" y="700"/>
                      <a:pt x="928" y="677"/>
                      <a:pt x="940" y="662"/>
                    </a:cubicBezTo>
                    <a:lnTo>
                      <a:pt x="810" y="507"/>
                    </a:lnTo>
                    <a:lnTo>
                      <a:pt x="797" y="518"/>
                    </a:lnTo>
                    <a:lnTo>
                      <a:pt x="889" y="770"/>
                    </a:lnTo>
                    <a:lnTo>
                      <a:pt x="974" y="828"/>
                    </a:lnTo>
                    <a:lnTo>
                      <a:pt x="1111" y="712"/>
                    </a:lnTo>
                    <a:lnTo>
                      <a:pt x="1069" y="618"/>
                    </a:ln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250" fill="hold"/>
                                        <p:tgtEl>
                                          <p:spTgt spid="15"/>
                                        </p:tgtEl>
                                        <p:attrNameLst>
                                          <p:attrName>ppt_w</p:attrName>
                                        </p:attrNameLst>
                                      </p:cBhvr>
                                      <p:tavLst>
                                        <p:tav tm="0">
                                          <p:val>
                                            <p:fltVal val="0"/>
                                          </p:val>
                                        </p:tav>
                                        <p:tav tm="100000">
                                          <p:val>
                                            <p:strVal val="#ppt_w"/>
                                          </p:val>
                                        </p:tav>
                                      </p:tavLst>
                                    </p:anim>
                                    <p:anim calcmode="lin" valueType="num">
                                      <p:cBhvr>
                                        <p:cTn id="12" dur="250" fill="hold"/>
                                        <p:tgtEl>
                                          <p:spTgt spid="15"/>
                                        </p:tgtEl>
                                        <p:attrNameLst>
                                          <p:attrName>ppt_h</p:attrName>
                                        </p:attrNameLst>
                                      </p:cBhvr>
                                      <p:tavLst>
                                        <p:tav tm="0">
                                          <p:val>
                                            <p:fltVal val="0"/>
                                          </p:val>
                                        </p:tav>
                                        <p:tav tm="100000">
                                          <p:val>
                                            <p:strVal val="#ppt_h"/>
                                          </p:val>
                                        </p:tav>
                                      </p:tavLst>
                                    </p:anim>
                                    <p:animEffect transition="in" filter="fade">
                                      <p:cBhvr>
                                        <p:cTn id="13" dur="250"/>
                                        <p:tgtEl>
                                          <p:spTgt spid="15"/>
                                        </p:tgtEl>
                                      </p:cBhvr>
                                    </p:animEffect>
                                  </p:childTnLst>
                                </p:cTn>
                              </p:par>
                              <p:par>
                                <p:cTn id="14" presetID="6" presetClass="emph" presetSubtype="0" autoRev="1" fill="hold" grpId="1" nodeType="withEffect">
                                  <p:stCondLst>
                                    <p:cond delay="200"/>
                                  </p:stCondLst>
                                  <p:childTnLst>
                                    <p:animScale>
                                      <p:cBhvr>
                                        <p:cTn id="15" dur="250" fill="hold"/>
                                        <p:tgtEl>
                                          <p:spTgt spid="15"/>
                                        </p:tgtEl>
                                      </p:cBhvr>
                                      <p:by x="105000" y="105000"/>
                                    </p:animScale>
                                  </p:childTnLst>
                                </p:cTn>
                              </p:par>
                              <p:par>
                                <p:cTn id="16" presetID="27" presetClass="emph" presetSubtype="0" fill="remove" grpId="2" nodeType="withEffect">
                                  <p:stCondLst>
                                    <p:cond delay="500"/>
                                  </p:stCondLst>
                                  <p:childTnLst>
                                    <p:animClr clrSpc="rgb" dir="cw">
                                      <p:cBhvr override="childStyle">
                                        <p:cTn id="17" dur="125" autoRev="1" fill="remove"/>
                                        <p:tgtEl>
                                          <p:spTgt spid="15"/>
                                        </p:tgtEl>
                                        <p:attrNameLst>
                                          <p:attrName>style.color</p:attrName>
                                        </p:attrNameLst>
                                      </p:cBhvr>
                                      <p:to>
                                        <a:schemeClr val="bg1"/>
                                      </p:to>
                                    </p:animClr>
                                    <p:animClr clrSpc="rgb" dir="cw">
                                      <p:cBhvr>
                                        <p:cTn id="18" dur="125" autoRev="1" fill="remove"/>
                                        <p:tgtEl>
                                          <p:spTgt spid="15"/>
                                        </p:tgtEl>
                                        <p:attrNameLst>
                                          <p:attrName>fillcolor</p:attrName>
                                        </p:attrNameLst>
                                      </p:cBhvr>
                                      <p:to>
                                        <a:schemeClr val="bg1"/>
                                      </p:to>
                                    </p:animClr>
                                    <p:set>
                                      <p:cBhvr>
                                        <p:cTn id="19" dur="125" autoRev="1" fill="remove"/>
                                        <p:tgtEl>
                                          <p:spTgt spid="15"/>
                                        </p:tgtEl>
                                        <p:attrNameLst>
                                          <p:attrName>fill.type</p:attrName>
                                        </p:attrNameLst>
                                      </p:cBhvr>
                                      <p:to>
                                        <p:strVal val="solid"/>
                                      </p:to>
                                    </p:set>
                                    <p:set>
                                      <p:cBhvr>
                                        <p:cTn id="20" dur="125" autoRev="1" fill="remove"/>
                                        <p:tgtEl>
                                          <p:spTgt spid="15"/>
                                        </p:tgtEl>
                                        <p:attrNameLst>
                                          <p:attrName>fill.on</p:attrName>
                                        </p:attrNameLst>
                                      </p:cBhvr>
                                      <p:to>
                                        <p:strVal val="true"/>
                                      </p:to>
                                    </p:set>
                                  </p:childTnLst>
                                </p:cTn>
                              </p:par>
                            </p:childTnLst>
                          </p:cTn>
                        </p:par>
                        <p:par>
                          <p:cTn id="21" fill="hold">
                            <p:stCondLst>
                              <p:cond delay="1000"/>
                            </p:stCondLst>
                            <p:childTnLst>
                              <p:par>
                                <p:cTn id="22" presetID="2" presetClass="entr" presetSubtype="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1+#ppt_w/2"/>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par>
                                <p:cTn id="26" presetID="2" presetClass="entr" presetSubtype="3" fill="hold" grpId="0" nodeType="withEffect">
                                  <p:stCondLst>
                                    <p:cond delay="10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1+#ppt_w/2"/>
                                          </p:val>
                                        </p:tav>
                                        <p:tav tm="100000">
                                          <p:val>
                                            <p:strVal val="#ppt_x"/>
                                          </p:val>
                                        </p:tav>
                                      </p:tavLst>
                                    </p:anim>
                                    <p:anim calcmode="lin" valueType="num">
                                      <p:cBhvr additive="base">
                                        <p:cTn id="29" dur="500" fill="hold"/>
                                        <p:tgtEl>
                                          <p:spTgt spid="18"/>
                                        </p:tgtEl>
                                        <p:attrNameLst>
                                          <p:attrName>ppt_y</p:attrName>
                                        </p:attrNameLst>
                                      </p:cBhvr>
                                      <p:tavLst>
                                        <p:tav tm="0">
                                          <p:val>
                                            <p:strVal val="0-#ppt_h/2"/>
                                          </p:val>
                                        </p:tav>
                                        <p:tav tm="100000">
                                          <p:val>
                                            <p:strVal val="#ppt_y"/>
                                          </p:val>
                                        </p:tav>
                                      </p:tavLst>
                                    </p:anim>
                                  </p:childTnLst>
                                </p:cTn>
                              </p:par>
                              <p:par>
                                <p:cTn id="30" presetID="2" presetClass="entr" presetSubtype="6" fill="hold" grpId="0" nodeType="withEffect">
                                  <p:stCondLst>
                                    <p:cond delay="20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par>
                                <p:cTn id="34" presetID="2" presetClass="entr" presetSubtype="6" fill="hold" grpId="0" nodeType="withEffect">
                                  <p:stCondLst>
                                    <p:cond delay="40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400" fill="hold"/>
                                        <p:tgtEl>
                                          <p:spTgt spid="20"/>
                                        </p:tgtEl>
                                        <p:attrNameLst>
                                          <p:attrName>ppt_x</p:attrName>
                                        </p:attrNameLst>
                                      </p:cBhvr>
                                      <p:tavLst>
                                        <p:tav tm="0">
                                          <p:val>
                                            <p:strVal val="1+#ppt_w/2"/>
                                          </p:val>
                                        </p:tav>
                                        <p:tav tm="100000">
                                          <p:val>
                                            <p:strVal val="#ppt_x"/>
                                          </p:val>
                                        </p:tav>
                                      </p:tavLst>
                                    </p:anim>
                                    <p:anim calcmode="lin" valueType="num">
                                      <p:cBhvr additive="base">
                                        <p:cTn id="37" dur="400" fill="hold"/>
                                        <p:tgtEl>
                                          <p:spTgt spid="20"/>
                                        </p:tgtEl>
                                        <p:attrNameLst>
                                          <p:attrName>ppt_y</p:attrName>
                                        </p:attrNameLst>
                                      </p:cBhvr>
                                      <p:tavLst>
                                        <p:tav tm="0">
                                          <p:val>
                                            <p:strVal val="1+#ppt_h/2"/>
                                          </p:val>
                                        </p:tav>
                                        <p:tav tm="100000">
                                          <p:val>
                                            <p:strVal val="#ppt_y"/>
                                          </p:val>
                                        </p:tav>
                                      </p:tavLst>
                                    </p:anim>
                                  </p:childTnLst>
                                </p:cTn>
                              </p:par>
                              <p:par>
                                <p:cTn id="38" presetID="2" presetClass="entr" presetSubtype="3" fill="hold" grpId="0" nodeType="withEffect">
                                  <p:stCondLst>
                                    <p:cond delay="50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1+#ppt_w/2"/>
                                          </p:val>
                                        </p:tav>
                                        <p:tav tm="100000">
                                          <p:val>
                                            <p:strVal val="#ppt_x"/>
                                          </p:val>
                                        </p:tav>
                                      </p:tavLst>
                                    </p:anim>
                                    <p:anim calcmode="lin" valueType="num">
                                      <p:cBhvr additive="base">
                                        <p:cTn id="41" dur="500" fill="hold"/>
                                        <p:tgtEl>
                                          <p:spTgt spid="16"/>
                                        </p:tgtEl>
                                        <p:attrNameLst>
                                          <p:attrName>ppt_y</p:attrName>
                                        </p:attrNameLst>
                                      </p:cBhvr>
                                      <p:tavLst>
                                        <p:tav tm="0">
                                          <p:val>
                                            <p:strVal val="0-#ppt_h/2"/>
                                          </p:val>
                                        </p:tav>
                                        <p:tav tm="100000">
                                          <p:val>
                                            <p:strVal val="#ppt_y"/>
                                          </p:val>
                                        </p:tav>
                                      </p:tavLst>
                                    </p:anim>
                                  </p:childTnLst>
                                </p:cTn>
                              </p:par>
                              <p:par>
                                <p:cTn id="42" presetID="2" presetClass="entr" presetSubtype="3" fill="hold" grpId="0" nodeType="withEffect">
                                  <p:stCondLst>
                                    <p:cond delay="75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1+#ppt_w/2"/>
                                          </p:val>
                                        </p:tav>
                                        <p:tav tm="100000">
                                          <p:val>
                                            <p:strVal val="#ppt_x"/>
                                          </p:val>
                                        </p:tav>
                                      </p:tavLst>
                                    </p:anim>
                                    <p:anim calcmode="lin" valueType="num">
                                      <p:cBhvr additive="base">
                                        <p:cTn id="45" dur="500" fill="hold"/>
                                        <p:tgtEl>
                                          <p:spTgt spid="19"/>
                                        </p:tgtEl>
                                        <p:attrNameLst>
                                          <p:attrName>ppt_y</p:attrName>
                                        </p:attrNameLst>
                                      </p:cBhvr>
                                      <p:tavLst>
                                        <p:tav tm="0">
                                          <p:val>
                                            <p:strVal val="0-#ppt_h/2"/>
                                          </p:val>
                                        </p:tav>
                                        <p:tav tm="100000">
                                          <p:val>
                                            <p:strVal val="#ppt_y"/>
                                          </p:val>
                                        </p:tav>
                                      </p:tavLst>
                                    </p:anim>
                                  </p:childTnLst>
                                </p:cTn>
                              </p:par>
                              <p:par>
                                <p:cTn id="46" presetID="42" presetClass="entr" presetSubtype="0" fill="hold" grpId="0" nodeType="withEffect">
                                  <p:stCondLst>
                                    <p:cond delay="50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anim calcmode="lin" valueType="num">
                                      <p:cBhvr>
                                        <p:cTn id="49" dur="500" fill="hold"/>
                                        <p:tgtEl>
                                          <p:spTgt spid="22"/>
                                        </p:tgtEl>
                                        <p:attrNameLst>
                                          <p:attrName>ppt_x</p:attrName>
                                        </p:attrNameLst>
                                      </p:cBhvr>
                                      <p:tavLst>
                                        <p:tav tm="0">
                                          <p:val>
                                            <p:strVal val="#ppt_x"/>
                                          </p:val>
                                        </p:tav>
                                        <p:tav tm="100000">
                                          <p:val>
                                            <p:strVal val="#ppt_x"/>
                                          </p:val>
                                        </p:tav>
                                      </p:tavLst>
                                    </p:anim>
                                    <p:anim calcmode="lin" valueType="num">
                                      <p:cBhvr>
                                        <p:cTn id="50" dur="500" fill="hold"/>
                                        <p:tgtEl>
                                          <p:spTgt spid="22"/>
                                        </p:tgtEl>
                                        <p:attrNameLst>
                                          <p:attrName>ppt_y</p:attrName>
                                        </p:attrNameLst>
                                      </p:cBhvr>
                                      <p:tavLst>
                                        <p:tav tm="0">
                                          <p:val>
                                            <p:strVal val="#ppt_y+.1"/>
                                          </p:val>
                                        </p:tav>
                                        <p:tav tm="100000">
                                          <p:val>
                                            <p:strVal val="#ppt_y"/>
                                          </p:val>
                                        </p:tav>
                                      </p:tavLst>
                                    </p:anim>
                                  </p:childTnLst>
                                </p:cTn>
                              </p:par>
                              <p:par>
                                <p:cTn id="51" presetID="41" presetClass="entr" presetSubtype="0" fill="hold" grpId="0" nodeType="withEffect">
                                  <p:stCondLst>
                                    <p:cond delay="1000"/>
                                  </p:stCondLst>
                                  <p:iterate type="wd">
                                    <p:tmPct val="10000"/>
                                  </p:iterate>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23"/>
                                        </p:tgtEl>
                                        <p:attrNameLst>
                                          <p:attrName>ppt_y</p:attrName>
                                        </p:attrNameLst>
                                      </p:cBhvr>
                                      <p:tavLst>
                                        <p:tav tm="0">
                                          <p:val>
                                            <p:strVal val="#ppt_y"/>
                                          </p:val>
                                        </p:tav>
                                        <p:tav tm="100000">
                                          <p:val>
                                            <p:strVal val="#ppt_y"/>
                                          </p:val>
                                        </p:tav>
                                      </p:tavLst>
                                    </p:anim>
                                    <p:anim calcmode="lin" valueType="num">
                                      <p:cBhvr>
                                        <p:cTn id="55"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23"/>
                                        </p:tgtEl>
                                      </p:cBhvr>
                                    </p:animEffect>
                                  </p:childTnLst>
                                </p:cTn>
                              </p:par>
                              <p:par>
                                <p:cTn id="58" presetID="42" presetClass="entr" presetSubtype="0" fill="hold" nodeType="withEffect">
                                  <p:stCondLst>
                                    <p:cond delay="125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1000"/>
                                        <p:tgtEl>
                                          <p:spTgt spid="33"/>
                                        </p:tgtEl>
                                      </p:cBhvr>
                                    </p:animEffect>
                                    <p:anim calcmode="lin" valueType="num">
                                      <p:cBhvr>
                                        <p:cTn id="61" dur="1000" fill="hold"/>
                                        <p:tgtEl>
                                          <p:spTgt spid="33"/>
                                        </p:tgtEl>
                                        <p:attrNameLst>
                                          <p:attrName>ppt_x</p:attrName>
                                        </p:attrNameLst>
                                      </p:cBhvr>
                                      <p:tavLst>
                                        <p:tav tm="0">
                                          <p:val>
                                            <p:strVal val="#ppt_x"/>
                                          </p:val>
                                        </p:tav>
                                        <p:tav tm="100000">
                                          <p:val>
                                            <p:strVal val="#ppt_x"/>
                                          </p:val>
                                        </p:tav>
                                      </p:tavLst>
                                    </p:anim>
                                    <p:anim calcmode="lin" valueType="num">
                                      <p:cBhvr>
                                        <p:cTn id="62" dur="1000" fill="hold"/>
                                        <p:tgtEl>
                                          <p:spTgt spid="33"/>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150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1000"/>
                                        <p:tgtEl>
                                          <p:spTgt spid="2"/>
                                        </p:tgtEl>
                                      </p:cBhvr>
                                    </p:animEffect>
                                    <p:anim calcmode="lin" valueType="num">
                                      <p:cBhvr>
                                        <p:cTn id="66" dur="1000" fill="hold"/>
                                        <p:tgtEl>
                                          <p:spTgt spid="2"/>
                                        </p:tgtEl>
                                        <p:attrNameLst>
                                          <p:attrName>ppt_x</p:attrName>
                                        </p:attrNameLst>
                                      </p:cBhvr>
                                      <p:tavLst>
                                        <p:tav tm="0">
                                          <p:val>
                                            <p:strVal val="#ppt_x"/>
                                          </p:val>
                                        </p:tav>
                                        <p:tav tm="100000">
                                          <p:val>
                                            <p:strVal val="#ppt_x"/>
                                          </p:val>
                                        </p:tav>
                                      </p:tavLst>
                                    </p:anim>
                                    <p:anim calcmode="lin" valueType="num">
                                      <p:cBhvr>
                                        <p:cTn id="6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5" grpId="1" animBg="1"/>
      <p:bldP spid="15" grpId="2" animBg="1"/>
      <p:bldP spid="16" grpId="0" animBg="1"/>
      <p:bldP spid="17" grpId="0" animBg="1"/>
      <p:bldP spid="18" grpId="0" animBg="1"/>
      <p:bldP spid="19" grpId="0" animBg="1"/>
      <p:bldP spid="20" grpId="0" animBg="1"/>
      <p:bldP spid="21" grpId="0" animBg="1"/>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13"/>
          <p:cNvSpPr>
            <a:spLocks noChangeArrowheads="1"/>
          </p:cNvSpPr>
          <p:nvPr/>
        </p:nvSpPr>
        <p:spPr bwMode="auto">
          <a:xfrm>
            <a:off x="1118599" y="1271016"/>
            <a:ext cx="3095041" cy="3094892"/>
          </a:xfrm>
          <a:custGeom>
            <a:avLst/>
            <a:gdLst>
              <a:gd name="G0" fmla="+- 1 0 0"/>
              <a:gd name="G1" fmla="+- 1 0 0"/>
              <a:gd name="G2" fmla="+- 1 0 0"/>
              <a:gd name="G3" fmla="+- 1 0 0"/>
              <a:gd name="G4" fmla="+- 1 0 0"/>
              <a:gd name="G5" fmla="+- 1 0 0"/>
              <a:gd name="G6" fmla="+- 3523 0 0"/>
              <a:gd name="G7" fmla="+- 2269 0 0"/>
              <a:gd name="G8" fmla="+- 1016 0 0"/>
              <a:gd name="G9" fmla="+- 1 0 0"/>
              <a:gd name="G10" fmla="+- 1 0 0"/>
              <a:gd name="G11" fmla="+- 1 0 0"/>
              <a:gd name="G12" fmla="+- 1 0 0"/>
              <a:gd name="G13" fmla="+- 1 0 0"/>
              <a:gd name="T0" fmla="*/ 1634765 w 4540"/>
              <a:gd name="T1" fmla="*/ 817202 h 4540"/>
              <a:gd name="T2" fmla="*/ 1634765 w 4540"/>
              <a:gd name="T3" fmla="*/ 817202 h 4540"/>
              <a:gd name="T4" fmla="*/ 817563 w 4540"/>
              <a:gd name="T5" fmla="*/ 1634765 h 4540"/>
              <a:gd name="T6" fmla="*/ 0 w 4540"/>
              <a:gd name="T7" fmla="*/ 817202 h 4540"/>
              <a:gd name="T8" fmla="*/ 817563 w 4540"/>
              <a:gd name="T9" fmla="*/ 0 h 4540"/>
              <a:gd name="T10" fmla="*/ 1634765 w 4540"/>
              <a:gd name="T11" fmla="*/ 817202 h 4540"/>
            </a:gdLst>
            <a:ahLst/>
            <a:cxnLst>
              <a:cxn ang="0">
                <a:pos x="T0" y="T1"/>
              </a:cxn>
              <a:cxn ang="0">
                <a:pos x="T2" y="T3"/>
              </a:cxn>
              <a:cxn ang="0">
                <a:pos x="T4" y="T5"/>
              </a:cxn>
              <a:cxn ang="0">
                <a:pos x="T6" y="T7"/>
              </a:cxn>
              <a:cxn ang="0">
                <a:pos x="T8" y="T9"/>
              </a:cxn>
              <a:cxn ang="0">
                <a:pos x="T10" y="T11"/>
              </a:cxn>
            </a:cxnLst>
            <a:rect l="0" t="0" r="r" b="b"/>
            <a:pathLst>
              <a:path w="4540" h="4540">
                <a:moveTo>
                  <a:pt x="4539" y="2269"/>
                </a:moveTo>
                <a:lnTo>
                  <a:pt x="4539" y="2269"/>
                </a:lnTo>
                <a:cubicBezTo>
                  <a:pt x="4539" y="3523"/>
                  <a:pt x="3523" y="4539"/>
                  <a:pt x="2270" y="4539"/>
                </a:cubicBezTo>
                <a:cubicBezTo>
                  <a:pt x="1016" y="4539"/>
                  <a:pt x="0" y="3523"/>
                  <a:pt x="0" y="2269"/>
                </a:cubicBezTo>
                <a:cubicBezTo>
                  <a:pt x="0" y="1016"/>
                  <a:pt x="1016" y="0"/>
                  <a:pt x="2270" y="0"/>
                </a:cubicBezTo>
                <a:cubicBezTo>
                  <a:pt x="3523" y="0"/>
                  <a:pt x="4539" y="1016"/>
                  <a:pt x="4539" y="2269"/>
                </a:cubicBezTo>
              </a:path>
            </a:pathLst>
          </a:custGeom>
          <a:solidFill>
            <a:srgbClr val="0070C0"/>
          </a:solidFill>
          <a:ln>
            <a:solidFill>
              <a:schemeClr val="bg1"/>
            </a:solidFill>
          </a:ln>
          <a:effectLst>
            <a:outerShdw blurRad="203200" dist="152400" dir="2700000" algn="tl" rotWithShape="0">
              <a:prstClr val="black">
                <a:alpha val="29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82283" tIns="41141" rIns="82283" bIns="41141" numCol="1" anchor="t" anchorCtr="0" compatLnSpc="1"/>
          <a:lstStyle/>
          <a:p>
            <a:endParaRPr lang="en-US" sz="675">
              <a:latin typeface="微软雅黑" panose="020B0503020204020204" pitchFamily="34" charset="-122"/>
            </a:endParaRPr>
          </a:p>
        </p:txBody>
      </p:sp>
      <p:sp>
        <p:nvSpPr>
          <p:cNvPr id="45" name="Freeform 14"/>
          <p:cNvSpPr>
            <a:spLocks noChangeArrowheads="1"/>
          </p:cNvSpPr>
          <p:nvPr/>
        </p:nvSpPr>
        <p:spPr bwMode="auto">
          <a:xfrm>
            <a:off x="1461158" y="1610551"/>
            <a:ext cx="2409925" cy="2409809"/>
          </a:xfrm>
          <a:custGeom>
            <a:avLst/>
            <a:gdLst>
              <a:gd name="G0" fmla="+- 1 0 0"/>
              <a:gd name="G1" fmla="+- 1 0 0"/>
              <a:gd name="G2" fmla="+- 1 0 0"/>
              <a:gd name="G3" fmla="+- 1 0 0"/>
              <a:gd name="G4" fmla="+- 1 0 0"/>
              <a:gd name="G5" fmla="+- 1 0 0"/>
              <a:gd name="G6" fmla="+- 2745 0 0"/>
              <a:gd name="G7" fmla="+- 1768 0 0"/>
              <a:gd name="G8" fmla="+- 792 0 0"/>
              <a:gd name="G9" fmla="+- 1 0 0"/>
              <a:gd name="G10" fmla="+- 1 0 0"/>
              <a:gd name="G11" fmla="+- 1 0 0"/>
              <a:gd name="G12" fmla="+- 1 0 0"/>
              <a:gd name="G13" fmla="+- 1 0 0"/>
              <a:gd name="T0" fmla="*/ 1272815 w 3538"/>
              <a:gd name="T1" fmla="*/ 636228 h 3538"/>
              <a:gd name="T2" fmla="*/ 1272815 w 3538"/>
              <a:gd name="T3" fmla="*/ 636228 h 3538"/>
              <a:gd name="T4" fmla="*/ 636588 w 3538"/>
              <a:gd name="T5" fmla="*/ 1272815 h 3538"/>
              <a:gd name="T6" fmla="*/ 0 w 3538"/>
              <a:gd name="T7" fmla="*/ 636228 h 3538"/>
              <a:gd name="T8" fmla="*/ 636588 w 3538"/>
              <a:gd name="T9" fmla="*/ 0 h 3538"/>
              <a:gd name="T10" fmla="*/ 1272815 w 3538"/>
              <a:gd name="T11" fmla="*/ 636228 h 3538"/>
            </a:gdLst>
            <a:ahLst/>
            <a:cxnLst>
              <a:cxn ang="0">
                <a:pos x="T0" y="T1"/>
              </a:cxn>
              <a:cxn ang="0">
                <a:pos x="T2" y="T3"/>
              </a:cxn>
              <a:cxn ang="0">
                <a:pos x="T4" y="T5"/>
              </a:cxn>
              <a:cxn ang="0">
                <a:pos x="T6" y="T7"/>
              </a:cxn>
              <a:cxn ang="0">
                <a:pos x="T8" y="T9"/>
              </a:cxn>
              <a:cxn ang="0">
                <a:pos x="T10" y="T11"/>
              </a:cxn>
            </a:cxnLst>
            <a:rect l="0" t="0" r="r" b="b"/>
            <a:pathLst>
              <a:path w="3538" h="3538">
                <a:moveTo>
                  <a:pt x="3537" y="1768"/>
                </a:moveTo>
                <a:lnTo>
                  <a:pt x="3537" y="1768"/>
                </a:lnTo>
                <a:cubicBezTo>
                  <a:pt x="3537" y="2745"/>
                  <a:pt x="2745" y="3537"/>
                  <a:pt x="1769" y="3537"/>
                </a:cubicBezTo>
                <a:cubicBezTo>
                  <a:pt x="792" y="3537"/>
                  <a:pt x="0" y="2745"/>
                  <a:pt x="0" y="1768"/>
                </a:cubicBezTo>
                <a:cubicBezTo>
                  <a:pt x="0" y="792"/>
                  <a:pt x="792" y="0"/>
                  <a:pt x="1769" y="0"/>
                </a:cubicBezTo>
                <a:cubicBezTo>
                  <a:pt x="2745" y="0"/>
                  <a:pt x="3537" y="792"/>
                  <a:pt x="3537" y="1768"/>
                </a:cubicBezTo>
              </a:path>
            </a:pathLst>
          </a:custGeom>
          <a:solidFill>
            <a:schemeClr val="accent2"/>
          </a:solidFill>
          <a:ln>
            <a:noFill/>
          </a:ln>
          <a:effectLst/>
        </p:spPr>
        <p:txBody>
          <a:bodyPr wrap="none" lIns="91409" tIns="45704" rIns="91409" bIns="45704" anchor="ctr"/>
          <a:lstStyle/>
          <a:p>
            <a:endParaRPr lang="en-US" sz="675">
              <a:latin typeface="微软雅黑" panose="020B0503020204020204" pitchFamily="34" charset="-122"/>
            </a:endParaRPr>
          </a:p>
        </p:txBody>
      </p:sp>
      <p:sp>
        <p:nvSpPr>
          <p:cNvPr id="46" name="Freeform 15"/>
          <p:cNvSpPr>
            <a:spLocks noChangeArrowheads="1"/>
          </p:cNvSpPr>
          <p:nvPr/>
        </p:nvSpPr>
        <p:spPr bwMode="auto">
          <a:xfrm>
            <a:off x="1800711" y="1953095"/>
            <a:ext cx="1727813" cy="1727732"/>
          </a:xfrm>
          <a:custGeom>
            <a:avLst/>
            <a:gdLst>
              <a:gd name="G0" fmla="+- 1 0 0"/>
              <a:gd name="G1" fmla="+- 1 0 0"/>
              <a:gd name="G2" fmla="+- 1 0 0"/>
              <a:gd name="G3" fmla="+- 1 0 0"/>
              <a:gd name="G4" fmla="+- 1 0 0"/>
              <a:gd name="G5" fmla="+- 1 0 0"/>
              <a:gd name="G6" fmla="+- 1966 0 0"/>
              <a:gd name="G7" fmla="+- 1267 0 0"/>
              <a:gd name="G8" fmla="+- 566 0 0"/>
              <a:gd name="G9" fmla="+- 1 0 0"/>
              <a:gd name="G10" fmla="+- 1 0 0"/>
              <a:gd name="G11" fmla="+- 1 0 0"/>
              <a:gd name="G12" fmla="+- 1 0 0"/>
              <a:gd name="G13" fmla="+- 1 0 0"/>
              <a:gd name="T0" fmla="*/ 912452 w 2536"/>
              <a:gd name="T1" fmla="*/ 456047 h 2536"/>
              <a:gd name="T2" fmla="*/ 912452 w 2536"/>
              <a:gd name="T3" fmla="*/ 456047 h 2536"/>
              <a:gd name="T4" fmla="*/ 456406 w 2536"/>
              <a:gd name="T5" fmla="*/ 912453 h 2536"/>
              <a:gd name="T6" fmla="*/ 0 w 2536"/>
              <a:gd name="T7" fmla="*/ 456047 h 2536"/>
              <a:gd name="T8" fmla="*/ 456406 w 2536"/>
              <a:gd name="T9" fmla="*/ 0 h 2536"/>
              <a:gd name="T10" fmla="*/ 912452 w 2536"/>
              <a:gd name="T11" fmla="*/ 456047 h 2536"/>
            </a:gdLst>
            <a:ahLst/>
            <a:cxnLst>
              <a:cxn ang="0">
                <a:pos x="T0" y="T1"/>
              </a:cxn>
              <a:cxn ang="0">
                <a:pos x="T2" y="T3"/>
              </a:cxn>
              <a:cxn ang="0">
                <a:pos x="T4" y="T5"/>
              </a:cxn>
              <a:cxn ang="0">
                <a:pos x="T6" y="T7"/>
              </a:cxn>
              <a:cxn ang="0">
                <a:pos x="T8" y="T9"/>
              </a:cxn>
              <a:cxn ang="0">
                <a:pos x="T10" y="T11"/>
              </a:cxn>
            </a:cxnLst>
            <a:rect l="0" t="0" r="r" b="b"/>
            <a:pathLst>
              <a:path w="2536" h="2536">
                <a:moveTo>
                  <a:pt x="2535" y="1267"/>
                </a:moveTo>
                <a:lnTo>
                  <a:pt x="2535" y="1267"/>
                </a:lnTo>
                <a:cubicBezTo>
                  <a:pt x="2535" y="1966"/>
                  <a:pt x="1969" y="2535"/>
                  <a:pt x="1268" y="2535"/>
                </a:cubicBezTo>
                <a:cubicBezTo>
                  <a:pt x="569" y="2535"/>
                  <a:pt x="0" y="1966"/>
                  <a:pt x="0" y="1267"/>
                </a:cubicBezTo>
                <a:cubicBezTo>
                  <a:pt x="0" y="566"/>
                  <a:pt x="569" y="0"/>
                  <a:pt x="1268" y="0"/>
                </a:cubicBezTo>
                <a:cubicBezTo>
                  <a:pt x="1969" y="0"/>
                  <a:pt x="2535" y="566"/>
                  <a:pt x="2535" y="1267"/>
                </a:cubicBezTo>
              </a:path>
            </a:pathLst>
          </a:custGeom>
          <a:solidFill>
            <a:srgbClr val="FFC000"/>
          </a:solidFill>
          <a:ln>
            <a:noFill/>
          </a:ln>
          <a:effectLst/>
        </p:spPr>
        <p:txBody>
          <a:bodyPr wrap="none" lIns="91409" tIns="45704" rIns="91409" bIns="45704" anchor="ctr"/>
          <a:lstStyle/>
          <a:p>
            <a:endParaRPr lang="en-US" sz="675">
              <a:latin typeface="微软雅黑" panose="020B0503020204020204" pitchFamily="34" charset="-122"/>
            </a:endParaRPr>
          </a:p>
        </p:txBody>
      </p:sp>
      <p:sp>
        <p:nvSpPr>
          <p:cNvPr id="47" name="Freeform 16"/>
          <p:cNvSpPr>
            <a:spLocks noChangeArrowheads="1"/>
          </p:cNvSpPr>
          <p:nvPr/>
        </p:nvSpPr>
        <p:spPr bwMode="auto">
          <a:xfrm>
            <a:off x="2143270" y="2292630"/>
            <a:ext cx="1045703" cy="1048658"/>
          </a:xfrm>
          <a:custGeom>
            <a:avLst/>
            <a:gdLst>
              <a:gd name="G0" fmla="+- 1 0 0"/>
              <a:gd name="G1" fmla="+- 1 0 0"/>
              <a:gd name="G2" fmla="+- 1 0 0"/>
              <a:gd name="G3" fmla="+- 1 0 0"/>
              <a:gd name="G4" fmla="+- 1 0 0"/>
              <a:gd name="G5" fmla="+- 1 0 0"/>
              <a:gd name="G6" fmla="+- 1193 0 0"/>
              <a:gd name="G7" fmla="+- 769 0 0"/>
              <a:gd name="G8" fmla="+- 345 0 0"/>
              <a:gd name="G9" fmla="+- 1 0 0"/>
              <a:gd name="G10" fmla="+- 1 0 0"/>
              <a:gd name="G11" fmla="+- 1 0 0"/>
              <a:gd name="G12" fmla="+- 1 0 0"/>
              <a:gd name="G13" fmla="+- 1 0 0"/>
              <a:gd name="T0" fmla="*/ 552090 w 1534"/>
              <a:gd name="T1" fmla="*/ 277199 h 1537"/>
              <a:gd name="T2" fmla="*/ 552090 w 1534"/>
              <a:gd name="T3" fmla="*/ 277199 h 1537"/>
              <a:gd name="T4" fmla="*/ 276225 w 1534"/>
              <a:gd name="T5" fmla="*/ 553677 h 1537"/>
              <a:gd name="T6" fmla="*/ 0 w 1534"/>
              <a:gd name="T7" fmla="*/ 277199 h 1537"/>
              <a:gd name="T8" fmla="*/ 276225 w 1534"/>
              <a:gd name="T9" fmla="*/ 0 h 1537"/>
              <a:gd name="T10" fmla="*/ 552090 w 1534"/>
              <a:gd name="T11" fmla="*/ 277199 h 1537"/>
            </a:gdLst>
            <a:ahLst/>
            <a:cxnLst>
              <a:cxn ang="0">
                <a:pos x="T0" y="T1"/>
              </a:cxn>
              <a:cxn ang="0">
                <a:pos x="T2" y="T3"/>
              </a:cxn>
              <a:cxn ang="0">
                <a:pos x="T4" y="T5"/>
              </a:cxn>
              <a:cxn ang="0">
                <a:pos x="T6" y="T7"/>
              </a:cxn>
              <a:cxn ang="0">
                <a:pos x="T8" y="T9"/>
              </a:cxn>
              <a:cxn ang="0">
                <a:pos x="T10" y="T11"/>
              </a:cxn>
            </a:cxnLst>
            <a:rect l="0" t="0" r="r" b="b"/>
            <a:pathLst>
              <a:path w="1534" h="1537">
                <a:moveTo>
                  <a:pt x="1533" y="769"/>
                </a:moveTo>
                <a:lnTo>
                  <a:pt x="1533" y="769"/>
                </a:lnTo>
                <a:cubicBezTo>
                  <a:pt x="1533" y="1193"/>
                  <a:pt x="1191" y="1536"/>
                  <a:pt x="767" y="1536"/>
                </a:cubicBezTo>
                <a:cubicBezTo>
                  <a:pt x="342" y="1536"/>
                  <a:pt x="0" y="1193"/>
                  <a:pt x="0" y="769"/>
                </a:cubicBezTo>
                <a:cubicBezTo>
                  <a:pt x="0" y="345"/>
                  <a:pt x="342" y="0"/>
                  <a:pt x="767" y="0"/>
                </a:cubicBezTo>
                <a:cubicBezTo>
                  <a:pt x="1191" y="0"/>
                  <a:pt x="1533" y="345"/>
                  <a:pt x="1533" y="769"/>
                </a:cubicBezTo>
              </a:path>
            </a:pathLst>
          </a:custGeom>
          <a:solidFill>
            <a:srgbClr val="00B0F0"/>
          </a:solidFill>
          <a:ln>
            <a:noFill/>
          </a:ln>
          <a:effectLst/>
        </p:spPr>
        <p:txBody>
          <a:bodyPr wrap="none" lIns="91409" tIns="45704" rIns="91409" bIns="45704" anchor="ctr"/>
          <a:lstStyle/>
          <a:p>
            <a:endParaRPr lang="en-US" sz="675">
              <a:latin typeface="微软雅黑" panose="020B0503020204020204" pitchFamily="34" charset="-122"/>
            </a:endParaRPr>
          </a:p>
        </p:txBody>
      </p:sp>
      <p:sp>
        <p:nvSpPr>
          <p:cNvPr id="48" name="Freeform 17"/>
          <p:cNvSpPr>
            <a:spLocks noChangeArrowheads="1"/>
          </p:cNvSpPr>
          <p:nvPr/>
        </p:nvSpPr>
        <p:spPr bwMode="auto">
          <a:xfrm>
            <a:off x="2482820" y="2632165"/>
            <a:ext cx="363594" cy="363576"/>
          </a:xfrm>
          <a:custGeom>
            <a:avLst/>
            <a:gdLst>
              <a:gd name="G0" fmla="+- 1 0 0"/>
              <a:gd name="G1" fmla="+- 1 0 0"/>
              <a:gd name="G2" fmla="+- 1 0 0"/>
              <a:gd name="G3" fmla="+- 1 0 0"/>
              <a:gd name="G4" fmla="*/ 1 0 0"/>
              <a:gd name="T0" fmla="*/ 534 256 1"/>
              <a:gd name="T1" fmla="*/ 0 256 1"/>
              <a:gd name="G5" fmla="+- 0 T0 T1"/>
              <a:gd name="G6" fmla="cos G4 G5"/>
              <a:gd name="G7" fmla="+- 1 0 0"/>
              <a:gd name="G8" fmla="+- 415 0 0"/>
              <a:gd name="G9" fmla="+- 268 0 0"/>
              <a:gd name="G10" fmla="+- 121 0 0"/>
              <a:gd name="G11" fmla="+- 1 0 0"/>
              <a:gd name="G12" fmla="*/ 1 0 0"/>
              <a:gd name="G13" fmla="*/ 1 0 0"/>
              <a:gd name="G14" fmla="cos G12 G13"/>
              <a:gd name="G15" fmla="+- 1 0 0"/>
              <a:gd name="G16" fmla="+- 1 0 0"/>
              <a:gd name="G17" fmla="+- 1 0 0"/>
              <a:gd name="T2" fmla="*/ 191729 w 535"/>
              <a:gd name="T3" fmla="*/ 96224 h 535"/>
              <a:gd name="T4" fmla="*/ 191729 w 535"/>
              <a:gd name="T5" fmla="*/ 96224 h 535"/>
              <a:gd name="T6" fmla="*/ 95505 w 535"/>
              <a:gd name="T7" fmla="*/ 191729 h 535"/>
              <a:gd name="T8" fmla="*/ 0 w 535"/>
              <a:gd name="T9" fmla="*/ 96224 h 535"/>
              <a:gd name="T10" fmla="*/ 95505 w 535"/>
              <a:gd name="T11" fmla="*/ 0 h 535"/>
              <a:gd name="T12" fmla="*/ 191729 w 535"/>
              <a:gd name="T13" fmla="*/ 96224 h 535"/>
            </a:gdLst>
            <a:ahLst/>
            <a:cxnLst>
              <a:cxn ang="0">
                <a:pos x="T2" y="T3"/>
              </a:cxn>
              <a:cxn ang="0">
                <a:pos x="T4" y="T5"/>
              </a:cxn>
              <a:cxn ang="0">
                <a:pos x="T6" y="T7"/>
              </a:cxn>
              <a:cxn ang="0">
                <a:pos x="T8" y="T9"/>
              </a:cxn>
              <a:cxn ang="0">
                <a:pos x="T10" y="T11"/>
              </a:cxn>
              <a:cxn ang="0">
                <a:pos x="T12" y="T13"/>
              </a:cxn>
            </a:cxnLst>
            <a:rect l="0" t="0" r="r" b="b"/>
            <a:pathLst>
              <a:path w="535" h="535">
                <a:moveTo>
                  <a:pt x="534" y="268"/>
                </a:moveTo>
                <a:lnTo>
                  <a:pt x="534" y="268"/>
                </a:lnTo>
                <a:cubicBezTo>
                  <a:pt x="534" y="415"/>
                  <a:pt x="412" y="534"/>
                  <a:pt x="266" y="534"/>
                </a:cubicBezTo>
                <a:cubicBezTo>
                  <a:pt x="119" y="534"/>
                  <a:pt x="0" y="415"/>
                  <a:pt x="0" y="268"/>
                </a:cubicBezTo>
                <a:cubicBezTo>
                  <a:pt x="0" y="121"/>
                  <a:pt x="119" y="0"/>
                  <a:pt x="266" y="0"/>
                </a:cubicBezTo>
                <a:cubicBezTo>
                  <a:pt x="412" y="0"/>
                  <a:pt x="534" y="121"/>
                  <a:pt x="534" y="268"/>
                </a:cubicBezTo>
              </a:path>
            </a:pathLst>
          </a:custGeom>
          <a:solidFill>
            <a:schemeClr val="bg1"/>
          </a:solidFill>
          <a:ln>
            <a:noFill/>
          </a:ln>
          <a:effectLst/>
        </p:spPr>
        <p:txBody>
          <a:bodyPr wrap="none" lIns="91409" tIns="45704" rIns="91409" bIns="45704" anchor="ctr"/>
          <a:lstStyle/>
          <a:p>
            <a:endParaRPr lang="en-US" sz="675">
              <a:latin typeface="微软雅黑" panose="020B0503020204020204" pitchFamily="34" charset="-122"/>
            </a:endParaRPr>
          </a:p>
        </p:txBody>
      </p:sp>
      <p:grpSp>
        <p:nvGrpSpPr>
          <p:cNvPr id="49" name="Group 405"/>
          <p:cNvGrpSpPr/>
          <p:nvPr/>
        </p:nvGrpSpPr>
        <p:grpSpPr>
          <a:xfrm>
            <a:off x="2609024" y="1595530"/>
            <a:ext cx="2524112" cy="1225937"/>
            <a:chOff x="12124791" y="3770786"/>
            <a:chExt cx="3478984" cy="1689710"/>
          </a:xfrm>
        </p:grpSpPr>
        <p:sp>
          <p:nvSpPr>
            <p:cNvPr id="50" name="Freeform 18"/>
            <p:cNvSpPr>
              <a:spLocks noChangeArrowheads="1"/>
            </p:cNvSpPr>
            <p:nvPr/>
          </p:nvSpPr>
          <p:spPr bwMode="auto">
            <a:xfrm>
              <a:off x="12124793" y="4118666"/>
              <a:ext cx="2841169" cy="1341829"/>
            </a:xfrm>
            <a:custGeom>
              <a:avLst/>
              <a:gdLst>
                <a:gd name="G0" fmla="+- 1 0 0"/>
                <a:gd name="G1" fmla="+- 1 0 0"/>
                <a:gd name="G2" fmla="+- 1 0 0"/>
                <a:gd name="G3" fmla="+- 1429 0 0"/>
                <a:gd name="G4" fmla="+- 1 0 0"/>
                <a:gd name="T0" fmla="*/ 106633 w 3023"/>
                <a:gd name="T1" fmla="*/ 407523 h 1430"/>
                <a:gd name="T2" fmla="*/ 1067050 w 3023"/>
                <a:gd name="T3" fmla="*/ 0 h 1430"/>
                <a:gd name="T4" fmla="*/ 1088665 w 3023"/>
                <a:gd name="T5" fmla="*/ 52154 h 1430"/>
                <a:gd name="T6" fmla="*/ 0 w 3023"/>
                <a:gd name="T7" fmla="*/ 513990 h 1430"/>
                <a:gd name="T8" fmla="*/ 106633 w 3023"/>
                <a:gd name="T9" fmla="*/ 407523 h 1430"/>
              </a:gdLst>
              <a:ahLst/>
              <a:cxnLst>
                <a:cxn ang="0">
                  <a:pos x="T0" y="T1"/>
                </a:cxn>
                <a:cxn ang="0">
                  <a:pos x="T2" y="T3"/>
                </a:cxn>
                <a:cxn ang="0">
                  <a:pos x="T4" y="T5"/>
                </a:cxn>
                <a:cxn ang="0">
                  <a:pos x="T6" y="T7"/>
                </a:cxn>
                <a:cxn ang="0">
                  <a:pos x="T8" y="T9"/>
                </a:cxn>
              </a:cxnLst>
              <a:rect l="0" t="0" r="r" b="b"/>
              <a:pathLst>
                <a:path w="3023" h="1430">
                  <a:moveTo>
                    <a:pt x="296" y="1133"/>
                  </a:moveTo>
                  <a:lnTo>
                    <a:pt x="2962" y="0"/>
                  </a:lnTo>
                  <a:lnTo>
                    <a:pt x="3022" y="145"/>
                  </a:lnTo>
                  <a:lnTo>
                    <a:pt x="0" y="1429"/>
                  </a:lnTo>
                  <a:lnTo>
                    <a:pt x="296" y="1133"/>
                  </a:lnTo>
                </a:path>
              </a:pathLst>
            </a:custGeom>
            <a:solidFill>
              <a:srgbClr val="515D5D"/>
            </a:solidFill>
            <a:ln>
              <a:noFill/>
            </a:ln>
            <a:effectLst/>
          </p:spPr>
          <p:txBody>
            <a:bodyPr wrap="none" lIns="91409" tIns="45704" rIns="91409" bIns="45704" anchor="ctr"/>
            <a:lstStyle/>
            <a:p>
              <a:endParaRPr lang="en-US" sz="675">
                <a:latin typeface="微软雅黑" panose="020B0503020204020204" pitchFamily="34" charset="-122"/>
              </a:endParaRPr>
            </a:p>
          </p:txBody>
        </p:sp>
        <p:sp>
          <p:nvSpPr>
            <p:cNvPr id="51" name="Freeform 19"/>
            <p:cNvSpPr>
              <a:spLocks noChangeArrowheads="1"/>
            </p:cNvSpPr>
            <p:nvPr/>
          </p:nvSpPr>
          <p:spPr bwMode="auto">
            <a:xfrm>
              <a:off x="12124791" y="4255333"/>
              <a:ext cx="2899153" cy="1205163"/>
            </a:xfrm>
            <a:custGeom>
              <a:avLst/>
              <a:gdLst>
                <a:gd name="G0" fmla="+- 1 0 0"/>
                <a:gd name="G1" fmla="*/ 1 0 0"/>
                <a:gd name="G2" fmla="+- 1 0 0"/>
                <a:gd name="G3" fmla="+- 1284 0 0"/>
                <a:gd name="G4" fmla="+- 1 0 0"/>
                <a:gd name="T0" fmla="*/ 150879 w 3086"/>
                <a:gd name="T1" fmla="*/ 459087 h 1285"/>
                <a:gd name="T2" fmla="*/ 1110890 w 3086"/>
                <a:gd name="T3" fmla="*/ 51769 h 1285"/>
                <a:gd name="T4" fmla="*/ 1088204 w 3086"/>
                <a:gd name="T5" fmla="*/ 0 h 1285"/>
                <a:gd name="T6" fmla="*/ 0 w 3086"/>
                <a:gd name="T7" fmla="*/ 461603 h 1285"/>
                <a:gd name="T8" fmla="*/ 150879 w 3086"/>
                <a:gd name="T9" fmla="*/ 459087 h 1285"/>
              </a:gdLst>
              <a:ahLst/>
              <a:cxnLst>
                <a:cxn ang="0">
                  <a:pos x="T0" y="T1"/>
                </a:cxn>
                <a:cxn ang="0">
                  <a:pos x="T2" y="T3"/>
                </a:cxn>
                <a:cxn ang="0">
                  <a:pos x="T4" y="T5"/>
                </a:cxn>
                <a:cxn ang="0">
                  <a:pos x="T6" y="T7"/>
                </a:cxn>
                <a:cxn ang="0">
                  <a:pos x="T8" y="T9"/>
                </a:cxn>
              </a:cxnLst>
              <a:rect l="0" t="0" r="r" b="b"/>
              <a:pathLst>
                <a:path w="3086" h="1285">
                  <a:moveTo>
                    <a:pt x="419" y="1277"/>
                  </a:moveTo>
                  <a:lnTo>
                    <a:pt x="3085" y="144"/>
                  </a:lnTo>
                  <a:lnTo>
                    <a:pt x="3022" y="0"/>
                  </a:lnTo>
                  <a:lnTo>
                    <a:pt x="0" y="1284"/>
                  </a:lnTo>
                  <a:lnTo>
                    <a:pt x="419" y="1277"/>
                  </a:lnTo>
                </a:path>
              </a:pathLst>
            </a:custGeom>
            <a:solidFill>
              <a:srgbClr val="828286"/>
            </a:solidFill>
            <a:ln>
              <a:noFill/>
            </a:ln>
            <a:effectLst/>
          </p:spPr>
          <p:txBody>
            <a:bodyPr wrap="none" lIns="91409" tIns="45704" rIns="91409" bIns="45704" anchor="ctr"/>
            <a:lstStyle/>
            <a:p>
              <a:endParaRPr lang="en-US" sz="675">
                <a:latin typeface="微软雅黑" panose="020B0503020204020204" pitchFamily="34" charset="-122"/>
              </a:endParaRPr>
            </a:p>
          </p:txBody>
        </p:sp>
        <p:sp>
          <p:nvSpPr>
            <p:cNvPr id="52" name="Freeform 20"/>
            <p:cNvSpPr>
              <a:spLocks noChangeArrowheads="1"/>
            </p:cNvSpPr>
            <p:nvPr/>
          </p:nvSpPr>
          <p:spPr bwMode="auto">
            <a:xfrm>
              <a:off x="12157923" y="4097958"/>
              <a:ext cx="2841169" cy="1341829"/>
            </a:xfrm>
            <a:custGeom>
              <a:avLst/>
              <a:gdLst>
                <a:gd name="G0" fmla="+- 1 0 0"/>
                <a:gd name="G1" fmla="+- 1 0 0"/>
                <a:gd name="G2" fmla="+- 1 0 0"/>
                <a:gd name="G3" fmla="+- 1429 0 0"/>
                <a:gd name="G4" fmla="+- 1 0 0"/>
                <a:gd name="T0" fmla="*/ 106527 w 3026"/>
                <a:gd name="T1" fmla="*/ 407523 h 1430"/>
                <a:gd name="T2" fmla="*/ 1066712 w 3026"/>
                <a:gd name="T3" fmla="*/ 0 h 1430"/>
                <a:gd name="T4" fmla="*/ 1088665 w 3026"/>
                <a:gd name="T5" fmla="*/ 51795 h 1430"/>
                <a:gd name="T6" fmla="*/ 0 w 3026"/>
                <a:gd name="T7" fmla="*/ 513990 h 1430"/>
                <a:gd name="T8" fmla="*/ 106527 w 3026"/>
                <a:gd name="T9" fmla="*/ 407523 h 1430"/>
              </a:gdLst>
              <a:ahLst/>
              <a:cxnLst>
                <a:cxn ang="0">
                  <a:pos x="T0" y="T1"/>
                </a:cxn>
                <a:cxn ang="0">
                  <a:pos x="T2" y="T3"/>
                </a:cxn>
                <a:cxn ang="0">
                  <a:pos x="T4" y="T5"/>
                </a:cxn>
                <a:cxn ang="0">
                  <a:pos x="T6" y="T7"/>
                </a:cxn>
                <a:cxn ang="0">
                  <a:pos x="T8" y="T9"/>
                </a:cxn>
              </a:cxnLst>
              <a:rect l="0" t="0" r="r" b="b"/>
              <a:pathLst>
                <a:path w="3026" h="1430">
                  <a:moveTo>
                    <a:pt x="296" y="1133"/>
                  </a:moveTo>
                  <a:lnTo>
                    <a:pt x="2964" y="0"/>
                  </a:lnTo>
                  <a:lnTo>
                    <a:pt x="3025" y="144"/>
                  </a:lnTo>
                  <a:lnTo>
                    <a:pt x="0" y="1429"/>
                  </a:lnTo>
                  <a:lnTo>
                    <a:pt x="296" y="1133"/>
                  </a:lnTo>
                </a:path>
              </a:pathLst>
            </a:custGeom>
            <a:solidFill>
              <a:schemeClr val="bg1">
                <a:lumMod val="65000"/>
              </a:schemeClr>
            </a:solidFill>
            <a:ln>
              <a:noFill/>
            </a:ln>
            <a:effectLst/>
          </p:spPr>
          <p:txBody>
            <a:bodyPr wrap="none" lIns="91409" tIns="45704" rIns="91409" bIns="45704" anchor="ctr"/>
            <a:lstStyle/>
            <a:p>
              <a:endParaRPr lang="en-US" sz="675">
                <a:latin typeface="微软雅黑" panose="020B0503020204020204" pitchFamily="34" charset="-122"/>
              </a:endParaRPr>
            </a:p>
          </p:txBody>
        </p:sp>
        <p:sp>
          <p:nvSpPr>
            <p:cNvPr id="53" name="Freeform 21"/>
            <p:cNvSpPr>
              <a:spLocks noChangeArrowheads="1"/>
            </p:cNvSpPr>
            <p:nvPr/>
          </p:nvSpPr>
          <p:spPr bwMode="auto">
            <a:xfrm>
              <a:off x="12157924" y="4234626"/>
              <a:ext cx="2899153" cy="1209302"/>
            </a:xfrm>
            <a:custGeom>
              <a:avLst/>
              <a:gdLst>
                <a:gd name="G0" fmla="+- 1 0 0"/>
                <a:gd name="G1" fmla="*/ 1 0 0"/>
                <a:gd name="G2" fmla="+- 1 0 0"/>
                <a:gd name="G3" fmla="+- 1285 0 0"/>
                <a:gd name="G4" fmla="+- 1 0 0"/>
                <a:gd name="T0" fmla="*/ 151093 w 3089"/>
                <a:gd name="T1" fmla="*/ 460666 h 1286"/>
                <a:gd name="T2" fmla="*/ 1110890 w 3089"/>
                <a:gd name="T3" fmla="*/ 52267 h 1286"/>
                <a:gd name="T4" fmla="*/ 1088226 w 3089"/>
                <a:gd name="T5" fmla="*/ 0 h 1286"/>
                <a:gd name="T6" fmla="*/ 0 w 3089"/>
                <a:gd name="T7" fmla="*/ 463190 h 1286"/>
                <a:gd name="T8" fmla="*/ 151093 w 3089"/>
                <a:gd name="T9" fmla="*/ 460666 h 1286"/>
              </a:gdLst>
              <a:ahLst/>
              <a:cxnLst>
                <a:cxn ang="0">
                  <a:pos x="T0" y="T1"/>
                </a:cxn>
                <a:cxn ang="0">
                  <a:pos x="T2" y="T3"/>
                </a:cxn>
                <a:cxn ang="0">
                  <a:pos x="T4" y="T5"/>
                </a:cxn>
                <a:cxn ang="0">
                  <a:pos x="T6" y="T7"/>
                </a:cxn>
                <a:cxn ang="0">
                  <a:pos x="T8" y="T9"/>
                </a:cxn>
              </a:cxnLst>
              <a:rect l="0" t="0" r="r" b="b"/>
              <a:pathLst>
                <a:path w="3089" h="1286">
                  <a:moveTo>
                    <a:pt x="420" y="1278"/>
                  </a:moveTo>
                  <a:lnTo>
                    <a:pt x="3088" y="145"/>
                  </a:lnTo>
                  <a:lnTo>
                    <a:pt x="3025" y="0"/>
                  </a:lnTo>
                  <a:lnTo>
                    <a:pt x="0" y="1285"/>
                  </a:lnTo>
                  <a:lnTo>
                    <a:pt x="420" y="1278"/>
                  </a:lnTo>
                </a:path>
              </a:pathLst>
            </a:custGeom>
            <a:solidFill>
              <a:schemeClr val="bg1">
                <a:lumMod val="50000"/>
              </a:schemeClr>
            </a:solidFill>
            <a:ln>
              <a:noFill/>
            </a:ln>
            <a:effectLst/>
          </p:spPr>
          <p:txBody>
            <a:bodyPr wrap="none" lIns="91409" tIns="45704" rIns="91409" bIns="45704" anchor="ctr"/>
            <a:lstStyle/>
            <a:p>
              <a:endParaRPr lang="en-US" sz="675">
                <a:latin typeface="微软雅黑" panose="020B0503020204020204" pitchFamily="34" charset="-122"/>
              </a:endParaRPr>
            </a:p>
          </p:txBody>
        </p:sp>
        <p:sp>
          <p:nvSpPr>
            <p:cNvPr id="54" name="Freeform 22"/>
            <p:cNvSpPr>
              <a:spLocks noChangeArrowheads="1"/>
            </p:cNvSpPr>
            <p:nvPr/>
          </p:nvSpPr>
          <p:spPr bwMode="auto">
            <a:xfrm>
              <a:off x="14560080" y="3770786"/>
              <a:ext cx="820046" cy="604652"/>
            </a:xfrm>
            <a:custGeom>
              <a:avLst/>
              <a:gdLst>
                <a:gd name="G0" fmla="+- 643 0 0"/>
                <a:gd name="G1" fmla="+- 643 0 0"/>
                <a:gd name="G2" fmla="+- 643 0 0"/>
                <a:gd name="G3" fmla="+- 1 0 0"/>
                <a:gd name="G4" fmla="+- 1 0 0"/>
                <a:gd name="G5" fmla="+- 1 0 0"/>
                <a:gd name="G6" fmla="+- 1 0 0"/>
                <a:gd name="G7" fmla="+- 1 0 0"/>
                <a:gd name="G8" fmla="+- 1 0 0"/>
                <a:gd name="G9" fmla="+- 1 0 0"/>
                <a:gd name="G10" fmla="+- 1 0 0"/>
                <a:gd name="G11" fmla="+- 643 0 0"/>
                <a:gd name="T0" fmla="*/ 0 w 875"/>
                <a:gd name="T1" fmla="*/ 231415 h 644"/>
                <a:gd name="T2" fmla="*/ 0 w 875"/>
                <a:gd name="T3" fmla="*/ 231415 h 644"/>
                <a:gd name="T4" fmla="*/ 116390 w 875"/>
                <a:gd name="T5" fmla="*/ 84936 h 644"/>
                <a:gd name="T6" fmla="*/ 313966 w 875"/>
                <a:gd name="T7" fmla="*/ 0 h 644"/>
                <a:gd name="T8" fmla="*/ 221644 w 875"/>
                <a:gd name="T9" fmla="*/ 137841 h 644"/>
                <a:gd name="T10" fmla="*/ 0 w 875"/>
                <a:gd name="T11" fmla="*/ 231415 h 644"/>
              </a:gdLst>
              <a:ahLst/>
              <a:cxnLst>
                <a:cxn ang="0">
                  <a:pos x="T0" y="T1"/>
                </a:cxn>
                <a:cxn ang="0">
                  <a:pos x="T2" y="T3"/>
                </a:cxn>
                <a:cxn ang="0">
                  <a:pos x="T4" y="T5"/>
                </a:cxn>
                <a:cxn ang="0">
                  <a:pos x="T6" y="T7"/>
                </a:cxn>
                <a:cxn ang="0">
                  <a:pos x="T8" y="T9"/>
                </a:cxn>
                <a:cxn ang="0">
                  <a:pos x="T10" y="T11"/>
                </a:cxn>
              </a:cxnLst>
              <a:rect l="0" t="0" r="r" b="b"/>
              <a:pathLst>
                <a:path w="875" h="644">
                  <a:moveTo>
                    <a:pt x="0" y="643"/>
                  </a:moveTo>
                  <a:lnTo>
                    <a:pt x="0" y="643"/>
                  </a:lnTo>
                  <a:cubicBezTo>
                    <a:pt x="0" y="643"/>
                    <a:pt x="58" y="347"/>
                    <a:pt x="324" y="236"/>
                  </a:cubicBezTo>
                  <a:cubicBezTo>
                    <a:pt x="589" y="122"/>
                    <a:pt x="874" y="0"/>
                    <a:pt x="874" y="0"/>
                  </a:cubicBezTo>
                  <a:cubicBezTo>
                    <a:pt x="617" y="383"/>
                    <a:pt x="617" y="383"/>
                    <a:pt x="617" y="383"/>
                  </a:cubicBezTo>
                  <a:lnTo>
                    <a:pt x="0" y="643"/>
                  </a:lnTo>
                </a:path>
              </a:pathLst>
            </a:custGeom>
            <a:solidFill>
              <a:schemeClr val="accent1">
                <a:lumMod val="75000"/>
              </a:schemeClr>
            </a:solidFill>
            <a:ln>
              <a:noFill/>
            </a:ln>
            <a:effectLst/>
          </p:spPr>
          <p:txBody>
            <a:bodyPr wrap="none" lIns="91409" tIns="45704" rIns="91409" bIns="45704" anchor="ctr"/>
            <a:lstStyle/>
            <a:p>
              <a:endParaRPr lang="en-US" sz="675">
                <a:latin typeface="微软雅黑" panose="020B0503020204020204" pitchFamily="34" charset="-122"/>
              </a:endParaRPr>
            </a:p>
          </p:txBody>
        </p:sp>
        <p:sp>
          <p:nvSpPr>
            <p:cNvPr id="55" name="Freeform 23"/>
            <p:cNvSpPr>
              <a:spLocks noChangeArrowheads="1"/>
            </p:cNvSpPr>
            <p:nvPr/>
          </p:nvSpPr>
          <p:spPr bwMode="auto">
            <a:xfrm>
              <a:off x="14597357" y="4218063"/>
              <a:ext cx="1006418" cy="401719"/>
            </a:xfrm>
            <a:custGeom>
              <a:avLst/>
              <a:gdLst>
                <a:gd name="G0" fmla="+- 263 0 0"/>
                <a:gd name="G1" fmla="+- 263 0 0"/>
                <a:gd name="G2" fmla="+- 263 0 0"/>
                <a:gd name="G3" fmla="+- 1 0 0"/>
                <a:gd name="G4" fmla="*/ 1 35987 45568"/>
                <a:gd name="G5" fmla="*/ 1 35987 55552"/>
                <a:gd name="G6" fmla="*/ G5 1 180"/>
                <a:gd name="G7" fmla="*/ G4 1 G6"/>
                <a:gd name="G8" fmla="+- 1 0 0"/>
                <a:gd name="G9" fmla="+- 1 0 0"/>
                <a:gd name="G10" fmla="+- 1 0 0"/>
                <a:gd name="G11" fmla="+- 1 0 0"/>
                <a:gd name="G12" fmla="+- 1 0 0"/>
                <a:gd name="G13" fmla="+- 1 0 0"/>
                <a:gd name="G14" fmla="+- 263 0 0"/>
                <a:gd name="T0" fmla="*/ 0 w 1071"/>
                <a:gd name="T1" fmla="*/ 94844 h 427"/>
                <a:gd name="T2" fmla="*/ 0 w 1071"/>
                <a:gd name="T3" fmla="*/ 94844 h 427"/>
                <a:gd name="T4" fmla="*/ 187298 w 1071"/>
                <a:gd name="T5" fmla="*/ 113236 h 427"/>
                <a:gd name="T6" fmla="*/ 385402 w 1071"/>
                <a:gd name="T7" fmla="*/ 28489 h 427"/>
                <a:gd name="T8" fmla="*/ 223317 w 1071"/>
                <a:gd name="T9" fmla="*/ 0 h 427"/>
                <a:gd name="T10" fmla="*/ 0 w 1071"/>
                <a:gd name="T11" fmla="*/ 94844 h 427"/>
              </a:gdLst>
              <a:ahLst/>
              <a:cxnLst>
                <a:cxn ang="0">
                  <a:pos x="T0" y="T1"/>
                </a:cxn>
                <a:cxn ang="0">
                  <a:pos x="T2" y="T3"/>
                </a:cxn>
                <a:cxn ang="0">
                  <a:pos x="T4" y="T5"/>
                </a:cxn>
                <a:cxn ang="0">
                  <a:pos x="T6" y="T7"/>
                </a:cxn>
                <a:cxn ang="0">
                  <a:pos x="T8" y="T9"/>
                </a:cxn>
                <a:cxn ang="0">
                  <a:pos x="T10" y="T11"/>
                </a:cxn>
              </a:cxnLst>
              <a:rect l="0" t="0" r="r" b="b"/>
              <a:pathLst>
                <a:path w="1071" h="427">
                  <a:moveTo>
                    <a:pt x="0" y="263"/>
                  </a:moveTo>
                  <a:lnTo>
                    <a:pt x="0" y="263"/>
                  </a:lnTo>
                  <a:cubicBezTo>
                    <a:pt x="0" y="263"/>
                    <a:pt x="254" y="426"/>
                    <a:pt x="520" y="314"/>
                  </a:cubicBezTo>
                  <a:cubicBezTo>
                    <a:pt x="786" y="200"/>
                    <a:pt x="1070" y="79"/>
                    <a:pt x="1070" y="79"/>
                  </a:cubicBezTo>
                  <a:cubicBezTo>
                    <a:pt x="620" y="0"/>
                    <a:pt x="620" y="0"/>
                    <a:pt x="620" y="0"/>
                  </a:cubicBezTo>
                  <a:lnTo>
                    <a:pt x="0" y="263"/>
                  </a:lnTo>
                </a:path>
              </a:pathLst>
            </a:custGeom>
            <a:solidFill>
              <a:schemeClr val="accent1"/>
            </a:solidFill>
            <a:ln>
              <a:noFill/>
            </a:ln>
            <a:effectLst/>
          </p:spPr>
          <p:txBody>
            <a:bodyPr wrap="none" lIns="91409" tIns="45704" rIns="91409" bIns="45704" anchor="ctr"/>
            <a:lstStyle/>
            <a:p>
              <a:endParaRPr lang="en-US" sz="675">
                <a:latin typeface="微软雅黑" panose="020B0503020204020204" pitchFamily="34" charset="-122"/>
              </a:endParaRPr>
            </a:p>
          </p:txBody>
        </p:sp>
      </p:grpSp>
      <p:sp>
        <p:nvSpPr>
          <p:cNvPr id="39" name="文本框 2"/>
          <p:cNvSpPr txBox="1"/>
          <p:nvPr/>
        </p:nvSpPr>
        <p:spPr>
          <a:xfrm>
            <a:off x="1219763" y="105518"/>
            <a:ext cx="2004700" cy="523220"/>
          </a:xfrm>
          <a:prstGeom prst="rect">
            <a:avLst/>
          </a:prstGeom>
          <a:noFill/>
        </p:spPr>
        <p:txBody>
          <a:bodyPr wrap="square" rtlCol="0">
            <a:spAutoFit/>
          </a:bodyPr>
          <a:lstStyle/>
          <a:p>
            <a:pPr algn="ctr"/>
            <a:r>
              <a:rPr lang="zh-CN" altLang="en-US" sz="2800" b="1">
                <a:solidFill>
                  <a:srgbClr val="0070C0"/>
                </a:solidFill>
                <a:latin typeface="微软雅黑" panose="020B0503020204020204" pitchFamily="34" charset="-122"/>
                <a:ea typeface="微软雅黑" panose="020B0503020204020204" pitchFamily="34" charset="-122"/>
              </a:rPr>
              <a:t>研究目标</a:t>
            </a:r>
          </a:p>
        </p:txBody>
      </p:sp>
      <p:cxnSp>
        <p:nvCxnSpPr>
          <p:cNvPr id="70" name="直接连接符 69"/>
          <p:cNvCxnSpPr/>
          <p:nvPr/>
        </p:nvCxnSpPr>
        <p:spPr>
          <a:xfrm>
            <a:off x="0" y="687715"/>
            <a:ext cx="914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71" name="图片 7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20" y="104414"/>
            <a:ext cx="826142" cy="583301"/>
          </a:xfrm>
          <a:prstGeom prst="rect">
            <a:avLst/>
          </a:prstGeom>
        </p:spPr>
      </p:pic>
      <p:sp>
        <p:nvSpPr>
          <p:cNvPr id="72" name="椭圆 71"/>
          <p:cNvSpPr/>
          <p:nvPr/>
        </p:nvSpPr>
        <p:spPr>
          <a:xfrm>
            <a:off x="7450353" y="286397"/>
            <a:ext cx="161462" cy="1614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7724169" y="286397"/>
            <a:ext cx="161462" cy="1614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7997985" y="286397"/>
            <a:ext cx="161462" cy="1614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8271801" y="286397"/>
            <a:ext cx="161462" cy="16146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8545617" y="286397"/>
            <a:ext cx="161462" cy="1614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7" name="组合 76"/>
          <p:cNvGrpSpPr/>
          <p:nvPr/>
        </p:nvGrpSpPr>
        <p:grpSpPr>
          <a:xfrm>
            <a:off x="5192575" y="1082651"/>
            <a:ext cx="2724040" cy="889581"/>
            <a:chOff x="7554929" y="1284965"/>
            <a:chExt cx="3039522" cy="889581"/>
          </a:xfrm>
        </p:grpSpPr>
        <p:sp>
          <p:nvSpPr>
            <p:cNvPr id="78" name="文本框 77"/>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79"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80" name="组合 79"/>
          <p:cNvGrpSpPr/>
          <p:nvPr/>
        </p:nvGrpSpPr>
        <p:grpSpPr>
          <a:xfrm>
            <a:off x="5192575" y="3809129"/>
            <a:ext cx="2724040" cy="889581"/>
            <a:chOff x="7554929" y="1284965"/>
            <a:chExt cx="3039522" cy="889581"/>
          </a:xfrm>
        </p:grpSpPr>
        <p:sp>
          <p:nvSpPr>
            <p:cNvPr id="81" name="文本框 80"/>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82"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83" name="组合 82"/>
          <p:cNvGrpSpPr/>
          <p:nvPr/>
        </p:nvGrpSpPr>
        <p:grpSpPr>
          <a:xfrm>
            <a:off x="5192575" y="2416180"/>
            <a:ext cx="2724040" cy="889581"/>
            <a:chOff x="7554929" y="1284965"/>
            <a:chExt cx="3039522" cy="889581"/>
          </a:xfrm>
        </p:grpSpPr>
        <p:sp>
          <p:nvSpPr>
            <p:cNvPr id="84" name="文本框 83"/>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85"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500"/>
                                  </p:stCondLst>
                                  <p:iterate type="wd">
                                    <p:tmPct val="10000"/>
                                  </p:iterate>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9"/>
                                        </p:tgtEl>
                                        <p:attrNameLst>
                                          <p:attrName>ppt_y</p:attrName>
                                        </p:attrNameLst>
                                      </p:cBhvr>
                                      <p:tavLst>
                                        <p:tav tm="0">
                                          <p:val>
                                            <p:strVal val="#ppt_y"/>
                                          </p:val>
                                        </p:tav>
                                        <p:tav tm="100000">
                                          <p:val>
                                            <p:strVal val="#ppt_y"/>
                                          </p:val>
                                        </p:tav>
                                      </p:tavLst>
                                    </p:anim>
                                    <p:anim calcmode="lin" valueType="num">
                                      <p:cBhvr>
                                        <p:cTn id="14"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9"/>
                                        </p:tgtEl>
                                      </p:cBhvr>
                                    </p:animEffect>
                                  </p:childTnLst>
                                </p:cTn>
                              </p:par>
                              <p:par>
                                <p:cTn id="17" presetID="22" presetClass="entr" presetSubtype="8" fill="hold" nodeType="withEffect">
                                  <p:stCondLst>
                                    <p:cond delay="1000"/>
                                  </p:stCondLst>
                                  <p:childTnLst>
                                    <p:set>
                                      <p:cBhvr>
                                        <p:cTn id="18" dur="1" fill="hold">
                                          <p:stCondLst>
                                            <p:cond delay="0"/>
                                          </p:stCondLst>
                                        </p:cTn>
                                        <p:tgtEl>
                                          <p:spTgt spid="70"/>
                                        </p:tgtEl>
                                        <p:attrNameLst>
                                          <p:attrName>style.visibility</p:attrName>
                                        </p:attrNameLst>
                                      </p:cBhvr>
                                      <p:to>
                                        <p:strVal val="visible"/>
                                      </p:to>
                                    </p:set>
                                    <p:animEffect transition="in" filter="wipe(left)">
                                      <p:cBhvr>
                                        <p:cTn id="19" dur="500"/>
                                        <p:tgtEl>
                                          <p:spTgt spid="70"/>
                                        </p:tgtEl>
                                      </p:cBhvr>
                                    </p:animEffect>
                                  </p:childTnLst>
                                </p:cTn>
                              </p:par>
                              <p:par>
                                <p:cTn id="20" presetID="23" presetClass="entr" presetSubtype="16" fill="hold" grpId="0" nodeType="withEffect">
                                  <p:stCondLst>
                                    <p:cond delay="1250"/>
                                  </p:stCondLst>
                                  <p:childTnLst>
                                    <p:set>
                                      <p:cBhvr>
                                        <p:cTn id="21" dur="1" fill="hold">
                                          <p:stCondLst>
                                            <p:cond delay="0"/>
                                          </p:stCondLst>
                                        </p:cTn>
                                        <p:tgtEl>
                                          <p:spTgt spid="72"/>
                                        </p:tgtEl>
                                        <p:attrNameLst>
                                          <p:attrName>style.visibility</p:attrName>
                                        </p:attrNameLst>
                                      </p:cBhvr>
                                      <p:to>
                                        <p:strVal val="visible"/>
                                      </p:to>
                                    </p:set>
                                    <p:anim calcmode="lin" valueType="num">
                                      <p:cBhvr>
                                        <p:cTn id="22" dur="500" fill="hold"/>
                                        <p:tgtEl>
                                          <p:spTgt spid="72"/>
                                        </p:tgtEl>
                                        <p:attrNameLst>
                                          <p:attrName>ppt_w</p:attrName>
                                        </p:attrNameLst>
                                      </p:cBhvr>
                                      <p:tavLst>
                                        <p:tav tm="0">
                                          <p:val>
                                            <p:fltVal val="0"/>
                                          </p:val>
                                        </p:tav>
                                        <p:tav tm="100000">
                                          <p:val>
                                            <p:strVal val="#ppt_w"/>
                                          </p:val>
                                        </p:tav>
                                      </p:tavLst>
                                    </p:anim>
                                    <p:anim calcmode="lin" valueType="num">
                                      <p:cBhvr>
                                        <p:cTn id="23" dur="500" fill="hold"/>
                                        <p:tgtEl>
                                          <p:spTgt spid="72"/>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150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750"/>
                                  </p:stCondLst>
                                  <p:childTnLst>
                                    <p:set>
                                      <p:cBhvr>
                                        <p:cTn id="29" dur="1" fill="hold">
                                          <p:stCondLst>
                                            <p:cond delay="0"/>
                                          </p:stCondLst>
                                        </p:cTn>
                                        <p:tgtEl>
                                          <p:spTgt spid="74"/>
                                        </p:tgtEl>
                                        <p:attrNameLst>
                                          <p:attrName>style.visibility</p:attrName>
                                        </p:attrNameLst>
                                      </p:cBhvr>
                                      <p:to>
                                        <p:strVal val="visible"/>
                                      </p:to>
                                    </p:set>
                                    <p:anim calcmode="lin" valueType="num">
                                      <p:cBhvr>
                                        <p:cTn id="30" dur="500" fill="hold"/>
                                        <p:tgtEl>
                                          <p:spTgt spid="74"/>
                                        </p:tgtEl>
                                        <p:attrNameLst>
                                          <p:attrName>ppt_w</p:attrName>
                                        </p:attrNameLst>
                                      </p:cBhvr>
                                      <p:tavLst>
                                        <p:tav tm="0">
                                          <p:val>
                                            <p:fltVal val="0"/>
                                          </p:val>
                                        </p:tav>
                                        <p:tav tm="100000">
                                          <p:val>
                                            <p:strVal val="#ppt_w"/>
                                          </p:val>
                                        </p:tav>
                                      </p:tavLst>
                                    </p:anim>
                                    <p:anim calcmode="lin" valueType="num">
                                      <p:cBhvr>
                                        <p:cTn id="31" dur="500" fill="hold"/>
                                        <p:tgtEl>
                                          <p:spTgt spid="74"/>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2000"/>
                                  </p:stCondLst>
                                  <p:childTnLst>
                                    <p:set>
                                      <p:cBhvr>
                                        <p:cTn id="33" dur="1" fill="hold">
                                          <p:stCondLst>
                                            <p:cond delay="0"/>
                                          </p:stCondLst>
                                        </p:cTn>
                                        <p:tgtEl>
                                          <p:spTgt spid="75"/>
                                        </p:tgtEl>
                                        <p:attrNameLst>
                                          <p:attrName>style.visibility</p:attrName>
                                        </p:attrNameLst>
                                      </p:cBhvr>
                                      <p:to>
                                        <p:strVal val="visible"/>
                                      </p:to>
                                    </p:set>
                                    <p:anim calcmode="lin" valueType="num">
                                      <p:cBhvr>
                                        <p:cTn id="34" dur="500" fill="hold"/>
                                        <p:tgtEl>
                                          <p:spTgt spid="75"/>
                                        </p:tgtEl>
                                        <p:attrNameLst>
                                          <p:attrName>ppt_w</p:attrName>
                                        </p:attrNameLst>
                                      </p:cBhvr>
                                      <p:tavLst>
                                        <p:tav tm="0">
                                          <p:val>
                                            <p:fltVal val="0"/>
                                          </p:val>
                                        </p:tav>
                                        <p:tav tm="100000">
                                          <p:val>
                                            <p:strVal val="#ppt_w"/>
                                          </p:val>
                                        </p:tav>
                                      </p:tavLst>
                                    </p:anim>
                                    <p:anim calcmode="lin" valueType="num">
                                      <p:cBhvr>
                                        <p:cTn id="35" dur="500" fill="hold"/>
                                        <p:tgtEl>
                                          <p:spTgt spid="75"/>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225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childTnLst>
                                </p:cTn>
                              </p:par>
                              <p:par>
                                <p:cTn id="40" presetID="23" presetClass="entr" presetSubtype="16" fill="hold" grpId="0" nodeType="withEffect">
                                  <p:stCondLst>
                                    <p:cond delay="250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fltVal val="0"/>
                                          </p:val>
                                        </p:tav>
                                        <p:tav tm="100000">
                                          <p:val>
                                            <p:strVal val="#ppt_w"/>
                                          </p:val>
                                        </p:tav>
                                      </p:tavLst>
                                    </p:anim>
                                    <p:anim calcmode="lin" valueType="num">
                                      <p:cBhvr>
                                        <p:cTn id="43" dur="500" fill="hold"/>
                                        <p:tgtEl>
                                          <p:spTgt spid="44"/>
                                        </p:tgtEl>
                                        <p:attrNameLst>
                                          <p:attrName>ppt_h</p:attrName>
                                        </p:attrNameLst>
                                      </p:cBhvr>
                                      <p:tavLst>
                                        <p:tav tm="0">
                                          <p:val>
                                            <p:fltVal val="0"/>
                                          </p:val>
                                        </p:tav>
                                        <p:tav tm="100000">
                                          <p:val>
                                            <p:strVal val="#ppt_h"/>
                                          </p:val>
                                        </p:tav>
                                      </p:tavLst>
                                    </p:anim>
                                  </p:childTnLst>
                                </p:cTn>
                              </p:par>
                              <p:par>
                                <p:cTn id="44" presetID="23" presetClass="entr" presetSubtype="16" fill="hold" grpId="0" nodeType="withEffect">
                                  <p:stCondLst>
                                    <p:cond delay="275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childTnLst>
                                </p:cTn>
                              </p:par>
                              <p:par>
                                <p:cTn id="48" presetID="23" presetClass="entr" presetSubtype="16" fill="hold" grpId="0" nodeType="withEffect">
                                  <p:stCondLst>
                                    <p:cond delay="3000"/>
                                  </p:stCondLst>
                                  <p:childTnLst>
                                    <p:set>
                                      <p:cBhvr>
                                        <p:cTn id="49" dur="1" fill="hold">
                                          <p:stCondLst>
                                            <p:cond delay="0"/>
                                          </p:stCondLst>
                                        </p:cTn>
                                        <p:tgtEl>
                                          <p:spTgt spid="46"/>
                                        </p:tgtEl>
                                        <p:attrNameLst>
                                          <p:attrName>style.visibility</p:attrName>
                                        </p:attrNameLst>
                                      </p:cBhvr>
                                      <p:to>
                                        <p:strVal val="visible"/>
                                      </p:to>
                                    </p:set>
                                    <p:anim calcmode="lin" valueType="num">
                                      <p:cBhvr>
                                        <p:cTn id="50" dur="500" fill="hold"/>
                                        <p:tgtEl>
                                          <p:spTgt spid="46"/>
                                        </p:tgtEl>
                                        <p:attrNameLst>
                                          <p:attrName>ppt_w</p:attrName>
                                        </p:attrNameLst>
                                      </p:cBhvr>
                                      <p:tavLst>
                                        <p:tav tm="0">
                                          <p:val>
                                            <p:fltVal val="0"/>
                                          </p:val>
                                        </p:tav>
                                        <p:tav tm="100000">
                                          <p:val>
                                            <p:strVal val="#ppt_w"/>
                                          </p:val>
                                        </p:tav>
                                      </p:tavLst>
                                    </p:anim>
                                    <p:anim calcmode="lin" valueType="num">
                                      <p:cBhvr>
                                        <p:cTn id="51" dur="500" fill="hold"/>
                                        <p:tgtEl>
                                          <p:spTgt spid="46"/>
                                        </p:tgtEl>
                                        <p:attrNameLst>
                                          <p:attrName>ppt_h</p:attrName>
                                        </p:attrNameLst>
                                      </p:cBhvr>
                                      <p:tavLst>
                                        <p:tav tm="0">
                                          <p:val>
                                            <p:fltVal val="0"/>
                                          </p:val>
                                        </p:tav>
                                        <p:tav tm="100000">
                                          <p:val>
                                            <p:strVal val="#ppt_h"/>
                                          </p:val>
                                        </p:tav>
                                      </p:tavLst>
                                    </p:anim>
                                  </p:childTnLst>
                                </p:cTn>
                              </p:par>
                              <p:par>
                                <p:cTn id="52" presetID="23" presetClass="entr" presetSubtype="16" fill="hold" grpId="0" nodeType="withEffect">
                                  <p:stCondLst>
                                    <p:cond delay="3250"/>
                                  </p:stCondLst>
                                  <p:childTnLst>
                                    <p:set>
                                      <p:cBhvr>
                                        <p:cTn id="53" dur="1" fill="hold">
                                          <p:stCondLst>
                                            <p:cond delay="0"/>
                                          </p:stCondLst>
                                        </p:cTn>
                                        <p:tgtEl>
                                          <p:spTgt spid="47"/>
                                        </p:tgtEl>
                                        <p:attrNameLst>
                                          <p:attrName>style.visibility</p:attrName>
                                        </p:attrNameLst>
                                      </p:cBhvr>
                                      <p:to>
                                        <p:strVal val="visible"/>
                                      </p:to>
                                    </p:set>
                                    <p:anim calcmode="lin" valueType="num">
                                      <p:cBhvr>
                                        <p:cTn id="54" dur="500" fill="hold"/>
                                        <p:tgtEl>
                                          <p:spTgt spid="47"/>
                                        </p:tgtEl>
                                        <p:attrNameLst>
                                          <p:attrName>ppt_w</p:attrName>
                                        </p:attrNameLst>
                                      </p:cBhvr>
                                      <p:tavLst>
                                        <p:tav tm="0">
                                          <p:val>
                                            <p:fltVal val="0"/>
                                          </p:val>
                                        </p:tav>
                                        <p:tav tm="100000">
                                          <p:val>
                                            <p:strVal val="#ppt_w"/>
                                          </p:val>
                                        </p:tav>
                                      </p:tavLst>
                                    </p:anim>
                                    <p:anim calcmode="lin" valueType="num">
                                      <p:cBhvr>
                                        <p:cTn id="55" dur="500" fill="hold"/>
                                        <p:tgtEl>
                                          <p:spTgt spid="47"/>
                                        </p:tgtEl>
                                        <p:attrNameLst>
                                          <p:attrName>ppt_h</p:attrName>
                                        </p:attrNameLst>
                                      </p:cBhvr>
                                      <p:tavLst>
                                        <p:tav tm="0">
                                          <p:val>
                                            <p:fltVal val="0"/>
                                          </p:val>
                                        </p:tav>
                                        <p:tav tm="100000">
                                          <p:val>
                                            <p:strVal val="#ppt_h"/>
                                          </p:val>
                                        </p:tav>
                                      </p:tavLst>
                                    </p:anim>
                                  </p:childTnLst>
                                </p:cTn>
                              </p:par>
                              <p:par>
                                <p:cTn id="56" presetID="23" presetClass="entr" presetSubtype="16" fill="hold" grpId="0" nodeType="withEffect">
                                  <p:stCondLst>
                                    <p:cond delay="3500"/>
                                  </p:stCondLst>
                                  <p:childTnLst>
                                    <p:set>
                                      <p:cBhvr>
                                        <p:cTn id="57" dur="1" fill="hold">
                                          <p:stCondLst>
                                            <p:cond delay="0"/>
                                          </p:stCondLst>
                                        </p:cTn>
                                        <p:tgtEl>
                                          <p:spTgt spid="48"/>
                                        </p:tgtEl>
                                        <p:attrNameLst>
                                          <p:attrName>style.visibility</p:attrName>
                                        </p:attrNameLst>
                                      </p:cBhvr>
                                      <p:to>
                                        <p:strVal val="visible"/>
                                      </p:to>
                                    </p:set>
                                    <p:anim calcmode="lin" valueType="num">
                                      <p:cBhvr>
                                        <p:cTn id="58" dur="500" fill="hold"/>
                                        <p:tgtEl>
                                          <p:spTgt spid="48"/>
                                        </p:tgtEl>
                                        <p:attrNameLst>
                                          <p:attrName>ppt_w</p:attrName>
                                        </p:attrNameLst>
                                      </p:cBhvr>
                                      <p:tavLst>
                                        <p:tav tm="0">
                                          <p:val>
                                            <p:fltVal val="0"/>
                                          </p:val>
                                        </p:tav>
                                        <p:tav tm="100000">
                                          <p:val>
                                            <p:strVal val="#ppt_w"/>
                                          </p:val>
                                        </p:tav>
                                      </p:tavLst>
                                    </p:anim>
                                    <p:anim calcmode="lin" valueType="num">
                                      <p:cBhvr>
                                        <p:cTn id="59" dur="500" fill="hold"/>
                                        <p:tgtEl>
                                          <p:spTgt spid="48"/>
                                        </p:tgtEl>
                                        <p:attrNameLst>
                                          <p:attrName>ppt_h</p:attrName>
                                        </p:attrNameLst>
                                      </p:cBhvr>
                                      <p:tavLst>
                                        <p:tav tm="0">
                                          <p:val>
                                            <p:fltVal val="0"/>
                                          </p:val>
                                        </p:tav>
                                        <p:tav tm="100000">
                                          <p:val>
                                            <p:strVal val="#ppt_h"/>
                                          </p:val>
                                        </p:tav>
                                      </p:tavLst>
                                    </p:anim>
                                  </p:childTnLst>
                                </p:cTn>
                              </p:par>
                              <p:par>
                                <p:cTn id="60" presetID="2" presetClass="entr" presetSubtype="2" fill="hold" nodeType="withEffect">
                                  <p:stCondLst>
                                    <p:cond delay="375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1+#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42" presetClass="entr" presetSubtype="0" fill="hold" nodeType="withEffect">
                                  <p:stCondLst>
                                    <p:cond delay="4000"/>
                                  </p:stCondLst>
                                  <p:childTnLst>
                                    <p:set>
                                      <p:cBhvr>
                                        <p:cTn id="65" dur="1" fill="hold">
                                          <p:stCondLst>
                                            <p:cond delay="0"/>
                                          </p:stCondLst>
                                        </p:cTn>
                                        <p:tgtEl>
                                          <p:spTgt spid="77"/>
                                        </p:tgtEl>
                                        <p:attrNameLst>
                                          <p:attrName>style.visibility</p:attrName>
                                        </p:attrNameLst>
                                      </p:cBhvr>
                                      <p:to>
                                        <p:strVal val="visible"/>
                                      </p:to>
                                    </p:set>
                                    <p:animEffect transition="in" filter="fade">
                                      <p:cBhvr>
                                        <p:cTn id="66" dur="1000"/>
                                        <p:tgtEl>
                                          <p:spTgt spid="77"/>
                                        </p:tgtEl>
                                      </p:cBhvr>
                                    </p:animEffect>
                                    <p:anim calcmode="lin" valueType="num">
                                      <p:cBhvr>
                                        <p:cTn id="67" dur="1000" fill="hold"/>
                                        <p:tgtEl>
                                          <p:spTgt spid="77"/>
                                        </p:tgtEl>
                                        <p:attrNameLst>
                                          <p:attrName>ppt_x</p:attrName>
                                        </p:attrNameLst>
                                      </p:cBhvr>
                                      <p:tavLst>
                                        <p:tav tm="0">
                                          <p:val>
                                            <p:strVal val="#ppt_x"/>
                                          </p:val>
                                        </p:tav>
                                        <p:tav tm="100000">
                                          <p:val>
                                            <p:strVal val="#ppt_x"/>
                                          </p:val>
                                        </p:tav>
                                      </p:tavLst>
                                    </p:anim>
                                    <p:anim calcmode="lin" valueType="num">
                                      <p:cBhvr>
                                        <p:cTn id="68" dur="1000" fill="hold"/>
                                        <p:tgtEl>
                                          <p:spTgt spid="77"/>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4500"/>
                                  </p:stCondLst>
                                  <p:childTnLst>
                                    <p:set>
                                      <p:cBhvr>
                                        <p:cTn id="70" dur="1" fill="hold">
                                          <p:stCondLst>
                                            <p:cond delay="0"/>
                                          </p:stCondLst>
                                        </p:cTn>
                                        <p:tgtEl>
                                          <p:spTgt spid="83"/>
                                        </p:tgtEl>
                                        <p:attrNameLst>
                                          <p:attrName>style.visibility</p:attrName>
                                        </p:attrNameLst>
                                      </p:cBhvr>
                                      <p:to>
                                        <p:strVal val="visible"/>
                                      </p:to>
                                    </p:set>
                                    <p:animEffect transition="in" filter="fade">
                                      <p:cBhvr>
                                        <p:cTn id="71" dur="1000"/>
                                        <p:tgtEl>
                                          <p:spTgt spid="83"/>
                                        </p:tgtEl>
                                      </p:cBhvr>
                                    </p:animEffect>
                                    <p:anim calcmode="lin" valueType="num">
                                      <p:cBhvr>
                                        <p:cTn id="72" dur="1000" fill="hold"/>
                                        <p:tgtEl>
                                          <p:spTgt spid="83"/>
                                        </p:tgtEl>
                                        <p:attrNameLst>
                                          <p:attrName>ppt_x</p:attrName>
                                        </p:attrNameLst>
                                      </p:cBhvr>
                                      <p:tavLst>
                                        <p:tav tm="0">
                                          <p:val>
                                            <p:strVal val="#ppt_x"/>
                                          </p:val>
                                        </p:tav>
                                        <p:tav tm="100000">
                                          <p:val>
                                            <p:strVal val="#ppt_x"/>
                                          </p:val>
                                        </p:tav>
                                      </p:tavLst>
                                    </p:anim>
                                    <p:anim calcmode="lin" valueType="num">
                                      <p:cBhvr>
                                        <p:cTn id="73" dur="1000" fill="hold"/>
                                        <p:tgtEl>
                                          <p:spTgt spid="83"/>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5000"/>
                                  </p:stCondLst>
                                  <p:childTnLst>
                                    <p:set>
                                      <p:cBhvr>
                                        <p:cTn id="75" dur="1" fill="hold">
                                          <p:stCondLst>
                                            <p:cond delay="0"/>
                                          </p:stCondLst>
                                        </p:cTn>
                                        <p:tgtEl>
                                          <p:spTgt spid="80"/>
                                        </p:tgtEl>
                                        <p:attrNameLst>
                                          <p:attrName>style.visibility</p:attrName>
                                        </p:attrNameLst>
                                      </p:cBhvr>
                                      <p:to>
                                        <p:strVal val="visible"/>
                                      </p:to>
                                    </p:set>
                                    <p:animEffect transition="in" filter="fade">
                                      <p:cBhvr>
                                        <p:cTn id="76" dur="1000"/>
                                        <p:tgtEl>
                                          <p:spTgt spid="80"/>
                                        </p:tgtEl>
                                      </p:cBhvr>
                                    </p:animEffect>
                                    <p:anim calcmode="lin" valueType="num">
                                      <p:cBhvr>
                                        <p:cTn id="77" dur="1000" fill="hold"/>
                                        <p:tgtEl>
                                          <p:spTgt spid="80"/>
                                        </p:tgtEl>
                                        <p:attrNameLst>
                                          <p:attrName>ppt_x</p:attrName>
                                        </p:attrNameLst>
                                      </p:cBhvr>
                                      <p:tavLst>
                                        <p:tav tm="0">
                                          <p:val>
                                            <p:strVal val="#ppt_x"/>
                                          </p:val>
                                        </p:tav>
                                        <p:tav tm="100000">
                                          <p:val>
                                            <p:strVal val="#ppt_x"/>
                                          </p:val>
                                        </p:tav>
                                      </p:tavLst>
                                    </p:anim>
                                    <p:anim calcmode="lin" valueType="num">
                                      <p:cBhvr>
                                        <p:cTn id="78"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animBg="1"/>
      <p:bldP spid="39" grpId="0"/>
      <p:bldP spid="72" grpId="0" animBg="1"/>
      <p:bldP spid="73" grpId="0" animBg="1"/>
      <p:bldP spid="74" grpId="0" animBg="1"/>
      <p:bldP spid="75" grpId="0" animBg="1"/>
      <p:bldP spid="7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
          <p:cNvSpPr txBox="1"/>
          <p:nvPr/>
        </p:nvSpPr>
        <p:spPr>
          <a:xfrm>
            <a:off x="1219763" y="105518"/>
            <a:ext cx="2004700" cy="523220"/>
          </a:xfrm>
          <a:prstGeom prst="rect">
            <a:avLst/>
          </a:prstGeom>
          <a:noFill/>
        </p:spPr>
        <p:txBody>
          <a:bodyPr wrap="square" rtlCol="0">
            <a:spAutoFit/>
          </a:bodyPr>
          <a:lstStyle/>
          <a:p>
            <a:pPr algn="ctr"/>
            <a:r>
              <a:rPr lang="zh-CN" altLang="en-US" sz="2800" b="1">
                <a:solidFill>
                  <a:srgbClr val="0070C0"/>
                </a:solidFill>
                <a:latin typeface="微软雅黑" panose="020B0503020204020204" pitchFamily="34" charset="-122"/>
                <a:ea typeface="微软雅黑" panose="020B0503020204020204" pitchFamily="34" charset="-122"/>
              </a:rPr>
              <a:t>研究成果</a:t>
            </a:r>
          </a:p>
        </p:txBody>
      </p:sp>
      <p:cxnSp>
        <p:nvCxnSpPr>
          <p:cNvPr id="28" name="直接连接符 27"/>
          <p:cNvCxnSpPr/>
          <p:nvPr/>
        </p:nvCxnSpPr>
        <p:spPr>
          <a:xfrm>
            <a:off x="0" y="687715"/>
            <a:ext cx="914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9" name="图片 28"/>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93620" y="104414"/>
            <a:ext cx="826142" cy="583301"/>
          </a:xfrm>
          <a:prstGeom prst="rect">
            <a:avLst/>
          </a:prstGeom>
        </p:spPr>
      </p:pic>
      <p:sp>
        <p:nvSpPr>
          <p:cNvPr id="30" name="椭圆 29"/>
          <p:cNvSpPr/>
          <p:nvPr/>
        </p:nvSpPr>
        <p:spPr>
          <a:xfrm>
            <a:off x="7450353" y="286397"/>
            <a:ext cx="161462" cy="1614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7724169" y="286397"/>
            <a:ext cx="161462" cy="1614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7997985" y="286397"/>
            <a:ext cx="161462" cy="1614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8271801" y="286397"/>
            <a:ext cx="161462" cy="16146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8545617" y="286397"/>
            <a:ext cx="161462" cy="1614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4572000" y="2120900"/>
            <a:ext cx="2343150" cy="696913"/>
            <a:chOff x="878116" y="1797045"/>
            <a:chExt cx="2342667" cy="696309"/>
          </a:xfrm>
        </p:grpSpPr>
        <p:sp>
          <p:nvSpPr>
            <p:cNvPr id="36" name="MH_Other_1"/>
            <p:cNvSpPr/>
            <p:nvPr>
              <p:custDataLst>
                <p:tags r:id="rId19"/>
              </p:custDataLst>
            </p:nvPr>
          </p:nvSpPr>
          <p:spPr>
            <a:xfrm>
              <a:off x="1343157" y="1797045"/>
              <a:ext cx="1412584" cy="696309"/>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rgbClr val="0070C0"/>
            </a:solidFill>
            <a:ln w="15875">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37" name="MH_Other_2"/>
            <p:cNvPicPr/>
            <p:nvPr>
              <p:custDataLst>
                <p:tags r:id="rId20"/>
              </p:custDataLst>
            </p:nvPr>
          </p:nvPicPr>
          <p:blipFill>
            <a:blip r:embed="rId25">
              <a:lum bright="70000" contrast="-70000"/>
              <a:extLst>
                <a:ext uri="{28A0092B-C50C-407E-A947-70E740481C1C}">
                  <a14:useLocalDpi xmlns:a14="http://schemas.microsoft.com/office/drawing/2010/main" val="0"/>
                </a:ext>
              </a:extLst>
            </a:blip>
            <a:srcRect t="50887"/>
            <a:stretch>
              <a:fillRect/>
            </a:stretch>
          </p:blipFill>
          <p:spPr bwMode="auto">
            <a:xfrm>
              <a:off x="878116" y="1797045"/>
              <a:ext cx="2342667" cy="10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MH_Other_5"/>
            <p:cNvSpPr txBox="1">
              <a:spLocks noChangeArrowheads="1"/>
            </p:cNvSpPr>
            <p:nvPr>
              <p:custDataLst>
                <p:tags r:id="rId21"/>
              </p:custDataLst>
            </p:nvPr>
          </p:nvSpPr>
          <p:spPr bwMode="auto">
            <a:xfrm>
              <a:off x="1679638" y="1904901"/>
              <a:ext cx="725338" cy="5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gn="ctr" eaLnBrk="1" fontAlgn="auto" hangingPunct="1">
                <a:spcBef>
                  <a:spcPct val="0"/>
                </a:spcBef>
                <a:spcAft>
                  <a:spcPct val="0"/>
                </a:spcAft>
                <a:defRPr/>
              </a:pPr>
              <a:r>
                <a:rPr lang="en-US" altLang="zh-CN" sz="2800">
                  <a:solidFill>
                    <a:schemeClr val="bg1"/>
                  </a:solidFill>
                  <a:latin typeface="微软雅黑" panose="020B0503020204020204" pitchFamily="34" charset="-122"/>
                  <a:ea typeface="微软雅黑" panose="020B0503020204020204" pitchFamily="34" charset="-122"/>
                </a:rPr>
                <a:t>03</a:t>
              </a:r>
              <a:endParaRPr lang="zh-CN" altLang="en-US" sz="2800">
                <a:solidFill>
                  <a:schemeClr val="bg1"/>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2193131" y="2271774"/>
            <a:ext cx="2343150" cy="696913"/>
            <a:chOff x="878116" y="1797045"/>
            <a:chExt cx="2342667" cy="696309"/>
          </a:xfrm>
        </p:grpSpPr>
        <p:sp>
          <p:nvSpPr>
            <p:cNvPr id="40" name="MH_Other_1"/>
            <p:cNvSpPr/>
            <p:nvPr>
              <p:custDataLst>
                <p:tags r:id="rId16"/>
              </p:custDataLst>
            </p:nvPr>
          </p:nvSpPr>
          <p:spPr>
            <a:xfrm>
              <a:off x="1343157" y="1797045"/>
              <a:ext cx="1412584" cy="696309"/>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rgbClr val="FFC000"/>
            </a:solidFill>
            <a:ln w="15875">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41" name="MH_Other_2"/>
            <p:cNvPicPr/>
            <p:nvPr>
              <p:custDataLst>
                <p:tags r:id="rId17"/>
              </p:custDataLst>
            </p:nvPr>
          </p:nvPicPr>
          <p:blipFill>
            <a:blip r:embed="rId25">
              <a:lum bright="70000" contrast="-70000"/>
              <a:extLst>
                <a:ext uri="{28A0092B-C50C-407E-A947-70E740481C1C}">
                  <a14:useLocalDpi xmlns:a14="http://schemas.microsoft.com/office/drawing/2010/main" val="0"/>
                </a:ext>
              </a:extLst>
            </a:blip>
            <a:srcRect t="50887"/>
            <a:stretch>
              <a:fillRect/>
            </a:stretch>
          </p:blipFill>
          <p:spPr bwMode="auto">
            <a:xfrm>
              <a:off x="878116" y="1797045"/>
              <a:ext cx="2342667" cy="10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MH_Other_5"/>
            <p:cNvSpPr txBox="1">
              <a:spLocks noChangeArrowheads="1"/>
            </p:cNvSpPr>
            <p:nvPr>
              <p:custDataLst>
                <p:tags r:id="rId18"/>
              </p:custDataLst>
            </p:nvPr>
          </p:nvSpPr>
          <p:spPr bwMode="auto">
            <a:xfrm>
              <a:off x="1679638" y="1904901"/>
              <a:ext cx="725338" cy="5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gn="ctr" eaLnBrk="1" fontAlgn="auto" hangingPunct="1">
                <a:spcBef>
                  <a:spcPct val="0"/>
                </a:spcBef>
                <a:spcAft>
                  <a:spcPct val="0"/>
                </a:spcAft>
                <a:defRPr/>
              </a:pPr>
              <a:r>
                <a:rPr lang="en-US" altLang="zh-CN" sz="2800">
                  <a:solidFill>
                    <a:schemeClr val="bg1"/>
                  </a:solidFill>
                  <a:latin typeface="微软雅黑" panose="020B0503020204020204" pitchFamily="34" charset="-122"/>
                  <a:ea typeface="微软雅黑" panose="020B0503020204020204" pitchFamily="34" charset="-122"/>
                </a:rPr>
                <a:t>02</a:t>
              </a:r>
              <a:endParaRPr lang="zh-CN" altLang="en-US" sz="2800">
                <a:solidFill>
                  <a:schemeClr val="bg1"/>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2262187" y="3092245"/>
            <a:ext cx="2343150" cy="696913"/>
            <a:chOff x="878116" y="1797045"/>
            <a:chExt cx="2342667" cy="696309"/>
          </a:xfrm>
        </p:grpSpPr>
        <p:sp>
          <p:nvSpPr>
            <p:cNvPr id="48" name="MH_Other_1"/>
            <p:cNvSpPr/>
            <p:nvPr>
              <p:custDataLst>
                <p:tags r:id="rId13"/>
              </p:custDataLst>
            </p:nvPr>
          </p:nvSpPr>
          <p:spPr>
            <a:xfrm>
              <a:off x="1343157" y="1797045"/>
              <a:ext cx="1412584" cy="696309"/>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rgbClr val="92D050"/>
            </a:solidFill>
            <a:ln w="15875">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49" name="MH_Other_2"/>
            <p:cNvPicPr/>
            <p:nvPr>
              <p:custDataLst>
                <p:tags r:id="rId14"/>
              </p:custDataLst>
            </p:nvPr>
          </p:nvPicPr>
          <p:blipFill>
            <a:blip r:embed="rId25">
              <a:lum bright="70000" contrast="-70000"/>
              <a:extLst>
                <a:ext uri="{28A0092B-C50C-407E-A947-70E740481C1C}">
                  <a14:useLocalDpi xmlns:a14="http://schemas.microsoft.com/office/drawing/2010/main" val="0"/>
                </a:ext>
              </a:extLst>
            </a:blip>
            <a:srcRect t="50887"/>
            <a:stretch>
              <a:fillRect/>
            </a:stretch>
          </p:blipFill>
          <p:spPr bwMode="auto">
            <a:xfrm>
              <a:off x="878116" y="1797045"/>
              <a:ext cx="2342667" cy="10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MH_Other_5"/>
            <p:cNvSpPr txBox="1">
              <a:spLocks noChangeArrowheads="1"/>
            </p:cNvSpPr>
            <p:nvPr>
              <p:custDataLst>
                <p:tags r:id="rId15"/>
              </p:custDataLst>
            </p:nvPr>
          </p:nvSpPr>
          <p:spPr bwMode="auto">
            <a:xfrm>
              <a:off x="1679638" y="1904901"/>
              <a:ext cx="725338" cy="5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gn="ctr" eaLnBrk="1" fontAlgn="auto" hangingPunct="1">
                <a:spcBef>
                  <a:spcPct val="0"/>
                </a:spcBef>
                <a:spcAft>
                  <a:spcPct val="0"/>
                </a:spcAft>
                <a:defRPr/>
              </a:pPr>
              <a:r>
                <a:rPr lang="en-US" altLang="zh-CN" sz="2800">
                  <a:solidFill>
                    <a:schemeClr val="bg1"/>
                  </a:solidFill>
                  <a:latin typeface="微软雅黑" panose="020B0503020204020204" pitchFamily="34" charset="-122"/>
                  <a:ea typeface="微软雅黑" panose="020B0503020204020204" pitchFamily="34" charset="-122"/>
                </a:rPr>
                <a:t>05</a:t>
              </a:r>
              <a:endParaRPr lang="zh-CN" altLang="en-US" sz="2800">
                <a:solidFill>
                  <a:schemeClr val="bg1"/>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4650580" y="3021136"/>
            <a:ext cx="2343150" cy="696913"/>
            <a:chOff x="878116" y="1797045"/>
            <a:chExt cx="2342667" cy="696309"/>
          </a:xfrm>
        </p:grpSpPr>
        <p:sp>
          <p:nvSpPr>
            <p:cNvPr id="56" name="MH_Other_1"/>
            <p:cNvSpPr/>
            <p:nvPr>
              <p:custDataLst>
                <p:tags r:id="rId10"/>
              </p:custDataLst>
            </p:nvPr>
          </p:nvSpPr>
          <p:spPr>
            <a:xfrm>
              <a:off x="1343157" y="1797045"/>
              <a:ext cx="1412584" cy="696309"/>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rgbClr val="00B050"/>
            </a:solidFill>
            <a:ln w="15875">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57" name="MH_Other_2"/>
            <p:cNvPicPr/>
            <p:nvPr>
              <p:custDataLst>
                <p:tags r:id="rId11"/>
              </p:custDataLst>
            </p:nvPr>
          </p:nvPicPr>
          <p:blipFill>
            <a:blip r:embed="rId25">
              <a:lum bright="70000" contrast="-70000"/>
              <a:extLst>
                <a:ext uri="{28A0092B-C50C-407E-A947-70E740481C1C}">
                  <a14:useLocalDpi xmlns:a14="http://schemas.microsoft.com/office/drawing/2010/main" val="0"/>
                </a:ext>
              </a:extLst>
            </a:blip>
            <a:srcRect t="50887"/>
            <a:stretch>
              <a:fillRect/>
            </a:stretch>
          </p:blipFill>
          <p:spPr bwMode="auto">
            <a:xfrm>
              <a:off x="878116" y="1797045"/>
              <a:ext cx="2342667" cy="10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MH_Other_5"/>
            <p:cNvSpPr txBox="1">
              <a:spLocks noChangeArrowheads="1"/>
            </p:cNvSpPr>
            <p:nvPr>
              <p:custDataLst>
                <p:tags r:id="rId12"/>
              </p:custDataLst>
            </p:nvPr>
          </p:nvSpPr>
          <p:spPr bwMode="auto">
            <a:xfrm>
              <a:off x="1679638" y="1904901"/>
              <a:ext cx="725338" cy="5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gn="ctr" eaLnBrk="1" fontAlgn="auto" hangingPunct="1">
                <a:spcBef>
                  <a:spcPct val="0"/>
                </a:spcBef>
                <a:spcAft>
                  <a:spcPct val="0"/>
                </a:spcAft>
                <a:defRPr/>
              </a:pPr>
              <a:r>
                <a:rPr lang="en-US" altLang="zh-CN" sz="2800">
                  <a:solidFill>
                    <a:schemeClr val="bg1"/>
                  </a:solidFill>
                  <a:latin typeface="微软雅黑" panose="020B0503020204020204" pitchFamily="34" charset="-122"/>
                  <a:ea typeface="微软雅黑" panose="020B0503020204020204" pitchFamily="34" charset="-122"/>
                </a:rPr>
                <a:t>06</a:t>
              </a:r>
              <a:endParaRPr lang="zh-CN" altLang="en-US" sz="280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3371850" y="1873250"/>
            <a:ext cx="2343150" cy="696913"/>
            <a:chOff x="878116" y="1797045"/>
            <a:chExt cx="2342667" cy="696309"/>
          </a:xfrm>
        </p:grpSpPr>
        <p:sp>
          <p:nvSpPr>
            <p:cNvPr id="18" name="MH_Other_1"/>
            <p:cNvSpPr/>
            <p:nvPr>
              <p:custDataLst>
                <p:tags r:id="rId7"/>
              </p:custDataLst>
            </p:nvPr>
          </p:nvSpPr>
          <p:spPr>
            <a:xfrm>
              <a:off x="1343157" y="1797045"/>
              <a:ext cx="1412584" cy="696309"/>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rgbClr val="00B0F0"/>
            </a:solidFill>
            <a:ln w="15875">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19" name="MH_Other_2"/>
            <p:cNvPicPr/>
            <p:nvPr>
              <p:custDataLst>
                <p:tags r:id="rId8"/>
              </p:custDataLst>
            </p:nvPr>
          </p:nvPicPr>
          <p:blipFill>
            <a:blip r:embed="rId25">
              <a:lum bright="70000" contrast="-70000"/>
              <a:extLst>
                <a:ext uri="{28A0092B-C50C-407E-A947-70E740481C1C}">
                  <a14:useLocalDpi xmlns:a14="http://schemas.microsoft.com/office/drawing/2010/main" val="0"/>
                </a:ext>
              </a:extLst>
            </a:blip>
            <a:srcRect t="50887"/>
            <a:stretch>
              <a:fillRect/>
            </a:stretch>
          </p:blipFill>
          <p:spPr bwMode="auto">
            <a:xfrm>
              <a:off x="878116" y="1797045"/>
              <a:ext cx="2342667" cy="10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MH_Other_5"/>
            <p:cNvSpPr txBox="1">
              <a:spLocks noChangeArrowheads="1"/>
            </p:cNvSpPr>
            <p:nvPr>
              <p:custDataLst>
                <p:tags r:id="rId9"/>
              </p:custDataLst>
            </p:nvPr>
          </p:nvSpPr>
          <p:spPr bwMode="auto">
            <a:xfrm>
              <a:off x="1679638" y="1904901"/>
              <a:ext cx="725338" cy="5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gn="ctr" eaLnBrk="1" fontAlgn="auto" hangingPunct="1">
                <a:spcBef>
                  <a:spcPct val="0"/>
                </a:spcBef>
                <a:spcAft>
                  <a:spcPct val="0"/>
                </a:spcAft>
                <a:defRPr/>
              </a:pPr>
              <a:r>
                <a:rPr lang="en-US" altLang="zh-CN" sz="2800">
                  <a:solidFill>
                    <a:schemeClr val="bg1"/>
                  </a:solidFill>
                  <a:latin typeface="微软雅黑" panose="020B0503020204020204" pitchFamily="34" charset="-122"/>
                  <a:ea typeface="微软雅黑" panose="020B0503020204020204" pitchFamily="34" charset="-122"/>
                </a:rPr>
                <a:t>01</a:t>
              </a:r>
              <a:endParaRPr lang="zh-CN" altLang="en-US" sz="2800">
                <a:solidFill>
                  <a:schemeClr val="bg1"/>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3453606" y="2706750"/>
            <a:ext cx="2343150" cy="696913"/>
            <a:chOff x="878116" y="1797045"/>
            <a:chExt cx="2342667" cy="696309"/>
          </a:xfrm>
        </p:grpSpPr>
        <p:sp>
          <p:nvSpPr>
            <p:cNvPr id="44" name="MH_Other_1"/>
            <p:cNvSpPr/>
            <p:nvPr>
              <p:custDataLst>
                <p:tags r:id="rId4"/>
              </p:custDataLst>
            </p:nvPr>
          </p:nvSpPr>
          <p:spPr>
            <a:xfrm>
              <a:off x="1343157" y="1797045"/>
              <a:ext cx="1412584" cy="696309"/>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rgbClr val="FF0000"/>
            </a:solidFill>
            <a:ln w="15875">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45" name="MH_Other_2"/>
            <p:cNvPicPr/>
            <p:nvPr>
              <p:custDataLst>
                <p:tags r:id="rId5"/>
              </p:custDataLst>
            </p:nvPr>
          </p:nvPicPr>
          <p:blipFill>
            <a:blip r:embed="rId25">
              <a:lum bright="70000" contrast="-70000"/>
              <a:extLst>
                <a:ext uri="{28A0092B-C50C-407E-A947-70E740481C1C}">
                  <a14:useLocalDpi xmlns:a14="http://schemas.microsoft.com/office/drawing/2010/main" val="0"/>
                </a:ext>
              </a:extLst>
            </a:blip>
            <a:srcRect t="50887"/>
            <a:stretch>
              <a:fillRect/>
            </a:stretch>
          </p:blipFill>
          <p:spPr bwMode="auto">
            <a:xfrm>
              <a:off x="878116" y="1797045"/>
              <a:ext cx="2342667" cy="10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MH_Other_5"/>
            <p:cNvSpPr txBox="1">
              <a:spLocks noChangeArrowheads="1"/>
            </p:cNvSpPr>
            <p:nvPr>
              <p:custDataLst>
                <p:tags r:id="rId6"/>
              </p:custDataLst>
            </p:nvPr>
          </p:nvSpPr>
          <p:spPr bwMode="auto">
            <a:xfrm>
              <a:off x="1679638" y="1904901"/>
              <a:ext cx="725338" cy="5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gn="ctr" eaLnBrk="1" fontAlgn="auto" hangingPunct="1">
                <a:spcBef>
                  <a:spcPct val="0"/>
                </a:spcBef>
                <a:spcAft>
                  <a:spcPct val="0"/>
                </a:spcAft>
                <a:defRPr/>
              </a:pPr>
              <a:r>
                <a:rPr lang="en-US" altLang="zh-CN" sz="2800">
                  <a:solidFill>
                    <a:schemeClr val="bg1"/>
                  </a:solidFill>
                  <a:latin typeface="微软雅黑" panose="020B0503020204020204" pitchFamily="34" charset="-122"/>
                  <a:ea typeface="微软雅黑" panose="020B0503020204020204" pitchFamily="34" charset="-122"/>
                </a:rPr>
                <a:t>04</a:t>
              </a:r>
              <a:endParaRPr lang="zh-CN" altLang="en-US" sz="2800">
                <a:solidFill>
                  <a:schemeClr val="bg1"/>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3502817" y="3572915"/>
            <a:ext cx="2343150" cy="696913"/>
            <a:chOff x="878116" y="1797045"/>
            <a:chExt cx="2342667" cy="696309"/>
          </a:xfrm>
        </p:grpSpPr>
        <p:sp>
          <p:nvSpPr>
            <p:cNvPr id="52" name="MH_Other_1"/>
            <p:cNvSpPr/>
            <p:nvPr>
              <p:custDataLst>
                <p:tags r:id="rId1"/>
              </p:custDataLst>
            </p:nvPr>
          </p:nvSpPr>
          <p:spPr>
            <a:xfrm>
              <a:off x="1343157" y="1797045"/>
              <a:ext cx="1412584" cy="696309"/>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rgbClr val="7030A0"/>
            </a:solidFill>
            <a:ln w="15875">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53" name="MH_Other_2"/>
            <p:cNvPicPr/>
            <p:nvPr>
              <p:custDataLst>
                <p:tags r:id="rId2"/>
              </p:custDataLst>
            </p:nvPr>
          </p:nvPicPr>
          <p:blipFill>
            <a:blip r:embed="rId25">
              <a:lum bright="70000" contrast="-70000"/>
              <a:extLst>
                <a:ext uri="{28A0092B-C50C-407E-A947-70E740481C1C}">
                  <a14:useLocalDpi xmlns:a14="http://schemas.microsoft.com/office/drawing/2010/main" val="0"/>
                </a:ext>
              </a:extLst>
            </a:blip>
            <a:srcRect t="50887"/>
            <a:stretch>
              <a:fillRect/>
            </a:stretch>
          </p:blipFill>
          <p:spPr bwMode="auto">
            <a:xfrm>
              <a:off x="878116" y="1797045"/>
              <a:ext cx="2342667" cy="10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MH_Other_5"/>
            <p:cNvSpPr txBox="1">
              <a:spLocks noChangeArrowheads="1"/>
            </p:cNvSpPr>
            <p:nvPr>
              <p:custDataLst>
                <p:tags r:id="rId3"/>
              </p:custDataLst>
            </p:nvPr>
          </p:nvSpPr>
          <p:spPr bwMode="auto">
            <a:xfrm>
              <a:off x="1679638" y="1904901"/>
              <a:ext cx="725338" cy="5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gn="ctr" eaLnBrk="1" fontAlgn="auto" hangingPunct="1">
                <a:spcBef>
                  <a:spcPct val="0"/>
                </a:spcBef>
                <a:spcAft>
                  <a:spcPct val="0"/>
                </a:spcAft>
                <a:defRPr/>
              </a:pPr>
              <a:r>
                <a:rPr lang="en-US" altLang="zh-CN" sz="2800">
                  <a:solidFill>
                    <a:schemeClr val="bg1"/>
                  </a:solidFill>
                  <a:latin typeface="微软雅黑" panose="020B0503020204020204" pitchFamily="34" charset="-122"/>
                  <a:ea typeface="微软雅黑" panose="020B0503020204020204" pitchFamily="34" charset="-122"/>
                </a:rPr>
                <a:t>07</a:t>
              </a:r>
              <a:endParaRPr lang="zh-CN" altLang="en-US" sz="2800">
                <a:solidFill>
                  <a:schemeClr val="bg1"/>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3312371" y="896746"/>
            <a:ext cx="2724040" cy="889581"/>
            <a:chOff x="7554929" y="1284965"/>
            <a:chExt cx="3039522" cy="889581"/>
          </a:xfrm>
        </p:grpSpPr>
        <p:sp>
          <p:nvSpPr>
            <p:cNvPr id="60" name="文本框 59"/>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61"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62" name="组合 61"/>
          <p:cNvGrpSpPr/>
          <p:nvPr/>
        </p:nvGrpSpPr>
        <p:grpSpPr>
          <a:xfrm>
            <a:off x="0" y="1828680"/>
            <a:ext cx="2620638" cy="886188"/>
            <a:chOff x="7094828" y="1288358"/>
            <a:chExt cx="3572490" cy="886188"/>
          </a:xfrm>
        </p:grpSpPr>
        <p:sp>
          <p:nvSpPr>
            <p:cNvPr id="63" name="文本框 62"/>
            <p:cNvSpPr txBox="1"/>
            <p:nvPr/>
          </p:nvSpPr>
          <p:spPr>
            <a:xfrm>
              <a:off x="7094828" y="1528215"/>
              <a:ext cx="3499623" cy="646331"/>
            </a:xfrm>
            <a:prstGeom prst="rect">
              <a:avLst/>
            </a:prstGeom>
            <a:noFill/>
          </p:spPr>
          <p:txBody>
            <a:bodyPr wrap="square" rtlCol="0">
              <a:spAutoFit/>
            </a:bodyPr>
            <a:lstStyle/>
            <a:p>
              <a:pPr algn="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64" name="文本框 2"/>
            <p:cNvSpPr txBox="1"/>
            <p:nvPr/>
          </p:nvSpPr>
          <p:spPr>
            <a:xfrm>
              <a:off x="9102338" y="1288358"/>
              <a:ext cx="1564980"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65" name="组合 64"/>
          <p:cNvGrpSpPr/>
          <p:nvPr/>
        </p:nvGrpSpPr>
        <p:grpSpPr>
          <a:xfrm>
            <a:off x="6362149" y="1776512"/>
            <a:ext cx="2724040" cy="889581"/>
            <a:chOff x="7554929" y="1284965"/>
            <a:chExt cx="3039522" cy="889581"/>
          </a:xfrm>
        </p:grpSpPr>
        <p:sp>
          <p:nvSpPr>
            <p:cNvPr id="66" name="文本框 65"/>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67"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68" name="组合 67"/>
          <p:cNvGrpSpPr/>
          <p:nvPr/>
        </p:nvGrpSpPr>
        <p:grpSpPr>
          <a:xfrm>
            <a:off x="6362149" y="2893784"/>
            <a:ext cx="2724040" cy="889581"/>
            <a:chOff x="7554929" y="1284965"/>
            <a:chExt cx="3039522" cy="889581"/>
          </a:xfrm>
        </p:grpSpPr>
        <p:sp>
          <p:nvSpPr>
            <p:cNvPr id="69" name="文本框 68"/>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70"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71" name="组合 70"/>
          <p:cNvGrpSpPr/>
          <p:nvPr/>
        </p:nvGrpSpPr>
        <p:grpSpPr>
          <a:xfrm>
            <a:off x="0" y="2895481"/>
            <a:ext cx="2620638" cy="886188"/>
            <a:chOff x="7094828" y="1288358"/>
            <a:chExt cx="3572490" cy="886188"/>
          </a:xfrm>
        </p:grpSpPr>
        <p:sp>
          <p:nvSpPr>
            <p:cNvPr id="72" name="文本框 71"/>
            <p:cNvSpPr txBox="1"/>
            <p:nvPr/>
          </p:nvSpPr>
          <p:spPr>
            <a:xfrm>
              <a:off x="7094828" y="1528215"/>
              <a:ext cx="3499623" cy="646331"/>
            </a:xfrm>
            <a:prstGeom prst="rect">
              <a:avLst/>
            </a:prstGeom>
            <a:noFill/>
          </p:spPr>
          <p:txBody>
            <a:bodyPr wrap="square" rtlCol="0">
              <a:spAutoFit/>
            </a:bodyPr>
            <a:lstStyle/>
            <a:p>
              <a:pPr algn="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73" name="文本框 2"/>
            <p:cNvSpPr txBox="1"/>
            <p:nvPr/>
          </p:nvSpPr>
          <p:spPr>
            <a:xfrm>
              <a:off x="9102338" y="1288358"/>
              <a:ext cx="1564980"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74" name="组合 73"/>
          <p:cNvGrpSpPr/>
          <p:nvPr/>
        </p:nvGrpSpPr>
        <p:grpSpPr>
          <a:xfrm>
            <a:off x="3312371" y="4229043"/>
            <a:ext cx="2724040" cy="889581"/>
            <a:chOff x="7554929" y="1284965"/>
            <a:chExt cx="3039522" cy="889581"/>
          </a:xfrm>
        </p:grpSpPr>
        <p:sp>
          <p:nvSpPr>
            <p:cNvPr id="75" name="文本框 74"/>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76"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500"/>
                                  </p:stCondLst>
                                  <p:iterate type="wd">
                                    <p:tmPct val="10000"/>
                                  </p:iterate>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7"/>
                                        </p:tgtEl>
                                        <p:attrNameLst>
                                          <p:attrName>ppt_y</p:attrName>
                                        </p:attrNameLst>
                                      </p:cBhvr>
                                      <p:tavLst>
                                        <p:tav tm="0">
                                          <p:val>
                                            <p:strVal val="#ppt_y"/>
                                          </p:val>
                                        </p:tav>
                                        <p:tav tm="100000">
                                          <p:val>
                                            <p:strVal val="#ppt_y"/>
                                          </p:val>
                                        </p:tav>
                                      </p:tavLst>
                                    </p:anim>
                                    <p:anim calcmode="lin" valueType="num">
                                      <p:cBhvr>
                                        <p:cTn id="1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7"/>
                                        </p:tgtEl>
                                      </p:cBhvr>
                                    </p:animEffect>
                                  </p:childTnLst>
                                </p:cTn>
                              </p:par>
                              <p:par>
                                <p:cTn id="17" presetID="22" presetClass="entr" presetSubtype="8" fill="hold" nodeType="withEffect">
                                  <p:stCondLst>
                                    <p:cond delay="100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par>
                                <p:cTn id="20" presetID="23" presetClass="entr" presetSubtype="16" fill="hold" grpId="0" nodeType="withEffect">
                                  <p:stCondLst>
                                    <p:cond delay="125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1500"/>
                                  </p:stCondLst>
                                  <p:childTnLst>
                                    <p:set>
                                      <p:cBhvr>
                                        <p:cTn id="25" dur="1" fill="hold">
                                          <p:stCondLst>
                                            <p:cond delay="0"/>
                                          </p:stCondLst>
                                        </p:cTn>
                                        <p:tgtEl>
                                          <p:spTgt spid="31"/>
                                        </p:tgtEl>
                                        <p:attrNameLst>
                                          <p:attrName>style.visibility</p:attrName>
                                        </p:attrNameLst>
                                      </p:cBhvr>
                                      <p:to>
                                        <p:strVal val="visible"/>
                                      </p:to>
                                    </p:set>
                                    <p:anim calcmode="lin" valueType="num">
                                      <p:cBhvr>
                                        <p:cTn id="26" dur="500" fill="hold"/>
                                        <p:tgtEl>
                                          <p:spTgt spid="31"/>
                                        </p:tgtEl>
                                        <p:attrNameLst>
                                          <p:attrName>ppt_w</p:attrName>
                                        </p:attrNameLst>
                                      </p:cBhvr>
                                      <p:tavLst>
                                        <p:tav tm="0">
                                          <p:val>
                                            <p:fltVal val="0"/>
                                          </p:val>
                                        </p:tav>
                                        <p:tav tm="100000">
                                          <p:val>
                                            <p:strVal val="#ppt_w"/>
                                          </p:val>
                                        </p:tav>
                                      </p:tavLst>
                                    </p:anim>
                                    <p:anim calcmode="lin" valueType="num">
                                      <p:cBhvr>
                                        <p:cTn id="27" dur="500" fill="hold"/>
                                        <p:tgtEl>
                                          <p:spTgt spid="31"/>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75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2000"/>
                                  </p:stCondLst>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ppt_w</p:attrName>
                                        </p:attrNameLst>
                                      </p:cBhvr>
                                      <p:tavLst>
                                        <p:tav tm="0">
                                          <p:val>
                                            <p:fltVal val="0"/>
                                          </p:val>
                                        </p:tav>
                                        <p:tav tm="100000">
                                          <p:val>
                                            <p:strVal val="#ppt_w"/>
                                          </p:val>
                                        </p:tav>
                                      </p:tavLst>
                                    </p:anim>
                                    <p:anim calcmode="lin" valueType="num">
                                      <p:cBhvr>
                                        <p:cTn id="35" dur="500" fill="hold"/>
                                        <p:tgtEl>
                                          <p:spTgt spid="33"/>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2250"/>
                                  </p:stCondLst>
                                  <p:childTnLst>
                                    <p:set>
                                      <p:cBhvr>
                                        <p:cTn id="37" dur="1" fill="hold">
                                          <p:stCondLst>
                                            <p:cond delay="0"/>
                                          </p:stCondLst>
                                        </p:cTn>
                                        <p:tgtEl>
                                          <p:spTgt spid="34"/>
                                        </p:tgtEl>
                                        <p:attrNameLst>
                                          <p:attrName>style.visibility</p:attrName>
                                        </p:attrNameLst>
                                      </p:cBhvr>
                                      <p:to>
                                        <p:strVal val="visible"/>
                                      </p:to>
                                    </p:set>
                                    <p:anim calcmode="lin" valueType="num">
                                      <p:cBhvr>
                                        <p:cTn id="38" dur="500" fill="hold"/>
                                        <p:tgtEl>
                                          <p:spTgt spid="34"/>
                                        </p:tgtEl>
                                        <p:attrNameLst>
                                          <p:attrName>ppt_w</p:attrName>
                                        </p:attrNameLst>
                                      </p:cBhvr>
                                      <p:tavLst>
                                        <p:tav tm="0">
                                          <p:val>
                                            <p:fltVal val="0"/>
                                          </p:val>
                                        </p:tav>
                                        <p:tav tm="100000">
                                          <p:val>
                                            <p:strVal val="#ppt_w"/>
                                          </p:val>
                                        </p:tav>
                                      </p:tavLst>
                                    </p:anim>
                                    <p:anim calcmode="lin" valueType="num">
                                      <p:cBhvr>
                                        <p:cTn id="39" dur="500" fill="hold"/>
                                        <p:tgtEl>
                                          <p:spTgt spid="34"/>
                                        </p:tgtEl>
                                        <p:attrNameLst>
                                          <p:attrName>ppt_h</p:attrName>
                                        </p:attrNameLst>
                                      </p:cBhvr>
                                      <p:tavLst>
                                        <p:tav tm="0">
                                          <p:val>
                                            <p:fltVal val="0"/>
                                          </p:val>
                                        </p:tav>
                                        <p:tav tm="100000">
                                          <p:val>
                                            <p:strVal val="#ppt_h"/>
                                          </p:val>
                                        </p:tav>
                                      </p:tavLst>
                                    </p:anim>
                                  </p:childTnLst>
                                </p:cTn>
                              </p:par>
                              <p:par>
                                <p:cTn id="40" presetID="53" presetClass="entr" presetSubtype="16" fill="hold" nodeType="withEffect">
                                  <p:stCondLst>
                                    <p:cond delay="250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53" presetClass="entr" presetSubtype="16" fill="hold" nodeType="withEffect">
                                  <p:stCondLst>
                                    <p:cond delay="2750"/>
                                  </p:stCondLst>
                                  <p:childTnLst>
                                    <p:set>
                                      <p:cBhvr>
                                        <p:cTn id="46" dur="1" fill="hold">
                                          <p:stCondLst>
                                            <p:cond delay="0"/>
                                          </p:stCondLst>
                                        </p:cTn>
                                        <p:tgtEl>
                                          <p:spTgt spid="39"/>
                                        </p:tgtEl>
                                        <p:attrNameLst>
                                          <p:attrName>style.visibility</p:attrName>
                                        </p:attrNameLst>
                                      </p:cBhvr>
                                      <p:to>
                                        <p:strVal val="visible"/>
                                      </p:to>
                                    </p:set>
                                    <p:anim calcmode="lin" valueType="num">
                                      <p:cBhvr>
                                        <p:cTn id="47" dur="500" fill="hold"/>
                                        <p:tgtEl>
                                          <p:spTgt spid="39"/>
                                        </p:tgtEl>
                                        <p:attrNameLst>
                                          <p:attrName>ppt_w</p:attrName>
                                        </p:attrNameLst>
                                      </p:cBhvr>
                                      <p:tavLst>
                                        <p:tav tm="0">
                                          <p:val>
                                            <p:fltVal val="0"/>
                                          </p:val>
                                        </p:tav>
                                        <p:tav tm="100000">
                                          <p:val>
                                            <p:strVal val="#ppt_w"/>
                                          </p:val>
                                        </p:tav>
                                      </p:tavLst>
                                    </p:anim>
                                    <p:anim calcmode="lin" valueType="num">
                                      <p:cBhvr>
                                        <p:cTn id="48" dur="500" fill="hold"/>
                                        <p:tgtEl>
                                          <p:spTgt spid="39"/>
                                        </p:tgtEl>
                                        <p:attrNameLst>
                                          <p:attrName>ppt_h</p:attrName>
                                        </p:attrNameLst>
                                      </p:cBhvr>
                                      <p:tavLst>
                                        <p:tav tm="0">
                                          <p:val>
                                            <p:fltVal val="0"/>
                                          </p:val>
                                        </p:tav>
                                        <p:tav tm="100000">
                                          <p:val>
                                            <p:strVal val="#ppt_h"/>
                                          </p:val>
                                        </p:tav>
                                      </p:tavLst>
                                    </p:anim>
                                    <p:animEffect transition="in" filter="fade">
                                      <p:cBhvr>
                                        <p:cTn id="49" dur="500"/>
                                        <p:tgtEl>
                                          <p:spTgt spid="39"/>
                                        </p:tgtEl>
                                      </p:cBhvr>
                                    </p:animEffect>
                                  </p:childTnLst>
                                </p:cTn>
                              </p:par>
                              <p:par>
                                <p:cTn id="50" presetID="53" presetClass="entr" presetSubtype="16" fill="hold" nodeType="withEffect">
                                  <p:stCondLst>
                                    <p:cond delay="300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par>
                                <p:cTn id="55" presetID="53" presetClass="entr" presetSubtype="16" fill="hold" nodeType="withEffect">
                                  <p:stCondLst>
                                    <p:cond delay="325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fltVal val="0"/>
                                          </p:val>
                                        </p:tav>
                                        <p:tav tm="100000">
                                          <p:val>
                                            <p:strVal val="#ppt_h"/>
                                          </p:val>
                                        </p:tav>
                                      </p:tavLst>
                                    </p:anim>
                                    <p:animEffect transition="in" filter="fade">
                                      <p:cBhvr>
                                        <p:cTn id="59" dur="500"/>
                                        <p:tgtEl>
                                          <p:spTgt spid="43"/>
                                        </p:tgtEl>
                                      </p:cBhvr>
                                    </p:animEffect>
                                  </p:childTnLst>
                                </p:cTn>
                              </p:par>
                              <p:par>
                                <p:cTn id="60" presetID="53" presetClass="entr" presetSubtype="16" fill="hold" nodeType="withEffect">
                                  <p:stCondLst>
                                    <p:cond delay="3500"/>
                                  </p:stCondLst>
                                  <p:childTnLst>
                                    <p:set>
                                      <p:cBhvr>
                                        <p:cTn id="61" dur="1" fill="hold">
                                          <p:stCondLst>
                                            <p:cond delay="0"/>
                                          </p:stCondLst>
                                        </p:cTn>
                                        <p:tgtEl>
                                          <p:spTgt spid="47"/>
                                        </p:tgtEl>
                                        <p:attrNameLst>
                                          <p:attrName>style.visibility</p:attrName>
                                        </p:attrNameLst>
                                      </p:cBhvr>
                                      <p:to>
                                        <p:strVal val="visible"/>
                                      </p:to>
                                    </p:set>
                                    <p:anim calcmode="lin" valueType="num">
                                      <p:cBhvr>
                                        <p:cTn id="62" dur="500" fill="hold"/>
                                        <p:tgtEl>
                                          <p:spTgt spid="47"/>
                                        </p:tgtEl>
                                        <p:attrNameLst>
                                          <p:attrName>ppt_w</p:attrName>
                                        </p:attrNameLst>
                                      </p:cBhvr>
                                      <p:tavLst>
                                        <p:tav tm="0">
                                          <p:val>
                                            <p:fltVal val="0"/>
                                          </p:val>
                                        </p:tav>
                                        <p:tav tm="100000">
                                          <p:val>
                                            <p:strVal val="#ppt_w"/>
                                          </p:val>
                                        </p:tav>
                                      </p:tavLst>
                                    </p:anim>
                                    <p:anim calcmode="lin" valueType="num">
                                      <p:cBhvr>
                                        <p:cTn id="63" dur="500" fill="hold"/>
                                        <p:tgtEl>
                                          <p:spTgt spid="47"/>
                                        </p:tgtEl>
                                        <p:attrNameLst>
                                          <p:attrName>ppt_h</p:attrName>
                                        </p:attrNameLst>
                                      </p:cBhvr>
                                      <p:tavLst>
                                        <p:tav tm="0">
                                          <p:val>
                                            <p:fltVal val="0"/>
                                          </p:val>
                                        </p:tav>
                                        <p:tav tm="100000">
                                          <p:val>
                                            <p:strVal val="#ppt_h"/>
                                          </p:val>
                                        </p:tav>
                                      </p:tavLst>
                                    </p:anim>
                                    <p:animEffect transition="in" filter="fade">
                                      <p:cBhvr>
                                        <p:cTn id="64" dur="500"/>
                                        <p:tgtEl>
                                          <p:spTgt spid="47"/>
                                        </p:tgtEl>
                                      </p:cBhvr>
                                    </p:animEffect>
                                  </p:childTnLst>
                                </p:cTn>
                              </p:par>
                              <p:par>
                                <p:cTn id="65" presetID="53" presetClass="entr" presetSubtype="16" fill="hold" nodeType="withEffect">
                                  <p:stCondLst>
                                    <p:cond delay="375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nodeType="withEffect">
                                  <p:stCondLst>
                                    <p:cond delay="4000"/>
                                  </p:stCondLst>
                                  <p:childTnLst>
                                    <p:set>
                                      <p:cBhvr>
                                        <p:cTn id="71" dur="1" fill="hold">
                                          <p:stCondLst>
                                            <p:cond delay="0"/>
                                          </p:stCondLst>
                                        </p:cTn>
                                        <p:tgtEl>
                                          <p:spTgt spid="51"/>
                                        </p:tgtEl>
                                        <p:attrNameLst>
                                          <p:attrName>style.visibility</p:attrName>
                                        </p:attrNameLst>
                                      </p:cBhvr>
                                      <p:to>
                                        <p:strVal val="visible"/>
                                      </p:to>
                                    </p:set>
                                    <p:anim calcmode="lin" valueType="num">
                                      <p:cBhvr>
                                        <p:cTn id="72" dur="500" fill="hold"/>
                                        <p:tgtEl>
                                          <p:spTgt spid="51"/>
                                        </p:tgtEl>
                                        <p:attrNameLst>
                                          <p:attrName>ppt_w</p:attrName>
                                        </p:attrNameLst>
                                      </p:cBhvr>
                                      <p:tavLst>
                                        <p:tav tm="0">
                                          <p:val>
                                            <p:fltVal val="0"/>
                                          </p:val>
                                        </p:tav>
                                        <p:tav tm="100000">
                                          <p:val>
                                            <p:strVal val="#ppt_w"/>
                                          </p:val>
                                        </p:tav>
                                      </p:tavLst>
                                    </p:anim>
                                    <p:anim calcmode="lin" valueType="num">
                                      <p:cBhvr>
                                        <p:cTn id="73" dur="500" fill="hold"/>
                                        <p:tgtEl>
                                          <p:spTgt spid="51"/>
                                        </p:tgtEl>
                                        <p:attrNameLst>
                                          <p:attrName>ppt_h</p:attrName>
                                        </p:attrNameLst>
                                      </p:cBhvr>
                                      <p:tavLst>
                                        <p:tav tm="0">
                                          <p:val>
                                            <p:fltVal val="0"/>
                                          </p:val>
                                        </p:tav>
                                        <p:tav tm="100000">
                                          <p:val>
                                            <p:strVal val="#ppt_h"/>
                                          </p:val>
                                        </p:tav>
                                      </p:tavLst>
                                    </p:anim>
                                    <p:animEffect transition="in" filter="fade">
                                      <p:cBhvr>
                                        <p:cTn id="74" dur="500"/>
                                        <p:tgtEl>
                                          <p:spTgt spid="51"/>
                                        </p:tgtEl>
                                      </p:cBhvr>
                                    </p:animEffect>
                                  </p:childTnLst>
                                </p:cTn>
                              </p:par>
                              <p:par>
                                <p:cTn id="75" presetID="42" presetClass="entr" presetSubtype="0" fill="hold" nodeType="withEffect">
                                  <p:stCondLst>
                                    <p:cond delay="3500"/>
                                  </p:stCondLst>
                                  <p:childTnLst>
                                    <p:set>
                                      <p:cBhvr>
                                        <p:cTn id="76" dur="1" fill="hold">
                                          <p:stCondLst>
                                            <p:cond delay="0"/>
                                          </p:stCondLst>
                                        </p:cTn>
                                        <p:tgtEl>
                                          <p:spTgt spid="59"/>
                                        </p:tgtEl>
                                        <p:attrNameLst>
                                          <p:attrName>style.visibility</p:attrName>
                                        </p:attrNameLst>
                                      </p:cBhvr>
                                      <p:to>
                                        <p:strVal val="visible"/>
                                      </p:to>
                                    </p:set>
                                    <p:animEffect transition="in" filter="fade">
                                      <p:cBhvr>
                                        <p:cTn id="77" dur="1000"/>
                                        <p:tgtEl>
                                          <p:spTgt spid="59"/>
                                        </p:tgtEl>
                                      </p:cBhvr>
                                    </p:animEffect>
                                    <p:anim calcmode="lin" valueType="num">
                                      <p:cBhvr>
                                        <p:cTn id="78" dur="1000" fill="hold"/>
                                        <p:tgtEl>
                                          <p:spTgt spid="59"/>
                                        </p:tgtEl>
                                        <p:attrNameLst>
                                          <p:attrName>ppt_x</p:attrName>
                                        </p:attrNameLst>
                                      </p:cBhvr>
                                      <p:tavLst>
                                        <p:tav tm="0">
                                          <p:val>
                                            <p:strVal val="#ppt_x"/>
                                          </p:val>
                                        </p:tav>
                                        <p:tav tm="100000">
                                          <p:val>
                                            <p:strVal val="#ppt_x"/>
                                          </p:val>
                                        </p:tav>
                                      </p:tavLst>
                                    </p:anim>
                                    <p:anim calcmode="lin" valueType="num">
                                      <p:cBhvr>
                                        <p:cTn id="79" dur="1000" fill="hold"/>
                                        <p:tgtEl>
                                          <p:spTgt spid="59"/>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425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1000" fill="hold"/>
                                        <p:tgtEl>
                                          <p:spTgt spid="62"/>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3500"/>
                                  </p:stCondLst>
                                  <p:childTnLst>
                                    <p:set>
                                      <p:cBhvr>
                                        <p:cTn id="86" dur="1" fill="hold">
                                          <p:stCondLst>
                                            <p:cond delay="0"/>
                                          </p:stCondLst>
                                        </p:cTn>
                                        <p:tgtEl>
                                          <p:spTgt spid="65"/>
                                        </p:tgtEl>
                                        <p:attrNameLst>
                                          <p:attrName>style.visibility</p:attrName>
                                        </p:attrNameLst>
                                      </p:cBhvr>
                                      <p:to>
                                        <p:strVal val="visible"/>
                                      </p:to>
                                    </p:set>
                                    <p:animEffect transition="in" filter="fade">
                                      <p:cBhvr>
                                        <p:cTn id="87" dur="1000"/>
                                        <p:tgtEl>
                                          <p:spTgt spid="65"/>
                                        </p:tgtEl>
                                      </p:cBhvr>
                                    </p:animEffect>
                                    <p:anim calcmode="lin" valueType="num">
                                      <p:cBhvr>
                                        <p:cTn id="88" dur="1000" fill="hold"/>
                                        <p:tgtEl>
                                          <p:spTgt spid="65"/>
                                        </p:tgtEl>
                                        <p:attrNameLst>
                                          <p:attrName>ppt_x</p:attrName>
                                        </p:attrNameLst>
                                      </p:cBhvr>
                                      <p:tavLst>
                                        <p:tav tm="0">
                                          <p:val>
                                            <p:strVal val="#ppt_x"/>
                                          </p:val>
                                        </p:tav>
                                        <p:tav tm="100000">
                                          <p:val>
                                            <p:strVal val="#ppt_x"/>
                                          </p:val>
                                        </p:tav>
                                      </p:tavLst>
                                    </p:anim>
                                    <p:anim calcmode="lin" valueType="num">
                                      <p:cBhvr>
                                        <p:cTn id="89" dur="1000" fill="hold"/>
                                        <p:tgtEl>
                                          <p:spTgt spid="65"/>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3500"/>
                                  </p:stCondLst>
                                  <p:childTnLst>
                                    <p:set>
                                      <p:cBhvr>
                                        <p:cTn id="91" dur="1" fill="hold">
                                          <p:stCondLst>
                                            <p:cond delay="0"/>
                                          </p:stCondLst>
                                        </p:cTn>
                                        <p:tgtEl>
                                          <p:spTgt spid="68"/>
                                        </p:tgtEl>
                                        <p:attrNameLst>
                                          <p:attrName>style.visibility</p:attrName>
                                        </p:attrNameLst>
                                      </p:cBhvr>
                                      <p:to>
                                        <p:strVal val="visible"/>
                                      </p:to>
                                    </p:set>
                                    <p:animEffect transition="in" filter="fade">
                                      <p:cBhvr>
                                        <p:cTn id="92" dur="1000"/>
                                        <p:tgtEl>
                                          <p:spTgt spid="68"/>
                                        </p:tgtEl>
                                      </p:cBhvr>
                                    </p:animEffect>
                                    <p:anim calcmode="lin" valueType="num">
                                      <p:cBhvr>
                                        <p:cTn id="93" dur="1000" fill="hold"/>
                                        <p:tgtEl>
                                          <p:spTgt spid="68"/>
                                        </p:tgtEl>
                                        <p:attrNameLst>
                                          <p:attrName>ppt_x</p:attrName>
                                        </p:attrNameLst>
                                      </p:cBhvr>
                                      <p:tavLst>
                                        <p:tav tm="0">
                                          <p:val>
                                            <p:strVal val="#ppt_x"/>
                                          </p:val>
                                        </p:tav>
                                        <p:tav tm="100000">
                                          <p:val>
                                            <p:strVal val="#ppt_x"/>
                                          </p:val>
                                        </p:tav>
                                      </p:tavLst>
                                    </p:anim>
                                    <p:anim calcmode="lin" valueType="num">
                                      <p:cBhvr>
                                        <p:cTn id="94" dur="1000" fill="hold"/>
                                        <p:tgtEl>
                                          <p:spTgt spid="68"/>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4250"/>
                                  </p:stCondLst>
                                  <p:childTnLst>
                                    <p:set>
                                      <p:cBhvr>
                                        <p:cTn id="96" dur="1" fill="hold">
                                          <p:stCondLst>
                                            <p:cond delay="0"/>
                                          </p:stCondLst>
                                        </p:cTn>
                                        <p:tgtEl>
                                          <p:spTgt spid="71"/>
                                        </p:tgtEl>
                                        <p:attrNameLst>
                                          <p:attrName>style.visibility</p:attrName>
                                        </p:attrNameLst>
                                      </p:cBhvr>
                                      <p:to>
                                        <p:strVal val="visible"/>
                                      </p:to>
                                    </p:set>
                                    <p:animEffect transition="in" filter="fade">
                                      <p:cBhvr>
                                        <p:cTn id="97" dur="1000"/>
                                        <p:tgtEl>
                                          <p:spTgt spid="71"/>
                                        </p:tgtEl>
                                      </p:cBhvr>
                                    </p:animEffect>
                                    <p:anim calcmode="lin" valueType="num">
                                      <p:cBhvr>
                                        <p:cTn id="98" dur="1000" fill="hold"/>
                                        <p:tgtEl>
                                          <p:spTgt spid="71"/>
                                        </p:tgtEl>
                                        <p:attrNameLst>
                                          <p:attrName>ppt_x</p:attrName>
                                        </p:attrNameLst>
                                      </p:cBhvr>
                                      <p:tavLst>
                                        <p:tav tm="0">
                                          <p:val>
                                            <p:strVal val="#ppt_x"/>
                                          </p:val>
                                        </p:tav>
                                        <p:tav tm="100000">
                                          <p:val>
                                            <p:strVal val="#ppt_x"/>
                                          </p:val>
                                        </p:tav>
                                      </p:tavLst>
                                    </p:anim>
                                    <p:anim calcmode="lin" valueType="num">
                                      <p:cBhvr>
                                        <p:cTn id="99" dur="1000" fill="hold"/>
                                        <p:tgtEl>
                                          <p:spTgt spid="71"/>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3500"/>
                                  </p:stCondLst>
                                  <p:childTnLst>
                                    <p:set>
                                      <p:cBhvr>
                                        <p:cTn id="101" dur="1" fill="hold">
                                          <p:stCondLst>
                                            <p:cond delay="0"/>
                                          </p:stCondLst>
                                        </p:cTn>
                                        <p:tgtEl>
                                          <p:spTgt spid="74"/>
                                        </p:tgtEl>
                                        <p:attrNameLst>
                                          <p:attrName>style.visibility</p:attrName>
                                        </p:attrNameLst>
                                      </p:cBhvr>
                                      <p:to>
                                        <p:strVal val="visible"/>
                                      </p:to>
                                    </p:set>
                                    <p:animEffect transition="in" filter="fade">
                                      <p:cBhvr>
                                        <p:cTn id="102" dur="1000"/>
                                        <p:tgtEl>
                                          <p:spTgt spid="74"/>
                                        </p:tgtEl>
                                      </p:cBhvr>
                                    </p:animEffect>
                                    <p:anim calcmode="lin" valueType="num">
                                      <p:cBhvr>
                                        <p:cTn id="103" dur="1000" fill="hold"/>
                                        <p:tgtEl>
                                          <p:spTgt spid="74"/>
                                        </p:tgtEl>
                                        <p:attrNameLst>
                                          <p:attrName>ppt_x</p:attrName>
                                        </p:attrNameLst>
                                      </p:cBhvr>
                                      <p:tavLst>
                                        <p:tav tm="0">
                                          <p:val>
                                            <p:strVal val="#ppt_x"/>
                                          </p:val>
                                        </p:tav>
                                        <p:tav tm="100000">
                                          <p:val>
                                            <p:strVal val="#ppt_x"/>
                                          </p:val>
                                        </p:tav>
                                      </p:tavLst>
                                    </p:anim>
                                    <p:anim calcmode="lin" valueType="num">
                                      <p:cBhvr>
                                        <p:cTn id="104"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animBg="1"/>
      <p:bldP spid="31" grpId="0" animBg="1"/>
      <p:bldP spid="32" grpId="0" animBg="1"/>
      <p:bldP spid="33" grpId="0" animBg="1"/>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圆角矩形 119"/>
          <p:cNvSpPr/>
          <p:nvPr/>
        </p:nvSpPr>
        <p:spPr>
          <a:xfrm>
            <a:off x="4789692" y="4030912"/>
            <a:ext cx="3470410" cy="428075"/>
          </a:xfrm>
          <a:prstGeom prst="roundRect">
            <a:avLst>
              <a:gd name="adj" fmla="val 50000"/>
            </a:avLst>
          </a:prstGeom>
          <a:solidFill>
            <a:srgbClr val="00B050"/>
          </a:solidFill>
          <a:ln w="25400">
            <a:gradFill flip="none" rotWithShape="1">
              <a:gsLst>
                <a:gs pos="0">
                  <a:srgbClr val="CFCFCF"/>
                </a:gs>
                <a:gs pos="100000">
                  <a:schemeClr val="bg1"/>
                </a:gs>
              </a:gsLst>
              <a:lin ang="2700000" scaled="1"/>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6" name="圆角矩形 115"/>
          <p:cNvSpPr/>
          <p:nvPr/>
        </p:nvSpPr>
        <p:spPr>
          <a:xfrm>
            <a:off x="4728108" y="795254"/>
            <a:ext cx="3470410" cy="428075"/>
          </a:xfrm>
          <a:prstGeom prst="roundRect">
            <a:avLst>
              <a:gd name="adj" fmla="val 50000"/>
            </a:avLst>
          </a:prstGeom>
          <a:solidFill>
            <a:srgbClr val="00B0F0"/>
          </a:solidFill>
          <a:ln w="25400">
            <a:gradFill flip="none" rotWithShape="1">
              <a:gsLst>
                <a:gs pos="0">
                  <a:srgbClr val="CFCFCF"/>
                </a:gs>
                <a:gs pos="100000">
                  <a:schemeClr val="bg1"/>
                </a:gs>
              </a:gsLst>
              <a:lin ang="2700000" scaled="1"/>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7" name="圆角矩形 116"/>
          <p:cNvSpPr/>
          <p:nvPr/>
        </p:nvSpPr>
        <p:spPr>
          <a:xfrm>
            <a:off x="4728108" y="1442386"/>
            <a:ext cx="3470410" cy="428075"/>
          </a:xfrm>
          <a:prstGeom prst="roundRect">
            <a:avLst>
              <a:gd name="adj" fmla="val 50000"/>
            </a:avLst>
          </a:prstGeom>
          <a:solidFill>
            <a:schemeClr val="accent2"/>
          </a:solidFill>
          <a:ln w="25400">
            <a:gradFill flip="none" rotWithShape="1">
              <a:gsLst>
                <a:gs pos="0">
                  <a:srgbClr val="CFCFCF"/>
                </a:gs>
                <a:gs pos="100000">
                  <a:schemeClr val="bg1"/>
                </a:gs>
              </a:gsLst>
              <a:lin ang="2700000" scaled="1"/>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8" name="圆角矩形 117"/>
          <p:cNvSpPr/>
          <p:nvPr/>
        </p:nvSpPr>
        <p:spPr>
          <a:xfrm>
            <a:off x="4728108" y="2089518"/>
            <a:ext cx="3470410" cy="428075"/>
          </a:xfrm>
          <a:prstGeom prst="roundRect">
            <a:avLst>
              <a:gd name="adj" fmla="val 50000"/>
            </a:avLst>
          </a:prstGeom>
          <a:solidFill>
            <a:schemeClr val="accent3"/>
          </a:solidFill>
          <a:ln w="25400">
            <a:gradFill flip="none" rotWithShape="1">
              <a:gsLst>
                <a:gs pos="0">
                  <a:srgbClr val="CFCFCF"/>
                </a:gs>
                <a:gs pos="100000">
                  <a:schemeClr val="bg1"/>
                </a:gs>
              </a:gsLst>
              <a:lin ang="2700000" scaled="1"/>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9" name="圆角矩形 118"/>
          <p:cNvSpPr/>
          <p:nvPr/>
        </p:nvSpPr>
        <p:spPr>
          <a:xfrm>
            <a:off x="4728108" y="2736650"/>
            <a:ext cx="3470410" cy="428075"/>
          </a:xfrm>
          <a:prstGeom prst="roundRect">
            <a:avLst>
              <a:gd name="adj" fmla="val 50000"/>
            </a:avLst>
          </a:prstGeom>
          <a:solidFill>
            <a:schemeClr val="accent4"/>
          </a:solidFill>
          <a:ln w="25400">
            <a:gradFill flip="none" rotWithShape="1">
              <a:gsLst>
                <a:gs pos="0">
                  <a:srgbClr val="CFCFCF"/>
                </a:gs>
                <a:gs pos="100000">
                  <a:schemeClr val="bg1"/>
                </a:gs>
              </a:gsLst>
              <a:lin ang="2700000" scaled="1"/>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0" name="圆角矩形 119"/>
          <p:cNvSpPr/>
          <p:nvPr/>
        </p:nvSpPr>
        <p:spPr>
          <a:xfrm>
            <a:off x="4789692" y="3383782"/>
            <a:ext cx="3470410" cy="428075"/>
          </a:xfrm>
          <a:prstGeom prst="roundRect">
            <a:avLst>
              <a:gd name="adj" fmla="val 50000"/>
            </a:avLst>
          </a:prstGeom>
          <a:solidFill>
            <a:srgbClr val="0070C0"/>
          </a:solidFill>
          <a:ln w="25400">
            <a:gradFill flip="none" rotWithShape="1">
              <a:gsLst>
                <a:gs pos="0">
                  <a:srgbClr val="CFCFCF"/>
                </a:gs>
                <a:gs pos="100000">
                  <a:schemeClr val="bg1"/>
                </a:gs>
              </a:gsLst>
              <a:lin ang="2700000" scaled="1"/>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1" name="PA_椭圆 3"/>
          <p:cNvSpPr/>
          <p:nvPr>
            <p:custDataLst>
              <p:tags r:id="rId1"/>
            </p:custDataLst>
          </p:nvPr>
        </p:nvSpPr>
        <p:spPr>
          <a:xfrm>
            <a:off x="1170392" y="1489876"/>
            <a:ext cx="2426020" cy="2426018"/>
          </a:xfrm>
          <a:prstGeom prst="ellipse">
            <a:avLst/>
          </a:prstGeom>
          <a:gradFill flip="none" rotWithShape="1">
            <a:gsLst>
              <a:gs pos="0">
                <a:schemeClr val="bg1"/>
              </a:gs>
              <a:gs pos="100000">
                <a:schemeClr val="bg1">
                  <a:lumMod val="75000"/>
                </a:schemeClr>
              </a:gs>
            </a:gsLst>
            <a:lin ang="13500000" scaled="1"/>
          </a:gradFill>
          <a:ln w="381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3" name="PA_椭圆 8"/>
          <p:cNvSpPr/>
          <p:nvPr>
            <p:custDataLst>
              <p:tags r:id="rId2"/>
            </p:custDataLst>
          </p:nvPr>
        </p:nvSpPr>
        <p:spPr>
          <a:xfrm>
            <a:off x="2687144" y="1271880"/>
            <a:ext cx="616797" cy="616797"/>
          </a:xfrm>
          <a:prstGeom prst="ellipse">
            <a:avLst/>
          </a:prstGeom>
          <a:solidFill>
            <a:srgbClr val="FFC000"/>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4" name="PA_椭圆 6"/>
          <p:cNvSpPr/>
          <p:nvPr>
            <p:custDataLst>
              <p:tags r:id="rId3"/>
            </p:custDataLst>
          </p:nvPr>
        </p:nvSpPr>
        <p:spPr>
          <a:xfrm>
            <a:off x="3490168" y="2098862"/>
            <a:ext cx="622370" cy="622370"/>
          </a:xfrm>
          <a:prstGeom prst="ellipse">
            <a:avLst/>
          </a:prstGeom>
          <a:solidFill>
            <a:srgbClr val="00B0F0"/>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5" name="PA_椭圆 5"/>
          <p:cNvSpPr/>
          <p:nvPr>
            <p:custDataLst>
              <p:tags r:id="rId4"/>
            </p:custDataLst>
          </p:nvPr>
        </p:nvSpPr>
        <p:spPr>
          <a:xfrm>
            <a:off x="3220355" y="3068684"/>
            <a:ext cx="484940" cy="484940"/>
          </a:xfrm>
          <a:prstGeom prst="ellipse">
            <a:avLst/>
          </a:prstGeom>
          <a:no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6" name="PA_椭圆 5"/>
          <p:cNvSpPr/>
          <p:nvPr>
            <p:custDataLst>
              <p:tags r:id="rId5"/>
            </p:custDataLst>
          </p:nvPr>
        </p:nvSpPr>
        <p:spPr>
          <a:xfrm>
            <a:off x="1308455" y="3391201"/>
            <a:ext cx="433520" cy="433520"/>
          </a:xfrm>
          <a:prstGeom prst="ellipse">
            <a:avLst/>
          </a:prstGeom>
          <a:noFill/>
          <a:ln w="38100">
            <a:solidFill>
              <a:srgbClr val="FFC000"/>
            </a:soli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7" name="PA_椭圆 13"/>
          <p:cNvSpPr/>
          <p:nvPr>
            <p:custDataLst>
              <p:tags r:id="rId6"/>
            </p:custDataLst>
          </p:nvPr>
        </p:nvSpPr>
        <p:spPr>
          <a:xfrm>
            <a:off x="2470862" y="3599713"/>
            <a:ext cx="432563" cy="432563"/>
          </a:xfrm>
          <a:prstGeom prst="ellipse">
            <a:avLst/>
          </a:prstGeom>
          <a:solidFill>
            <a:srgbClr val="0070C0"/>
          </a:solidFill>
          <a:ln w="254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8" name="PA_椭圆 11"/>
          <p:cNvSpPr/>
          <p:nvPr>
            <p:custDataLst>
              <p:tags r:id="rId7"/>
            </p:custDataLst>
          </p:nvPr>
        </p:nvSpPr>
        <p:spPr>
          <a:xfrm>
            <a:off x="1042847" y="1716105"/>
            <a:ext cx="581457" cy="581457"/>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06" name="文本框 105"/>
          <p:cNvSpPr txBox="1"/>
          <p:nvPr/>
        </p:nvSpPr>
        <p:spPr>
          <a:xfrm>
            <a:off x="1695848" y="2147974"/>
            <a:ext cx="1338829" cy="784830"/>
          </a:xfrm>
          <a:prstGeom prst="rect">
            <a:avLst/>
          </a:prstGeom>
          <a:noFill/>
          <a:effectLst/>
        </p:spPr>
        <p:txBody>
          <a:bodyPr wrap="none" rtlCol="0">
            <a:spAutoFit/>
          </a:bodyPr>
          <a:lstStyle/>
          <a:p>
            <a:pPr algn="ctr"/>
            <a:r>
              <a:rPr lang="zh-CN" altLang="en-US" sz="4500" b="1">
                <a:solidFill>
                  <a:srgbClr val="0070C0"/>
                </a:solidFill>
                <a:latin typeface="微软雅黑" panose="020B0503020204020204" pitchFamily="34" charset="-122"/>
                <a:ea typeface="微软雅黑" panose="020B0503020204020204" pitchFamily="34" charset="-122"/>
              </a:rPr>
              <a:t>目录</a:t>
            </a:r>
          </a:p>
        </p:txBody>
      </p:sp>
      <p:sp>
        <p:nvSpPr>
          <p:cNvPr id="107" name="文本框 106"/>
          <p:cNvSpPr txBox="1"/>
          <p:nvPr/>
        </p:nvSpPr>
        <p:spPr>
          <a:xfrm>
            <a:off x="1550992" y="2909993"/>
            <a:ext cx="1669363" cy="369332"/>
          </a:xfrm>
          <a:prstGeom prst="rect">
            <a:avLst/>
          </a:prstGeom>
          <a:noFill/>
        </p:spPr>
        <p:txBody>
          <a:bodyPr wrap="square" rtlCol="0">
            <a:spAutoFit/>
          </a:bodyPr>
          <a:lstStyle/>
          <a:p>
            <a:pPr algn="ctr"/>
            <a:r>
              <a:rPr lang="en-US" altLang="zh-CN" sz="1800">
                <a:solidFill>
                  <a:srgbClr val="0070C0"/>
                </a:solidFill>
                <a:latin typeface="微软雅黑" panose="020B0503020204020204" pitchFamily="34" charset="-122"/>
                <a:ea typeface="微软雅黑" panose="020B0503020204020204" pitchFamily="34" charset="-122"/>
                <a:cs typeface="Aharoni" panose="02010803020104030203" pitchFamily="2" charset="-79"/>
              </a:rPr>
              <a:t>CONTENTS</a:t>
            </a:r>
          </a:p>
        </p:txBody>
      </p:sp>
      <p:sp>
        <p:nvSpPr>
          <p:cNvPr id="29" name="矩形 28"/>
          <p:cNvSpPr/>
          <p:nvPr/>
        </p:nvSpPr>
        <p:spPr>
          <a:xfrm>
            <a:off x="5020579" y="824583"/>
            <a:ext cx="1015256" cy="369417"/>
          </a:xfrm>
          <a:prstGeom prst="rect">
            <a:avLst/>
          </a:prstGeom>
        </p:spPr>
        <p:txBody>
          <a:bodyPr wrap="none">
            <a:spAutoFit/>
          </a:bodyPr>
          <a:lstStyle/>
          <a:p>
            <a:pPr algn="ctr">
              <a:defRPr/>
            </a:pPr>
            <a:r>
              <a:rPr lang="en-US" altLang="zh-CN" sz="18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01/</a:t>
            </a:r>
            <a:r>
              <a:rPr lang="zh-CN" altLang="en-US" sz="18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绪论</a:t>
            </a:r>
            <a:endParaRPr lang="zh-CN" altLang="zh-CN" sz="18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0" name="矩形 29"/>
          <p:cNvSpPr/>
          <p:nvPr/>
        </p:nvSpPr>
        <p:spPr>
          <a:xfrm>
            <a:off x="4309352" y="1489876"/>
            <a:ext cx="3452966" cy="369332"/>
          </a:xfrm>
          <a:prstGeom prst="rect">
            <a:avLst/>
          </a:prstGeom>
        </p:spPr>
        <p:txBody>
          <a:bodyPr wrap="square">
            <a:spAutoFit/>
          </a:bodyPr>
          <a:lstStyle/>
          <a:p>
            <a:pPr algn="ctr">
              <a:defRPr/>
            </a:pPr>
            <a:r>
              <a:rPr lang="en-US" altLang="zh-CN" sz="18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02/</a:t>
            </a:r>
            <a:r>
              <a:rPr lang="zh-CN" altLang="en-US" sz="18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研究方法与思路</a:t>
            </a:r>
            <a:endParaRPr lang="zh-CN" altLang="zh-CN" sz="18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1" name="矩形 30"/>
          <p:cNvSpPr/>
          <p:nvPr/>
        </p:nvSpPr>
        <p:spPr>
          <a:xfrm>
            <a:off x="4728108" y="2138557"/>
            <a:ext cx="2981945" cy="369332"/>
          </a:xfrm>
          <a:prstGeom prst="rect">
            <a:avLst/>
          </a:prstGeom>
        </p:spPr>
        <p:txBody>
          <a:bodyPr wrap="square">
            <a:spAutoFit/>
          </a:bodyPr>
          <a:lstStyle/>
          <a:p>
            <a:pPr algn="ctr">
              <a:defRPr/>
            </a:pPr>
            <a:r>
              <a:rPr lang="en-US" altLang="zh-CN" sz="18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03/</a:t>
            </a:r>
            <a:r>
              <a:rPr lang="zh-CN" altLang="en-US" sz="18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关键技术与实践难点</a:t>
            </a:r>
            <a:endParaRPr lang="zh-CN" altLang="zh-CN" sz="18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2" name="矩形 31"/>
          <p:cNvSpPr/>
          <p:nvPr/>
        </p:nvSpPr>
        <p:spPr>
          <a:xfrm>
            <a:off x="4564653" y="2775767"/>
            <a:ext cx="2831242" cy="369332"/>
          </a:xfrm>
          <a:prstGeom prst="rect">
            <a:avLst/>
          </a:prstGeom>
        </p:spPr>
        <p:txBody>
          <a:bodyPr wrap="square">
            <a:spAutoFit/>
          </a:bodyPr>
          <a:lstStyle/>
          <a:p>
            <a:pPr algn="ctr">
              <a:defRPr/>
            </a:pPr>
            <a:r>
              <a:rPr lang="en-US" altLang="zh-CN" sz="18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04/</a:t>
            </a:r>
            <a:r>
              <a:rPr lang="zh-CN" altLang="en-US" sz="18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研究成果与应用</a:t>
            </a:r>
            <a:endParaRPr lang="zh-CN" altLang="zh-CN" sz="18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3" name="矩形 32"/>
          <p:cNvSpPr/>
          <p:nvPr/>
        </p:nvSpPr>
        <p:spPr>
          <a:xfrm>
            <a:off x="4951645" y="3429059"/>
            <a:ext cx="1476686" cy="369332"/>
          </a:xfrm>
          <a:prstGeom prst="rect">
            <a:avLst/>
          </a:prstGeom>
        </p:spPr>
        <p:txBody>
          <a:bodyPr wrap="none">
            <a:spAutoFit/>
          </a:bodyPr>
          <a:lstStyle/>
          <a:p>
            <a:pPr algn="ctr">
              <a:defRPr/>
            </a:pPr>
            <a:r>
              <a:rPr lang="en-US" altLang="zh-CN" sz="18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05/</a:t>
            </a:r>
            <a:r>
              <a:rPr lang="zh-CN" altLang="en-US" sz="18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相关建议</a:t>
            </a:r>
            <a:endParaRPr lang="zh-CN" altLang="zh-CN" sz="18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矩形 33"/>
          <p:cNvSpPr/>
          <p:nvPr/>
        </p:nvSpPr>
        <p:spPr>
          <a:xfrm>
            <a:off x="4970518" y="4060241"/>
            <a:ext cx="1477029" cy="369417"/>
          </a:xfrm>
          <a:prstGeom prst="rect">
            <a:avLst/>
          </a:prstGeom>
        </p:spPr>
        <p:txBody>
          <a:bodyPr wrap="none">
            <a:spAutoFit/>
          </a:bodyPr>
          <a:lstStyle/>
          <a:p>
            <a:pPr algn="ctr">
              <a:defRPr/>
            </a:pPr>
            <a:r>
              <a:rPr lang="en-US" altLang="zh-CN" sz="18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06/</a:t>
            </a:r>
            <a:r>
              <a:rPr lang="zh-CN" altLang="en-US" sz="18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18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250" fill="hold"/>
                                        <p:tgtEl>
                                          <p:spTgt spid="21"/>
                                        </p:tgtEl>
                                        <p:attrNameLst>
                                          <p:attrName>ppt_w</p:attrName>
                                        </p:attrNameLst>
                                      </p:cBhvr>
                                      <p:tavLst>
                                        <p:tav tm="0">
                                          <p:val>
                                            <p:fltVal val="0"/>
                                          </p:val>
                                        </p:tav>
                                        <p:tav tm="100000">
                                          <p:val>
                                            <p:strVal val="#ppt_w"/>
                                          </p:val>
                                        </p:tav>
                                      </p:tavLst>
                                    </p:anim>
                                    <p:anim calcmode="lin" valueType="num">
                                      <p:cBhvr>
                                        <p:cTn id="8" dur="250" fill="hold"/>
                                        <p:tgtEl>
                                          <p:spTgt spid="21"/>
                                        </p:tgtEl>
                                        <p:attrNameLst>
                                          <p:attrName>ppt_h</p:attrName>
                                        </p:attrNameLst>
                                      </p:cBhvr>
                                      <p:tavLst>
                                        <p:tav tm="0">
                                          <p:val>
                                            <p:fltVal val="0"/>
                                          </p:val>
                                        </p:tav>
                                        <p:tav tm="100000">
                                          <p:val>
                                            <p:strVal val="#ppt_h"/>
                                          </p:val>
                                        </p:tav>
                                      </p:tavLst>
                                    </p:anim>
                                    <p:animEffect transition="in" filter="fade">
                                      <p:cBhvr>
                                        <p:cTn id="9" dur="250"/>
                                        <p:tgtEl>
                                          <p:spTgt spid="21"/>
                                        </p:tgtEl>
                                      </p:cBhvr>
                                    </p:animEffect>
                                  </p:childTnLst>
                                </p:cTn>
                              </p:par>
                              <p:par>
                                <p:cTn id="10" presetID="6" presetClass="emph" presetSubtype="0" autoRev="1" fill="hold" grpId="1" nodeType="withEffect">
                                  <p:stCondLst>
                                    <p:cond delay="200"/>
                                  </p:stCondLst>
                                  <p:childTnLst>
                                    <p:animScale>
                                      <p:cBhvr>
                                        <p:cTn id="11" dur="250" fill="hold"/>
                                        <p:tgtEl>
                                          <p:spTgt spid="21"/>
                                        </p:tgtEl>
                                      </p:cBhvr>
                                      <p:by x="105000" y="105000"/>
                                    </p:animScale>
                                  </p:childTnLst>
                                </p:cTn>
                              </p:par>
                              <p:par>
                                <p:cTn id="12" presetID="27" presetClass="emph" presetSubtype="0" fill="remove" grpId="2" nodeType="withEffect">
                                  <p:stCondLst>
                                    <p:cond delay="500"/>
                                  </p:stCondLst>
                                  <p:childTnLst>
                                    <p:animClr clrSpc="rgb" dir="cw">
                                      <p:cBhvr override="childStyle">
                                        <p:cTn id="13" dur="125" autoRev="1" fill="remove"/>
                                        <p:tgtEl>
                                          <p:spTgt spid="21"/>
                                        </p:tgtEl>
                                        <p:attrNameLst>
                                          <p:attrName>style.color</p:attrName>
                                        </p:attrNameLst>
                                      </p:cBhvr>
                                      <p:to>
                                        <a:schemeClr val="bg1"/>
                                      </p:to>
                                    </p:animClr>
                                    <p:animClr clrSpc="rgb" dir="cw">
                                      <p:cBhvr>
                                        <p:cTn id="14" dur="125" autoRev="1" fill="remove"/>
                                        <p:tgtEl>
                                          <p:spTgt spid="21"/>
                                        </p:tgtEl>
                                        <p:attrNameLst>
                                          <p:attrName>fillcolor</p:attrName>
                                        </p:attrNameLst>
                                      </p:cBhvr>
                                      <p:to>
                                        <a:schemeClr val="bg1"/>
                                      </p:to>
                                    </p:animClr>
                                    <p:set>
                                      <p:cBhvr>
                                        <p:cTn id="15" dur="125" autoRev="1" fill="remove"/>
                                        <p:tgtEl>
                                          <p:spTgt spid="21"/>
                                        </p:tgtEl>
                                        <p:attrNameLst>
                                          <p:attrName>fill.type</p:attrName>
                                        </p:attrNameLst>
                                      </p:cBhvr>
                                      <p:to>
                                        <p:strVal val="solid"/>
                                      </p:to>
                                    </p:set>
                                    <p:set>
                                      <p:cBhvr>
                                        <p:cTn id="16" dur="125" autoRev="1" fill="remove"/>
                                        <p:tgtEl>
                                          <p:spTgt spid="21"/>
                                        </p:tgtEl>
                                        <p:attrNameLst>
                                          <p:attrName>fill.on</p:attrName>
                                        </p:attrNameLst>
                                      </p:cBhvr>
                                      <p:to>
                                        <p:strVal val="true"/>
                                      </p:to>
                                    </p:set>
                                  </p:childTnLst>
                                </p:cTn>
                              </p:par>
                            </p:childTnLst>
                          </p:cTn>
                        </p:par>
                        <p:par>
                          <p:cTn id="17" fill="hold">
                            <p:stCondLst>
                              <p:cond delay="500"/>
                            </p:stCondLst>
                            <p:childTnLst>
                              <p:par>
                                <p:cTn id="18" presetID="2" presetClass="entr" presetSubtype="6"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1+#ppt_w/2"/>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cTn>
                              </p:par>
                              <p:par>
                                <p:cTn id="22" presetID="2" presetClass="entr" presetSubtype="3" fill="hold" grpId="0" nodeType="withEffect">
                                  <p:stCondLst>
                                    <p:cond delay="10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1+#ppt_w/2"/>
                                          </p:val>
                                        </p:tav>
                                        <p:tav tm="100000">
                                          <p:val>
                                            <p:strVal val="#ppt_x"/>
                                          </p:val>
                                        </p:tav>
                                      </p:tavLst>
                                    </p:anim>
                                    <p:anim calcmode="lin" valueType="num">
                                      <p:cBhvr additive="base">
                                        <p:cTn id="25" dur="500" fill="hold"/>
                                        <p:tgtEl>
                                          <p:spTgt spid="25"/>
                                        </p:tgtEl>
                                        <p:attrNameLst>
                                          <p:attrName>ppt_y</p:attrName>
                                        </p:attrNameLst>
                                      </p:cBhvr>
                                      <p:tavLst>
                                        <p:tav tm="0">
                                          <p:val>
                                            <p:strVal val="0-#ppt_h/2"/>
                                          </p:val>
                                        </p:tav>
                                        <p:tav tm="100000">
                                          <p:val>
                                            <p:strVal val="#ppt_y"/>
                                          </p:val>
                                        </p:tav>
                                      </p:tavLst>
                                    </p:anim>
                                  </p:childTnLst>
                                </p:cTn>
                              </p:par>
                              <p:par>
                                <p:cTn id="26" presetID="2" presetClass="entr" presetSubtype="6" fill="hold" grpId="0" nodeType="withEffect">
                                  <p:stCondLst>
                                    <p:cond delay="20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1+#ppt_w/2"/>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par>
                                <p:cTn id="30" presetID="2" presetClass="entr" presetSubtype="6" fill="hold" grpId="0" nodeType="withEffect">
                                  <p:stCondLst>
                                    <p:cond delay="40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400" fill="hold"/>
                                        <p:tgtEl>
                                          <p:spTgt spid="27"/>
                                        </p:tgtEl>
                                        <p:attrNameLst>
                                          <p:attrName>ppt_x</p:attrName>
                                        </p:attrNameLst>
                                      </p:cBhvr>
                                      <p:tavLst>
                                        <p:tav tm="0">
                                          <p:val>
                                            <p:strVal val="1+#ppt_w/2"/>
                                          </p:val>
                                        </p:tav>
                                        <p:tav tm="100000">
                                          <p:val>
                                            <p:strVal val="#ppt_x"/>
                                          </p:val>
                                        </p:tav>
                                      </p:tavLst>
                                    </p:anim>
                                    <p:anim calcmode="lin" valueType="num">
                                      <p:cBhvr additive="base">
                                        <p:cTn id="33" dur="400" fill="hold"/>
                                        <p:tgtEl>
                                          <p:spTgt spid="27"/>
                                        </p:tgtEl>
                                        <p:attrNameLst>
                                          <p:attrName>ppt_y</p:attrName>
                                        </p:attrNameLst>
                                      </p:cBhvr>
                                      <p:tavLst>
                                        <p:tav tm="0">
                                          <p:val>
                                            <p:strVal val="1+#ppt_h/2"/>
                                          </p:val>
                                        </p:tav>
                                        <p:tav tm="100000">
                                          <p:val>
                                            <p:strVal val="#ppt_y"/>
                                          </p:val>
                                        </p:tav>
                                      </p:tavLst>
                                    </p:anim>
                                  </p:childTnLst>
                                </p:cTn>
                              </p:par>
                              <p:par>
                                <p:cTn id="34" presetID="2" presetClass="entr" presetSubtype="3" fill="hold" grpId="0" nodeType="withEffect">
                                  <p:stCondLst>
                                    <p:cond delay="50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1+#ppt_w/2"/>
                                          </p:val>
                                        </p:tav>
                                        <p:tav tm="100000">
                                          <p:val>
                                            <p:strVal val="#ppt_x"/>
                                          </p:val>
                                        </p:tav>
                                      </p:tavLst>
                                    </p:anim>
                                    <p:anim calcmode="lin" valueType="num">
                                      <p:cBhvr additive="base">
                                        <p:cTn id="37" dur="500" fill="hold"/>
                                        <p:tgtEl>
                                          <p:spTgt spid="2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10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1+#ppt_w/2"/>
                                          </p:val>
                                        </p:tav>
                                        <p:tav tm="100000">
                                          <p:val>
                                            <p:strVal val="#ppt_x"/>
                                          </p:val>
                                        </p:tav>
                                      </p:tavLst>
                                    </p:anim>
                                    <p:anim calcmode="lin" valueType="num">
                                      <p:cBhvr additive="base">
                                        <p:cTn id="41" dur="500" fill="hold"/>
                                        <p:tgtEl>
                                          <p:spTgt spid="26"/>
                                        </p:tgtEl>
                                        <p:attrNameLst>
                                          <p:attrName>ppt_y</p:attrName>
                                        </p:attrNameLst>
                                      </p:cBhvr>
                                      <p:tavLst>
                                        <p:tav tm="0">
                                          <p:val>
                                            <p:strVal val="0-#ppt_h/2"/>
                                          </p:val>
                                        </p:tav>
                                        <p:tav tm="100000">
                                          <p:val>
                                            <p:strVal val="#ppt_y"/>
                                          </p:val>
                                        </p:tav>
                                      </p:tavLst>
                                    </p:anim>
                                  </p:childTnLst>
                                </p:cTn>
                              </p:par>
                              <p:par>
                                <p:cTn id="42" presetID="53" presetClass="entr" presetSubtype="16" fill="hold" grpId="0" nodeType="withEffect">
                                  <p:stCondLst>
                                    <p:cond delay="100"/>
                                  </p:stCondLst>
                                  <p:childTnLst>
                                    <p:set>
                                      <p:cBhvr>
                                        <p:cTn id="43" dur="1" fill="hold">
                                          <p:stCondLst>
                                            <p:cond delay="0"/>
                                          </p:stCondLst>
                                        </p:cTn>
                                        <p:tgtEl>
                                          <p:spTgt spid="106"/>
                                        </p:tgtEl>
                                        <p:attrNameLst>
                                          <p:attrName>style.visibility</p:attrName>
                                        </p:attrNameLst>
                                      </p:cBhvr>
                                      <p:to>
                                        <p:strVal val="visible"/>
                                      </p:to>
                                    </p:set>
                                    <p:anim calcmode="lin" valueType="num">
                                      <p:cBhvr>
                                        <p:cTn id="44" dur="250" fill="hold"/>
                                        <p:tgtEl>
                                          <p:spTgt spid="106"/>
                                        </p:tgtEl>
                                        <p:attrNameLst>
                                          <p:attrName>ppt_w</p:attrName>
                                        </p:attrNameLst>
                                      </p:cBhvr>
                                      <p:tavLst>
                                        <p:tav tm="0">
                                          <p:val>
                                            <p:fltVal val="0"/>
                                          </p:val>
                                        </p:tav>
                                        <p:tav tm="100000">
                                          <p:val>
                                            <p:strVal val="#ppt_w"/>
                                          </p:val>
                                        </p:tav>
                                      </p:tavLst>
                                    </p:anim>
                                    <p:anim calcmode="lin" valueType="num">
                                      <p:cBhvr>
                                        <p:cTn id="45" dur="250" fill="hold"/>
                                        <p:tgtEl>
                                          <p:spTgt spid="106"/>
                                        </p:tgtEl>
                                        <p:attrNameLst>
                                          <p:attrName>ppt_h</p:attrName>
                                        </p:attrNameLst>
                                      </p:cBhvr>
                                      <p:tavLst>
                                        <p:tav tm="0">
                                          <p:val>
                                            <p:fltVal val="0"/>
                                          </p:val>
                                        </p:tav>
                                        <p:tav tm="100000">
                                          <p:val>
                                            <p:strVal val="#ppt_h"/>
                                          </p:val>
                                        </p:tav>
                                      </p:tavLst>
                                    </p:anim>
                                    <p:animEffect transition="in" filter="fade">
                                      <p:cBhvr>
                                        <p:cTn id="46" dur="250"/>
                                        <p:tgtEl>
                                          <p:spTgt spid="106"/>
                                        </p:tgtEl>
                                      </p:cBhvr>
                                    </p:animEffect>
                                  </p:childTnLst>
                                </p:cTn>
                              </p:par>
                              <p:par>
                                <p:cTn id="47" presetID="6" presetClass="emph" presetSubtype="0" decel="100000" fill="hold" grpId="1" nodeType="withEffect">
                                  <p:stCondLst>
                                    <p:cond delay="300"/>
                                  </p:stCondLst>
                                  <p:childTnLst>
                                    <p:animScale>
                                      <p:cBhvr>
                                        <p:cTn id="48" dur="250" fill="hold"/>
                                        <p:tgtEl>
                                          <p:spTgt spid="106"/>
                                        </p:tgtEl>
                                      </p:cBhvr>
                                      <p:by x="120000" y="120000"/>
                                    </p:animScale>
                                  </p:childTnLst>
                                </p:cTn>
                              </p:par>
                              <p:par>
                                <p:cTn id="49" presetID="6" presetClass="emph" presetSubtype="0" decel="100000" fill="hold" grpId="2" nodeType="withEffect">
                                  <p:stCondLst>
                                    <p:cond delay="500"/>
                                  </p:stCondLst>
                                  <p:childTnLst>
                                    <p:animScale>
                                      <p:cBhvr>
                                        <p:cTn id="50" dur="250" fill="hold"/>
                                        <p:tgtEl>
                                          <p:spTgt spid="106"/>
                                        </p:tgtEl>
                                      </p:cBhvr>
                                      <p:by x="83000" y="83000"/>
                                    </p:animScale>
                                  </p:childTnLst>
                                </p:cTn>
                              </p:par>
                              <p:par>
                                <p:cTn id="51" presetID="53" presetClass="entr" presetSubtype="16" fill="hold" grpId="0" nodeType="withEffect">
                                  <p:stCondLst>
                                    <p:cond delay="300"/>
                                  </p:stCondLst>
                                  <p:childTnLst>
                                    <p:set>
                                      <p:cBhvr>
                                        <p:cTn id="52" dur="1" fill="hold">
                                          <p:stCondLst>
                                            <p:cond delay="0"/>
                                          </p:stCondLst>
                                        </p:cTn>
                                        <p:tgtEl>
                                          <p:spTgt spid="107"/>
                                        </p:tgtEl>
                                        <p:attrNameLst>
                                          <p:attrName>style.visibility</p:attrName>
                                        </p:attrNameLst>
                                      </p:cBhvr>
                                      <p:to>
                                        <p:strVal val="visible"/>
                                      </p:to>
                                    </p:set>
                                    <p:anim calcmode="lin" valueType="num">
                                      <p:cBhvr>
                                        <p:cTn id="53" dur="250" fill="hold"/>
                                        <p:tgtEl>
                                          <p:spTgt spid="107"/>
                                        </p:tgtEl>
                                        <p:attrNameLst>
                                          <p:attrName>ppt_w</p:attrName>
                                        </p:attrNameLst>
                                      </p:cBhvr>
                                      <p:tavLst>
                                        <p:tav tm="0">
                                          <p:val>
                                            <p:fltVal val="0"/>
                                          </p:val>
                                        </p:tav>
                                        <p:tav tm="100000">
                                          <p:val>
                                            <p:strVal val="#ppt_w"/>
                                          </p:val>
                                        </p:tav>
                                      </p:tavLst>
                                    </p:anim>
                                    <p:anim calcmode="lin" valueType="num">
                                      <p:cBhvr>
                                        <p:cTn id="54" dur="250" fill="hold"/>
                                        <p:tgtEl>
                                          <p:spTgt spid="107"/>
                                        </p:tgtEl>
                                        <p:attrNameLst>
                                          <p:attrName>ppt_h</p:attrName>
                                        </p:attrNameLst>
                                      </p:cBhvr>
                                      <p:tavLst>
                                        <p:tav tm="0">
                                          <p:val>
                                            <p:fltVal val="0"/>
                                          </p:val>
                                        </p:tav>
                                        <p:tav tm="100000">
                                          <p:val>
                                            <p:strVal val="#ppt_h"/>
                                          </p:val>
                                        </p:tav>
                                      </p:tavLst>
                                    </p:anim>
                                    <p:animEffect transition="in" filter="fade">
                                      <p:cBhvr>
                                        <p:cTn id="55" dur="250"/>
                                        <p:tgtEl>
                                          <p:spTgt spid="107"/>
                                        </p:tgtEl>
                                      </p:cBhvr>
                                    </p:animEffect>
                                  </p:childTnLst>
                                </p:cTn>
                              </p:par>
                              <p:par>
                                <p:cTn id="56" presetID="6" presetClass="emph" presetSubtype="0" decel="100000" fill="hold" grpId="1" nodeType="withEffect">
                                  <p:stCondLst>
                                    <p:cond delay="500"/>
                                  </p:stCondLst>
                                  <p:childTnLst>
                                    <p:animScale>
                                      <p:cBhvr>
                                        <p:cTn id="57" dur="250" fill="hold"/>
                                        <p:tgtEl>
                                          <p:spTgt spid="107"/>
                                        </p:tgtEl>
                                      </p:cBhvr>
                                      <p:by x="120000" y="120000"/>
                                    </p:animScale>
                                  </p:childTnLst>
                                </p:cTn>
                              </p:par>
                              <p:par>
                                <p:cTn id="58" presetID="6" presetClass="emph" presetSubtype="0" decel="100000" fill="hold" grpId="2" nodeType="withEffect">
                                  <p:stCondLst>
                                    <p:cond delay="700"/>
                                  </p:stCondLst>
                                  <p:childTnLst>
                                    <p:animScale>
                                      <p:cBhvr>
                                        <p:cTn id="59" dur="250" fill="hold"/>
                                        <p:tgtEl>
                                          <p:spTgt spid="107"/>
                                        </p:tgtEl>
                                      </p:cBhvr>
                                      <p:by x="83000" y="83000"/>
                                    </p:animScale>
                                  </p:childTnLst>
                                </p:cTn>
                              </p:par>
                            </p:childTnLst>
                          </p:cTn>
                        </p:par>
                        <p:par>
                          <p:cTn id="60" fill="hold">
                            <p:stCondLst>
                              <p:cond delay="1000"/>
                            </p:stCondLst>
                            <p:childTnLst>
                              <p:par>
                                <p:cTn id="61" presetID="2" presetClass="entr" presetSubtype="2" fill="hold" grpId="0" nodeType="afterEffect">
                                  <p:stCondLst>
                                    <p:cond delay="0"/>
                                  </p:stCondLst>
                                  <p:childTnLst>
                                    <p:set>
                                      <p:cBhvr>
                                        <p:cTn id="62" dur="1" fill="hold">
                                          <p:stCondLst>
                                            <p:cond delay="0"/>
                                          </p:stCondLst>
                                        </p:cTn>
                                        <p:tgtEl>
                                          <p:spTgt spid="116"/>
                                        </p:tgtEl>
                                        <p:attrNameLst>
                                          <p:attrName>style.visibility</p:attrName>
                                        </p:attrNameLst>
                                      </p:cBhvr>
                                      <p:to>
                                        <p:strVal val="visible"/>
                                      </p:to>
                                    </p:set>
                                    <p:anim calcmode="lin" valueType="num">
                                      <p:cBhvr additive="base">
                                        <p:cTn id="63" dur="500" fill="hold"/>
                                        <p:tgtEl>
                                          <p:spTgt spid="116"/>
                                        </p:tgtEl>
                                        <p:attrNameLst>
                                          <p:attrName>ppt_x</p:attrName>
                                        </p:attrNameLst>
                                      </p:cBhvr>
                                      <p:tavLst>
                                        <p:tav tm="0">
                                          <p:val>
                                            <p:strVal val="1+#ppt_w/2"/>
                                          </p:val>
                                        </p:tav>
                                        <p:tav tm="100000">
                                          <p:val>
                                            <p:strVal val="#ppt_x"/>
                                          </p:val>
                                        </p:tav>
                                      </p:tavLst>
                                    </p:anim>
                                    <p:anim calcmode="lin" valueType="num">
                                      <p:cBhvr additive="base">
                                        <p:cTn id="64" dur="500" fill="hold"/>
                                        <p:tgtEl>
                                          <p:spTgt spid="116"/>
                                        </p:tgtEl>
                                        <p:attrNameLst>
                                          <p:attrName>ppt_y</p:attrName>
                                        </p:attrNameLst>
                                      </p:cBhvr>
                                      <p:tavLst>
                                        <p:tav tm="0">
                                          <p:val>
                                            <p:strVal val="#ppt_y"/>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anim calcmode="lin" valueType="num">
                                      <p:cBhvr>
                                        <p:cTn id="68" dur="500" fill="hold"/>
                                        <p:tgtEl>
                                          <p:spTgt spid="29"/>
                                        </p:tgtEl>
                                        <p:attrNameLst>
                                          <p:attrName>ppt_x</p:attrName>
                                        </p:attrNameLst>
                                      </p:cBhvr>
                                      <p:tavLst>
                                        <p:tav tm="0">
                                          <p:val>
                                            <p:strVal val="#ppt_x"/>
                                          </p:val>
                                        </p:tav>
                                        <p:tav tm="100000">
                                          <p:val>
                                            <p:strVal val="#ppt_x"/>
                                          </p:val>
                                        </p:tav>
                                      </p:tavLst>
                                    </p:anim>
                                    <p:anim calcmode="lin" valueType="num">
                                      <p:cBhvr>
                                        <p:cTn id="69" dur="500" fill="hold"/>
                                        <p:tgtEl>
                                          <p:spTgt spid="29"/>
                                        </p:tgtEl>
                                        <p:attrNameLst>
                                          <p:attrName>ppt_y</p:attrName>
                                        </p:attrNameLst>
                                      </p:cBhvr>
                                      <p:tavLst>
                                        <p:tav tm="0">
                                          <p:val>
                                            <p:strVal val="#ppt_y+.1"/>
                                          </p:val>
                                        </p:tav>
                                        <p:tav tm="100000">
                                          <p:val>
                                            <p:strVal val="#ppt_y"/>
                                          </p:val>
                                        </p:tav>
                                      </p:tavLst>
                                    </p:anim>
                                  </p:childTnLst>
                                </p:cTn>
                              </p:par>
                              <p:par>
                                <p:cTn id="70" presetID="2" presetClass="entr" presetSubtype="2" fill="hold" grpId="0" nodeType="withEffect">
                                  <p:stCondLst>
                                    <p:cond delay="200"/>
                                  </p:stCondLst>
                                  <p:childTnLst>
                                    <p:set>
                                      <p:cBhvr>
                                        <p:cTn id="71" dur="1" fill="hold">
                                          <p:stCondLst>
                                            <p:cond delay="0"/>
                                          </p:stCondLst>
                                        </p:cTn>
                                        <p:tgtEl>
                                          <p:spTgt spid="117"/>
                                        </p:tgtEl>
                                        <p:attrNameLst>
                                          <p:attrName>style.visibility</p:attrName>
                                        </p:attrNameLst>
                                      </p:cBhvr>
                                      <p:to>
                                        <p:strVal val="visible"/>
                                      </p:to>
                                    </p:set>
                                    <p:anim calcmode="lin" valueType="num">
                                      <p:cBhvr additive="base">
                                        <p:cTn id="72" dur="500" fill="hold"/>
                                        <p:tgtEl>
                                          <p:spTgt spid="117"/>
                                        </p:tgtEl>
                                        <p:attrNameLst>
                                          <p:attrName>ppt_x</p:attrName>
                                        </p:attrNameLst>
                                      </p:cBhvr>
                                      <p:tavLst>
                                        <p:tav tm="0">
                                          <p:val>
                                            <p:strVal val="1+#ppt_w/2"/>
                                          </p:val>
                                        </p:tav>
                                        <p:tav tm="100000">
                                          <p:val>
                                            <p:strVal val="#ppt_x"/>
                                          </p:val>
                                        </p:tav>
                                      </p:tavLst>
                                    </p:anim>
                                    <p:anim calcmode="lin" valueType="num">
                                      <p:cBhvr additive="base">
                                        <p:cTn id="73" dur="500" fill="hold"/>
                                        <p:tgtEl>
                                          <p:spTgt spid="117"/>
                                        </p:tgtEl>
                                        <p:attrNameLst>
                                          <p:attrName>ppt_y</p:attrName>
                                        </p:attrNameLst>
                                      </p:cBhvr>
                                      <p:tavLst>
                                        <p:tav tm="0">
                                          <p:val>
                                            <p:strVal val="#ppt_y"/>
                                          </p:val>
                                        </p:tav>
                                        <p:tav tm="100000">
                                          <p:val>
                                            <p:strVal val="#ppt_y"/>
                                          </p:val>
                                        </p:tav>
                                      </p:tavLst>
                                    </p:anim>
                                  </p:childTnLst>
                                </p:cTn>
                              </p:par>
                              <p:par>
                                <p:cTn id="74" presetID="42" presetClass="entr" presetSubtype="0" fill="hold" grpId="0" nodeType="withEffect">
                                  <p:stCondLst>
                                    <p:cond delay="20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anim calcmode="lin" valueType="num">
                                      <p:cBhvr>
                                        <p:cTn id="77" dur="500" fill="hold"/>
                                        <p:tgtEl>
                                          <p:spTgt spid="30"/>
                                        </p:tgtEl>
                                        <p:attrNameLst>
                                          <p:attrName>ppt_x</p:attrName>
                                        </p:attrNameLst>
                                      </p:cBhvr>
                                      <p:tavLst>
                                        <p:tav tm="0">
                                          <p:val>
                                            <p:strVal val="#ppt_x"/>
                                          </p:val>
                                        </p:tav>
                                        <p:tav tm="100000">
                                          <p:val>
                                            <p:strVal val="#ppt_x"/>
                                          </p:val>
                                        </p:tav>
                                      </p:tavLst>
                                    </p:anim>
                                    <p:anim calcmode="lin" valueType="num">
                                      <p:cBhvr>
                                        <p:cTn id="78" dur="500" fill="hold"/>
                                        <p:tgtEl>
                                          <p:spTgt spid="30"/>
                                        </p:tgtEl>
                                        <p:attrNameLst>
                                          <p:attrName>ppt_y</p:attrName>
                                        </p:attrNameLst>
                                      </p:cBhvr>
                                      <p:tavLst>
                                        <p:tav tm="0">
                                          <p:val>
                                            <p:strVal val="#ppt_y+.1"/>
                                          </p:val>
                                        </p:tav>
                                        <p:tav tm="100000">
                                          <p:val>
                                            <p:strVal val="#ppt_y"/>
                                          </p:val>
                                        </p:tav>
                                      </p:tavLst>
                                    </p:anim>
                                  </p:childTnLst>
                                </p:cTn>
                              </p:par>
                              <p:par>
                                <p:cTn id="79" presetID="2" presetClass="entr" presetSubtype="2" fill="hold" grpId="0" nodeType="withEffect">
                                  <p:stCondLst>
                                    <p:cond delay="40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500" fill="hold"/>
                                        <p:tgtEl>
                                          <p:spTgt spid="118"/>
                                        </p:tgtEl>
                                        <p:attrNameLst>
                                          <p:attrName>ppt_x</p:attrName>
                                        </p:attrNameLst>
                                      </p:cBhvr>
                                      <p:tavLst>
                                        <p:tav tm="0">
                                          <p:val>
                                            <p:strVal val="1+#ppt_w/2"/>
                                          </p:val>
                                        </p:tav>
                                        <p:tav tm="100000">
                                          <p:val>
                                            <p:strVal val="#ppt_x"/>
                                          </p:val>
                                        </p:tav>
                                      </p:tavLst>
                                    </p:anim>
                                    <p:anim calcmode="lin" valueType="num">
                                      <p:cBhvr additive="base">
                                        <p:cTn id="82" dur="500" fill="hold"/>
                                        <p:tgtEl>
                                          <p:spTgt spid="118"/>
                                        </p:tgtEl>
                                        <p:attrNameLst>
                                          <p:attrName>ppt_y</p:attrName>
                                        </p:attrNameLst>
                                      </p:cBhvr>
                                      <p:tavLst>
                                        <p:tav tm="0">
                                          <p:val>
                                            <p:strVal val="#ppt_y"/>
                                          </p:val>
                                        </p:tav>
                                        <p:tav tm="100000">
                                          <p:val>
                                            <p:strVal val="#ppt_y"/>
                                          </p:val>
                                        </p:tav>
                                      </p:tavLst>
                                    </p:anim>
                                  </p:childTnLst>
                                </p:cTn>
                              </p:par>
                              <p:par>
                                <p:cTn id="83" presetID="42" presetClass="entr" presetSubtype="0" fill="hold" grpId="0" nodeType="withEffect">
                                  <p:stCondLst>
                                    <p:cond delay="40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500"/>
                                        <p:tgtEl>
                                          <p:spTgt spid="31"/>
                                        </p:tgtEl>
                                      </p:cBhvr>
                                    </p:animEffect>
                                    <p:anim calcmode="lin" valueType="num">
                                      <p:cBhvr>
                                        <p:cTn id="86" dur="500" fill="hold"/>
                                        <p:tgtEl>
                                          <p:spTgt spid="31"/>
                                        </p:tgtEl>
                                        <p:attrNameLst>
                                          <p:attrName>ppt_x</p:attrName>
                                        </p:attrNameLst>
                                      </p:cBhvr>
                                      <p:tavLst>
                                        <p:tav tm="0">
                                          <p:val>
                                            <p:strVal val="#ppt_x"/>
                                          </p:val>
                                        </p:tav>
                                        <p:tav tm="100000">
                                          <p:val>
                                            <p:strVal val="#ppt_x"/>
                                          </p:val>
                                        </p:tav>
                                      </p:tavLst>
                                    </p:anim>
                                    <p:anim calcmode="lin" valueType="num">
                                      <p:cBhvr>
                                        <p:cTn id="87" dur="500" fill="hold"/>
                                        <p:tgtEl>
                                          <p:spTgt spid="31"/>
                                        </p:tgtEl>
                                        <p:attrNameLst>
                                          <p:attrName>ppt_y</p:attrName>
                                        </p:attrNameLst>
                                      </p:cBhvr>
                                      <p:tavLst>
                                        <p:tav tm="0">
                                          <p:val>
                                            <p:strVal val="#ppt_y+.1"/>
                                          </p:val>
                                        </p:tav>
                                        <p:tav tm="100000">
                                          <p:val>
                                            <p:strVal val="#ppt_y"/>
                                          </p:val>
                                        </p:tav>
                                      </p:tavLst>
                                    </p:anim>
                                  </p:childTnLst>
                                </p:cTn>
                              </p:par>
                              <p:par>
                                <p:cTn id="88" presetID="2" presetClass="entr" presetSubtype="2" fill="hold" grpId="0" nodeType="withEffect">
                                  <p:stCondLst>
                                    <p:cond delay="600"/>
                                  </p:stCondLst>
                                  <p:childTnLst>
                                    <p:set>
                                      <p:cBhvr>
                                        <p:cTn id="89" dur="1" fill="hold">
                                          <p:stCondLst>
                                            <p:cond delay="0"/>
                                          </p:stCondLst>
                                        </p:cTn>
                                        <p:tgtEl>
                                          <p:spTgt spid="119"/>
                                        </p:tgtEl>
                                        <p:attrNameLst>
                                          <p:attrName>style.visibility</p:attrName>
                                        </p:attrNameLst>
                                      </p:cBhvr>
                                      <p:to>
                                        <p:strVal val="visible"/>
                                      </p:to>
                                    </p:set>
                                    <p:anim calcmode="lin" valueType="num">
                                      <p:cBhvr additive="base">
                                        <p:cTn id="90" dur="500" fill="hold"/>
                                        <p:tgtEl>
                                          <p:spTgt spid="119"/>
                                        </p:tgtEl>
                                        <p:attrNameLst>
                                          <p:attrName>ppt_x</p:attrName>
                                        </p:attrNameLst>
                                      </p:cBhvr>
                                      <p:tavLst>
                                        <p:tav tm="0">
                                          <p:val>
                                            <p:strVal val="1+#ppt_w/2"/>
                                          </p:val>
                                        </p:tav>
                                        <p:tav tm="100000">
                                          <p:val>
                                            <p:strVal val="#ppt_x"/>
                                          </p:val>
                                        </p:tav>
                                      </p:tavLst>
                                    </p:anim>
                                    <p:anim calcmode="lin" valueType="num">
                                      <p:cBhvr additive="base">
                                        <p:cTn id="91" dur="500" fill="hold"/>
                                        <p:tgtEl>
                                          <p:spTgt spid="119"/>
                                        </p:tgtEl>
                                        <p:attrNameLst>
                                          <p:attrName>ppt_y</p:attrName>
                                        </p:attrNameLst>
                                      </p:cBhvr>
                                      <p:tavLst>
                                        <p:tav tm="0">
                                          <p:val>
                                            <p:strVal val="#ppt_y"/>
                                          </p:val>
                                        </p:tav>
                                        <p:tav tm="100000">
                                          <p:val>
                                            <p:strVal val="#ppt_y"/>
                                          </p:val>
                                        </p:tav>
                                      </p:tavLst>
                                    </p:anim>
                                  </p:childTnLst>
                                </p:cTn>
                              </p:par>
                              <p:par>
                                <p:cTn id="92" presetID="42" presetClass="entr" presetSubtype="0" fill="hold" grpId="0" nodeType="withEffect">
                                  <p:stCondLst>
                                    <p:cond delay="600"/>
                                  </p:stCondLst>
                                  <p:childTnLst>
                                    <p:set>
                                      <p:cBhvr>
                                        <p:cTn id="93" dur="1" fill="hold">
                                          <p:stCondLst>
                                            <p:cond delay="0"/>
                                          </p:stCondLst>
                                        </p:cTn>
                                        <p:tgtEl>
                                          <p:spTgt spid="32"/>
                                        </p:tgtEl>
                                        <p:attrNameLst>
                                          <p:attrName>style.visibility</p:attrName>
                                        </p:attrNameLst>
                                      </p:cBhvr>
                                      <p:to>
                                        <p:strVal val="visible"/>
                                      </p:to>
                                    </p:set>
                                    <p:animEffect transition="in" filter="fade">
                                      <p:cBhvr>
                                        <p:cTn id="94" dur="500"/>
                                        <p:tgtEl>
                                          <p:spTgt spid="32"/>
                                        </p:tgtEl>
                                      </p:cBhvr>
                                    </p:animEffect>
                                    <p:anim calcmode="lin" valueType="num">
                                      <p:cBhvr>
                                        <p:cTn id="95" dur="500" fill="hold"/>
                                        <p:tgtEl>
                                          <p:spTgt spid="32"/>
                                        </p:tgtEl>
                                        <p:attrNameLst>
                                          <p:attrName>ppt_x</p:attrName>
                                        </p:attrNameLst>
                                      </p:cBhvr>
                                      <p:tavLst>
                                        <p:tav tm="0">
                                          <p:val>
                                            <p:strVal val="#ppt_x"/>
                                          </p:val>
                                        </p:tav>
                                        <p:tav tm="100000">
                                          <p:val>
                                            <p:strVal val="#ppt_x"/>
                                          </p:val>
                                        </p:tav>
                                      </p:tavLst>
                                    </p:anim>
                                    <p:anim calcmode="lin" valueType="num">
                                      <p:cBhvr>
                                        <p:cTn id="96" dur="500" fill="hold"/>
                                        <p:tgtEl>
                                          <p:spTgt spid="32"/>
                                        </p:tgtEl>
                                        <p:attrNameLst>
                                          <p:attrName>ppt_y</p:attrName>
                                        </p:attrNameLst>
                                      </p:cBhvr>
                                      <p:tavLst>
                                        <p:tav tm="0">
                                          <p:val>
                                            <p:strVal val="#ppt_y+.1"/>
                                          </p:val>
                                        </p:tav>
                                        <p:tav tm="100000">
                                          <p:val>
                                            <p:strVal val="#ppt_y"/>
                                          </p:val>
                                        </p:tav>
                                      </p:tavLst>
                                    </p:anim>
                                  </p:childTnLst>
                                </p:cTn>
                              </p:par>
                              <p:par>
                                <p:cTn id="97" presetID="2" presetClass="entr" presetSubtype="2" fill="hold" grpId="0" nodeType="withEffect">
                                  <p:stCondLst>
                                    <p:cond delay="800"/>
                                  </p:stCondLst>
                                  <p:childTnLst>
                                    <p:set>
                                      <p:cBhvr>
                                        <p:cTn id="98" dur="1" fill="hold">
                                          <p:stCondLst>
                                            <p:cond delay="0"/>
                                          </p:stCondLst>
                                        </p:cTn>
                                        <p:tgtEl>
                                          <p:spTgt spid="120"/>
                                        </p:tgtEl>
                                        <p:attrNameLst>
                                          <p:attrName>style.visibility</p:attrName>
                                        </p:attrNameLst>
                                      </p:cBhvr>
                                      <p:to>
                                        <p:strVal val="visible"/>
                                      </p:to>
                                    </p:set>
                                    <p:anim calcmode="lin" valueType="num">
                                      <p:cBhvr additive="base">
                                        <p:cTn id="99" dur="500" fill="hold"/>
                                        <p:tgtEl>
                                          <p:spTgt spid="120"/>
                                        </p:tgtEl>
                                        <p:attrNameLst>
                                          <p:attrName>ppt_x</p:attrName>
                                        </p:attrNameLst>
                                      </p:cBhvr>
                                      <p:tavLst>
                                        <p:tav tm="0">
                                          <p:val>
                                            <p:strVal val="1+#ppt_w/2"/>
                                          </p:val>
                                        </p:tav>
                                        <p:tav tm="100000">
                                          <p:val>
                                            <p:strVal val="#ppt_x"/>
                                          </p:val>
                                        </p:tav>
                                      </p:tavLst>
                                    </p:anim>
                                    <p:anim calcmode="lin" valueType="num">
                                      <p:cBhvr additive="base">
                                        <p:cTn id="100" dur="500" fill="hold"/>
                                        <p:tgtEl>
                                          <p:spTgt spid="120"/>
                                        </p:tgtEl>
                                        <p:attrNameLst>
                                          <p:attrName>ppt_y</p:attrName>
                                        </p:attrNameLst>
                                      </p:cBhvr>
                                      <p:tavLst>
                                        <p:tav tm="0">
                                          <p:val>
                                            <p:strVal val="#ppt_y"/>
                                          </p:val>
                                        </p:tav>
                                        <p:tav tm="100000">
                                          <p:val>
                                            <p:strVal val="#ppt_y"/>
                                          </p:val>
                                        </p:tav>
                                      </p:tavLst>
                                    </p:anim>
                                  </p:childTnLst>
                                </p:cTn>
                              </p:par>
                              <p:par>
                                <p:cTn id="101" presetID="42" presetClass="entr" presetSubtype="0" fill="hold" grpId="0" nodeType="withEffect">
                                  <p:stCondLst>
                                    <p:cond delay="8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500"/>
                                        <p:tgtEl>
                                          <p:spTgt spid="33"/>
                                        </p:tgtEl>
                                      </p:cBhvr>
                                    </p:animEffect>
                                    <p:anim calcmode="lin" valueType="num">
                                      <p:cBhvr>
                                        <p:cTn id="104" dur="500" fill="hold"/>
                                        <p:tgtEl>
                                          <p:spTgt spid="33"/>
                                        </p:tgtEl>
                                        <p:attrNameLst>
                                          <p:attrName>ppt_x</p:attrName>
                                        </p:attrNameLst>
                                      </p:cBhvr>
                                      <p:tavLst>
                                        <p:tav tm="0">
                                          <p:val>
                                            <p:strVal val="#ppt_x"/>
                                          </p:val>
                                        </p:tav>
                                        <p:tav tm="100000">
                                          <p:val>
                                            <p:strVal val="#ppt_x"/>
                                          </p:val>
                                        </p:tav>
                                      </p:tavLst>
                                    </p:anim>
                                    <p:anim calcmode="lin" valueType="num">
                                      <p:cBhvr>
                                        <p:cTn id="105" dur="500" fill="hold"/>
                                        <p:tgtEl>
                                          <p:spTgt spid="33"/>
                                        </p:tgtEl>
                                        <p:attrNameLst>
                                          <p:attrName>ppt_y</p:attrName>
                                        </p:attrNameLst>
                                      </p:cBhvr>
                                      <p:tavLst>
                                        <p:tav tm="0">
                                          <p:val>
                                            <p:strVal val="#ppt_y+.1"/>
                                          </p:val>
                                        </p:tav>
                                        <p:tav tm="100000">
                                          <p:val>
                                            <p:strVal val="#ppt_y"/>
                                          </p:val>
                                        </p:tav>
                                      </p:tavLst>
                                    </p:anim>
                                  </p:childTnLst>
                                </p:cTn>
                              </p:par>
                              <p:par>
                                <p:cTn id="106" presetID="2" presetClass="entr" presetSubtype="2" fill="hold" grpId="0" nodeType="withEffect">
                                  <p:stCondLst>
                                    <p:cond delay="1000"/>
                                  </p:stCondLst>
                                  <p:childTnLst>
                                    <p:set>
                                      <p:cBhvr>
                                        <p:cTn id="107" dur="1" fill="hold">
                                          <p:stCondLst>
                                            <p:cond delay="0"/>
                                          </p:stCondLst>
                                        </p:cTn>
                                        <p:tgtEl>
                                          <p:spTgt spid="35"/>
                                        </p:tgtEl>
                                        <p:attrNameLst>
                                          <p:attrName>style.visibility</p:attrName>
                                        </p:attrNameLst>
                                      </p:cBhvr>
                                      <p:to>
                                        <p:strVal val="visible"/>
                                      </p:to>
                                    </p:set>
                                    <p:anim calcmode="lin" valueType="num">
                                      <p:cBhvr additive="base">
                                        <p:cTn id="108" dur="500" fill="hold"/>
                                        <p:tgtEl>
                                          <p:spTgt spid="35"/>
                                        </p:tgtEl>
                                        <p:attrNameLst>
                                          <p:attrName>ppt_x</p:attrName>
                                        </p:attrNameLst>
                                      </p:cBhvr>
                                      <p:tavLst>
                                        <p:tav tm="0">
                                          <p:val>
                                            <p:strVal val="1+#ppt_w/2"/>
                                          </p:val>
                                        </p:tav>
                                        <p:tav tm="100000">
                                          <p:val>
                                            <p:strVal val="#ppt_x"/>
                                          </p:val>
                                        </p:tav>
                                      </p:tavLst>
                                    </p:anim>
                                    <p:anim calcmode="lin" valueType="num">
                                      <p:cBhvr additive="base">
                                        <p:cTn id="109" dur="500" fill="hold"/>
                                        <p:tgtEl>
                                          <p:spTgt spid="35"/>
                                        </p:tgtEl>
                                        <p:attrNameLst>
                                          <p:attrName>ppt_y</p:attrName>
                                        </p:attrNameLst>
                                      </p:cBhvr>
                                      <p:tavLst>
                                        <p:tav tm="0">
                                          <p:val>
                                            <p:strVal val="#ppt_y"/>
                                          </p:val>
                                        </p:tav>
                                        <p:tav tm="100000">
                                          <p:val>
                                            <p:strVal val="#ppt_y"/>
                                          </p:val>
                                        </p:tav>
                                      </p:tavLst>
                                    </p:anim>
                                  </p:childTnLst>
                                </p:cTn>
                              </p:par>
                              <p:par>
                                <p:cTn id="110" presetID="42" presetClass="entr" presetSubtype="0" fill="hold" grpId="0" nodeType="withEffect">
                                  <p:stCondLst>
                                    <p:cond delay="1000"/>
                                  </p:stCondLst>
                                  <p:childTnLst>
                                    <p:set>
                                      <p:cBhvr>
                                        <p:cTn id="111" dur="1" fill="hold">
                                          <p:stCondLst>
                                            <p:cond delay="0"/>
                                          </p:stCondLst>
                                        </p:cTn>
                                        <p:tgtEl>
                                          <p:spTgt spid="34"/>
                                        </p:tgtEl>
                                        <p:attrNameLst>
                                          <p:attrName>style.visibility</p:attrName>
                                        </p:attrNameLst>
                                      </p:cBhvr>
                                      <p:to>
                                        <p:strVal val="visible"/>
                                      </p:to>
                                    </p:set>
                                    <p:animEffect transition="in" filter="fade">
                                      <p:cBhvr>
                                        <p:cTn id="112" dur="500"/>
                                        <p:tgtEl>
                                          <p:spTgt spid="34"/>
                                        </p:tgtEl>
                                      </p:cBhvr>
                                    </p:animEffect>
                                    <p:anim calcmode="lin" valueType="num">
                                      <p:cBhvr>
                                        <p:cTn id="113" dur="500" fill="hold"/>
                                        <p:tgtEl>
                                          <p:spTgt spid="34"/>
                                        </p:tgtEl>
                                        <p:attrNameLst>
                                          <p:attrName>ppt_x</p:attrName>
                                        </p:attrNameLst>
                                      </p:cBhvr>
                                      <p:tavLst>
                                        <p:tav tm="0">
                                          <p:val>
                                            <p:strVal val="#ppt_x"/>
                                          </p:val>
                                        </p:tav>
                                        <p:tav tm="100000">
                                          <p:val>
                                            <p:strVal val="#ppt_x"/>
                                          </p:val>
                                        </p:tav>
                                      </p:tavLst>
                                    </p:anim>
                                    <p:anim calcmode="lin" valueType="num">
                                      <p:cBhvr>
                                        <p:cTn id="114"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16" grpId="0" animBg="1"/>
      <p:bldP spid="117" grpId="0" animBg="1"/>
      <p:bldP spid="118" grpId="0" animBg="1"/>
      <p:bldP spid="119" grpId="0" animBg="1"/>
      <p:bldP spid="120" grpId="0" animBg="1"/>
      <p:bldP spid="21" grpId="0" animBg="1"/>
      <p:bldP spid="21" grpId="1" animBg="1"/>
      <p:bldP spid="21" grpId="2" animBg="1"/>
      <p:bldP spid="23" grpId="0" animBg="1"/>
      <p:bldP spid="24" grpId="0" animBg="1"/>
      <p:bldP spid="25" grpId="0" animBg="1"/>
      <p:bldP spid="26" grpId="0" animBg="1"/>
      <p:bldP spid="27" grpId="0" animBg="1"/>
      <p:bldP spid="28" grpId="0" animBg="1"/>
      <p:bldP spid="106" grpId="0"/>
      <p:bldP spid="106" grpId="1"/>
      <p:bldP spid="106" grpId="2"/>
      <p:bldP spid="107" grpId="0"/>
      <p:bldP spid="107" grpId="1"/>
      <p:bldP spid="107" grpId="2"/>
      <p:bldP spid="29" grpId="0"/>
      <p:bldP spid="30" grpId="0"/>
      <p:bldP spid="31" grpId="0"/>
      <p:bldP spid="32"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文本框 2"/>
          <p:cNvSpPr txBox="1"/>
          <p:nvPr/>
        </p:nvSpPr>
        <p:spPr>
          <a:xfrm>
            <a:off x="1219763" y="105518"/>
            <a:ext cx="2004700" cy="523220"/>
          </a:xfrm>
          <a:prstGeom prst="rect">
            <a:avLst/>
          </a:prstGeom>
          <a:noFill/>
        </p:spPr>
        <p:txBody>
          <a:bodyPr wrap="square" rtlCol="0">
            <a:spAutoFit/>
          </a:bodyPr>
          <a:lstStyle/>
          <a:p>
            <a:pPr algn="ctr"/>
            <a:r>
              <a:rPr lang="zh-CN" altLang="en-US" sz="2800" b="1">
                <a:solidFill>
                  <a:srgbClr val="0070C0"/>
                </a:solidFill>
                <a:latin typeface="微软雅黑" panose="020B0503020204020204" pitchFamily="34" charset="-122"/>
                <a:ea typeface="微软雅黑" panose="020B0503020204020204" pitchFamily="34" charset="-122"/>
              </a:rPr>
              <a:t>应用前景</a:t>
            </a:r>
          </a:p>
        </p:txBody>
      </p:sp>
      <p:cxnSp>
        <p:nvCxnSpPr>
          <p:cNvPr id="49" name="直接连接符 48"/>
          <p:cNvCxnSpPr/>
          <p:nvPr/>
        </p:nvCxnSpPr>
        <p:spPr>
          <a:xfrm>
            <a:off x="0" y="687715"/>
            <a:ext cx="914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50" name="图片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20" y="104414"/>
            <a:ext cx="826142" cy="583301"/>
          </a:xfrm>
          <a:prstGeom prst="rect">
            <a:avLst/>
          </a:prstGeom>
        </p:spPr>
      </p:pic>
      <p:sp>
        <p:nvSpPr>
          <p:cNvPr id="51" name="椭圆 50"/>
          <p:cNvSpPr/>
          <p:nvPr/>
        </p:nvSpPr>
        <p:spPr>
          <a:xfrm>
            <a:off x="7450353" y="286397"/>
            <a:ext cx="161462" cy="1614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7724169" y="286397"/>
            <a:ext cx="161462" cy="1614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7997985" y="286397"/>
            <a:ext cx="161462" cy="1614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8271801" y="286397"/>
            <a:ext cx="161462" cy="16146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8545617" y="286397"/>
            <a:ext cx="161462" cy="1614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6"/>
          <p:cNvSpPr/>
          <p:nvPr/>
        </p:nvSpPr>
        <p:spPr bwMode="auto">
          <a:xfrm flipH="1">
            <a:off x="4865301" y="1798035"/>
            <a:ext cx="555625" cy="2638425"/>
          </a:xfrm>
          <a:custGeom>
            <a:avLst/>
            <a:gdLst>
              <a:gd name="T0" fmla="*/ 0 w 131"/>
              <a:gd name="T1" fmla="*/ 621 h 621"/>
              <a:gd name="T2" fmla="*/ 0 w 131"/>
              <a:gd name="T3" fmla="*/ 543 h 621"/>
              <a:gd name="T4" fmla="*/ 15 w 131"/>
              <a:gd name="T5" fmla="*/ 528 h 621"/>
              <a:gd name="T6" fmla="*/ 15 w 131"/>
              <a:gd name="T7" fmla="*/ 112 h 621"/>
              <a:gd name="T8" fmla="*/ 127 w 131"/>
              <a:gd name="T9" fmla="*/ 0 h 621"/>
              <a:gd name="T10" fmla="*/ 131 w 131"/>
              <a:gd name="T11" fmla="*/ 0 h 621"/>
              <a:gd name="T12" fmla="*/ 131 w 131"/>
              <a:gd name="T13" fmla="*/ 79 h 621"/>
              <a:gd name="T14" fmla="*/ 127 w 131"/>
              <a:gd name="T15" fmla="*/ 79 h 621"/>
              <a:gd name="T16" fmla="*/ 93 w 131"/>
              <a:gd name="T17" fmla="*/ 112 h 621"/>
              <a:gd name="T18" fmla="*/ 93 w 131"/>
              <a:gd name="T19" fmla="*/ 528 h 621"/>
              <a:gd name="T20" fmla="*/ 0 w 131"/>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621">
                <a:moveTo>
                  <a:pt x="0" y="621"/>
                </a:moveTo>
                <a:cubicBezTo>
                  <a:pt x="0" y="543"/>
                  <a:pt x="0" y="543"/>
                  <a:pt x="0" y="543"/>
                </a:cubicBezTo>
                <a:cubicBezTo>
                  <a:pt x="8" y="543"/>
                  <a:pt x="15" y="536"/>
                  <a:pt x="15" y="528"/>
                </a:cubicBezTo>
                <a:cubicBezTo>
                  <a:pt x="15" y="112"/>
                  <a:pt x="15" y="112"/>
                  <a:pt x="15" y="112"/>
                </a:cubicBezTo>
                <a:cubicBezTo>
                  <a:pt x="15" y="51"/>
                  <a:pt x="65" y="0"/>
                  <a:pt x="127" y="0"/>
                </a:cubicBezTo>
                <a:cubicBezTo>
                  <a:pt x="131" y="0"/>
                  <a:pt x="131" y="0"/>
                  <a:pt x="131" y="0"/>
                </a:cubicBezTo>
                <a:cubicBezTo>
                  <a:pt x="131" y="79"/>
                  <a:pt x="131" y="79"/>
                  <a:pt x="131" y="79"/>
                </a:cubicBezTo>
                <a:cubicBezTo>
                  <a:pt x="127" y="79"/>
                  <a:pt x="127" y="79"/>
                  <a:pt x="127" y="79"/>
                </a:cubicBezTo>
                <a:cubicBezTo>
                  <a:pt x="108" y="79"/>
                  <a:pt x="93" y="94"/>
                  <a:pt x="93" y="112"/>
                </a:cubicBezTo>
                <a:cubicBezTo>
                  <a:pt x="93" y="528"/>
                  <a:pt x="93" y="528"/>
                  <a:pt x="93" y="528"/>
                </a:cubicBezTo>
                <a:cubicBezTo>
                  <a:pt x="93" y="579"/>
                  <a:pt x="51" y="621"/>
                  <a:pt x="0" y="621"/>
                </a:cubicBezTo>
                <a:close/>
              </a:path>
            </a:pathLst>
          </a:custGeom>
          <a:solidFill>
            <a:srgbClr val="0F7FCC"/>
          </a:solidFill>
          <a:ln w="9525">
            <a:solidFill>
              <a:schemeClr val="bg1"/>
            </a:solidFill>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 name="Freeform 7"/>
          <p:cNvSpPr/>
          <p:nvPr/>
        </p:nvSpPr>
        <p:spPr bwMode="auto">
          <a:xfrm flipH="1">
            <a:off x="4330313" y="1798035"/>
            <a:ext cx="534988" cy="2638425"/>
          </a:xfrm>
          <a:custGeom>
            <a:avLst/>
            <a:gdLst>
              <a:gd name="T0" fmla="*/ 126 w 126"/>
              <a:gd name="T1" fmla="*/ 621 h 621"/>
              <a:gd name="T2" fmla="*/ 34 w 126"/>
              <a:gd name="T3" fmla="*/ 528 h 621"/>
              <a:gd name="T4" fmla="*/ 34 w 126"/>
              <a:gd name="T5" fmla="*/ 112 h 621"/>
              <a:gd name="T6" fmla="*/ 0 w 126"/>
              <a:gd name="T7" fmla="*/ 79 h 621"/>
              <a:gd name="T8" fmla="*/ 0 w 126"/>
              <a:gd name="T9" fmla="*/ 0 h 621"/>
              <a:gd name="T10" fmla="*/ 112 w 126"/>
              <a:gd name="T11" fmla="*/ 112 h 621"/>
              <a:gd name="T12" fmla="*/ 112 w 126"/>
              <a:gd name="T13" fmla="*/ 528 h 621"/>
              <a:gd name="T14" fmla="*/ 126 w 126"/>
              <a:gd name="T15" fmla="*/ 543 h 621"/>
              <a:gd name="T16" fmla="*/ 126 w 126"/>
              <a:gd name="T17"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621">
                <a:moveTo>
                  <a:pt x="126" y="621"/>
                </a:moveTo>
                <a:cubicBezTo>
                  <a:pt x="75" y="621"/>
                  <a:pt x="34" y="579"/>
                  <a:pt x="34" y="528"/>
                </a:cubicBezTo>
                <a:cubicBezTo>
                  <a:pt x="34" y="112"/>
                  <a:pt x="34" y="112"/>
                  <a:pt x="34" y="112"/>
                </a:cubicBezTo>
                <a:cubicBezTo>
                  <a:pt x="34" y="94"/>
                  <a:pt x="18" y="79"/>
                  <a:pt x="0" y="79"/>
                </a:cubicBezTo>
                <a:cubicBezTo>
                  <a:pt x="0" y="0"/>
                  <a:pt x="0" y="0"/>
                  <a:pt x="0" y="0"/>
                </a:cubicBezTo>
                <a:cubicBezTo>
                  <a:pt x="62" y="0"/>
                  <a:pt x="112" y="51"/>
                  <a:pt x="112" y="112"/>
                </a:cubicBezTo>
                <a:cubicBezTo>
                  <a:pt x="112" y="528"/>
                  <a:pt x="112" y="528"/>
                  <a:pt x="112" y="528"/>
                </a:cubicBezTo>
                <a:cubicBezTo>
                  <a:pt x="112" y="536"/>
                  <a:pt x="118" y="543"/>
                  <a:pt x="126" y="543"/>
                </a:cubicBezTo>
                <a:lnTo>
                  <a:pt x="126" y="621"/>
                </a:lnTo>
                <a:close/>
              </a:path>
            </a:pathLst>
          </a:custGeom>
          <a:solidFill>
            <a:srgbClr val="FFC000"/>
          </a:solidFill>
          <a:ln>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 name="Freeform 8"/>
          <p:cNvSpPr/>
          <p:nvPr/>
        </p:nvSpPr>
        <p:spPr bwMode="auto">
          <a:xfrm flipH="1">
            <a:off x="3779450" y="2525110"/>
            <a:ext cx="550863" cy="1911350"/>
          </a:xfrm>
          <a:custGeom>
            <a:avLst/>
            <a:gdLst>
              <a:gd name="T0" fmla="*/ 3 w 130"/>
              <a:gd name="T1" fmla="*/ 450 h 450"/>
              <a:gd name="T2" fmla="*/ 0 w 130"/>
              <a:gd name="T3" fmla="*/ 450 h 450"/>
              <a:gd name="T4" fmla="*/ 0 w 130"/>
              <a:gd name="T5" fmla="*/ 372 h 450"/>
              <a:gd name="T6" fmla="*/ 3 w 130"/>
              <a:gd name="T7" fmla="*/ 372 h 450"/>
              <a:gd name="T8" fmla="*/ 18 w 130"/>
              <a:gd name="T9" fmla="*/ 357 h 450"/>
              <a:gd name="T10" fmla="*/ 18 w 130"/>
              <a:gd name="T11" fmla="*/ 112 h 450"/>
              <a:gd name="T12" fmla="*/ 130 w 130"/>
              <a:gd name="T13" fmla="*/ 0 h 450"/>
              <a:gd name="T14" fmla="*/ 130 w 130"/>
              <a:gd name="T15" fmla="*/ 78 h 450"/>
              <a:gd name="T16" fmla="*/ 96 w 130"/>
              <a:gd name="T17" fmla="*/ 112 h 450"/>
              <a:gd name="T18" fmla="*/ 96 w 130"/>
              <a:gd name="T19" fmla="*/ 357 h 450"/>
              <a:gd name="T20" fmla="*/ 3 w 130"/>
              <a:gd name="T21"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 h="450">
                <a:moveTo>
                  <a:pt x="3" y="450"/>
                </a:moveTo>
                <a:cubicBezTo>
                  <a:pt x="0" y="450"/>
                  <a:pt x="0" y="450"/>
                  <a:pt x="0" y="450"/>
                </a:cubicBezTo>
                <a:cubicBezTo>
                  <a:pt x="0" y="372"/>
                  <a:pt x="0" y="372"/>
                  <a:pt x="0" y="372"/>
                </a:cubicBezTo>
                <a:cubicBezTo>
                  <a:pt x="3" y="372"/>
                  <a:pt x="3" y="372"/>
                  <a:pt x="3" y="372"/>
                </a:cubicBezTo>
                <a:cubicBezTo>
                  <a:pt x="11" y="372"/>
                  <a:pt x="18" y="365"/>
                  <a:pt x="18" y="357"/>
                </a:cubicBezTo>
                <a:cubicBezTo>
                  <a:pt x="18" y="112"/>
                  <a:pt x="18" y="112"/>
                  <a:pt x="18" y="112"/>
                </a:cubicBezTo>
                <a:cubicBezTo>
                  <a:pt x="18" y="50"/>
                  <a:pt x="68" y="0"/>
                  <a:pt x="130" y="0"/>
                </a:cubicBezTo>
                <a:cubicBezTo>
                  <a:pt x="130" y="78"/>
                  <a:pt x="130" y="78"/>
                  <a:pt x="130" y="78"/>
                </a:cubicBezTo>
                <a:cubicBezTo>
                  <a:pt x="111" y="78"/>
                  <a:pt x="96" y="93"/>
                  <a:pt x="96" y="112"/>
                </a:cubicBezTo>
                <a:cubicBezTo>
                  <a:pt x="96" y="357"/>
                  <a:pt x="96" y="357"/>
                  <a:pt x="96" y="357"/>
                </a:cubicBezTo>
                <a:cubicBezTo>
                  <a:pt x="96" y="408"/>
                  <a:pt x="54" y="450"/>
                  <a:pt x="3" y="450"/>
                </a:cubicBezTo>
                <a:close/>
              </a:path>
            </a:pathLst>
          </a:custGeom>
          <a:solidFill>
            <a:srgbClr val="349CE8"/>
          </a:solidFill>
          <a:ln w="9525">
            <a:solidFill>
              <a:schemeClr val="bg1"/>
            </a:solidFill>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6" name="Freeform 9"/>
          <p:cNvSpPr/>
          <p:nvPr/>
        </p:nvSpPr>
        <p:spPr bwMode="auto">
          <a:xfrm flipH="1">
            <a:off x="3236526" y="2525110"/>
            <a:ext cx="542925" cy="1911350"/>
          </a:xfrm>
          <a:custGeom>
            <a:avLst/>
            <a:gdLst>
              <a:gd name="T0" fmla="*/ 128 w 128"/>
              <a:gd name="T1" fmla="*/ 450 h 450"/>
              <a:gd name="T2" fmla="*/ 36 w 128"/>
              <a:gd name="T3" fmla="*/ 357 h 450"/>
              <a:gd name="T4" fmla="*/ 36 w 128"/>
              <a:gd name="T5" fmla="*/ 112 h 450"/>
              <a:gd name="T6" fmla="*/ 2 w 128"/>
              <a:gd name="T7" fmla="*/ 78 h 450"/>
              <a:gd name="T8" fmla="*/ 0 w 128"/>
              <a:gd name="T9" fmla="*/ 78 h 450"/>
              <a:gd name="T10" fmla="*/ 0 w 128"/>
              <a:gd name="T11" fmla="*/ 0 h 450"/>
              <a:gd name="T12" fmla="*/ 2 w 128"/>
              <a:gd name="T13" fmla="*/ 0 h 450"/>
              <a:gd name="T14" fmla="*/ 114 w 128"/>
              <a:gd name="T15" fmla="*/ 112 h 450"/>
              <a:gd name="T16" fmla="*/ 114 w 128"/>
              <a:gd name="T17" fmla="*/ 357 h 450"/>
              <a:gd name="T18" fmla="*/ 128 w 128"/>
              <a:gd name="T19" fmla="*/ 372 h 450"/>
              <a:gd name="T20" fmla="*/ 128 w 128"/>
              <a:gd name="T21"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450">
                <a:moveTo>
                  <a:pt x="128" y="450"/>
                </a:moveTo>
                <a:cubicBezTo>
                  <a:pt x="77" y="450"/>
                  <a:pt x="36" y="408"/>
                  <a:pt x="36" y="357"/>
                </a:cubicBezTo>
                <a:cubicBezTo>
                  <a:pt x="36" y="112"/>
                  <a:pt x="36" y="112"/>
                  <a:pt x="36" y="112"/>
                </a:cubicBezTo>
                <a:cubicBezTo>
                  <a:pt x="36" y="93"/>
                  <a:pt x="20" y="78"/>
                  <a:pt x="2" y="78"/>
                </a:cubicBezTo>
                <a:cubicBezTo>
                  <a:pt x="0" y="78"/>
                  <a:pt x="0" y="78"/>
                  <a:pt x="0" y="78"/>
                </a:cubicBezTo>
                <a:cubicBezTo>
                  <a:pt x="0" y="0"/>
                  <a:pt x="0" y="0"/>
                  <a:pt x="0" y="0"/>
                </a:cubicBezTo>
                <a:cubicBezTo>
                  <a:pt x="2" y="0"/>
                  <a:pt x="2" y="0"/>
                  <a:pt x="2" y="0"/>
                </a:cubicBezTo>
                <a:cubicBezTo>
                  <a:pt x="64" y="0"/>
                  <a:pt x="114" y="50"/>
                  <a:pt x="114" y="112"/>
                </a:cubicBezTo>
                <a:cubicBezTo>
                  <a:pt x="114" y="357"/>
                  <a:pt x="114" y="357"/>
                  <a:pt x="114" y="357"/>
                </a:cubicBezTo>
                <a:cubicBezTo>
                  <a:pt x="114" y="365"/>
                  <a:pt x="120" y="372"/>
                  <a:pt x="128" y="372"/>
                </a:cubicBezTo>
                <a:lnTo>
                  <a:pt x="128" y="450"/>
                </a:lnTo>
                <a:close/>
              </a:path>
            </a:pathLst>
          </a:custGeom>
          <a:solidFill>
            <a:srgbClr val="FFC000"/>
          </a:solidFill>
          <a:ln>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7" name="Freeform 10"/>
          <p:cNvSpPr/>
          <p:nvPr/>
        </p:nvSpPr>
        <p:spPr bwMode="auto">
          <a:xfrm flipH="1">
            <a:off x="2696776" y="3029935"/>
            <a:ext cx="539750" cy="1406525"/>
          </a:xfrm>
          <a:custGeom>
            <a:avLst/>
            <a:gdLst>
              <a:gd name="T0" fmla="*/ 0 w 127"/>
              <a:gd name="T1" fmla="*/ 331 h 331"/>
              <a:gd name="T2" fmla="*/ 0 w 127"/>
              <a:gd name="T3" fmla="*/ 253 h 331"/>
              <a:gd name="T4" fmla="*/ 15 w 127"/>
              <a:gd name="T5" fmla="*/ 238 h 331"/>
              <a:gd name="T6" fmla="*/ 15 w 127"/>
              <a:gd name="T7" fmla="*/ 112 h 331"/>
              <a:gd name="T8" fmla="*/ 127 w 127"/>
              <a:gd name="T9" fmla="*/ 0 h 331"/>
              <a:gd name="T10" fmla="*/ 127 w 127"/>
              <a:gd name="T11" fmla="*/ 78 h 331"/>
              <a:gd name="T12" fmla="*/ 93 w 127"/>
              <a:gd name="T13" fmla="*/ 112 h 331"/>
              <a:gd name="T14" fmla="*/ 93 w 127"/>
              <a:gd name="T15" fmla="*/ 238 h 331"/>
              <a:gd name="T16" fmla="*/ 0 w 127"/>
              <a:gd name="T17" fmla="*/ 33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331">
                <a:moveTo>
                  <a:pt x="0" y="331"/>
                </a:moveTo>
                <a:cubicBezTo>
                  <a:pt x="0" y="253"/>
                  <a:pt x="0" y="253"/>
                  <a:pt x="0" y="253"/>
                </a:cubicBezTo>
                <a:cubicBezTo>
                  <a:pt x="8" y="253"/>
                  <a:pt x="15" y="246"/>
                  <a:pt x="15" y="238"/>
                </a:cubicBezTo>
                <a:cubicBezTo>
                  <a:pt x="15" y="112"/>
                  <a:pt x="15" y="112"/>
                  <a:pt x="15" y="112"/>
                </a:cubicBezTo>
                <a:cubicBezTo>
                  <a:pt x="15" y="50"/>
                  <a:pt x="65" y="0"/>
                  <a:pt x="127" y="0"/>
                </a:cubicBezTo>
                <a:cubicBezTo>
                  <a:pt x="127" y="78"/>
                  <a:pt x="127" y="78"/>
                  <a:pt x="127" y="78"/>
                </a:cubicBezTo>
                <a:cubicBezTo>
                  <a:pt x="108" y="78"/>
                  <a:pt x="93" y="93"/>
                  <a:pt x="93" y="112"/>
                </a:cubicBezTo>
                <a:cubicBezTo>
                  <a:pt x="93" y="238"/>
                  <a:pt x="93" y="238"/>
                  <a:pt x="93" y="238"/>
                </a:cubicBezTo>
                <a:cubicBezTo>
                  <a:pt x="93" y="289"/>
                  <a:pt x="51" y="331"/>
                  <a:pt x="0" y="331"/>
                </a:cubicBezTo>
                <a:close/>
              </a:path>
            </a:pathLst>
          </a:custGeom>
          <a:solidFill>
            <a:srgbClr val="55ACEC"/>
          </a:solidFill>
          <a:ln w="9525">
            <a:solidFill>
              <a:schemeClr val="bg1"/>
            </a:solidFill>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8" name="Freeform 11"/>
          <p:cNvSpPr/>
          <p:nvPr/>
        </p:nvSpPr>
        <p:spPr bwMode="auto">
          <a:xfrm flipH="1">
            <a:off x="2222113" y="3029935"/>
            <a:ext cx="474663" cy="1406525"/>
          </a:xfrm>
          <a:custGeom>
            <a:avLst/>
            <a:gdLst>
              <a:gd name="T0" fmla="*/ 112 w 112"/>
              <a:gd name="T1" fmla="*/ 331 h 331"/>
              <a:gd name="T2" fmla="*/ 34 w 112"/>
              <a:gd name="T3" fmla="*/ 331 h 331"/>
              <a:gd name="T4" fmla="*/ 34 w 112"/>
              <a:gd name="T5" fmla="*/ 112 h 331"/>
              <a:gd name="T6" fmla="*/ 0 w 112"/>
              <a:gd name="T7" fmla="*/ 78 h 331"/>
              <a:gd name="T8" fmla="*/ 0 w 112"/>
              <a:gd name="T9" fmla="*/ 0 h 331"/>
              <a:gd name="T10" fmla="*/ 112 w 112"/>
              <a:gd name="T11" fmla="*/ 112 h 331"/>
              <a:gd name="T12" fmla="*/ 112 w 112"/>
              <a:gd name="T13" fmla="*/ 331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112" y="331"/>
                </a:moveTo>
                <a:cubicBezTo>
                  <a:pt x="34" y="331"/>
                  <a:pt x="34" y="331"/>
                  <a:pt x="34" y="331"/>
                </a:cubicBezTo>
                <a:cubicBezTo>
                  <a:pt x="34" y="112"/>
                  <a:pt x="34" y="112"/>
                  <a:pt x="34" y="112"/>
                </a:cubicBezTo>
                <a:cubicBezTo>
                  <a:pt x="34" y="93"/>
                  <a:pt x="18" y="78"/>
                  <a:pt x="0" y="78"/>
                </a:cubicBezTo>
                <a:cubicBezTo>
                  <a:pt x="0" y="0"/>
                  <a:pt x="0" y="0"/>
                  <a:pt x="0" y="0"/>
                </a:cubicBezTo>
                <a:cubicBezTo>
                  <a:pt x="62" y="0"/>
                  <a:pt x="112" y="50"/>
                  <a:pt x="112" y="112"/>
                </a:cubicBezTo>
                <a:lnTo>
                  <a:pt x="112" y="331"/>
                </a:lnTo>
                <a:close/>
              </a:path>
            </a:pathLst>
          </a:custGeom>
          <a:solidFill>
            <a:srgbClr val="FFC000"/>
          </a:solidFill>
          <a:ln>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1" name="任意多边形: 形状 60"/>
          <p:cNvSpPr/>
          <p:nvPr/>
        </p:nvSpPr>
        <p:spPr bwMode="auto">
          <a:xfrm flipH="1">
            <a:off x="5303296" y="927572"/>
            <a:ext cx="694049" cy="3508888"/>
          </a:xfrm>
          <a:custGeom>
            <a:avLst/>
            <a:gdLst>
              <a:gd name="connsiteX0" fmla="*/ 347025 w 694049"/>
              <a:gd name="connsiteY0" fmla="*/ 0 h 3508888"/>
              <a:gd name="connsiteX1" fmla="*/ 321569 w 694049"/>
              <a:gd name="connsiteY1" fmla="*/ 12745 h 3508888"/>
              <a:gd name="connsiteX2" fmla="*/ 7602 w 694049"/>
              <a:gd name="connsiteY2" fmla="*/ 390858 h 3508888"/>
              <a:gd name="connsiteX3" fmla="*/ 33059 w 694049"/>
              <a:gd name="connsiteY3" fmla="*/ 441839 h 3508888"/>
              <a:gd name="connsiteX4" fmla="*/ 143591 w 694049"/>
              <a:gd name="connsiteY4" fmla="*/ 441839 h 3508888"/>
              <a:gd name="connsiteX5" fmla="*/ 181131 w 694049"/>
              <a:gd name="connsiteY5" fmla="*/ 441839 h 3508888"/>
              <a:gd name="connsiteX6" fmla="*/ 181131 w 694049"/>
              <a:gd name="connsiteY6" fmla="*/ 465444 h 3508888"/>
              <a:gd name="connsiteX7" fmla="*/ 181131 w 694049"/>
              <a:gd name="connsiteY7" fmla="*/ 3113746 h 3508888"/>
              <a:gd name="connsiteX8" fmla="*/ 576419 w 694049"/>
              <a:gd name="connsiteY8" fmla="*/ 3508888 h 3508888"/>
              <a:gd name="connsiteX9" fmla="*/ 576419 w 694049"/>
              <a:gd name="connsiteY9" fmla="*/ 3177479 h 3508888"/>
              <a:gd name="connsiteX10" fmla="*/ 512663 w 694049"/>
              <a:gd name="connsiteY10" fmla="*/ 3113746 h 3508888"/>
              <a:gd name="connsiteX11" fmla="*/ 512663 w 694049"/>
              <a:gd name="connsiteY11" fmla="*/ 810133 h 3508888"/>
              <a:gd name="connsiteX12" fmla="*/ 512663 w 694049"/>
              <a:gd name="connsiteY12" fmla="*/ 441839 h 3508888"/>
              <a:gd name="connsiteX13" fmla="*/ 549233 w 694049"/>
              <a:gd name="connsiteY13" fmla="*/ 441839 h 3508888"/>
              <a:gd name="connsiteX14" fmla="*/ 660991 w 694049"/>
              <a:gd name="connsiteY14" fmla="*/ 441839 h 3508888"/>
              <a:gd name="connsiteX15" fmla="*/ 686448 w 694049"/>
              <a:gd name="connsiteY15" fmla="*/ 390858 h 3508888"/>
              <a:gd name="connsiteX16" fmla="*/ 372482 w 694049"/>
              <a:gd name="connsiteY16" fmla="*/ 12745 h 3508888"/>
              <a:gd name="connsiteX17" fmla="*/ 347025 w 694049"/>
              <a:gd name="connsiteY17" fmla="*/ 0 h 350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4049" h="3508887">
                <a:moveTo>
                  <a:pt x="347025" y="0"/>
                </a:moveTo>
                <a:cubicBezTo>
                  <a:pt x="337479" y="0"/>
                  <a:pt x="327933" y="4248"/>
                  <a:pt x="321569" y="12745"/>
                </a:cubicBezTo>
                <a:cubicBezTo>
                  <a:pt x="7602" y="390858"/>
                  <a:pt x="7602" y="390858"/>
                  <a:pt x="7602" y="390858"/>
                </a:cubicBezTo>
                <a:cubicBezTo>
                  <a:pt x="-9369" y="412100"/>
                  <a:pt x="3360" y="441839"/>
                  <a:pt x="33059" y="441839"/>
                </a:cubicBezTo>
                <a:cubicBezTo>
                  <a:pt x="72305" y="441839"/>
                  <a:pt x="109098" y="441839"/>
                  <a:pt x="143591" y="441839"/>
                </a:cubicBezTo>
                <a:lnTo>
                  <a:pt x="181131" y="441839"/>
                </a:lnTo>
                <a:lnTo>
                  <a:pt x="181131" y="465444"/>
                </a:lnTo>
                <a:cubicBezTo>
                  <a:pt x="181131" y="711163"/>
                  <a:pt x="181131" y="1366413"/>
                  <a:pt x="181131" y="3113746"/>
                </a:cubicBezTo>
                <a:cubicBezTo>
                  <a:pt x="181131" y="3330437"/>
                  <a:pt x="359648" y="3508888"/>
                  <a:pt x="576419" y="3508888"/>
                </a:cubicBezTo>
                <a:lnTo>
                  <a:pt x="576419" y="3177479"/>
                </a:lnTo>
                <a:cubicBezTo>
                  <a:pt x="542416" y="3177479"/>
                  <a:pt x="512663" y="3147737"/>
                  <a:pt x="512663" y="3113746"/>
                </a:cubicBezTo>
                <a:cubicBezTo>
                  <a:pt x="512663" y="3113746"/>
                  <a:pt x="512663" y="3113746"/>
                  <a:pt x="512663" y="810133"/>
                </a:cubicBezTo>
                <a:lnTo>
                  <a:pt x="512663" y="441839"/>
                </a:lnTo>
                <a:lnTo>
                  <a:pt x="549233" y="441839"/>
                </a:lnTo>
                <a:cubicBezTo>
                  <a:pt x="660991" y="441839"/>
                  <a:pt x="660991" y="441839"/>
                  <a:pt x="660991" y="441839"/>
                </a:cubicBezTo>
                <a:cubicBezTo>
                  <a:pt x="690691" y="441839"/>
                  <a:pt x="703419" y="412100"/>
                  <a:pt x="686448" y="390858"/>
                </a:cubicBezTo>
                <a:cubicBezTo>
                  <a:pt x="372482" y="12745"/>
                  <a:pt x="372482" y="12745"/>
                  <a:pt x="372482" y="12745"/>
                </a:cubicBezTo>
                <a:cubicBezTo>
                  <a:pt x="366118" y="4248"/>
                  <a:pt x="356571" y="0"/>
                  <a:pt x="347025" y="0"/>
                </a:cubicBezTo>
                <a:close/>
              </a:path>
            </a:pathLst>
          </a:custGeom>
          <a:solidFill>
            <a:srgbClr val="FFC000"/>
          </a:solidFill>
          <a:ln>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p>
        </p:txBody>
      </p:sp>
      <p:grpSp>
        <p:nvGrpSpPr>
          <p:cNvPr id="62" name="组合 61"/>
          <p:cNvGrpSpPr/>
          <p:nvPr/>
        </p:nvGrpSpPr>
        <p:grpSpPr>
          <a:xfrm>
            <a:off x="6088333" y="1305192"/>
            <a:ext cx="2724040" cy="889581"/>
            <a:chOff x="7554929" y="1284965"/>
            <a:chExt cx="3039522" cy="889581"/>
          </a:xfrm>
        </p:grpSpPr>
        <p:sp>
          <p:nvSpPr>
            <p:cNvPr id="63" name="文本框 62"/>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64"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65" name="组合 64"/>
          <p:cNvGrpSpPr/>
          <p:nvPr/>
        </p:nvGrpSpPr>
        <p:grpSpPr>
          <a:xfrm>
            <a:off x="133350" y="3325552"/>
            <a:ext cx="2125432" cy="1163187"/>
            <a:chOff x="7769900" y="1288358"/>
            <a:chExt cx="2897418" cy="1163187"/>
          </a:xfrm>
        </p:grpSpPr>
        <p:sp>
          <p:nvSpPr>
            <p:cNvPr id="66" name="文本框 65"/>
            <p:cNvSpPr txBox="1"/>
            <p:nvPr/>
          </p:nvSpPr>
          <p:spPr>
            <a:xfrm>
              <a:off x="7769900" y="1528215"/>
              <a:ext cx="2824550" cy="923330"/>
            </a:xfrm>
            <a:prstGeom prst="rect">
              <a:avLst/>
            </a:prstGeom>
            <a:noFill/>
          </p:spPr>
          <p:txBody>
            <a:bodyPr wrap="square" rtlCol="0">
              <a:spAutoFit/>
            </a:bodyPr>
            <a:lstStyle/>
            <a:p>
              <a:pPr algn="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67" name="文本框 2"/>
            <p:cNvSpPr txBox="1"/>
            <p:nvPr/>
          </p:nvSpPr>
          <p:spPr>
            <a:xfrm>
              <a:off x="9102338" y="1288358"/>
              <a:ext cx="1564980"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68" name="组合 67"/>
          <p:cNvGrpSpPr/>
          <p:nvPr/>
        </p:nvGrpSpPr>
        <p:grpSpPr>
          <a:xfrm>
            <a:off x="6088333" y="2435971"/>
            <a:ext cx="2724040" cy="889581"/>
            <a:chOff x="7554929" y="1284965"/>
            <a:chExt cx="3039522" cy="889581"/>
          </a:xfrm>
        </p:grpSpPr>
        <p:sp>
          <p:nvSpPr>
            <p:cNvPr id="69" name="文本框 68"/>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70"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71" name="组合 70"/>
          <p:cNvGrpSpPr/>
          <p:nvPr/>
        </p:nvGrpSpPr>
        <p:grpSpPr>
          <a:xfrm>
            <a:off x="6088333" y="3546879"/>
            <a:ext cx="2724040" cy="889581"/>
            <a:chOff x="7554929" y="1284965"/>
            <a:chExt cx="3039522" cy="889581"/>
          </a:xfrm>
        </p:grpSpPr>
        <p:sp>
          <p:nvSpPr>
            <p:cNvPr id="72" name="文本框 71"/>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73"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500"/>
                                  </p:stCondLst>
                                  <p:iterate type="wd">
                                    <p:tmPct val="10000"/>
                                  </p:iterate>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8"/>
                                        </p:tgtEl>
                                        <p:attrNameLst>
                                          <p:attrName>ppt_y</p:attrName>
                                        </p:attrNameLst>
                                      </p:cBhvr>
                                      <p:tavLst>
                                        <p:tav tm="0">
                                          <p:val>
                                            <p:strVal val="#ppt_y"/>
                                          </p:val>
                                        </p:tav>
                                        <p:tav tm="100000">
                                          <p:val>
                                            <p:strVal val="#ppt_y"/>
                                          </p:val>
                                        </p:tav>
                                      </p:tavLst>
                                    </p:anim>
                                    <p:anim calcmode="lin" valueType="num">
                                      <p:cBhvr>
                                        <p:cTn id="14"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8"/>
                                        </p:tgtEl>
                                      </p:cBhvr>
                                    </p:animEffect>
                                  </p:childTnLst>
                                </p:cTn>
                              </p:par>
                              <p:par>
                                <p:cTn id="17" presetID="22" presetClass="entr" presetSubtype="8" fill="hold" nodeType="withEffect">
                                  <p:stCondLst>
                                    <p:cond delay="1000"/>
                                  </p:stCondLst>
                                  <p:childTnLst>
                                    <p:set>
                                      <p:cBhvr>
                                        <p:cTn id="18" dur="1" fill="hold">
                                          <p:stCondLst>
                                            <p:cond delay="0"/>
                                          </p:stCondLst>
                                        </p:cTn>
                                        <p:tgtEl>
                                          <p:spTgt spid="49"/>
                                        </p:tgtEl>
                                        <p:attrNameLst>
                                          <p:attrName>style.visibility</p:attrName>
                                        </p:attrNameLst>
                                      </p:cBhvr>
                                      <p:to>
                                        <p:strVal val="visible"/>
                                      </p:to>
                                    </p:set>
                                    <p:animEffect transition="in" filter="wipe(left)">
                                      <p:cBhvr>
                                        <p:cTn id="19" dur="500"/>
                                        <p:tgtEl>
                                          <p:spTgt spid="49"/>
                                        </p:tgtEl>
                                      </p:cBhvr>
                                    </p:animEffect>
                                  </p:childTnLst>
                                </p:cTn>
                              </p:par>
                              <p:par>
                                <p:cTn id="20" presetID="23" presetClass="entr" presetSubtype="16" fill="hold" grpId="0" nodeType="withEffect">
                                  <p:stCondLst>
                                    <p:cond delay="1250"/>
                                  </p:stCondLst>
                                  <p:childTnLst>
                                    <p:set>
                                      <p:cBhvr>
                                        <p:cTn id="21" dur="1" fill="hold">
                                          <p:stCondLst>
                                            <p:cond delay="0"/>
                                          </p:stCondLst>
                                        </p:cTn>
                                        <p:tgtEl>
                                          <p:spTgt spid="51"/>
                                        </p:tgtEl>
                                        <p:attrNameLst>
                                          <p:attrName>style.visibility</p:attrName>
                                        </p:attrNameLst>
                                      </p:cBhvr>
                                      <p:to>
                                        <p:strVal val="visible"/>
                                      </p:to>
                                    </p:set>
                                    <p:anim calcmode="lin" valueType="num">
                                      <p:cBhvr>
                                        <p:cTn id="22" dur="500" fill="hold"/>
                                        <p:tgtEl>
                                          <p:spTgt spid="51"/>
                                        </p:tgtEl>
                                        <p:attrNameLst>
                                          <p:attrName>ppt_w</p:attrName>
                                        </p:attrNameLst>
                                      </p:cBhvr>
                                      <p:tavLst>
                                        <p:tav tm="0">
                                          <p:val>
                                            <p:fltVal val="0"/>
                                          </p:val>
                                        </p:tav>
                                        <p:tav tm="100000">
                                          <p:val>
                                            <p:strVal val="#ppt_w"/>
                                          </p:val>
                                        </p:tav>
                                      </p:tavLst>
                                    </p:anim>
                                    <p:anim calcmode="lin" valueType="num">
                                      <p:cBhvr>
                                        <p:cTn id="23" dur="500" fill="hold"/>
                                        <p:tgtEl>
                                          <p:spTgt spid="51"/>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1500"/>
                                  </p:stCondLst>
                                  <p:childTnLst>
                                    <p:set>
                                      <p:cBhvr>
                                        <p:cTn id="25" dur="1" fill="hold">
                                          <p:stCondLst>
                                            <p:cond delay="0"/>
                                          </p:stCondLst>
                                        </p:cTn>
                                        <p:tgtEl>
                                          <p:spTgt spid="52"/>
                                        </p:tgtEl>
                                        <p:attrNameLst>
                                          <p:attrName>style.visibility</p:attrName>
                                        </p:attrNameLst>
                                      </p:cBhvr>
                                      <p:to>
                                        <p:strVal val="visible"/>
                                      </p:to>
                                    </p:set>
                                    <p:anim calcmode="lin" valueType="num">
                                      <p:cBhvr>
                                        <p:cTn id="26" dur="500" fill="hold"/>
                                        <p:tgtEl>
                                          <p:spTgt spid="52"/>
                                        </p:tgtEl>
                                        <p:attrNameLst>
                                          <p:attrName>ppt_w</p:attrName>
                                        </p:attrNameLst>
                                      </p:cBhvr>
                                      <p:tavLst>
                                        <p:tav tm="0">
                                          <p:val>
                                            <p:fltVal val="0"/>
                                          </p:val>
                                        </p:tav>
                                        <p:tav tm="100000">
                                          <p:val>
                                            <p:strVal val="#ppt_w"/>
                                          </p:val>
                                        </p:tav>
                                      </p:tavLst>
                                    </p:anim>
                                    <p:anim calcmode="lin" valueType="num">
                                      <p:cBhvr>
                                        <p:cTn id="27" dur="500" fill="hold"/>
                                        <p:tgtEl>
                                          <p:spTgt spid="52"/>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750"/>
                                  </p:stCondLst>
                                  <p:childTnLst>
                                    <p:set>
                                      <p:cBhvr>
                                        <p:cTn id="29" dur="1" fill="hold">
                                          <p:stCondLst>
                                            <p:cond delay="0"/>
                                          </p:stCondLst>
                                        </p:cTn>
                                        <p:tgtEl>
                                          <p:spTgt spid="53"/>
                                        </p:tgtEl>
                                        <p:attrNameLst>
                                          <p:attrName>style.visibility</p:attrName>
                                        </p:attrNameLst>
                                      </p:cBhvr>
                                      <p:to>
                                        <p:strVal val="visible"/>
                                      </p:to>
                                    </p:set>
                                    <p:anim calcmode="lin" valueType="num">
                                      <p:cBhvr>
                                        <p:cTn id="30" dur="500" fill="hold"/>
                                        <p:tgtEl>
                                          <p:spTgt spid="53"/>
                                        </p:tgtEl>
                                        <p:attrNameLst>
                                          <p:attrName>ppt_w</p:attrName>
                                        </p:attrNameLst>
                                      </p:cBhvr>
                                      <p:tavLst>
                                        <p:tav tm="0">
                                          <p:val>
                                            <p:fltVal val="0"/>
                                          </p:val>
                                        </p:tav>
                                        <p:tav tm="100000">
                                          <p:val>
                                            <p:strVal val="#ppt_w"/>
                                          </p:val>
                                        </p:tav>
                                      </p:tavLst>
                                    </p:anim>
                                    <p:anim calcmode="lin" valueType="num">
                                      <p:cBhvr>
                                        <p:cTn id="31" dur="500" fill="hold"/>
                                        <p:tgtEl>
                                          <p:spTgt spid="53"/>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2000"/>
                                  </p:stCondLst>
                                  <p:childTnLst>
                                    <p:set>
                                      <p:cBhvr>
                                        <p:cTn id="33" dur="1" fill="hold">
                                          <p:stCondLst>
                                            <p:cond delay="0"/>
                                          </p:stCondLst>
                                        </p:cTn>
                                        <p:tgtEl>
                                          <p:spTgt spid="54"/>
                                        </p:tgtEl>
                                        <p:attrNameLst>
                                          <p:attrName>style.visibility</p:attrName>
                                        </p:attrNameLst>
                                      </p:cBhvr>
                                      <p:to>
                                        <p:strVal val="visible"/>
                                      </p:to>
                                    </p:set>
                                    <p:anim calcmode="lin" valueType="num">
                                      <p:cBhvr>
                                        <p:cTn id="34" dur="500" fill="hold"/>
                                        <p:tgtEl>
                                          <p:spTgt spid="54"/>
                                        </p:tgtEl>
                                        <p:attrNameLst>
                                          <p:attrName>ppt_w</p:attrName>
                                        </p:attrNameLst>
                                      </p:cBhvr>
                                      <p:tavLst>
                                        <p:tav tm="0">
                                          <p:val>
                                            <p:fltVal val="0"/>
                                          </p:val>
                                        </p:tav>
                                        <p:tav tm="100000">
                                          <p:val>
                                            <p:strVal val="#ppt_w"/>
                                          </p:val>
                                        </p:tav>
                                      </p:tavLst>
                                    </p:anim>
                                    <p:anim calcmode="lin" valueType="num">
                                      <p:cBhvr>
                                        <p:cTn id="35" dur="500" fill="hold"/>
                                        <p:tgtEl>
                                          <p:spTgt spid="54"/>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2250"/>
                                  </p:stCondLst>
                                  <p:childTnLst>
                                    <p:set>
                                      <p:cBhvr>
                                        <p:cTn id="37" dur="1" fill="hold">
                                          <p:stCondLst>
                                            <p:cond delay="0"/>
                                          </p:stCondLst>
                                        </p:cTn>
                                        <p:tgtEl>
                                          <p:spTgt spid="55"/>
                                        </p:tgtEl>
                                        <p:attrNameLst>
                                          <p:attrName>style.visibility</p:attrName>
                                        </p:attrNameLst>
                                      </p:cBhvr>
                                      <p:to>
                                        <p:strVal val="visible"/>
                                      </p:to>
                                    </p:set>
                                    <p:anim calcmode="lin" valueType="num">
                                      <p:cBhvr>
                                        <p:cTn id="38" dur="500" fill="hold"/>
                                        <p:tgtEl>
                                          <p:spTgt spid="55"/>
                                        </p:tgtEl>
                                        <p:attrNameLst>
                                          <p:attrName>ppt_w</p:attrName>
                                        </p:attrNameLst>
                                      </p:cBhvr>
                                      <p:tavLst>
                                        <p:tav tm="0">
                                          <p:val>
                                            <p:fltVal val="0"/>
                                          </p:val>
                                        </p:tav>
                                        <p:tav tm="100000">
                                          <p:val>
                                            <p:strVal val="#ppt_w"/>
                                          </p:val>
                                        </p:tav>
                                      </p:tavLst>
                                    </p:anim>
                                    <p:anim calcmode="lin" valueType="num">
                                      <p:cBhvr>
                                        <p:cTn id="39" dur="500" fill="hold"/>
                                        <p:tgtEl>
                                          <p:spTgt spid="55"/>
                                        </p:tgtEl>
                                        <p:attrNameLst>
                                          <p:attrName>ppt_h</p:attrName>
                                        </p:attrNameLst>
                                      </p:cBhvr>
                                      <p:tavLst>
                                        <p:tav tm="0">
                                          <p:val>
                                            <p:fltVal val="0"/>
                                          </p:val>
                                        </p:tav>
                                        <p:tav tm="100000">
                                          <p:val>
                                            <p:strVal val="#ppt_h"/>
                                          </p:val>
                                        </p:tav>
                                      </p:tavLst>
                                    </p:anim>
                                  </p:childTnLst>
                                </p:cTn>
                              </p:par>
                              <p:par>
                                <p:cTn id="40" presetID="22" presetClass="entr" presetSubtype="4" fill="hold" grpId="0" nodeType="withEffect">
                                  <p:stCondLst>
                                    <p:cond delay="275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par>
                                <p:cTn id="43" presetID="22" presetClass="entr" presetSubtype="1" fill="hold" grpId="0" nodeType="withEffect">
                                  <p:stCondLst>
                                    <p:cond delay="3250"/>
                                  </p:stCondLst>
                                  <p:childTnLst>
                                    <p:set>
                                      <p:cBhvr>
                                        <p:cTn id="44" dur="1" fill="hold">
                                          <p:stCondLst>
                                            <p:cond delay="0"/>
                                          </p:stCondLst>
                                        </p:cTn>
                                        <p:tgtEl>
                                          <p:spTgt spid="57"/>
                                        </p:tgtEl>
                                        <p:attrNameLst>
                                          <p:attrName>style.visibility</p:attrName>
                                        </p:attrNameLst>
                                      </p:cBhvr>
                                      <p:to>
                                        <p:strVal val="visible"/>
                                      </p:to>
                                    </p:set>
                                    <p:animEffect transition="in" filter="wipe(up)">
                                      <p:cBhvr>
                                        <p:cTn id="45" dur="500"/>
                                        <p:tgtEl>
                                          <p:spTgt spid="57"/>
                                        </p:tgtEl>
                                      </p:cBhvr>
                                    </p:animEffect>
                                  </p:childTnLst>
                                </p:cTn>
                              </p:par>
                              <p:par>
                                <p:cTn id="46" presetID="22" presetClass="entr" presetSubtype="4" fill="hold" grpId="0" nodeType="withEffect">
                                  <p:stCondLst>
                                    <p:cond delay="3750"/>
                                  </p:stCondLst>
                                  <p:childTnLst>
                                    <p:set>
                                      <p:cBhvr>
                                        <p:cTn id="47" dur="1" fill="hold">
                                          <p:stCondLst>
                                            <p:cond delay="0"/>
                                          </p:stCondLst>
                                        </p:cTn>
                                        <p:tgtEl>
                                          <p:spTgt spid="56"/>
                                        </p:tgtEl>
                                        <p:attrNameLst>
                                          <p:attrName>style.visibility</p:attrName>
                                        </p:attrNameLst>
                                      </p:cBhvr>
                                      <p:to>
                                        <p:strVal val="visible"/>
                                      </p:to>
                                    </p:set>
                                    <p:animEffect transition="in" filter="wipe(down)">
                                      <p:cBhvr>
                                        <p:cTn id="48" dur="500"/>
                                        <p:tgtEl>
                                          <p:spTgt spid="56"/>
                                        </p:tgtEl>
                                      </p:cBhvr>
                                    </p:animEffect>
                                  </p:childTnLst>
                                </p:cTn>
                              </p:par>
                              <p:par>
                                <p:cTn id="49" presetID="22" presetClass="entr" presetSubtype="1" fill="hold" grpId="0" nodeType="withEffect">
                                  <p:stCondLst>
                                    <p:cond delay="4250"/>
                                  </p:stCondLst>
                                  <p:childTnLst>
                                    <p:set>
                                      <p:cBhvr>
                                        <p:cTn id="50" dur="1" fill="hold">
                                          <p:stCondLst>
                                            <p:cond delay="0"/>
                                          </p:stCondLst>
                                        </p:cTn>
                                        <p:tgtEl>
                                          <p:spTgt spid="8"/>
                                        </p:tgtEl>
                                        <p:attrNameLst>
                                          <p:attrName>style.visibility</p:attrName>
                                        </p:attrNameLst>
                                      </p:cBhvr>
                                      <p:to>
                                        <p:strVal val="visible"/>
                                      </p:to>
                                    </p:set>
                                    <p:animEffect transition="in" filter="wipe(up)">
                                      <p:cBhvr>
                                        <p:cTn id="51" dur="500"/>
                                        <p:tgtEl>
                                          <p:spTgt spid="8"/>
                                        </p:tgtEl>
                                      </p:cBhvr>
                                    </p:animEffect>
                                  </p:childTnLst>
                                </p:cTn>
                              </p:par>
                              <p:par>
                                <p:cTn id="52" presetID="22" presetClass="entr" presetSubtype="4" fill="hold" grpId="0" nodeType="withEffect">
                                  <p:stCondLst>
                                    <p:cond delay="4750"/>
                                  </p:stCondLst>
                                  <p:childTnLst>
                                    <p:set>
                                      <p:cBhvr>
                                        <p:cTn id="53" dur="1" fill="hold">
                                          <p:stCondLst>
                                            <p:cond delay="0"/>
                                          </p:stCondLst>
                                        </p:cTn>
                                        <p:tgtEl>
                                          <p:spTgt spid="7"/>
                                        </p:tgtEl>
                                        <p:attrNameLst>
                                          <p:attrName>style.visibility</p:attrName>
                                        </p:attrNameLst>
                                      </p:cBhvr>
                                      <p:to>
                                        <p:strVal val="visible"/>
                                      </p:to>
                                    </p:set>
                                    <p:animEffect transition="in" filter="wipe(down)">
                                      <p:cBhvr>
                                        <p:cTn id="54" dur="500"/>
                                        <p:tgtEl>
                                          <p:spTgt spid="7"/>
                                        </p:tgtEl>
                                      </p:cBhvr>
                                    </p:animEffect>
                                  </p:childTnLst>
                                </p:cTn>
                              </p:par>
                              <p:par>
                                <p:cTn id="55" presetID="22" presetClass="entr" presetSubtype="1" fill="hold" grpId="0" nodeType="withEffect">
                                  <p:stCondLst>
                                    <p:cond delay="5250"/>
                                  </p:stCondLst>
                                  <p:childTnLst>
                                    <p:set>
                                      <p:cBhvr>
                                        <p:cTn id="56" dur="1" fill="hold">
                                          <p:stCondLst>
                                            <p:cond delay="0"/>
                                          </p:stCondLst>
                                        </p:cTn>
                                        <p:tgtEl>
                                          <p:spTgt spid="6"/>
                                        </p:tgtEl>
                                        <p:attrNameLst>
                                          <p:attrName>style.visibility</p:attrName>
                                        </p:attrNameLst>
                                      </p:cBhvr>
                                      <p:to>
                                        <p:strVal val="visible"/>
                                      </p:to>
                                    </p:set>
                                    <p:animEffect transition="in" filter="wipe(up)">
                                      <p:cBhvr>
                                        <p:cTn id="57" dur="500"/>
                                        <p:tgtEl>
                                          <p:spTgt spid="6"/>
                                        </p:tgtEl>
                                      </p:cBhvr>
                                    </p:animEffect>
                                  </p:childTnLst>
                                </p:cTn>
                              </p:par>
                              <p:par>
                                <p:cTn id="58" presetID="22" presetClass="entr" presetSubtype="4" fill="hold" grpId="0" nodeType="withEffect">
                                  <p:stCondLst>
                                    <p:cond delay="5750"/>
                                  </p:stCondLst>
                                  <p:childTnLst>
                                    <p:set>
                                      <p:cBhvr>
                                        <p:cTn id="59" dur="1" fill="hold">
                                          <p:stCondLst>
                                            <p:cond delay="0"/>
                                          </p:stCondLst>
                                        </p:cTn>
                                        <p:tgtEl>
                                          <p:spTgt spid="61"/>
                                        </p:tgtEl>
                                        <p:attrNameLst>
                                          <p:attrName>style.visibility</p:attrName>
                                        </p:attrNameLst>
                                      </p:cBhvr>
                                      <p:to>
                                        <p:strVal val="visible"/>
                                      </p:to>
                                    </p:set>
                                    <p:animEffect transition="in" filter="wipe(down)">
                                      <p:cBhvr>
                                        <p:cTn id="60" dur="500"/>
                                        <p:tgtEl>
                                          <p:spTgt spid="61"/>
                                        </p:tgtEl>
                                      </p:cBhvr>
                                    </p:animEffect>
                                  </p:childTnLst>
                                </p:cTn>
                              </p:par>
                              <p:par>
                                <p:cTn id="61" presetID="42" presetClass="entr" presetSubtype="0" fill="hold" nodeType="withEffect">
                                  <p:stCondLst>
                                    <p:cond delay="6250"/>
                                  </p:stCondLst>
                                  <p:childTnLst>
                                    <p:set>
                                      <p:cBhvr>
                                        <p:cTn id="62" dur="1" fill="hold">
                                          <p:stCondLst>
                                            <p:cond delay="0"/>
                                          </p:stCondLst>
                                        </p:cTn>
                                        <p:tgtEl>
                                          <p:spTgt spid="65"/>
                                        </p:tgtEl>
                                        <p:attrNameLst>
                                          <p:attrName>style.visibility</p:attrName>
                                        </p:attrNameLst>
                                      </p:cBhvr>
                                      <p:to>
                                        <p:strVal val="visible"/>
                                      </p:to>
                                    </p:set>
                                    <p:animEffect transition="in" filter="fade">
                                      <p:cBhvr>
                                        <p:cTn id="63" dur="1000"/>
                                        <p:tgtEl>
                                          <p:spTgt spid="65"/>
                                        </p:tgtEl>
                                      </p:cBhvr>
                                    </p:animEffect>
                                    <p:anim calcmode="lin" valueType="num">
                                      <p:cBhvr>
                                        <p:cTn id="64" dur="1000" fill="hold"/>
                                        <p:tgtEl>
                                          <p:spTgt spid="65"/>
                                        </p:tgtEl>
                                        <p:attrNameLst>
                                          <p:attrName>ppt_x</p:attrName>
                                        </p:attrNameLst>
                                      </p:cBhvr>
                                      <p:tavLst>
                                        <p:tav tm="0">
                                          <p:val>
                                            <p:strVal val="#ppt_x"/>
                                          </p:val>
                                        </p:tav>
                                        <p:tav tm="100000">
                                          <p:val>
                                            <p:strVal val="#ppt_x"/>
                                          </p:val>
                                        </p:tav>
                                      </p:tavLst>
                                    </p:anim>
                                    <p:anim calcmode="lin" valueType="num">
                                      <p:cBhvr>
                                        <p:cTn id="65" dur="1000" fill="hold"/>
                                        <p:tgtEl>
                                          <p:spTgt spid="65"/>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675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725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1000"/>
                                        <p:tgtEl>
                                          <p:spTgt spid="68"/>
                                        </p:tgtEl>
                                      </p:cBhvr>
                                    </p:animEffect>
                                    <p:anim calcmode="lin" valueType="num">
                                      <p:cBhvr>
                                        <p:cTn id="74" dur="1000" fill="hold"/>
                                        <p:tgtEl>
                                          <p:spTgt spid="68"/>
                                        </p:tgtEl>
                                        <p:attrNameLst>
                                          <p:attrName>ppt_x</p:attrName>
                                        </p:attrNameLst>
                                      </p:cBhvr>
                                      <p:tavLst>
                                        <p:tav tm="0">
                                          <p:val>
                                            <p:strVal val="#ppt_x"/>
                                          </p:val>
                                        </p:tav>
                                        <p:tav tm="100000">
                                          <p:val>
                                            <p:strVal val="#ppt_x"/>
                                          </p:val>
                                        </p:tav>
                                      </p:tavLst>
                                    </p:anim>
                                    <p:anim calcmode="lin" valueType="num">
                                      <p:cBhvr>
                                        <p:cTn id="75" dur="1000" fill="hold"/>
                                        <p:tgtEl>
                                          <p:spTgt spid="68"/>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775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1000"/>
                                        <p:tgtEl>
                                          <p:spTgt spid="71"/>
                                        </p:tgtEl>
                                      </p:cBhvr>
                                    </p:animEffect>
                                    <p:anim calcmode="lin" valueType="num">
                                      <p:cBhvr>
                                        <p:cTn id="79" dur="1000" fill="hold"/>
                                        <p:tgtEl>
                                          <p:spTgt spid="71"/>
                                        </p:tgtEl>
                                        <p:attrNameLst>
                                          <p:attrName>ppt_x</p:attrName>
                                        </p:attrNameLst>
                                      </p:cBhvr>
                                      <p:tavLst>
                                        <p:tav tm="0">
                                          <p:val>
                                            <p:strVal val="#ppt_x"/>
                                          </p:val>
                                        </p:tav>
                                        <p:tav tm="100000">
                                          <p:val>
                                            <p:strVal val="#ppt_x"/>
                                          </p:val>
                                        </p:tav>
                                      </p:tavLst>
                                    </p:anim>
                                    <p:anim calcmode="lin" valueType="num">
                                      <p:cBhvr>
                                        <p:cTn id="8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1" grpId="0" animBg="1"/>
      <p:bldP spid="52" grpId="0" animBg="1"/>
      <p:bldP spid="53" grpId="0" animBg="1"/>
      <p:bldP spid="54" grpId="0" animBg="1"/>
      <p:bldP spid="55" grpId="0" animBg="1"/>
      <p:bldP spid="6" grpId="0" animBg="1"/>
      <p:bldP spid="7" grpId="0" animBg="1"/>
      <p:bldP spid="8" grpId="0" animBg="1"/>
      <p:bldP spid="56" grpId="0" animBg="1"/>
      <p:bldP spid="57" grpId="0" animBg="1"/>
      <p:bldP spid="58" grpId="0" animBg="1"/>
      <p:bldP spid="6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5"/>
          <p:cNvSpPr/>
          <p:nvPr/>
        </p:nvSpPr>
        <p:spPr bwMode="auto">
          <a:xfrm>
            <a:off x="-1" y="1389683"/>
            <a:ext cx="9144001" cy="2229317"/>
          </a:xfrm>
          <a:custGeom>
            <a:avLst/>
            <a:gdLst>
              <a:gd name="T0" fmla="*/ 0 w 1994"/>
              <a:gd name="T1" fmla="*/ 71 h 973"/>
              <a:gd name="T2" fmla="*/ 1994 w 1994"/>
              <a:gd name="T3" fmla="*/ 0 h 973"/>
              <a:gd name="T4" fmla="*/ 1994 w 1994"/>
              <a:gd name="T5" fmla="*/ 973 h 973"/>
              <a:gd name="T6" fmla="*/ 0 w 1994"/>
              <a:gd name="T7" fmla="*/ 853 h 973"/>
              <a:gd name="T8" fmla="*/ 0 w 1994"/>
              <a:gd name="T9" fmla="*/ 71 h 973"/>
            </a:gdLst>
            <a:ahLst/>
            <a:cxnLst>
              <a:cxn ang="0">
                <a:pos x="T0" y="T1"/>
              </a:cxn>
              <a:cxn ang="0">
                <a:pos x="T2" y="T3"/>
              </a:cxn>
              <a:cxn ang="0">
                <a:pos x="T4" y="T5"/>
              </a:cxn>
              <a:cxn ang="0">
                <a:pos x="T6" y="T7"/>
              </a:cxn>
              <a:cxn ang="0">
                <a:pos x="T8" y="T9"/>
              </a:cxn>
            </a:cxnLst>
            <a:rect l="0" t="0" r="r" b="b"/>
            <a:pathLst>
              <a:path w="1994" h="973">
                <a:moveTo>
                  <a:pt x="0" y="71"/>
                </a:moveTo>
                <a:cubicBezTo>
                  <a:pt x="0" y="71"/>
                  <a:pt x="1110" y="435"/>
                  <a:pt x="1994" y="0"/>
                </a:cubicBezTo>
                <a:cubicBezTo>
                  <a:pt x="1994" y="973"/>
                  <a:pt x="1994" y="973"/>
                  <a:pt x="1994" y="973"/>
                </a:cubicBezTo>
                <a:cubicBezTo>
                  <a:pt x="1994" y="973"/>
                  <a:pt x="955" y="549"/>
                  <a:pt x="0" y="853"/>
                </a:cubicBezTo>
                <a:lnTo>
                  <a:pt x="0" y="71"/>
                </a:lnTo>
                <a:close/>
              </a:path>
            </a:pathLst>
          </a:custGeom>
          <a:solidFill>
            <a:srgbClr val="0070C0"/>
          </a:solidFill>
          <a:ln>
            <a:noFill/>
          </a:ln>
          <a:effectLst>
            <a:innerShdw blurRad="114300" dir="2940000">
              <a:prstClr val="black">
                <a:alpha val="38000"/>
              </a:prstClr>
            </a:innerShdw>
          </a:effectLst>
        </p:spPr>
        <p:txBody>
          <a:bodyPr vert="horz" wrap="square" lIns="91440" tIns="45720" rIns="91440" bIns="45720" numCol="1" anchor="t" anchorCtr="0" compatLnSpc="1"/>
          <a:lstStyle/>
          <a:p>
            <a:endParaRPr lang="zh-CN" altLang="en-US"/>
          </a:p>
        </p:txBody>
      </p:sp>
      <p:sp>
        <p:nvSpPr>
          <p:cNvPr id="15" name="PA_椭圆 3"/>
          <p:cNvSpPr/>
          <p:nvPr>
            <p:custDataLst>
              <p:tags r:id="rId1"/>
            </p:custDataLst>
          </p:nvPr>
        </p:nvSpPr>
        <p:spPr>
          <a:xfrm>
            <a:off x="954929" y="1135559"/>
            <a:ext cx="2426020" cy="2426018"/>
          </a:xfrm>
          <a:prstGeom prst="ellipse">
            <a:avLst/>
          </a:prstGeom>
          <a:gradFill flip="none" rotWithShape="1">
            <a:gsLst>
              <a:gs pos="0">
                <a:schemeClr val="bg1"/>
              </a:gs>
              <a:gs pos="100000">
                <a:schemeClr val="bg1">
                  <a:lumMod val="75000"/>
                </a:schemeClr>
              </a:gs>
            </a:gsLst>
            <a:lin ang="13500000" scaled="1"/>
          </a:gradFill>
          <a:ln w="381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6" name="PA_椭圆 8"/>
          <p:cNvSpPr/>
          <p:nvPr>
            <p:custDataLst>
              <p:tags r:id="rId2"/>
            </p:custDataLst>
          </p:nvPr>
        </p:nvSpPr>
        <p:spPr>
          <a:xfrm>
            <a:off x="2471681" y="917563"/>
            <a:ext cx="616797" cy="616797"/>
          </a:xfrm>
          <a:prstGeom prst="ellipse">
            <a:avLst/>
          </a:prstGeom>
          <a:solidFill>
            <a:srgbClr val="FFC000"/>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7" name="PA_椭圆 6"/>
          <p:cNvSpPr/>
          <p:nvPr>
            <p:custDataLst>
              <p:tags r:id="rId3"/>
            </p:custDataLst>
          </p:nvPr>
        </p:nvSpPr>
        <p:spPr>
          <a:xfrm>
            <a:off x="3274705" y="1744545"/>
            <a:ext cx="622370" cy="622370"/>
          </a:xfrm>
          <a:prstGeom prst="ellipse">
            <a:avLst/>
          </a:prstGeom>
          <a:solidFill>
            <a:srgbClr val="00B0F0"/>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8" name="PA_椭圆 5"/>
          <p:cNvSpPr/>
          <p:nvPr>
            <p:custDataLst>
              <p:tags r:id="rId4"/>
            </p:custDataLst>
          </p:nvPr>
        </p:nvSpPr>
        <p:spPr>
          <a:xfrm>
            <a:off x="3004892" y="2714367"/>
            <a:ext cx="484940" cy="484940"/>
          </a:xfrm>
          <a:prstGeom prst="ellipse">
            <a:avLst/>
          </a:prstGeom>
          <a:no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9" name="PA_椭圆 5"/>
          <p:cNvSpPr/>
          <p:nvPr>
            <p:custDataLst>
              <p:tags r:id="rId5"/>
            </p:custDataLst>
          </p:nvPr>
        </p:nvSpPr>
        <p:spPr>
          <a:xfrm>
            <a:off x="1092992" y="3036884"/>
            <a:ext cx="433520" cy="433520"/>
          </a:xfrm>
          <a:prstGeom prst="ellipse">
            <a:avLst/>
          </a:prstGeom>
          <a:noFill/>
          <a:ln w="38100">
            <a:solidFill>
              <a:srgbClr val="FFC000"/>
            </a:soli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0" name="PA_椭圆 13"/>
          <p:cNvSpPr/>
          <p:nvPr>
            <p:custDataLst>
              <p:tags r:id="rId6"/>
            </p:custDataLst>
          </p:nvPr>
        </p:nvSpPr>
        <p:spPr>
          <a:xfrm>
            <a:off x="2255399" y="3245396"/>
            <a:ext cx="432563" cy="432563"/>
          </a:xfrm>
          <a:prstGeom prst="ellipse">
            <a:avLst/>
          </a:prstGeom>
          <a:solidFill>
            <a:srgbClr val="0070C0"/>
          </a:solidFill>
          <a:ln w="254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1" name="PA_椭圆 11"/>
          <p:cNvSpPr/>
          <p:nvPr>
            <p:custDataLst>
              <p:tags r:id="rId7"/>
            </p:custDataLst>
          </p:nvPr>
        </p:nvSpPr>
        <p:spPr>
          <a:xfrm>
            <a:off x="827384" y="1361788"/>
            <a:ext cx="581457" cy="581457"/>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2" name="矩形 21"/>
          <p:cNvSpPr/>
          <p:nvPr/>
        </p:nvSpPr>
        <p:spPr>
          <a:xfrm>
            <a:off x="1440966" y="1768973"/>
            <a:ext cx="1451039" cy="1323439"/>
          </a:xfrm>
          <a:prstGeom prst="rect">
            <a:avLst/>
          </a:prstGeom>
        </p:spPr>
        <p:txBody>
          <a:bodyPr wrap="none">
            <a:spAutoFit/>
          </a:bodyPr>
          <a:lstStyle/>
          <a:p>
            <a:pPr algn="ctr">
              <a:defRPr/>
            </a:pPr>
            <a:r>
              <a:rPr lang="en-US" altLang="zh-CN" sz="8000" b="1" kern="10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05</a:t>
            </a:r>
            <a:endParaRPr lang="zh-CN" altLang="zh-CN" sz="8000" b="1" kern="100">
              <a:solidFill>
                <a:srgbClr val="0070C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矩形 22"/>
          <p:cNvSpPr/>
          <p:nvPr/>
        </p:nvSpPr>
        <p:spPr>
          <a:xfrm>
            <a:off x="3701550" y="2088382"/>
            <a:ext cx="5496892" cy="769441"/>
          </a:xfrm>
          <a:prstGeom prst="rect">
            <a:avLst/>
          </a:prstGeom>
        </p:spPr>
        <p:txBody>
          <a:bodyPr wrap="square">
            <a:spAutoFit/>
          </a:bodyPr>
          <a:lstStyle/>
          <a:p>
            <a:pPr algn="ctr">
              <a:defRPr/>
            </a:pPr>
            <a:r>
              <a:rPr lang="zh-CN" altLang="en-US" sz="44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相关建议</a:t>
            </a:r>
            <a:endParaRPr lang="zh-CN" altLang="zh-CN" sz="44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2" name="组合 1"/>
          <p:cNvGrpSpPr/>
          <p:nvPr/>
        </p:nvGrpSpPr>
        <p:grpSpPr>
          <a:xfrm>
            <a:off x="5236671" y="3556522"/>
            <a:ext cx="1675459" cy="1142723"/>
            <a:chOff x="5236671" y="3556522"/>
            <a:chExt cx="1675459" cy="1142723"/>
          </a:xfrm>
        </p:grpSpPr>
        <p:sp>
          <p:nvSpPr>
            <p:cNvPr id="26" name="矩形 25"/>
            <p:cNvSpPr/>
            <p:nvPr/>
          </p:nvSpPr>
          <p:spPr>
            <a:xfrm>
              <a:off x="5236671" y="3556522"/>
              <a:ext cx="1675459" cy="369332"/>
            </a:xfrm>
            <a:prstGeom prst="rect">
              <a:avLst/>
            </a:prstGeom>
          </p:spPr>
          <p:txBody>
            <a:bodyPr wrap="none">
              <a:spAutoFit/>
            </a:bodyPr>
            <a:lstStyle/>
            <a:p>
              <a:r>
                <a:rPr lang="en-US" altLang="zh-CN" sz="1800">
                  <a:latin typeface="微软雅黑" panose="020B0503020204020204" pitchFamily="34" charset="-122"/>
                  <a:ea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rPr>
                <a:t>案例对比分析</a:t>
              </a:r>
              <a:endParaRPr lang="en-US" altLang="zh-CN" sz="1800">
                <a:latin typeface="微软雅黑" panose="020B0503020204020204" pitchFamily="34" charset="-122"/>
                <a:ea typeface="微软雅黑" panose="020B0503020204020204" pitchFamily="34" charset="-122"/>
              </a:endParaRPr>
            </a:p>
          </p:txBody>
        </p:sp>
        <p:sp>
          <p:nvSpPr>
            <p:cNvPr id="29" name="矩形 28"/>
            <p:cNvSpPr/>
            <p:nvPr/>
          </p:nvSpPr>
          <p:spPr>
            <a:xfrm>
              <a:off x="5236671" y="3943218"/>
              <a:ext cx="1675459" cy="369332"/>
            </a:xfrm>
            <a:prstGeom prst="rect">
              <a:avLst/>
            </a:prstGeom>
          </p:spPr>
          <p:txBody>
            <a:bodyPr wrap="none">
              <a:spAutoFit/>
            </a:bodyPr>
            <a:lstStyle/>
            <a:p>
              <a:r>
                <a:rPr lang="en-US" altLang="zh-CN" sz="1800">
                  <a:latin typeface="微软雅黑" panose="020B0503020204020204" pitchFamily="34" charset="-122"/>
                  <a:ea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rPr>
                <a:t>问题评估相关</a:t>
              </a:r>
              <a:endParaRPr lang="en-US" altLang="zh-CN" sz="1800">
                <a:latin typeface="微软雅黑" panose="020B0503020204020204" pitchFamily="34" charset="-122"/>
                <a:ea typeface="微软雅黑" panose="020B0503020204020204" pitchFamily="34" charset="-122"/>
              </a:endParaRPr>
            </a:p>
          </p:txBody>
        </p:sp>
        <p:sp>
          <p:nvSpPr>
            <p:cNvPr id="32" name="矩形 31"/>
            <p:cNvSpPr/>
            <p:nvPr/>
          </p:nvSpPr>
          <p:spPr>
            <a:xfrm>
              <a:off x="5236671" y="4329913"/>
              <a:ext cx="752129" cy="369332"/>
            </a:xfrm>
            <a:prstGeom prst="rect">
              <a:avLst/>
            </a:prstGeom>
          </p:spPr>
          <p:txBody>
            <a:bodyPr wrap="none">
              <a:spAutoFit/>
            </a:bodyPr>
            <a:lstStyle/>
            <a:p>
              <a:r>
                <a:rPr lang="en-US" altLang="zh-CN" sz="1800">
                  <a:latin typeface="微软雅黑" panose="020B0503020204020204" pitchFamily="34" charset="-122"/>
                  <a:ea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rPr>
                <a:t>对策</a:t>
              </a:r>
              <a:endParaRPr lang="en-US" altLang="zh-CN" sz="1800">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6862491" y="417439"/>
            <a:ext cx="1737522" cy="240619"/>
            <a:chOff x="4742723" y="4583139"/>
            <a:chExt cx="2804050" cy="388316"/>
          </a:xfrm>
        </p:grpSpPr>
        <p:grpSp>
          <p:nvGrpSpPr>
            <p:cNvPr id="34" name="组合 33"/>
            <p:cNvGrpSpPr/>
            <p:nvPr/>
          </p:nvGrpSpPr>
          <p:grpSpPr>
            <a:xfrm>
              <a:off x="4742723" y="4583139"/>
              <a:ext cx="383088" cy="388316"/>
              <a:chOff x="4796805" y="-215900"/>
              <a:chExt cx="2093913" cy="2122488"/>
            </a:xfrm>
            <a:solidFill>
              <a:schemeClr val="bg1">
                <a:lumMod val="50000"/>
              </a:schemeClr>
            </a:solidFill>
          </p:grpSpPr>
          <p:sp>
            <p:nvSpPr>
              <p:cNvPr id="50" name="Freeform 6"/>
              <p:cNvSpPr>
                <a:spLocks noEditPoints="1"/>
              </p:cNvSpPr>
              <p:nvPr/>
            </p:nvSpPr>
            <p:spPr bwMode="auto">
              <a:xfrm>
                <a:off x="4796805" y="-21590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sp>
            <p:nvSpPr>
              <p:cNvPr id="51" name="Freeform 7"/>
              <p:cNvSpPr>
                <a:spLocks noEditPoints="1"/>
              </p:cNvSpPr>
              <p:nvPr/>
            </p:nvSpPr>
            <p:spPr bwMode="auto">
              <a:xfrm>
                <a:off x="5168280" y="0"/>
                <a:ext cx="1360488" cy="1641475"/>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grpSp>
        <p:grpSp>
          <p:nvGrpSpPr>
            <p:cNvPr id="35" name="组合 34"/>
            <p:cNvGrpSpPr/>
            <p:nvPr/>
          </p:nvGrpSpPr>
          <p:grpSpPr>
            <a:xfrm>
              <a:off x="5342128" y="4583139"/>
              <a:ext cx="383088" cy="388316"/>
              <a:chOff x="10019977" y="-551766"/>
              <a:chExt cx="2093913" cy="2122488"/>
            </a:xfrm>
            <a:solidFill>
              <a:schemeClr val="bg1">
                <a:lumMod val="50000"/>
              </a:schemeClr>
            </a:solidFill>
          </p:grpSpPr>
          <p:sp>
            <p:nvSpPr>
              <p:cNvPr id="48" name="Freeform 6"/>
              <p:cNvSpPr>
                <a:spLocks noEditPoints="1"/>
              </p:cNvSpPr>
              <p:nvPr/>
            </p:nvSpPr>
            <p:spPr bwMode="auto">
              <a:xfrm>
                <a:off x="10019977" y="-5517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49" name="Freeform 6"/>
              <p:cNvSpPr>
                <a:spLocks noEditPoints="1"/>
              </p:cNvSpPr>
              <p:nvPr/>
            </p:nvSpPr>
            <p:spPr bwMode="auto">
              <a:xfrm>
                <a:off x="10357957" y="-215900"/>
                <a:ext cx="1417952" cy="1401540"/>
              </a:xfrm>
              <a:custGeom>
                <a:avLst/>
                <a:gdLst>
                  <a:gd name="T0" fmla="*/ 675 w 1848"/>
                  <a:gd name="T1" fmla="*/ 126 h 1848"/>
                  <a:gd name="T2" fmla="*/ 286 w 1848"/>
                  <a:gd name="T3" fmla="*/ 287 h 1848"/>
                  <a:gd name="T4" fmla="*/ 126 w 1848"/>
                  <a:gd name="T5" fmla="*/ 675 h 1848"/>
                  <a:gd name="T6" fmla="*/ 286 w 1848"/>
                  <a:gd name="T7" fmla="*/ 1064 h 1848"/>
                  <a:gd name="T8" fmla="*/ 675 w 1848"/>
                  <a:gd name="T9" fmla="*/ 1225 h 1848"/>
                  <a:gd name="T10" fmla="*/ 1063 w 1848"/>
                  <a:gd name="T11" fmla="*/ 1064 h 1848"/>
                  <a:gd name="T12" fmla="*/ 1063 w 1848"/>
                  <a:gd name="T13" fmla="*/ 287 h 1848"/>
                  <a:gd name="T14" fmla="*/ 675 w 1848"/>
                  <a:gd name="T15" fmla="*/ 126 h 1848"/>
                  <a:gd name="T16" fmla="*/ 675 w 1848"/>
                  <a:gd name="T17" fmla="*/ 1350 h 1848"/>
                  <a:gd name="T18" fmla="*/ 198 w 1848"/>
                  <a:gd name="T19" fmla="*/ 1153 h 1848"/>
                  <a:gd name="T20" fmla="*/ 0 w 1848"/>
                  <a:gd name="T21" fmla="*/ 675 h 1848"/>
                  <a:gd name="T22" fmla="*/ 198 w 1848"/>
                  <a:gd name="T23" fmla="*/ 198 h 1848"/>
                  <a:gd name="T24" fmla="*/ 675 w 1848"/>
                  <a:gd name="T25" fmla="*/ 0 h 1848"/>
                  <a:gd name="T26" fmla="*/ 1152 w 1848"/>
                  <a:gd name="T27" fmla="*/ 198 h 1848"/>
                  <a:gd name="T28" fmla="*/ 1152 w 1848"/>
                  <a:gd name="T29" fmla="*/ 1153 h 1848"/>
                  <a:gd name="T30" fmla="*/ 675 w 1848"/>
                  <a:gd name="T31" fmla="*/ 1350 h 1848"/>
                  <a:gd name="T32" fmla="*/ 1261 w 1848"/>
                  <a:gd name="T33" fmla="*/ 1068 h 1848"/>
                  <a:gd name="T34" fmla="*/ 1261 w 1848"/>
                  <a:gd name="T35" fmla="*/ 1153 h 1848"/>
                  <a:gd name="T36" fmla="*/ 1153 w 1848"/>
                  <a:gd name="T37" fmla="*/ 1261 h 1848"/>
                  <a:gd name="T38" fmla="*/ 1067 w 1848"/>
                  <a:gd name="T39" fmla="*/ 1261 h 1848"/>
                  <a:gd name="T40" fmla="*/ 1063 w 1848"/>
                  <a:gd name="T41" fmla="*/ 1257 h 1848"/>
                  <a:gd name="T42" fmla="*/ 1063 w 1848"/>
                  <a:gd name="T43" fmla="*/ 1172 h 1848"/>
                  <a:gd name="T44" fmla="*/ 1171 w 1848"/>
                  <a:gd name="T45" fmla="*/ 1064 h 1848"/>
                  <a:gd name="T46" fmla="*/ 1257 w 1848"/>
                  <a:gd name="T47" fmla="*/ 1064 h 1848"/>
                  <a:gd name="T48" fmla="*/ 1261 w 1848"/>
                  <a:gd name="T49" fmla="*/ 1068 h 1848"/>
                  <a:gd name="T50" fmla="*/ 1401 w 1848"/>
                  <a:gd name="T51" fmla="*/ 1250 h 1848"/>
                  <a:gd name="T52" fmla="*/ 1401 w 1848"/>
                  <a:gd name="T53" fmla="*/ 1401 h 1848"/>
                  <a:gd name="T54" fmla="*/ 1250 w 1848"/>
                  <a:gd name="T55" fmla="*/ 1401 h 1848"/>
                  <a:gd name="T56" fmla="*/ 1250 w 1848"/>
                  <a:gd name="T57" fmla="*/ 1250 h 1848"/>
                  <a:gd name="T58" fmla="*/ 1401 w 1848"/>
                  <a:gd name="T59" fmla="*/ 1250 h 1848"/>
                  <a:gd name="T60" fmla="*/ 1827 w 1848"/>
                  <a:gd name="T61" fmla="*/ 1655 h 1848"/>
                  <a:gd name="T62" fmla="*/ 1823 w 1848"/>
                  <a:gd name="T63" fmla="*/ 1736 h 1848"/>
                  <a:gd name="T64" fmla="*/ 1736 w 1848"/>
                  <a:gd name="T65" fmla="*/ 1823 h 1848"/>
                  <a:gd name="T66" fmla="*/ 1654 w 1848"/>
                  <a:gd name="T67" fmla="*/ 1827 h 1848"/>
                  <a:gd name="T68" fmla="*/ 1396 w 1848"/>
                  <a:gd name="T69" fmla="*/ 1569 h 1848"/>
                  <a:gd name="T70" fmla="*/ 1400 w 1848"/>
                  <a:gd name="T71" fmla="*/ 1487 h 1848"/>
                  <a:gd name="T72" fmla="*/ 1487 w 1848"/>
                  <a:gd name="T73" fmla="*/ 1400 h 1848"/>
                  <a:gd name="T74" fmla="*/ 1568 w 1848"/>
                  <a:gd name="T75" fmla="*/ 1396 h 1848"/>
                  <a:gd name="T76" fmla="*/ 1827 w 1848"/>
                  <a:gd name="T77" fmla="*/ 1655 h 1848"/>
                  <a:gd name="T78" fmla="*/ 675 w 1848"/>
                  <a:gd name="T79" fmla="*/ 270 h 1848"/>
                  <a:gd name="T80" fmla="*/ 389 w 1848"/>
                  <a:gd name="T81" fmla="*/ 389 h 1848"/>
                  <a:gd name="T82" fmla="*/ 270 w 1848"/>
                  <a:gd name="T83" fmla="*/ 675 h 1848"/>
                  <a:gd name="T84" fmla="*/ 389 w 1848"/>
                  <a:gd name="T85" fmla="*/ 962 h 1848"/>
                  <a:gd name="T86" fmla="*/ 675 w 1848"/>
                  <a:gd name="T87" fmla="*/ 1080 h 1848"/>
                  <a:gd name="T88" fmla="*/ 961 w 1848"/>
                  <a:gd name="T89" fmla="*/ 962 h 1848"/>
                  <a:gd name="T90" fmla="*/ 961 w 1848"/>
                  <a:gd name="T91" fmla="*/ 389 h 1848"/>
                  <a:gd name="T92" fmla="*/ 675 w 1848"/>
                  <a:gd name="T93" fmla="*/ 270 h 1848"/>
                  <a:gd name="T94" fmla="*/ 675 w 1848"/>
                  <a:gd name="T95" fmla="*/ 1164 h 1848"/>
                  <a:gd name="T96" fmla="*/ 329 w 1848"/>
                  <a:gd name="T97" fmla="*/ 1021 h 1848"/>
                  <a:gd name="T98" fmla="*/ 186 w 1848"/>
                  <a:gd name="T99" fmla="*/ 675 h 1848"/>
                  <a:gd name="T100" fmla="*/ 329 w 1848"/>
                  <a:gd name="T101" fmla="*/ 330 h 1848"/>
                  <a:gd name="T102" fmla="*/ 675 w 1848"/>
                  <a:gd name="T103" fmla="*/ 187 h 1848"/>
                  <a:gd name="T104" fmla="*/ 1021 w 1848"/>
                  <a:gd name="T105" fmla="*/ 330 h 1848"/>
                  <a:gd name="T106" fmla="*/ 1021 w 1848"/>
                  <a:gd name="T107" fmla="*/ 1021 h 1848"/>
                  <a:gd name="T108" fmla="*/ 675 w 1848"/>
                  <a:gd name="T109" fmla="*/ 1164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8" h="1848">
                    <a:moveTo>
                      <a:pt x="675" y="126"/>
                    </a:moveTo>
                    <a:cubicBezTo>
                      <a:pt x="528" y="126"/>
                      <a:pt x="390" y="183"/>
                      <a:pt x="286" y="287"/>
                    </a:cubicBezTo>
                    <a:cubicBezTo>
                      <a:pt x="183" y="391"/>
                      <a:pt x="126" y="529"/>
                      <a:pt x="126" y="675"/>
                    </a:cubicBezTo>
                    <a:cubicBezTo>
                      <a:pt x="126" y="822"/>
                      <a:pt x="183" y="960"/>
                      <a:pt x="286" y="1064"/>
                    </a:cubicBezTo>
                    <a:cubicBezTo>
                      <a:pt x="390" y="1168"/>
                      <a:pt x="528" y="1225"/>
                      <a:pt x="675" y="1225"/>
                    </a:cubicBezTo>
                    <a:cubicBezTo>
                      <a:pt x="822" y="1225"/>
                      <a:pt x="960" y="1168"/>
                      <a:pt x="1063" y="1064"/>
                    </a:cubicBezTo>
                    <a:cubicBezTo>
                      <a:pt x="1278" y="850"/>
                      <a:pt x="1278" y="501"/>
                      <a:pt x="1063" y="287"/>
                    </a:cubicBezTo>
                    <a:cubicBezTo>
                      <a:pt x="960" y="183"/>
                      <a:pt x="822" y="126"/>
                      <a:pt x="675" y="126"/>
                    </a:cubicBezTo>
                    <a:close/>
                    <a:moveTo>
                      <a:pt x="675" y="1350"/>
                    </a:moveTo>
                    <a:cubicBezTo>
                      <a:pt x="495" y="1350"/>
                      <a:pt x="325" y="1280"/>
                      <a:pt x="198" y="1153"/>
                    </a:cubicBezTo>
                    <a:cubicBezTo>
                      <a:pt x="70" y="1025"/>
                      <a:pt x="0" y="856"/>
                      <a:pt x="0" y="675"/>
                    </a:cubicBezTo>
                    <a:cubicBezTo>
                      <a:pt x="0" y="495"/>
                      <a:pt x="70" y="326"/>
                      <a:pt x="198" y="198"/>
                    </a:cubicBezTo>
                    <a:cubicBezTo>
                      <a:pt x="325" y="71"/>
                      <a:pt x="495" y="0"/>
                      <a:pt x="675" y="0"/>
                    </a:cubicBezTo>
                    <a:cubicBezTo>
                      <a:pt x="855" y="0"/>
                      <a:pt x="1025" y="71"/>
                      <a:pt x="1152" y="198"/>
                    </a:cubicBezTo>
                    <a:cubicBezTo>
                      <a:pt x="1415" y="461"/>
                      <a:pt x="1415" y="889"/>
                      <a:pt x="1152" y="1153"/>
                    </a:cubicBezTo>
                    <a:cubicBezTo>
                      <a:pt x="1025" y="1280"/>
                      <a:pt x="855" y="1350"/>
                      <a:pt x="675" y="1350"/>
                    </a:cubicBezTo>
                    <a:close/>
                    <a:moveTo>
                      <a:pt x="1261" y="1068"/>
                    </a:moveTo>
                    <a:cubicBezTo>
                      <a:pt x="1284" y="1091"/>
                      <a:pt x="1284" y="1130"/>
                      <a:pt x="1261" y="1153"/>
                    </a:cubicBezTo>
                    <a:lnTo>
                      <a:pt x="1153" y="1261"/>
                    </a:lnTo>
                    <a:cubicBezTo>
                      <a:pt x="1129" y="1285"/>
                      <a:pt x="1091" y="1285"/>
                      <a:pt x="1067" y="1261"/>
                    </a:cubicBezTo>
                    <a:lnTo>
                      <a:pt x="1063" y="1257"/>
                    </a:lnTo>
                    <a:cubicBezTo>
                      <a:pt x="1040" y="1234"/>
                      <a:pt x="1040" y="1195"/>
                      <a:pt x="1063" y="1172"/>
                    </a:cubicBezTo>
                    <a:lnTo>
                      <a:pt x="1171" y="1064"/>
                    </a:lnTo>
                    <a:cubicBezTo>
                      <a:pt x="1195" y="1040"/>
                      <a:pt x="1233" y="1040"/>
                      <a:pt x="1257" y="1064"/>
                    </a:cubicBezTo>
                    <a:lnTo>
                      <a:pt x="1261" y="1068"/>
                    </a:lnTo>
                    <a:close/>
                    <a:moveTo>
                      <a:pt x="1401" y="1250"/>
                    </a:moveTo>
                    <a:cubicBezTo>
                      <a:pt x="1442" y="1292"/>
                      <a:pt x="1442" y="1359"/>
                      <a:pt x="1401" y="1401"/>
                    </a:cubicBezTo>
                    <a:cubicBezTo>
                      <a:pt x="1359" y="1443"/>
                      <a:pt x="1291" y="1443"/>
                      <a:pt x="1250" y="1401"/>
                    </a:cubicBezTo>
                    <a:cubicBezTo>
                      <a:pt x="1208" y="1359"/>
                      <a:pt x="1208" y="1292"/>
                      <a:pt x="1250" y="1250"/>
                    </a:cubicBezTo>
                    <a:cubicBezTo>
                      <a:pt x="1291" y="1208"/>
                      <a:pt x="1359" y="1208"/>
                      <a:pt x="1401" y="1250"/>
                    </a:cubicBezTo>
                    <a:close/>
                    <a:moveTo>
                      <a:pt x="1827" y="1655"/>
                    </a:moveTo>
                    <a:cubicBezTo>
                      <a:pt x="1848" y="1676"/>
                      <a:pt x="1846" y="1713"/>
                      <a:pt x="1823" y="1736"/>
                    </a:cubicBezTo>
                    <a:lnTo>
                      <a:pt x="1736" y="1823"/>
                    </a:lnTo>
                    <a:cubicBezTo>
                      <a:pt x="1713" y="1847"/>
                      <a:pt x="1676" y="1848"/>
                      <a:pt x="1654" y="1827"/>
                    </a:cubicBezTo>
                    <a:lnTo>
                      <a:pt x="1396" y="1569"/>
                    </a:lnTo>
                    <a:cubicBezTo>
                      <a:pt x="1375" y="1547"/>
                      <a:pt x="1376" y="1511"/>
                      <a:pt x="1400" y="1487"/>
                    </a:cubicBezTo>
                    <a:lnTo>
                      <a:pt x="1487" y="1400"/>
                    </a:lnTo>
                    <a:cubicBezTo>
                      <a:pt x="1510" y="1377"/>
                      <a:pt x="1547" y="1375"/>
                      <a:pt x="1568" y="1396"/>
                    </a:cubicBezTo>
                    <a:lnTo>
                      <a:pt x="1827" y="1655"/>
                    </a:lnTo>
                    <a:close/>
                    <a:moveTo>
                      <a:pt x="675" y="270"/>
                    </a:moveTo>
                    <a:cubicBezTo>
                      <a:pt x="567" y="270"/>
                      <a:pt x="465" y="312"/>
                      <a:pt x="389" y="389"/>
                    </a:cubicBezTo>
                    <a:cubicBezTo>
                      <a:pt x="312" y="465"/>
                      <a:pt x="270" y="567"/>
                      <a:pt x="270" y="675"/>
                    </a:cubicBezTo>
                    <a:cubicBezTo>
                      <a:pt x="270" y="783"/>
                      <a:pt x="312" y="885"/>
                      <a:pt x="389" y="962"/>
                    </a:cubicBezTo>
                    <a:cubicBezTo>
                      <a:pt x="465" y="1038"/>
                      <a:pt x="567" y="1080"/>
                      <a:pt x="675" y="1080"/>
                    </a:cubicBezTo>
                    <a:cubicBezTo>
                      <a:pt x="783" y="1080"/>
                      <a:pt x="885" y="1038"/>
                      <a:pt x="961" y="962"/>
                    </a:cubicBezTo>
                    <a:cubicBezTo>
                      <a:pt x="1119" y="804"/>
                      <a:pt x="1119" y="547"/>
                      <a:pt x="961" y="389"/>
                    </a:cubicBezTo>
                    <a:cubicBezTo>
                      <a:pt x="885" y="312"/>
                      <a:pt x="783" y="270"/>
                      <a:pt x="675" y="270"/>
                    </a:cubicBezTo>
                    <a:close/>
                    <a:moveTo>
                      <a:pt x="675" y="1164"/>
                    </a:moveTo>
                    <a:cubicBezTo>
                      <a:pt x="544" y="1164"/>
                      <a:pt x="422" y="1113"/>
                      <a:pt x="329" y="1021"/>
                    </a:cubicBezTo>
                    <a:cubicBezTo>
                      <a:pt x="237" y="929"/>
                      <a:pt x="186" y="806"/>
                      <a:pt x="186" y="675"/>
                    </a:cubicBezTo>
                    <a:cubicBezTo>
                      <a:pt x="186" y="545"/>
                      <a:pt x="237" y="422"/>
                      <a:pt x="329" y="330"/>
                    </a:cubicBezTo>
                    <a:cubicBezTo>
                      <a:pt x="422" y="237"/>
                      <a:pt x="544" y="187"/>
                      <a:pt x="675" y="187"/>
                    </a:cubicBezTo>
                    <a:cubicBezTo>
                      <a:pt x="806" y="187"/>
                      <a:pt x="928" y="237"/>
                      <a:pt x="1021" y="330"/>
                    </a:cubicBezTo>
                    <a:cubicBezTo>
                      <a:pt x="1211" y="520"/>
                      <a:pt x="1211" y="830"/>
                      <a:pt x="1021" y="1021"/>
                    </a:cubicBezTo>
                    <a:cubicBezTo>
                      <a:pt x="928" y="1113"/>
                      <a:pt x="806" y="1164"/>
                      <a:pt x="675" y="1164"/>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36" name="组合 35"/>
            <p:cNvGrpSpPr/>
            <p:nvPr/>
          </p:nvGrpSpPr>
          <p:grpSpPr>
            <a:xfrm>
              <a:off x="6564279" y="4583139"/>
              <a:ext cx="383088" cy="388316"/>
              <a:chOff x="2317849" y="-1212230"/>
              <a:chExt cx="2093913" cy="2122488"/>
            </a:xfrm>
            <a:solidFill>
              <a:schemeClr val="bg1">
                <a:lumMod val="50000"/>
              </a:schemeClr>
            </a:solidFill>
          </p:grpSpPr>
          <p:sp>
            <p:nvSpPr>
              <p:cNvPr id="46" name="Freeform 6"/>
              <p:cNvSpPr>
                <a:spLocks noEditPoints="1"/>
              </p:cNvSpPr>
              <p:nvPr/>
            </p:nvSpPr>
            <p:spPr bwMode="auto">
              <a:xfrm>
                <a:off x="2317849" y="-121223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47" name="Freeform 7"/>
              <p:cNvSpPr>
                <a:spLocks noEditPoints="1"/>
              </p:cNvSpPr>
              <p:nvPr/>
            </p:nvSpPr>
            <p:spPr bwMode="auto">
              <a:xfrm>
                <a:off x="2723116" y="-1037197"/>
                <a:ext cx="1283378" cy="1723206"/>
              </a:xfrm>
              <a:custGeom>
                <a:avLst/>
                <a:gdLst>
                  <a:gd name="T0" fmla="*/ 337 w 1669"/>
                  <a:gd name="T1" fmla="*/ 844 h 2273"/>
                  <a:gd name="T2" fmla="*/ 513 w 1669"/>
                  <a:gd name="T3" fmla="*/ 1259 h 2273"/>
                  <a:gd name="T4" fmla="*/ 656 w 1669"/>
                  <a:gd name="T5" fmla="*/ 1590 h 2273"/>
                  <a:gd name="T6" fmla="*/ 978 w 1669"/>
                  <a:gd name="T7" fmla="*/ 1600 h 2273"/>
                  <a:gd name="T8" fmla="*/ 1049 w 1669"/>
                  <a:gd name="T9" fmla="*/ 1467 h 2273"/>
                  <a:gd name="T10" fmla="*/ 1229 w 1669"/>
                  <a:gd name="T11" fmla="*/ 1135 h 2273"/>
                  <a:gd name="T12" fmla="*/ 835 w 1669"/>
                  <a:gd name="T13" fmla="*/ 346 h 2273"/>
                  <a:gd name="T14" fmla="*/ 691 w 1669"/>
                  <a:gd name="T15" fmla="*/ 1704 h 2273"/>
                  <a:gd name="T16" fmla="*/ 528 w 1669"/>
                  <a:gd name="T17" fmla="*/ 1515 h 2273"/>
                  <a:gd name="T18" fmla="*/ 354 w 1669"/>
                  <a:gd name="T19" fmla="*/ 1192 h 2273"/>
                  <a:gd name="T20" fmla="*/ 835 w 1669"/>
                  <a:gd name="T21" fmla="*/ 242 h 2273"/>
                  <a:gd name="T22" fmla="*/ 1316 w 1669"/>
                  <a:gd name="T23" fmla="*/ 1192 h 2273"/>
                  <a:gd name="T24" fmla="*/ 1142 w 1669"/>
                  <a:gd name="T25" fmla="*/ 1515 h 2273"/>
                  <a:gd name="T26" fmla="*/ 978 w 1669"/>
                  <a:gd name="T27" fmla="*/ 1704 h 2273"/>
                  <a:gd name="T28" fmla="*/ 597 w 1669"/>
                  <a:gd name="T29" fmla="*/ 2037 h 2273"/>
                  <a:gd name="T30" fmla="*/ 1002 w 1669"/>
                  <a:gd name="T31" fmla="*/ 2115 h 2273"/>
                  <a:gd name="T32" fmla="*/ 1002 w 1669"/>
                  <a:gd name="T33" fmla="*/ 1960 h 2273"/>
                  <a:gd name="T34" fmla="*/ 645 w 1669"/>
                  <a:gd name="T35" fmla="*/ 2086 h 2273"/>
                  <a:gd name="T36" fmla="*/ 1033 w 1669"/>
                  <a:gd name="T37" fmla="*/ 2086 h 2273"/>
                  <a:gd name="T38" fmla="*/ 1081 w 1669"/>
                  <a:gd name="T39" fmla="*/ 2037 h 2273"/>
                  <a:gd name="T40" fmla="*/ 597 w 1669"/>
                  <a:gd name="T41" fmla="*/ 1795 h 2273"/>
                  <a:gd name="T42" fmla="*/ 1081 w 1669"/>
                  <a:gd name="T43" fmla="*/ 2037 h 2273"/>
                  <a:gd name="T44" fmla="*/ 1077 w 1669"/>
                  <a:gd name="T45" fmla="*/ 949 h 2273"/>
                  <a:gd name="T46" fmla="*/ 914 w 1669"/>
                  <a:gd name="T47" fmla="*/ 1113 h 2273"/>
                  <a:gd name="T48" fmla="*/ 756 w 1669"/>
                  <a:gd name="T49" fmla="*/ 1113 h 2273"/>
                  <a:gd name="T50" fmla="*/ 592 w 1669"/>
                  <a:gd name="T51" fmla="*/ 949 h 2273"/>
                  <a:gd name="T52" fmla="*/ 592 w 1669"/>
                  <a:gd name="T53" fmla="*/ 791 h 2273"/>
                  <a:gd name="T54" fmla="*/ 756 w 1669"/>
                  <a:gd name="T55" fmla="*/ 628 h 2273"/>
                  <a:gd name="T56" fmla="*/ 914 w 1669"/>
                  <a:gd name="T57" fmla="*/ 628 h 2273"/>
                  <a:gd name="T58" fmla="*/ 1077 w 1669"/>
                  <a:gd name="T59" fmla="*/ 791 h 2273"/>
                  <a:gd name="T60" fmla="*/ 1604 w 1669"/>
                  <a:gd name="T61" fmla="*/ 768 h 2273"/>
                  <a:gd name="T62" fmla="*/ 1518 w 1669"/>
                  <a:gd name="T63" fmla="*/ 844 h 2273"/>
                  <a:gd name="T64" fmla="*/ 1604 w 1669"/>
                  <a:gd name="T65" fmla="*/ 893 h 2273"/>
                  <a:gd name="T66" fmla="*/ 1604 w 1669"/>
                  <a:gd name="T67" fmla="*/ 768 h 2273"/>
                  <a:gd name="T68" fmla="*/ 1421 w 1669"/>
                  <a:gd name="T69" fmla="*/ 336 h 2273"/>
                  <a:gd name="T70" fmla="*/ 1332 w 1669"/>
                  <a:gd name="T71" fmla="*/ 247 h 2273"/>
                  <a:gd name="T72" fmla="*/ 1356 w 1669"/>
                  <a:gd name="T73" fmla="*/ 400 h 2273"/>
                  <a:gd name="T74" fmla="*/ 895 w 1669"/>
                  <a:gd name="T75" fmla="*/ 161 h 2273"/>
                  <a:gd name="T76" fmla="*/ 833 w 1669"/>
                  <a:gd name="T77" fmla="*/ 0 h 2273"/>
                  <a:gd name="T78" fmla="*/ 771 w 1669"/>
                  <a:gd name="T79" fmla="*/ 161 h 2273"/>
                  <a:gd name="T80" fmla="*/ 307 w 1669"/>
                  <a:gd name="T81" fmla="*/ 408 h 2273"/>
                  <a:gd name="T82" fmla="*/ 334 w 1669"/>
                  <a:gd name="T83" fmla="*/ 258 h 2273"/>
                  <a:gd name="T84" fmla="*/ 245 w 1669"/>
                  <a:gd name="T85" fmla="*/ 346 h 2273"/>
                  <a:gd name="T86" fmla="*/ 149 w 1669"/>
                  <a:gd name="T87" fmla="*/ 844 h 2273"/>
                  <a:gd name="T88" fmla="*/ 65 w 1669"/>
                  <a:gd name="T89" fmla="*/ 768 h 2273"/>
                  <a:gd name="T90" fmla="*/ 65 w 1669"/>
                  <a:gd name="T91" fmla="*/ 893 h 2273"/>
                  <a:gd name="T92" fmla="*/ 149 w 1669"/>
                  <a:gd name="T93" fmla="*/ 844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9" h="2273">
                    <a:moveTo>
                      <a:pt x="835" y="346"/>
                    </a:moveTo>
                    <a:cubicBezTo>
                      <a:pt x="560" y="346"/>
                      <a:pt x="337" y="569"/>
                      <a:pt x="337" y="844"/>
                    </a:cubicBezTo>
                    <a:cubicBezTo>
                      <a:pt x="337" y="975"/>
                      <a:pt x="440" y="1133"/>
                      <a:pt x="441" y="1135"/>
                    </a:cubicBezTo>
                    <a:cubicBezTo>
                      <a:pt x="463" y="1168"/>
                      <a:pt x="495" y="1222"/>
                      <a:pt x="513" y="1259"/>
                    </a:cubicBezTo>
                    <a:lnTo>
                      <a:pt x="620" y="1467"/>
                    </a:lnTo>
                    <a:cubicBezTo>
                      <a:pt x="641" y="1507"/>
                      <a:pt x="656" y="1560"/>
                      <a:pt x="656" y="1590"/>
                    </a:cubicBezTo>
                    <a:cubicBezTo>
                      <a:pt x="657" y="1591"/>
                      <a:pt x="669" y="1600"/>
                      <a:pt x="691" y="1600"/>
                    </a:cubicBezTo>
                    <a:lnTo>
                      <a:pt x="978" y="1600"/>
                    </a:lnTo>
                    <a:cubicBezTo>
                      <a:pt x="1000" y="1600"/>
                      <a:pt x="1012" y="1591"/>
                      <a:pt x="1014" y="1588"/>
                    </a:cubicBezTo>
                    <a:cubicBezTo>
                      <a:pt x="1014" y="1560"/>
                      <a:pt x="1029" y="1507"/>
                      <a:pt x="1049" y="1467"/>
                    </a:cubicBezTo>
                    <a:lnTo>
                      <a:pt x="1157" y="1258"/>
                    </a:lnTo>
                    <a:cubicBezTo>
                      <a:pt x="1175" y="1223"/>
                      <a:pt x="1207" y="1168"/>
                      <a:pt x="1229" y="1135"/>
                    </a:cubicBezTo>
                    <a:cubicBezTo>
                      <a:pt x="1264" y="1080"/>
                      <a:pt x="1333" y="948"/>
                      <a:pt x="1333" y="844"/>
                    </a:cubicBezTo>
                    <a:cubicBezTo>
                      <a:pt x="1333" y="569"/>
                      <a:pt x="1109" y="346"/>
                      <a:pt x="835" y="346"/>
                    </a:cubicBezTo>
                    <a:close/>
                    <a:moveTo>
                      <a:pt x="978" y="1704"/>
                    </a:moveTo>
                    <a:lnTo>
                      <a:pt x="691" y="1704"/>
                    </a:lnTo>
                    <a:cubicBezTo>
                      <a:pt x="613" y="1704"/>
                      <a:pt x="552" y="1654"/>
                      <a:pt x="552" y="1590"/>
                    </a:cubicBezTo>
                    <a:cubicBezTo>
                      <a:pt x="552" y="1581"/>
                      <a:pt x="543" y="1546"/>
                      <a:pt x="528" y="1515"/>
                    </a:cubicBezTo>
                    <a:lnTo>
                      <a:pt x="420" y="1306"/>
                    </a:lnTo>
                    <a:cubicBezTo>
                      <a:pt x="404" y="1273"/>
                      <a:pt x="374" y="1222"/>
                      <a:pt x="354" y="1192"/>
                    </a:cubicBezTo>
                    <a:cubicBezTo>
                      <a:pt x="342" y="1173"/>
                      <a:pt x="233" y="1003"/>
                      <a:pt x="233" y="844"/>
                    </a:cubicBezTo>
                    <a:cubicBezTo>
                      <a:pt x="233" y="512"/>
                      <a:pt x="503" y="242"/>
                      <a:pt x="835" y="242"/>
                    </a:cubicBezTo>
                    <a:cubicBezTo>
                      <a:pt x="1167" y="242"/>
                      <a:pt x="1437" y="512"/>
                      <a:pt x="1437" y="844"/>
                    </a:cubicBezTo>
                    <a:cubicBezTo>
                      <a:pt x="1437" y="1003"/>
                      <a:pt x="1328" y="1173"/>
                      <a:pt x="1316" y="1192"/>
                    </a:cubicBezTo>
                    <a:cubicBezTo>
                      <a:pt x="1296" y="1222"/>
                      <a:pt x="1266" y="1274"/>
                      <a:pt x="1249" y="1306"/>
                    </a:cubicBezTo>
                    <a:lnTo>
                      <a:pt x="1142" y="1515"/>
                    </a:lnTo>
                    <a:cubicBezTo>
                      <a:pt x="1126" y="1546"/>
                      <a:pt x="1118" y="1581"/>
                      <a:pt x="1118" y="1590"/>
                    </a:cubicBezTo>
                    <a:cubicBezTo>
                      <a:pt x="1118" y="1654"/>
                      <a:pt x="1056" y="1704"/>
                      <a:pt x="978" y="1704"/>
                    </a:cubicBezTo>
                    <a:close/>
                    <a:moveTo>
                      <a:pt x="676" y="1960"/>
                    </a:moveTo>
                    <a:cubicBezTo>
                      <a:pt x="632" y="1960"/>
                      <a:pt x="597" y="1995"/>
                      <a:pt x="597" y="2037"/>
                    </a:cubicBezTo>
                    <a:cubicBezTo>
                      <a:pt x="597" y="2080"/>
                      <a:pt x="632" y="2115"/>
                      <a:pt x="676" y="2115"/>
                    </a:cubicBezTo>
                    <a:lnTo>
                      <a:pt x="1002" y="2115"/>
                    </a:lnTo>
                    <a:cubicBezTo>
                      <a:pt x="1046" y="2115"/>
                      <a:pt x="1081" y="2080"/>
                      <a:pt x="1081" y="2037"/>
                    </a:cubicBezTo>
                    <a:cubicBezTo>
                      <a:pt x="1081" y="1995"/>
                      <a:pt x="1046" y="1960"/>
                      <a:pt x="1002" y="1960"/>
                    </a:cubicBezTo>
                    <a:lnTo>
                      <a:pt x="676" y="1960"/>
                    </a:lnTo>
                    <a:close/>
                    <a:moveTo>
                      <a:pt x="645" y="2086"/>
                    </a:moveTo>
                    <a:cubicBezTo>
                      <a:pt x="649" y="2190"/>
                      <a:pt x="734" y="2273"/>
                      <a:pt x="839" y="2273"/>
                    </a:cubicBezTo>
                    <a:cubicBezTo>
                      <a:pt x="944" y="2273"/>
                      <a:pt x="1029" y="2190"/>
                      <a:pt x="1033" y="2086"/>
                    </a:cubicBezTo>
                    <a:lnTo>
                      <a:pt x="645" y="2086"/>
                    </a:lnTo>
                    <a:close/>
                    <a:moveTo>
                      <a:pt x="1081" y="2037"/>
                    </a:moveTo>
                    <a:lnTo>
                      <a:pt x="597" y="2037"/>
                    </a:lnTo>
                    <a:lnTo>
                      <a:pt x="597" y="1795"/>
                    </a:lnTo>
                    <a:lnTo>
                      <a:pt x="1081" y="1795"/>
                    </a:lnTo>
                    <a:lnTo>
                      <a:pt x="1081" y="2037"/>
                    </a:lnTo>
                    <a:close/>
                    <a:moveTo>
                      <a:pt x="1157" y="870"/>
                    </a:moveTo>
                    <a:cubicBezTo>
                      <a:pt x="1157" y="914"/>
                      <a:pt x="1121" y="949"/>
                      <a:pt x="1077" y="949"/>
                    </a:cubicBezTo>
                    <a:lnTo>
                      <a:pt x="914" y="949"/>
                    </a:lnTo>
                    <a:lnTo>
                      <a:pt x="914" y="1113"/>
                    </a:lnTo>
                    <a:cubicBezTo>
                      <a:pt x="914" y="1156"/>
                      <a:pt x="878" y="1192"/>
                      <a:pt x="835" y="1192"/>
                    </a:cubicBezTo>
                    <a:cubicBezTo>
                      <a:pt x="791" y="1192"/>
                      <a:pt x="756" y="1156"/>
                      <a:pt x="756" y="1113"/>
                    </a:cubicBezTo>
                    <a:lnTo>
                      <a:pt x="756" y="949"/>
                    </a:lnTo>
                    <a:lnTo>
                      <a:pt x="592" y="949"/>
                    </a:lnTo>
                    <a:cubicBezTo>
                      <a:pt x="549" y="949"/>
                      <a:pt x="513" y="914"/>
                      <a:pt x="513" y="870"/>
                    </a:cubicBezTo>
                    <a:cubicBezTo>
                      <a:pt x="513" y="827"/>
                      <a:pt x="549" y="791"/>
                      <a:pt x="592" y="791"/>
                    </a:cubicBezTo>
                    <a:lnTo>
                      <a:pt x="756" y="791"/>
                    </a:lnTo>
                    <a:lnTo>
                      <a:pt x="756" y="628"/>
                    </a:lnTo>
                    <a:cubicBezTo>
                      <a:pt x="756" y="584"/>
                      <a:pt x="791" y="548"/>
                      <a:pt x="835" y="548"/>
                    </a:cubicBezTo>
                    <a:cubicBezTo>
                      <a:pt x="878" y="548"/>
                      <a:pt x="914" y="584"/>
                      <a:pt x="914" y="628"/>
                    </a:cubicBezTo>
                    <a:lnTo>
                      <a:pt x="914" y="791"/>
                    </a:lnTo>
                    <a:lnTo>
                      <a:pt x="1077" y="791"/>
                    </a:lnTo>
                    <a:cubicBezTo>
                      <a:pt x="1121" y="791"/>
                      <a:pt x="1157" y="827"/>
                      <a:pt x="1157" y="870"/>
                    </a:cubicBezTo>
                    <a:close/>
                    <a:moveTo>
                      <a:pt x="1604" y="768"/>
                    </a:moveTo>
                    <a:lnTo>
                      <a:pt x="1514" y="768"/>
                    </a:lnTo>
                    <a:cubicBezTo>
                      <a:pt x="1517" y="793"/>
                      <a:pt x="1518" y="818"/>
                      <a:pt x="1518" y="844"/>
                    </a:cubicBezTo>
                    <a:cubicBezTo>
                      <a:pt x="1518" y="860"/>
                      <a:pt x="1517" y="877"/>
                      <a:pt x="1515" y="893"/>
                    </a:cubicBezTo>
                    <a:lnTo>
                      <a:pt x="1604" y="893"/>
                    </a:lnTo>
                    <a:cubicBezTo>
                      <a:pt x="1640" y="893"/>
                      <a:pt x="1669" y="865"/>
                      <a:pt x="1669" y="831"/>
                    </a:cubicBezTo>
                    <a:cubicBezTo>
                      <a:pt x="1669" y="796"/>
                      <a:pt x="1640" y="768"/>
                      <a:pt x="1604" y="768"/>
                    </a:cubicBezTo>
                    <a:close/>
                    <a:moveTo>
                      <a:pt x="1356" y="400"/>
                    </a:moveTo>
                    <a:lnTo>
                      <a:pt x="1421" y="336"/>
                    </a:lnTo>
                    <a:cubicBezTo>
                      <a:pt x="1446" y="310"/>
                      <a:pt x="1447" y="270"/>
                      <a:pt x="1423" y="245"/>
                    </a:cubicBezTo>
                    <a:cubicBezTo>
                      <a:pt x="1398" y="221"/>
                      <a:pt x="1358" y="222"/>
                      <a:pt x="1332" y="247"/>
                    </a:cubicBezTo>
                    <a:lnTo>
                      <a:pt x="1267" y="313"/>
                    </a:lnTo>
                    <a:cubicBezTo>
                      <a:pt x="1299" y="339"/>
                      <a:pt x="1329" y="368"/>
                      <a:pt x="1356" y="400"/>
                    </a:cubicBezTo>
                    <a:close/>
                    <a:moveTo>
                      <a:pt x="833" y="158"/>
                    </a:moveTo>
                    <a:cubicBezTo>
                      <a:pt x="854" y="158"/>
                      <a:pt x="875" y="160"/>
                      <a:pt x="895" y="161"/>
                    </a:cubicBezTo>
                    <a:lnTo>
                      <a:pt x="895" y="65"/>
                    </a:lnTo>
                    <a:cubicBezTo>
                      <a:pt x="895" y="29"/>
                      <a:pt x="867" y="0"/>
                      <a:pt x="833" y="0"/>
                    </a:cubicBezTo>
                    <a:cubicBezTo>
                      <a:pt x="799" y="0"/>
                      <a:pt x="771" y="29"/>
                      <a:pt x="771" y="65"/>
                    </a:cubicBezTo>
                    <a:lnTo>
                      <a:pt x="771" y="161"/>
                    </a:lnTo>
                    <a:cubicBezTo>
                      <a:pt x="791" y="160"/>
                      <a:pt x="812" y="158"/>
                      <a:pt x="833" y="158"/>
                    </a:cubicBezTo>
                    <a:close/>
                    <a:moveTo>
                      <a:pt x="307" y="408"/>
                    </a:moveTo>
                    <a:cubicBezTo>
                      <a:pt x="333" y="375"/>
                      <a:pt x="363" y="346"/>
                      <a:pt x="395" y="319"/>
                    </a:cubicBezTo>
                    <a:lnTo>
                      <a:pt x="334" y="258"/>
                    </a:lnTo>
                    <a:cubicBezTo>
                      <a:pt x="308" y="233"/>
                      <a:pt x="268" y="232"/>
                      <a:pt x="244" y="256"/>
                    </a:cubicBezTo>
                    <a:cubicBezTo>
                      <a:pt x="219" y="281"/>
                      <a:pt x="220" y="321"/>
                      <a:pt x="245" y="346"/>
                    </a:cubicBezTo>
                    <a:lnTo>
                      <a:pt x="307" y="408"/>
                    </a:lnTo>
                    <a:close/>
                    <a:moveTo>
                      <a:pt x="149" y="844"/>
                    </a:moveTo>
                    <a:cubicBezTo>
                      <a:pt x="149" y="818"/>
                      <a:pt x="151" y="793"/>
                      <a:pt x="154" y="768"/>
                    </a:cubicBezTo>
                    <a:lnTo>
                      <a:pt x="65" y="768"/>
                    </a:lnTo>
                    <a:cubicBezTo>
                      <a:pt x="29" y="768"/>
                      <a:pt x="0" y="796"/>
                      <a:pt x="0" y="831"/>
                    </a:cubicBezTo>
                    <a:cubicBezTo>
                      <a:pt x="0" y="865"/>
                      <a:pt x="29" y="893"/>
                      <a:pt x="65" y="893"/>
                    </a:cubicBezTo>
                    <a:lnTo>
                      <a:pt x="152" y="893"/>
                    </a:lnTo>
                    <a:cubicBezTo>
                      <a:pt x="151" y="877"/>
                      <a:pt x="149" y="860"/>
                      <a:pt x="149" y="844"/>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37" name="组合 36"/>
            <p:cNvGrpSpPr/>
            <p:nvPr/>
          </p:nvGrpSpPr>
          <p:grpSpPr>
            <a:xfrm>
              <a:off x="5964874" y="4583139"/>
              <a:ext cx="383088" cy="388316"/>
              <a:chOff x="1342896" y="2366362"/>
              <a:chExt cx="2093913" cy="2122488"/>
            </a:xfrm>
            <a:solidFill>
              <a:schemeClr val="bg1">
                <a:lumMod val="50000"/>
              </a:schemeClr>
            </a:solidFill>
          </p:grpSpPr>
          <p:sp>
            <p:nvSpPr>
              <p:cNvPr id="41" name="Freeform 6"/>
              <p:cNvSpPr>
                <a:spLocks noEditPoints="1"/>
              </p:cNvSpPr>
              <p:nvPr/>
            </p:nvSpPr>
            <p:spPr bwMode="auto">
              <a:xfrm>
                <a:off x="1342896" y="2366362"/>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nvGrpSpPr>
              <p:cNvPr id="42" name="组合 41"/>
              <p:cNvGrpSpPr/>
              <p:nvPr/>
            </p:nvGrpSpPr>
            <p:grpSpPr>
              <a:xfrm>
                <a:off x="1767347" y="2753040"/>
                <a:ext cx="1311950" cy="1299916"/>
                <a:chOff x="4699000" y="4643438"/>
                <a:chExt cx="346075" cy="342900"/>
              </a:xfrm>
              <a:grpFill/>
            </p:grpSpPr>
            <p:sp>
              <p:nvSpPr>
                <p:cNvPr id="43" name="Freeform 20"/>
                <p:cNvSpPr>
                  <a:spLocks noEditPoints="1"/>
                </p:cNvSpPr>
                <p:nvPr/>
              </p:nvSpPr>
              <p:spPr bwMode="auto">
                <a:xfrm>
                  <a:off x="4894263" y="4841875"/>
                  <a:ext cx="146050" cy="142875"/>
                </a:xfrm>
                <a:custGeom>
                  <a:avLst/>
                  <a:gdLst>
                    <a:gd name="T0" fmla="*/ 232 w 340"/>
                    <a:gd name="T1" fmla="*/ 183 h 333"/>
                    <a:gd name="T2" fmla="*/ 274 w 340"/>
                    <a:gd name="T3" fmla="*/ 224 h 333"/>
                    <a:gd name="T4" fmla="*/ 232 w 340"/>
                    <a:gd name="T5" fmla="*/ 266 h 333"/>
                    <a:gd name="T6" fmla="*/ 191 w 340"/>
                    <a:gd name="T7" fmla="*/ 224 h 333"/>
                    <a:gd name="T8" fmla="*/ 232 w 340"/>
                    <a:gd name="T9" fmla="*/ 183 h 333"/>
                    <a:gd name="T10" fmla="*/ 75 w 340"/>
                    <a:gd name="T11" fmla="*/ 3 h 333"/>
                    <a:gd name="T12" fmla="*/ 85 w 340"/>
                    <a:gd name="T13" fmla="*/ 24 h 333"/>
                    <a:gd name="T14" fmla="*/ 63 w 340"/>
                    <a:gd name="T15" fmla="*/ 46 h 333"/>
                    <a:gd name="T16" fmla="*/ 42 w 340"/>
                    <a:gd name="T17" fmla="*/ 67 h 333"/>
                    <a:gd name="T18" fmla="*/ 0 w 340"/>
                    <a:gd name="T19" fmla="*/ 94 h 333"/>
                    <a:gd name="T20" fmla="*/ 140 w 340"/>
                    <a:gd name="T21" fmla="*/ 235 h 333"/>
                    <a:gd name="T22" fmla="*/ 207 w 340"/>
                    <a:gd name="T23" fmla="*/ 324 h 333"/>
                    <a:gd name="T24" fmla="*/ 242 w 340"/>
                    <a:gd name="T25" fmla="*/ 333 h 333"/>
                    <a:gd name="T26" fmla="*/ 340 w 340"/>
                    <a:gd name="T27" fmla="*/ 235 h 333"/>
                    <a:gd name="T28" fmla="*/ 330 w 340"/>
                    <a:gd name="T29" fmla="*/ 199 h 333"/>
                    <a:gd name="T30" fmla="*/ 242 w 340"/>
                    <a:gd name="T31" fmla="*/ 133 h 333"/>
                    <a:gd name="T32" fmla="*/ 109 w 340"/>
                    <a:gd name="T33" fmla="*/ 0 h 333"/>
                    <a:gd name="T34" fmla="*/ 96 w 340"/>
                    <a:gd name="T35" fmla="*/ 13 h 333"/>
                    <a:gd name="T36" fmla="*/ 75 w 340"/>
                    <a:gd name="T37" fmla="*/ 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0" h="333">
                      <a:moveTo>
                        <a:pt x="232" y="183"/>
                      </a:moveTo>
                      <a:cubicBezTo>
                        <a:pt x="255" y="183"/>
                        <a:pt x="274" y="201"/>
                        <a:pt x="274" y="224"/>
                      </a:cubicBezTo>
                      <a:cubicBezTo>
                        <a:pt x="274" y="247"/>
                        <a:pt x="255" y="266"/>
                        <a:pt x="232" y="266"/>
                      </a:cubicBezTo>
                      <a:cubicBezTo>
                        <a:pt x="210" y="266"/>
                        <a:pt x="191" y="247"/>
                        <a:pt x="191" y="224"/>
                      </a:cubicBezTo>
                      <a:cubicBezTo>
                        <a:pt x="191" y="201"/>
                        <a:pt x="210" y="183"/>
                        <a:pt x="232" y="183"/>
                      </a:cubicBezTo>
                      <a:close/>
                      <a:moveTo>
                        <a:pt x="75" y="3"/>
                      </a:moveTo>
                      <a:lnTo>
                        <a:pt x="85" y="24"/>
                      </a:lnTo>
                      <a:lnTo>
                        <a:pt x="63" y="46"/>
                      </a:lnTo>
                      <a:lnTo>
                        <a:pt x="42" y="67"/>
                      </a:lnTo>
                      <a:cubicBezTo>
                        <a:pt x="30" y="79"/>
                        <a:pt x="15" y="88"/>
                        <a:pt x="0" y="94"/>
                      </a:cubicBezTo>
                      <a:lnTo>
                        <a:pt x="140" y="235"/>
                      </a:lnTo>
                      <a:lnTo>
                        <a:pt x="207" y="324"/>
                      </a:lnTo>
                      <a:lnTo>
                        <a:pt x="242" y="333"/>
                      </a:lnTo>
                      <a:lnTo>
                        <a:pt x="340" y="235"/>
                      </a:lnTo>
                      <a:lnTo>
                        <a:pt x="330" y="199"/>
                      </a:lnTo>
                      <a:lnTo>
                        <a:pt x="242" y="133"/>
                      </a:lnTo>
                      <a:lnTo>
                        <a:pt x="109" y="0"/>
                      </a:lnTo>
                      <a:lnTo>
                        <a:pt x="96" y="13"/>
                      </a:lnTo>
                      <a:lnTo>
                        <a:pt x="75"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sp>
              <p:nvSpPr>
                <p:cNvPr id="44" name="Freeform 21"/>
                <p:cNvSpPr/>
                <p:nvPr/>
              </p:nvSpPr>
              <p:spPr bwMode="auto">
                <a:xfrm>
                  <a:off x="4699000" y="4643438"/>
                  <a:ext cx="153987" cy="153988"/>
                </a:xfrm>
                <a:custGeom>
                  <a:avLst/>
                  <a:gdLst>
                    <a:gd name="T0" fmla="*/ 288 w 354"/>
                    <a:gd name="T1" fmla="*/ 281 h 355"/>
                    <a:gd name="T2" fmla="*/ 311 w 354"/>
                    <a:gd name="T3" fmla="*/ 258 h 355"/>
                    <a:gd name="T4" fmla="*/ 332 w 354"/>
                    <a:gd name="T5" fmla="*/ 269 h 355"/>
                    <a:gd name="T6" fmla="*/ 321 w 354"/>
                    <a:gd name="T7" fmla="*/ 248 h 355"/>
                    <a:gd name="T8" fmla="*/ 344 w 354"/>
                    <a:gd name="T9" fmla="*/ 225 h 355"/>
                    <a:gd name="T10" fmla="*/ 346 w 354"/>
                    <a:gd name="T11" fmla="*/ 223 h 355"/>
                    <a:gd name="T12" fmla="*/ 354 w 354"/>
                    <a:gd name="T13" fmla="*/ 185 h 355"/>
                    <a:gd name="T14" fmla="*/ 170 w 354"/>
                    <a:gd name="T15" fmla="*/ 1 h 355"/>
                    <a:gd name="T16" fmla="*/ 153 w 354"/>
                    <a:gd name="T17" fmla="*/ 17 h 355"/>
                    <a:gd name="T18" fmla="*/ 222 w 354"/>
                    <a:gd name="T19" fmla="*/ 127 h 355"/>
                    <a:gd name="T20" fmla="*/ 126 w 354"/>
                    <a:gd name="T21" fmla="*/ 223 h 355"/>
                    <a:gd name="T22" fmla="*/ 16 w 354"/>
                    <a:gd name="T23" fmla="*/ 154 h 355"/>
                    <a:gd name="T24" fmla="*/ 0 w 354"/>
                    <a:gd name="T25" fmla="*/ 171 h 355"/>
                    <a:gd name="T26" fmla="*/ 184 w 354"/>
                    <a:gd name="T27" fmla="*/ 355 h 355"/>
                    <a:gd name="T28" fmla="*/ 237 w 354"/>
                    <a:gd name="T29" fmla="*/ 340 h 355"/>
                    <a:gd name="T30" fmla="*/ 240 w 354"/>
                    <a:gd name="T31" fmla="*/ 344 h 355"/>
                    <a:gd name="T32" fmla="*/ 268 w 354"/>
                    <a:gd name="T33" fmla="*/ 301 h 355"/>
                    <a:gd name="T34" fmla="*/ 288 w 354"/>
                    <a:gd name="T35" fmla="*/ 28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4" h="355">
                      <a:moveTo>
                        <a:pt x="288" y="281"/>
                      </a:moveTo>
                      <a:lnTo>
                        <a:pt x="311" y="258"/>
                      </a:lnTo>
                      <a:lnTo>
                        <a:pt x="332" y="269"/>
                      </a:lnTo>
                      <a:lnTo>
                        <a:pt x="321" y="248"/>
                      </a:lnTo>
                      <a:lnTo>
                        <a:pt x="344" y="225"/>
                      </a:lnTo>
                      <a:lnTo>
                        <a:pt x="346" y="223"/>
                      </a:lnTo>
                      <a:cubicBezTo>
                        <a:pt x="351" y="210"/>
                        <a:pt x="354" y="197"/>
                        <a:pt x="354" y="185"/>
                      </a:cubicBezTo>
                      <a:cubicBezTo>
                        <a:pt x="354" y="91"/>
                        <a:pt x="264" y="0"/>
                        <a:pt x="170" y="1"/>
                      </a:cubicBezTo>
                      <a:cubicBezTo>
                        <a:pt x="170" y="1"/>
                        <a:pt x="159" y="11"/>
                        <a:pt x="153" y="17"/>
                      </a:cubicBezTo>
                      <a:cubicBezTo>
                        <a:pt x="229" y="93"/>
                        <a:pt x="222" y="80"/>
                        <a:pt x="222" y="127"/>
                      </a:cubicBezTo>
                      <a:cubicBezTo>
                        <a:pt x="222" y="164"/>
                        <a:pt x="162" y="223"/>
                        <a:pt x="126" y="223"/>
                      </a:cubicBezTo>
                      <a:cubicBezTo>
                        <a:pt x="78" y="223"/>
                        <a:pt x="93" y="231"/>
                        <a:pt x="16" y="154"/>
                      </a:cubicBezTo>
                      <a:cubicBezTo>
                        <a:pt x="10" y="160"/>
                        <a:pt x="0" y="171"/>
                        <a:pt x="0" y="171"/>
                      </a:cubicBezTo>
                      <a:cubicBezTo>
                        <a:pt x="1" y="265"/>
                        <a:pt x="90" y="355"/>
                        <a:pt x="184" y="355"/>
                      </a:cubicBezTo>
                      <a:cubicBezTo>
                        <a:pt x="201" y="355"/>
                        <a:pt x="219" y="349"/>
                        <a:pt x="237" y="340"/>
                      </a:cubicBezTo>
                      <a:lnTo>
                        <a:pt x="240" y="344"/>
                      </a:lnTo>
                      <a:cubicBezTo>
                        <a:pt x="246" y="328"/>
                        <a:pt x="255" y="314"/>
                        <a:pt x="268" y="301"/>
                      </a:cubicBezTo>
                      <a:lnTo>
                        <a:pt x="288" y="2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sp>
              <p:nvSpPr>
                <p:cNvPr id="45" name="Freeform 22"/>
                <p:cNvSpPr/>
                <p:nvPr/>
              </p:nvSpPr>
              <p:spPr bwMode="auto">
                <a:xfrm>
                  <a:off x="4699000" y="4643438"/>
                  <a:ext cx="346075" cy="342900"/>
                </a:xfrm>
                <a:custGeom>
                  <a:avLst/>
                  <a:gdLst>
                    <a:gd name="T0" fmla="*/ 771 w 800"/>
                    <a:gd name="T1" fmla="*/ 76 h 791"/>
                    <a:gd name="T2" fmla="*/ 716 w 800"/>
                    <a:gd name="T3" fmla="*/ 22 h 791"/>
                    <a:gd name="T4" fmla="*/ 663 w 800"/>
                    <a:gd name="T5" fmla="*/ 0 h 791"/>
                    <a:gd name="T6" fmla="*/ 610 w 800"/>
                    <a:gd name="T7" fmla="*/ 22 h 791"/>
                    <a:gd name="T8" fmla="*/ 376 w 800"/>
                    <a:gd name="T9" fmla="*/ 256 h 791"/>
                    <a:gd name="T10" fmla="*/ 366 w 800"/>
                    <a:gd name="T11" fmla="*/ 302 h 791"/>
                    <a:gd name="T12" fmla="*/ 335 w 800"/>
                    <a:gd name="T13" fmla="*/ 315 h 791"/>
                    <a:gd name="T14" fmla="*/ 320 w 800"/>
                    <a:gd name="T15" fmla="*/ 312 h 791"/>
                    <a:gd name="T16" fmla="*/ 300 w 800"/>
                    <a:gd name="T17" fmla="*/ 332 h 791"/>
                    <a:gd name="T18" fmla="*/ 300 w 800"/>
                    <a:gd name="T19" fmla="*/ 438 h 791"/>
                    <a:gd name="T20" fmla="*/ 303 w 800"/>
                    <a:gd name="T21" fmla="*/ 442 h 791"/>
                    <a:gd name="T22" fmla="*/ 120 w 800"/>
                    <a:gd name="T23" fmla="*/ 625 h 791"/>
                    <a:gd name="T24" fmla="*/ 72 w 800"/>
                    <a:gd name="T25" fmla="*/ 643 h 791"/>
                    <a:gd name="T26" fmla="*/ 0 w 800"/>
                    <a:gd name="T27" fmla="*/ 745 h 791"/>
                    <a:gd name="T28" fmla="*/ 46 w 800"/>
                    <a:gd name="T29" fmla="*/ 791 h 791"/>
                    <a:gd name="T30" fmla="*/ 148 w 800"/>
                    <a:gd name="T31" fmla="*/ 720 h 791"/>
                    <a:gd name="T32" fmla="*/ 166 w 800"/>
                    <a:gd name="T33" fmla="*/ 670 h 791"/>
                    <a:gd name="T34" fmla="*/ 349 w 800"/>
                    <a:gd name="T35" fmla="*/ 487 h 791"/>
                    <a:gd name="T36" fmla="*/ 355 w 800"/>
                    <a:gd name="T37" fmla="*/ 493 h 791"/>
                    <a:gd name="T38" fmla="*/ 407 w 800"/>
                    <a:gd name="T39" fmla="*/ 515 h 791"/>
                    <a:gd name="T40" fmla="*/ 460 w 800"/>
                    <a:gd name="T41" fmla="*/ 493 h 791"/>
                    <a:gd name="T42" fmla="*/ 481 w 800"/>
                    <a:gd name="T43" fmla="*/ 472 h 791"/>
                    <a:gd name="T44" fmla="*/ 490 w 800"/>
                    <a:gd name="T45" fmla="*/ 426 h 791"/>
                    <a:gd name="T46" fmla="*/ 522 w 800"/>
                    <a:gd name="T47" fmla="*/ 414 h 791"/>
                    <a:gd name="T48" fmla="*/ 536 w 800"/>
                    <a:gd name="T49" fmla="*/ 417 h 791"/>
                    <a:gd name="T50" fmla="*/ 771 w 800"/>
                    <a:gd name="T51" fmla="*/ 182 h 791"/>
                    <a:gd name="T52" fmla="*/ 771 w 800"/>
                    <a:gd name="T53" fmla="*/ 76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00" h="791">
                      <a:moveTo>
                        <a:pt x="771" y="76"/>
                      </a:moveTo>
                      <a:lnTo>
                        <a:pt x="716" y="22"/>
                      </a:lnTo>
                      <a:cubicBezTo>
                        <a:pt x="701" y="7"/>
                        <a:pt x="682" y="0"/>
                        <a:pt x="663" y="0"/>
                      </a:cubicBezTo>
                      <a:cubicBezTo>
                        <a:pt x="644" y="0"/>
                        <a:pt x="625" y="7"/>
                        <a:pt x="610" y="22"/>
                      </a:cubicBezTo>
                      <a:lnTo>
                        <a:pt x="376" y="256"/>
                      </a:lnTo>
                      <a:cubicBezTo>
                        <a:pt x="383" y="270"/>
                        <a:pt x="378" y="291"/>
                        <a:pt x="366" y="302"/>
                      </a:cubicBezTo>
                      <a:cubicBezTo>
                        <a:pt x="359" y="310"/>
                        <a:pt x="346" y="315"/>
                        <a:pt x="335" y="315"/>
                      </a:cubicBezTo>
                      <a:cubicBezTo>
                        <a:pt x="330" y="315"/>
                        <a:pt x="325" y="314"/>
                        <a:pt x="320" y="312"/>
                      </a:cubicBezTo>
                      <a:lnTo>
                        <a:pt x="300" y="332"/>
                      </a:lnTo>
                      <a:cubicBezTo>
                        <a:pt x="271" y="361"/>
                        <a:pt x="271" y="409"/>
                        <a:pt x="300" y="438"/>
                      </a:cubicBezTo>
                      <a:lnTo>
                        <a:pt x="303" y="442"/>
                      </a:lnTo>
                      <a:lnTo>
                        <a:pt x="120" y="625"/>
                      </a:lnTo>
                      <a:lnTo>
                        <a:pt x="72" y="643"/>
                      </a:lnTo>
                      <a:lnTo>
                        <a:pt x="0" y="745"/>
                      </a:lnTo>
                      <a:lnTo>
                        <a:pt x="46" y="791"/>
                      </a:lnTo>
                      <a:lnTo>
                        <a:pt x="148" y="720"/>
                      </a:lnTo>
                      <a:lnTo>
                        <a:pt x="166" y="670"/>
                      </a:lnTo>
                      <a:lnTo>
                        <a:pt x="349" y="487"/>
                      </a:lnTo>
                      <a:lnTo>
                        <a:pt x="355" y="493"/>
                      </a:lnTo>
                      <a:cubicBezTo>
                        <a:pt x="369" y="507"/>
                        <a:pt x="388" y="515"/>
                        <a:pt x="407" y="515"/>
                      </a:cubicBezTo>
                      <a:cubicBezTo>
                        <a:pt x="426" y="515"/>
                        <a:pt x="446" y="507"/>
                        <a:pt x="460" y="493"/>
                      </a:cubicBezTo>
                      <a:lnTo>
                        <a:pt x="481" y="472"/>
                      </a:lnTo>
                      <a:cubicBezTo>
                        <a:pt x="474" y="458"/>
                        <a:pt x="479" y="437"/>
                        <a:pt x="490" y="426"/>
                      </a:cubicBezTo>
                      <a:cubicBezTo>
                        <a:pt x="498" y="419"/>
                        <a:pt x="510" y="414"/>
                        <a:pt x="522" y="414"/>
                      </a:cubicBezTo>
                      <a:cubicBezTo>
                        <a:pt x="527" y="414"/>
                        <a:pt x="532" y="415"/>
                        <a:pt x="536" y="417"/>
                      </a:cubicBezTo>
                      <a:lnTo>
                        <a:pt x="771" y="182"/>
                      </a:lnTo>
                      <a:cubicBezTo>
                        <a:pt x="800" y="153"/>
                        <a:pt x="800" y="106"/>
                        <a:pt x="771"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grpSp>
        </p:grpSp>
        <p:grpSp>
          <p:nvGrpSpPr>
            <p:cNvPr id="38" name="组合 37"/>
            <p:cNvGrpSpPr/>
            <p:nvPr/>
          </p:nvGrpSpPr>
          <p:grpSpPr>
            <a:xfrm>
              <a:off x="7163685" y="4583139"/>
              <a:ext cx="383088" cy="388316"/>
              <a:chOff x="4910385" y="-2248866"/>
              <a:chExt cx="2093913" cy="2122488"/>
            </a:xfrm>
            <a:solidFill>
              <a:schemeClr val="bg1">
                <a:lumMod val="50000"/>
              </a:schemeClr>
            </a:solidFill>
          </p:grpSpPr>
          <p:sp>
            <p:nvSpPr>
              <p:cNvPr id="39" name="Freeform 6"/>
              <p:cNvSpPr>
                <a:spLocks noEditPoints="1"/>
              </p:cNvSpPr>
              <p:nvPr/>
            </p:nvSpPr>
            <p:spPr bwMode="auto">
              <a:xfrm>
                <a:off x="4910385" y="-22488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40" name="Freeform 5"/>
              <p:cNvSpPr>
                <a:spLocks noEditPoints="1"/>
              </p:cNvSpPr>
              <p:nvPr/>
            </p:nvSpPr>
            <p:spPr bwMode="auto">
              <a:xfrm>
                <a:off x="5341463" y="-1826020"/>
                <a:ext cx="1381847" cy="1227579"/>
              </a:xfrm>
              <a:custGeom>
                <a:avLst/>
                <a:gdLst>
                  <a:gd name="T0" fmla="*/ 746 w 1802"/>
                  <a:gd name="T1" fmla="*/ 524 h 1618"/>
                  <a:gd name="T2" fmla="*/ 223 w 1802"/>
                  <a:gd name="T3" fmla="*/ 599 h 1618"/>
                  <a:gd name="T4" fmla="*/ 223 w 1802"/>
                  <a:gd name="T5" fmla="*/ 383 h 1618"/>
                  <a:gd name="T6" fmla="*/ 1059 w 1802"/>
                  <a:gd name="T7" fmla="*/ 458 h 1618"/>
                  <a:gd name="T8" fmla="*/ 223 w 1802"/>
                  <a:gd name="T9" fmla="*/ 383 h 1618"/>
                  <a:gd name="T10" fmla="*/ 1059 w 1802"/>
                  <a:gd name="T11" fmla="*/ 241 h 1618"/>
                  <a:gd name="T12" fmla="*/ 223 w 1802"/>
                  <a:gd name="T13" fmla="*/ 317 h 1618"/>
                  <a:gd name="T14" fmla="*/ 0 w 1802"/>
                  <a:gd name="T15" fmla="*/ 1182 h 1618"/>
                  <a:gd name="T16" fmla="*/ 202 w 1802"/>
                  <a:gd name="T17" fmla="*/ 1455 h 1618"/>
                  <a:gd name="T18" fmla="*/ 1283 w 1802"/>
                  <a:gd name="T19" fmla="*/ 1548 h 1618"/>
                  <a:gd name="T20" fmla="*/ 1198 w 1802"/>
                  <a:gd name="T21" fmla="*/ 1219 h 1618"/>
                  <a:gd name="T22" fmla="*/ 382 w 1802"/>
                  <a:gd name="T23" fmla="*/ 1228 h 1618"/>
                  <a:gd name="T24" fmla="*/ 298 w 1802"/>
                  <a:gd name="T25" fmla="*/ 1320 h 1618"/>
                  <a:gd name="T26" fmla="*/ 84 w 1802"/>
                  <a:gd name="T27" fmla="*/ 1164 h 1618"/>
                  <a:gd name="T28" fmla="*/ 1198 w 1802"/>
                  <a:gd name="T29" fmla="*/ 85 h 1618"/>
                  <a:gd name="T30" fmla="*/ 1283 w 1802"/>
                  <a:gd name="T31" fmla="*/ 840 h 1618"/>
                  <a:gd name="T32" fmla="*/ 0 w 1802"/>
                  <a:gd name="T33" fmla="*/ 0 h 1618"/>
                  <a:gd name="T34" fmla="*/ 302 w 1802"/>
                  <a:gd name="T35" fmla="*/ 1398 h 1618"/>
                  <a:gd name="T36" fmla="*/ 972 w 1802"/>
                  <a:gd name="T37" fmla="*/ 1492 h 1618"/>
                  <a:gd name="T38" fmla="*/ 302 w 1802"/>
                  <a:gd name="T39" fmla="*/ 1398 h 1618"/>
                  <a:gd name="T40" fmla="*/ 1442 w 1802"/>
                  <a:gd name="T41" fmla="*/ 1062 h 1618"/>
                  <a:gd name="T42" fmla="*/ 993 w 1802"/>
                  <a:gd name="T43" fmla="*/ 851 h 1618"/>
                  <a:gd name="T44" fmla="*/ 1783 w 1802"/>
                  <a:gd name="T45" fmla="*/ 1547 h 1618"/>
                  <a:gd name="T46" fmla="*/ 1604 w 1802"/>
                  <a:gd name="T47" fmla="*/ 1057 h 1618"/>
                  <a:gd name="T48" fmla="*/ 1387 w 1802"/>
                  <a:gd name="T49" fmla="*/ 940 h 1618"/>
                  <a:gd name="T50" fmla="*/ 1393 w 1802"/>
                  <a:gd name="T51" fmla="*/ 863 h 1618"/>
                  <a:gd name="T52" fmla="*/ 1333 w 1802"/>
                  <a:gd name="T53" fmla="*/ 914 h 1618"/>
                  <a:gd name="T54" fmla="*/ 1360 w 1802"/>
                  <a:gd name="T55" fmla="*/ 951 h 1618"/>
                  <a:gd name="T56" fmla="*/ 1549 w 1802"/>
                  <a:gd name="T57" fmla="*/ 1082 h 1618"/>
                  <a:gd name="T58" fmla="*/ 1681 w 1802"/>
                  <a:gd name="T59" fmla="*/ 1321 h 1618"/>
                  <a:gd name="T60" fmla="*/ 1572 w 1802"/>
                  <a:gd name="T61" fmla="*/ 1171 h 1618"/>
                  <a:gd name="T62" fmla="*/ 1270 w 1802"/>
                  <a:gd name="T63" fmla="*/ 1253 h 1618"/>
                  <a:gd name="T64" fmla="*/ 1696 w 1802"/>
                  <a:gd name="T65" fmla="*/ 1610 h 1618"/>
                  <a:gd name="T66" fmla="*/ 1069 w 1802"/>
                  <a:gd name="T67" fmla="*/ 618 h 1618"/>
                  <a:gd name="T68" fmla="*/ 823 w 1802"/>
                  <a:gd name="T69" fmla="*/ 496 h 1618"/>
                  <a:gd name="T70" fmla="*/ 1007 w 1802"/>
                  <a:gd name="T71" fmla="*/ 661 h 1618"/>
                  <a:gd name="T72" fmla="*/ 941 w 1802"/>
                  <a:gd name="T73" fmla="*/ 716 h 1618"/>
                  <a:gd name="T74" fmla="*/ 810 w 1802"/>
                  <a:gd name="T75" fmla="*/ 507 h 1618"/>
                  <a:gd name="T76" fmla="*/ 889 w 1802"/>
                  <a:gd name="T77" fmla="*/ 770 h 1618"/>
                  <a:gd name="T78" fmla="*/ 1111 w 1802"/>
                  <a:gd name="T79" fmla="*/ 71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2" h="1618">
                    <a:moveTo>
                      <a:pt x="223" y="524"/>
                    </a:moveTo>
                    <a:lnTo>
                      <a:pt x="746" y="524"/>
                    </a:lnTo>
                    <a:lnTo>
                      <a:pt x="746" y="599"/>
                    </a:lnTo>
                    <a:lnTo>
                      <a:pt x="223" y="599"/>
                    </a:lnTo>
                    <a:lnTo>
                      <a:pt x="223" y="524"/>
                    </a:lnTo>
                    <a:close/>
                    <a:moveTo>
                      <a:pt x="223" y="383"/>
                    </a:moveTo>
                    <a:lnTo>
                      <a:pt x="1059" y="383"/>
                    </a:lnTo>
                    <a:lnTo>
                      <a:pt x="1059" y="458"/>
                    </a:lnTo>
                    <a:lnTo>
                      <a:pt x="223" y="458"/>
                    </a:lnTo>
                    <a:lnTo>
                      <a:pt x="223" y="383"/>
                    </a:lnTo>
                    <a:close/>
                    <a:moveTo>
                      <a:pt x="223" y="241"/>
                    </a:moveTo>
                    <a:lnTo>
                      <a:pt x="1059" y="241"/>
                    </a:lnTo>
                    <a:lnTo>
                      <a:pt x="1059" y="317"/>
                    </a:lnTo>
                    <a:lnTo>
                      <a:pt x="223" y="317"/>
                    </a:lnTo>
                    <a:lnTo>
                      <a:pt x="223" y="241"/>
                    </a:lnTo>
                    <a:close/>
                    <a:moveTo>
                      <a:pt x="0" y="1182"/>
                    </a:moveTo>
                    <a:cubicBezTo>
                      <a:pt x="0" y="1254"/>
                      <a:pt x="9" y="1311"/>
                      <a:pt x="54" y="1369"/>
                    </a:cubicBezTo>
                    <a:cubicBezTo>
                      <a:pt x="92" y="1419"/>
                      <a:pt x="140" y="1446"/>
                      <a:pt x="202" y="1455"/>
                    </a:cubicBezTo>
                    <a:lnTo>
                      <a:pt x="1206" y="1612"/>
                    </a:lnTo>
                    <a:cubicBezTo>
                      <a:pt x="1248" y="1618"/>
                      <a:pt x="1283" y="1590"/>
                      <a:pt x="1283" y="1548"/>
                    </a:cubicBezTo>
                    <a:lnTo>
                      <a:pt x="1283" y="1335"/>
                    </a:lnTo>
                    <a:cubicBezTo>
                      <a:pt x="1254" y="1299"/>
                      <a:pt x="1226" y="1259"/>
                      <a:pt x="1198" y="1219"/>
                    </a:cubicBezTo>
                    <a:lnTo>
                      <a:pt x="1198" y="1490"/>
                    </a:lnTo>
                    <a:lnTo>
                      <a:pt x="382" y="1228"/>
                    </a:lnTo>
                    <a:cubicBezTo>
                      <a:pt x="372" y="1225"/>
                      <a:pt x="361" y="1229"/>
                      <a:pt x="356" y="1239"/>
                    </a:cubicBezTo>
                    <a:cubicBezTo>
                      <a:pt x="339" y="1273"/>
                      <a:pt x="319" y="1304"/>
                      <a:pt x="298" y="1320"/>
                    </a:cubicBezTo>
                    <a:cubicBezTo>
                      <a:pt x="239" y="1366"/>
                      <a:pt x="166" y="1357"/>
                      <a:pt x="121" y="1299"/>
                    </a:cubicBezTo>
                    <a:cubicBezTo>
                      <a:pt x="88" y="1256"/>
                      <a:pt x="84" y="1215"/>
                      <a:pt x="84" y="1164"/>
                    </a:cubicBezTo>
                    <a:lnTo>
                      <a:pt x="84" y="85"/>
                    </a:lnTo>
                    <a:lnTo>
                      <a:pt x="1198" y="85"/>
                    </a:lnTo>
                    <a:lnTo>
                      <a:pt x="1198" y="751"/>
                    </a:lnTo>
                    <a:lnTo>
                      <a:pt x="1283" y="840"/>
                    </a:lnTo>
                    <a:lnTo>
                      <a:pt x="1283" y="0"/>
                    </a:lnTo>
                    <a:lnTo>
                      <a:pt x="0" y="0"/>
                    </a:lnTo>
                    <a:lnTo>
                      <a:pt x="0" y="1182"/>
                    </a:lnTo>
                    <a:close/>
                    <a:moveTo>
                      <a:pt x="302" y="1398"/>
                    </a:moveTo>
                    <a:lnTo>
                      <a:pt x="970" y="1503"/>
                    </a:lnTo>
                    <a:cubicBezTo>
                      <a:pt x="977" y="1504"/>
                      <a:pt x="980" y="1494"/>
                      <a:pt x="972" y="1492"/>
                    </a:cubicBezTo>
                    <a:lnTo>
                      <a:pt x="390" y="1305"/>
                    </a:lnTo>
                    <a:cubicBezTo>
                      <a:pt x="364" y="1349"/>
                      <a:pt x="344" y="1371"/>
                      <a:pt x="302" y="1398"/>
                    </a:cubicBezTo>
                    <a:close/>
                    <a:moveTo>
                      <a:pt x="1131" y="735"/>
                    </a:moveTo>
                    <a:lnTo>
                      <a:pt x="1442" y="1062"/>
                    </a:lnTo>
                    <a:lnTo>
                      <a:pt x="1264" y="1213"/>
                    </a:lnTo>
                    <a:lnTo>
                      <a:pt x="993" y="851"/>
                    </a:lnTo>
                    <a:lnTo>
                      <a:pt x="1131" y="735"/>
                    </a:lnTo>
                    <a:close/>
                    <a:moveTo>
                      <a:pt x="1783" y="1547"/>
                    </a:moveTo>
                    <a:cubicBezTo>
                      <a:pt x="1788" y="1530"/>
                      <a:pt x="1791" y="1511"/>
                      <a:pt x="1793" y="1489"/>
                    </a:cubicBezTo>
                    <a:cubicBezTo>
                      <a:pt x="1802" y="1343"/>
                      <a:pt x="1781" y="1146"/>
                      <a:pt x="1604" y="1057"/>
                    </a:cubicBezTo>
                    <a:cubicBezTo>
                      <a:pt x="1550" y="1030"/>
                      <a:pt x="1446" y="989"/>
                      <a:pt x="1408" y="959"/>
                    </a:cubicBezTo>
                    <a:cubicBezTo>
                      <a:pt x="1399" y="952"/>
                      <a:pt x="1392" y="946"/>
                      <a:pt x="1387" y="940"/>
                    </a:cubicBezTo>
                    <a:cubicBezTo>
                      <a:pt x="1392" y="939"/>
                      <a:pt x="1397" y="937"/>
                      <a:pt x="1401" y="933"/>
                    </a:cubicBezTo>
                    <a:cubicBezTo>
                      <a:pt x="1418" y="919"/>
                      <a:pt x="1414" y="888"/>
                      <a:pt x="1393" y="863"/>
                    </a:cubicBezTo>
                    <a:cubicBezTo>
                      <a:pt x="1373" y="838"/>
                      <a:pt x="1342" y="830"/>
                      <a:pt x="1325" y="844"/>
                    </a:cubicBezTo>
                    <a:cubicBezTo>
                      <a:pt x="1309" y="858"/>
                      <a:pt x="1312" y="890"/>
                      <a:pt x="1333" y="914"/>
                    </a:cubicBezTo>
                    <a:cubicBezTo>
                      <a:pt x="1338" y="920"/>
                      <a:pt x="1343" y="925"/>
                      <a:pt x="1349" y="929"/>
                    </a:cubicBezTo>
                    <a:cubicBezTo>
                      <a:pt x="1351" y="937"/>
                      <a:pt x="1355" y="944"/>
                      <a:pt x="1360" y="951"/>
                    </a:cubicBezTo>
                    <a:cubicBezTo>
                      <a:pt x="1367" y="963"/>
                      <a:pt x="1379" y="975"/>
                      <a:pt x="1394" y="986"/>
                    </a:cubicBezTo>
                    <a:cubicBezTo>
                      <a:pt x="1436" y="1019"/>
                      <a:pt x="1494" y="1051"/>
                      <a:pt x="1549" y="1082"/>
                    </a:cubicBezTo>
                    <a:cubicBezTo>
                      <a:pt x="1666" y="1148"/>
                      <a:pt x="1695" y="1231"/>
                      <a:pt x="1700" y="1321"/>
                    </a:cubicBezTo>
                    <a:cubicBezTo>
                      <a:pt x="1701" y="1334"/>
                      <a:pt x="1694" y="1341"/>
                      <a:pt x="1681" y="1321"/>
                    </a:cubicBezTo>
                    <a:cubicBezTo>
                      <a:pt x="1677" y="1316"/>
                      <a:pt x="1673" y="1310"/>
                      <a:pt x="1670" y="1305"/>
                    </a:cubicBezTo>
                    <a:cubicBezTo>
                      <a:pt x="1643" y="1261"/>
                      <a:pt x="1610" y="1216"/>
                      <a:pt x="1572" y="1171"/>
                    </a:cubicBezTo>
                    <a:cubicBezTo>
                      <a:pt x="1542" y="1136"/>
                      <a:pt x="1512" y="1104"/>
                      <a:pt x="1481" y="1075"/>
                    </a:cubicBezTo>
                    <a:lnTo>
                      <a:pt x="1270" y="1253"/>
                    </a:lnTo>
                    <a:cubicBezTo>
                      <a:pt x="1293" y="1288"/>
                      <a:pt x="1320" y="1324"/>
                      <a:pt x="1350" y="1359"/>
                    </a:cubicBezTo>
                    <a:cubicBezTo>
                      <a:pt x="1476" y="1508"/>
                      <a:pt x="1615" y="1606"/>
                      <a:pt x="1696" y="1610"/>
                    </a:cubicBezTo>
                    <a:cubicBezTo>
                      <a:pt x="1739" y="1613"/>
                      <a:pt x="1770" y="1585"/>
                      <a:pt x="1783" y="1547"/>
                    </a:cubicBezTo>
                    <a:close/>
                    <a:moveTo>
                      <a:pt x="1069" y="618"/>
                    </a:moveTo>
                    <a:lnTo>
                      <a:pt x="835" y="486"/>
                    </a:lnTo>
                    <a:lnTo>
                      <a:pt x="823" y="496"/>
                    </a:lnTo>
                    <a:lnTo>
                      <a:pt x="953" y="651"/>
                    </a:lnTo>
                    <a:cubicBezTo>
                      <a:pt x="971" y="641"/>
                      <a:pt x="993" y="645"/>
                      <a:pt x="1007" y="661"/>
                    </a:cubicBezTo>
                    <a:cubicBezTo>
                      <a:pt x="1022" y="679"/>
                      <a:pt x="1020" y="706"/>
                      <a:pt x="1002" y="722"/>
                    </a:cubicBezTo>
                    <a:cubicBezTo>
                      <a:pt x="984" y="737"/>
                      <a:pt x="957" y="734"/>
                      <a:pt x="941" y="716"/>
                    </a:cubicBezTo>
                    <a:cubicBezTo>
                      <a:pt x="928" y="700"/>
                      <a:pt x="928" y="677"/>
                      <a:pt x="940" y="662"/>
                    </a:cubicBezTo>
                    <a:lnTo>
                      <a:pt x="810" y="507"/>
                    </a:lnTo>
                    <a:lnTo>
                      <a:pt x="797" y="518"/>
                    </a:lnTo>
                    <a:lnTo>
                      <a:pt x="889" y="770"/>
                    </a:lnTo>
                    <a:lnTo>
                      <a:pt x="974" y="828"/>
                    </a:lnTo>
                    <a:lnTo>
                      <a:pt x="1111" y="712"/>
                    </a:lnTo>
                    <a:lnTo>
                      <a:pt x="1069" y="618"/>
                    </a:ln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250" fill="hold"/>
                                        <p:tgtEl>
                                          <p:spTgt spid="15"/>
                                        </p:tgtEl>
                                        <p:attrNameLst>
                                          <p:attrName>ppt_w</p:attrName>
                                        </p:attrNameLst>
                                      </p:cBhvr>
                                      <p:tavLst>
                                        <p:tav tm="0">
                                          <p:val>
                                            <p:fltVal val="0"/>
                                          </p:val>
                                        </p:tav>
                                        <p:tav tm="100000">
                                          <p:val>
                                            <p:strVal val="#ppt_w"/>
                                          </p:val>
                                        </p:tav>
                                      </p:tavLst>
                                    </p:anim>
                                    <p:anim calcmode="lin" valueType="num">
                                      <p:cBhvr>
                                        <p:cTn id="12" dur="250" fill="hold"/>
                                        <p:tgtEl>
                                          <p:spTgt spid="15"/>
                                        </p:tgtEl>
                                        <p:attrNameLst>
                                          <p:attrName>ppt_h</p:attrName>
                                        </p:attrNameLst>
                                      </p:cBhvr>
                                      <p:tavLst>
                                        <p:tav tm="0">
                                          <p:val>
                                            <p:fltVal val="0"/>
                                          </p:val>
                                        </p:tav>
                                        <p:tav tm="100000">
                                          <p:val>
                                            <p:strVal val="#ppt_h"/>
                                          </p:val>
                                        </p:tav>
                                      </p:tavLst>
                                    </p:anim>
                                    <p:animEffect transition="in" filter="fade">
                                      <p:cBhvr>
                                        <p:cTn id="13" dur="250"/>
                                        <p:tgtEl>
                                          <p:spTgt spid="15"/>
                                        </p:tgtEl>
                                      </p:cBhvr>
                                    </p:animEffect>
                                  </p:childTnLst>
                                </p:cTn>
                              </p:par>
                              <p:par>
                                <p:cTn id="14" presetID="6" presetClass="emph" presetSubtype="0" autoRev="1" fill="hold" grpId="1" nodeType="withEffect">
                                  <p:stCondLst>
                                    <p:cond delay="200"/>
                                  </p:stCondLst>
                                  <p:childTnLst>
                                    <p:animScale>
                                      <p:cBhvr>
                                        <p:cTn id="15" dur="250" fill="hold"/>
                                        <p:tgtEl>
                                          <p:spTgt spid="15"/>
                                        </p:tgtEl>
                                      </p:cBhvr>
                                      <p:by x="105000" y="105000"/>
                                    </p:animScale>
                                  </p:childTnLst>
                                </p:cTn>
                              </p:par>
                              <p:par>
                                <p:cTn id="16" presetID="27" presetClass="emph" presetSubtype="0" fill="remove" grpId="2" nodeType="withEffect">
                                  <p:stCondLst>
                                    <p:cond delay="500"/>
                                  </p:stCondLst>
                                  <p:childTnLst>
                                    <p:animClr clrSpc="rgb" dir="cw">
                                      <p:cBhvr override="childStyle">
                                        <p:cTn id="17" dur="125" autoRev="1" fill="remove"/>
                                        <p:tgtEl>
                                          <p:spTgt spid="15"/>
                                        </p:tgtEl>
                                        <p:attrNameLst>
                                          <p:attrName>style.color</p:attrName>
                                        </p:attrNameLst>
                                      </p:cBhvr>
                                      <p:to>
                                        <a:schemeClr val="bg1"/>
                                      </p:to>
                                    </p:animClr>
                                    <p:animClr clrSpc="rgb" dir="cw">
                                      <p:cBhvr>
                                        <p:cTn id="18" dur="125" autoRev="1" fill="remove"/>
                                        <p:tgtEl>
                                          <p:spTgt spid="15"/>
                                        </p:tgtEl>
                                        <p:attrNameLst>
                                          <p:attrName>fillcolor</p:attrName>
                                        </p:attrNameLst>
                                      </p:cBhvr>
                                      <p:to>
                                        <a:schemeClr val="bg1"/>
                                      </p:to>
                                    </p:animClr>
                                    <p:set>
                                      <p:cBhvr>
                                        <p:cTn id="19" dur="125" autoRev="1" fill="remove"/>
                                        <p:tgtEl>
                                          <p:spTgt spid="15"/>
                                        </p:tgtEl>
                                        <p:attrNameLst>
                                          <p:attrName>fill.type</p:attrName>
                                        </p:attrNameLst>
                                      </p:cBhvr>
                                      <p:to>
                                        <p:strVal val="solid"/>
                                      </p:to>
                                    </p:set>
                                    <p:set>
                                      <p:cBhvr>
                                        <p:cTn id="20" dur="125" autoRev="1" fill="remove"/>
                                        <p:tgtEl>
                                          <p:spTgt spid="15"/>
                                        </p:tgtEl>
                                        <p:attrNameLst>
                                          <p:attrName>fill.on</p:attrName>
                                        </p:attrNameLst>
                                      </p:cBhvr>
                                      <p:to>
                                        <p:strVal val="true"/>
                                      </p:to>
                                    </p:set>
                                  </p:childTnLst>
                                </p:cTn>
                              </p:par>
                            </p:childTnLst>
                          </p:cTn>
                        </p:par>
                        <p:par>
                          <p:cTn id="21" fill="hold">
                            <p:stCondLst>
                              <p:cond delay="1000"/>
                            </p:stCondLst>
                            <p:childTnLst>
                              <p:par>
                                <p:cTn id="22" presetID="2" presetClass="entr" presetSubtype="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1+#ppt_w/2"/>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par>
                                <p:cTn id="26" presetID="2" presetClass="entr" presetSubtype="3" fill="hold" grpId="0" nodeType="withEffect">
                                  <p:stCondLst>
                                    <p:cond delay="10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1+#ppt_w/2"/>
                                          </p:val>
                                        </p:tav>
                                        <p:tav tm="100000">
                                          <p:val>
                                            <p:strVal val="#ppt_x"/>
                                          </p:val>
                                        </p:tav>
                                      </p:tavLst>
                                    </p:anim>
                                    <p:anim calcmode="lin" valueType="num">
                                      <p:cBhvr additive="base">
                                        <p:cTn id="29" dur="500" fill="hold"/>
                                        <p:tgtEl>
                                          <p:spTgt spid="18"/>
                                        </p:tgtEl>
                                        <p:attrNameLst>
                                          <p:attrName>ppt_y</p:attrName>
                                        </p:attrNameLst>
                                      </p:cBhvr>
                                      <p:tavLst>
                                        <p:tav tm="0">
                                          <p:val>
                                            <p:strVal val="0-#ppt_h/2"/>
                                          </p:val>
                                        </p:tav>
                                        <p:tav tm="100000">
                                          <p:val>
                                            <p:strVal val="#ppt_y"/>
                                          </p:val>
                                        </p:tav>
                                      </p:tavLst>
                                    </p:anim>
                                  </p:childTnLst>
                                </p:cTn>
                              </p:par>
                              <p:par>
                                <p:cTn id="30" presetID="2" presetClass="entr" presetSubtype="6" fill="hold" grpId="0" nodeType="withEffect">
                                  <p:stCondLst>
                                    <p:cond delay="20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par>
                                <p:cTn id="34" presetID="2" presetClass="entr" presetSubtype="6" fill="hold" grpId="0" nodeType="withEffect">
                                  <p:stCondLst>
                                    <p:cond delay="40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400" fill="hold"/>
                                        <p:tgtEl>
                                          <p:spTgt spid="20"/>
                                        </p:tgtEl>
                                        <p:attrNameLst>
                                          <p:attrName>ppt_x</p:attrName>
                                        </p:attrNameLst>
                                      </p:cBhvr>
                                      <p:tavLst>
                                        <p:tav tm="0">
                                          <p:val>
                                            <p:strVal val="1+#ppt_w/2"/>
                                          </p:val>
                                        </p:tav>
                                        <p:tav tm="100000">
                                          <p:val>
                                            <p:strVal val="#ppt_x"/>
                                          </p:val>
                                        </p:tav>
                                      </p:tavLst>
                                    </p:anim>
                                    <p:anim calcmode="lin" valueType="num">
                                      <p:cBhvr additive="base">
                                        <p:cTn id="37" dur="400" fill="hold"/>
                                        <p:tgtEl>
                                          <p:spTgt spid="20"/>
                                        </p:tgtEl>
                                        <p:attrNameLst>
                                          <p:attrName>ppt_y</p:attrName>
                                        </p:attrNameLst>
                                      </p:cBhvr>
                                      <p:tavLst>
                                        <p:tav tm="0">
                                          <p:val>
                                            <p:strVal val="1+#ppt_h/2"/>
                                          </p:val>
                                        </p:tav>
                                        <p:tav tm="100000">
                                          <p:val>
                                            <p:strVal val="#ppt_y"/>
                                          </p:val>
                                        </p:tav>
                                      </p:tavLst>
                                    </p:anim>
                                  </p:childTnLst>
                                </p:cTn>
                              </p:par>
                              <p:par>
                                <p:cTn id="38" presetID="2" presetClass="entr" presetSubtype="3" fill="hold" grpId="0" nodeType="withEffect">
                                  <p:stCondLst>
                                    <p:cond delay="50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1+#ppt_w/2"/>
                                          </p:val>
                                        </p:tav>
                                        <p:tav tm="100000">
                                          <p:val>
                                            <p:strVal val="#ppt_x"/>
                                          </p:val>
                                        </p:tav>
                                      </p:tavLst>
                                    </p:anim>
                                    <p:anim calcmode="lin" valueType="num">
                                      <p:cBhvr additive="base">
                                        <p:cTn id="41" dur="500" fill="hold"/>
                                        <p:tgtEl>
                                          <p:spTgt spid="16"/>
                                        </p:tgtEl>
                                        <p:attrNameLst>
                                          <p:attrName>ppt_y</p:attrName>
                                        </p:attrNameLst>
                                      </p:cBhvr>
                                      <p:tavLst>
                                        <p:tav tm="0">
                                          <p:val>
                                            <p:strVal val="0-#ppt_h/2"/>
                                          </p:val>
                                        </p:tav>
                                        <p:tav tm="100000">
                                          <p:val>
                                            <p:strVal val="#ppt_y"/>
                                          </p:val>
                                        </p:tav>
                                      </p:tavLst>
                                    </p:anim>
                                  </p:childTnLst>
                                </p:cTn>
                              </p:par>
                              <p:par>
                                <p:cTn id="42" presetID="2" presetClass="entr" presetSubtype="3" fill="hold" grpId="0" nodeType="withEffect">
                                  <p:stCondLst>
                                    <p:cond delay="75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1+#ppt_w/2"/>
                                          </p:val>
                                        </p:tav>
                                        <p:tav tm="100000">
                                          <p:val>
                                            <p:strVal val="#ppt_x"/>
                                          </p:val>
                                        </p:tav>
                                      </p:tavLst>
                                    </p:anim>
                                    <p:anim calcmode="lin" valueType="num">
                                      <p:cBhvr additive="base">
                                        <p:cTn id="45" dur="500" fill="hold"/>
                                        <p:tgtEl>
                                          <p:spTgt spid="19"/>
                                        </p:tgtEl>
                                        <p:attrNameLst>
                                          <p:attrName>ppt_y</p:attrName>
                                        </p:attrNameLst>
                                      </p:cBhvr>
                                      <p:tavLst>
                                        <p:tav tm="0">
                                          <p:val>
                                            <p:strVal val="0-#ppt_h/2"/>
                                          </p:val>
                                        </p:tav>
                                        <p:tav tm="100000">
                                          <p:val>
                                            <p:strVal val="#ppt_y"/>
                                          </p:val>
                                        </p:tav>
                                      </p:tavLst>
                                    </p:anim>
                                  </p:childTnLst>
                                </p:cTn>
                              </p:par>
                              <p:par>
                                <p:cTn id="46" presetID="42" presetClass="entr" presetSubtype="0" fill="hold" grpId="0" nodeType="withEffect">
                                  <p:stCondLst>
                                    <p:cond delay="50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anim calcmode="lin" valueType="num">
                                      <p:cBhvr>
                                        <p:cTn id="49" dur="500" fill="hold"/>
                                        <p:tgtEl>
                                          <p:spTgt spid="22"/>
                                        </p:tgtEl>
                                        <p:attrNameLst>
                                          <p:attrName>ppt_x</p:attrName>
                                        </p:attrNameLst>
                                      </p:cBhvr>
                                      <p:tavLst>
                                        <p:tav tm="0">
                                          <p:val>
                                            <p:strVal val="#ppt_x"/>
                                          </p:val>
                                        </p:tav>
                                        <p:tav tm="100000">
                                          <p:val>
                                            <p:strVal val="#ppt_x"/>
                                          </p:val>
                                        </p:tav>
                                      </p:tavLst>
                                    </p:anim>
                                    <p:anim calcmode="lin" valueType="num">
                                      <p:cBhvr>
                                        <p:cTn id="50" dur="500" fill="hold"/>
                                        <p:tgtEl>
                                          <p:spTgt spid="22"/>
                                        </p:tgtEl>
                                        <p:attrNameLst>
                                          <p:attrName>ppt_y</p:attrName>
                                        </p:attrNameLst>
                                      </p:cBhvr>
                                      <p:tavLst>
                                        <p:tav tm="0">
                                          <p:val>
                                            <p:strVal val="#ppt_y+.1"/>
                                          </p:val>
                                        </p:tav>
                                        <p:tav tm="100000">
                                          <p:val>
                                            <p:strVal val="#ppt_y"/>
                                          </p:val>
                                        </p:tav>
                                      </p:tavLst>
                                    </p:anim>
                                  </p:childTnLst>
                                </p:cTn>
                              </p:par>
                              <p:par>
                                <p:cTn id="51" presetID="41" presetClass="entr" presetSubtype="0" fill="hold" grpId="0" nodeType="withEffect">
                                  <p:stCondLst>
                                    <p:cond delay="1000"/>
                                  </p:stCondLst>
                                  <p:iterate type="wd">
                                    <p:tmPct val="10000"/>
                                  </p:iterate>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23"/>
                                        </p:tgtEl>
                                        <p:attrNameLst>
                                          <p:attrName>ppt_y</p:attrName>
                                        </p:attrNameLst>
                                      </p:cBhvr>
                                      <p:tavLst>
                                        <p:tav tm="0">
                                          <p:val>
                                            <p:strVal val="#ppt_y"/>
                                          </p:val>
                                        </p:tav>
                                        <p:tav tm="100000">
                                          <p:val>
                                            <p:strVal val="#ppt_y"/>
                                          </p:val>
                                        </p:tav>
                                      </p:tavLst>
                                    </p:anim>
                                    <p:anim calcmode="lin" valueType="num">
                                      <p:cBhvr>
                                        <p:cTn id="55"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23"/>
                                        </p:tgtEl>
                                      </p:cBhvr>
                                    </p:animEffect>
                                  </p:childTnLst>
                                </p:cTn>
                              </p:par>
                              <p:par>
                                <p:cTn id="58" presetID="42" presetClass="entr" presetSubtype="0" fill="hold" nodeType="withEffect">
                                  <p:stCondLst>
                                    <p:cond delay="125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1000"/>
                                        <p:tgtEl>
                                          <p:spTgt spid="33"/>
                                        </p:tgtEl>
                                      </p:cBhvr>
                                    </p:animEffect>
                                    <p:anim calcmode="lin" valueType="num">
                                      <p:cBhvr>
                                        <p:cTn id="61" dur="1000" fill="hold"/>
                                        <p:tgtEl>
                                          <p:spTgt spid="33"/>
                                        </p:tgtEl>
                                        <p:attrNameLst>
                                          <p:attrName>ppt_x</p:attrName>
                                        </p:attrNameLst>
                                      </p:cBhvr>
                                      <p:tavLst>
                                        <p:tav tm="0">
                                          <p:val>
                                            <p:strVal val="#ppt_x"/>
                                          </p:val>
                                        </p:tav>
                                        <p:tav tm="100000">
                                          <p:val>
                                            <p:strVal val="#ppt_x"/>
                                          </p:val>
                                        </p:tav>
                                      </p:tavLst>
                                    </p:anim>
                                    <p:anim calcmode="lin" valueType="num">
                                      <p:cBhvr>
                                        <p:cTn id="62" dur="1000" fill="hold"/>
                                        <p:tgtEl>
                                          <p:spTgt spid="33"/>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175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1000"/>
                                        <p:tgtEl>
                                          <p:spTgt spid="2"/>
                                        </p:tgtEl>
                                      </p:cBhvr>
                                    </p:animEffect>
                                    <p:anim calcmode="lin" valueType="num">
                                      <p:cBhvr>
                                        <p:cTn id="66" dur="1000" fill="hold"/>
                                        <p:tgtEl>
                                          <p:spTgt spid="2"/>
                                        </p:tgtEl>
                                        <p:attrNameLst>
                                          <p:attrName>ppt_x</p:attrName>
                                        </p:attrNameLst>
                                      </p:cBhvr>
                                      <p:tavLst>
                                        <p:tav tm="0">
                                          <p:val>
                                            <p:strVal val="#ppt_x"/>
                                          </p:val>
                                        </p:tav>
                                        <p:tav tm="100000">
                                          <p:val>
                                            <p:strVal val="#ppt_x"/>
                                          </p:val>
                                        </p:tav>
                                      </p:tavLst>
                                    </p:anim>
                                    <p:anim calcmode="lin" valueType="num">
                                      <p:cBhvr>
                                        <p:cTn id="6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5" grpId="1" animBg="1"/>
      <p:bldP spid="15" grpId="2" animBg="1"/>
      <p:bldP spid="16" grpId="0" animBg="1"/>
      <p:bldP spid="17" grpId="0" animBg="1"/>
      <p:bldP spid="18" grpId="0" animBg="1"/>
      <p:bldP spid="19" grpId="0" animBg="1"/>
      <p:bldP spid="20" grpId="0" animBg="1"/>
      <p:bldP spid="21" grpId="0" animBg="1"/>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408500" y="1072336"/>
            <a:ext cx="589439" cy="606748"/>
            <a:chOff x="5192768" y="1485150"/>
            <a:chExt cx="589439" cy="606748"/>
          </a:xfrm>
        </p:grpSpPr>
        <p:grpSp>
          <p:nvGrpSpPr>
            <p:cNvPr id="33" name="组合 32"/>
            <p:cNvGrpSpPr/>
            <p:nvPr/>
          </p:nvGrpSpPr>
          <p:grpSpPr>
            <a:xfrm>
              <a:off x="5192768" y="1485150"/>
              <a:ext cx="589439" cy="606748"/>
              <a:chOff x="1463339" y="1072758"/>
              <a:chExt cx="1546058" cy="1546058"/>
            </a:xfrm>
            <a:effectLst>
              <a:outerShdw blurRad="330200" dist="215900" dir="6900000" sx="81000" sy="81000" algn="t" rotWithShape="0">
                <a:prstClr val="black">
                  <a:alpha val="42000"/>
                </a:prstClr>
              </a:outerShdw>
            </a:effectLst>
          </p:grpSpPr>
          <p:sp>
            <p:nvSpPr>
              <p:cNvPr id="34" name="同心圆 3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latin typeface="微软雅黑" panose="020B0503020204020204" pitchFamily="34" charset="-122"/>
                  <a:ea typeface="微软雅黑" panose="020B0503020204020204" pitchFamily="34" charset="-122"/>
                </a:endParaRPr>
              </a:p>
            </p:txBody>
          </p:sp>
          <p:sp>
            <p:nvSpPr>
              <p:cNvPr id="35" name="椭圆 34"/>
              <p:cNvSpPr/>
              <p:nvPr/>
            </p:nvSpPr>
            <p:spPr>
              <a:xfrm>
                <a:off x="1484232" y="1093651"/>
                <a:ext cx="1504274" cy="1504274"/>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latin typeface="微软雅黑" panose="020B0503020204020204" pitchFamily="34" charset="-122"/>
                  <a:ea typeface="微软雅黑" panose="020B0503020204020204" pitchFamily="34" charset="-122"/>
                </a:endParaRPr>
              </a:p>
            </p:txBody>
          </p:sp>
        </p:grpSp>
        <p:sp>
          <p:nvSpPr>
            <p:cNvPr id="36" name="椭圆 35"/>
            <p:cNvSpPr/>
            <p:nvPr/>
          </p:nvSpPr>
          <p:spPr>
            <a:xfrm>
              <a:off x="5264431" y="1558920"/>
              <a:ext cx="446112" cy="459210"/>
            </a:xfrm>
            <a:prstGeom prst="ellipse">
              <a:avLst/>
            </a:prstGeom>
            <a:solidFill>
              <a:schemeClr val="accent1"/>
            </a:solidFill>
            <a:ln>
              <a:noFill/>
            </a:ln>
            <a:effectLst>
              <a:innerShdw blurRad="114300">
                <a:srgbClr val="D3133C">
                  <a:alpha val="14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2362" tIns="46181" rIns="92362" bIns="46181" rtlCol="0" anchor="ctr"/>
            <a:lstStyle/>
            <a:p>
              <a:pPr algn="ctr"/>
              <a:endParaRPr lang="zh-CN" altLang="en-US" sz="1605">
                <a:latin typeface="微软雅黑" panose="020B0503020204020204" pitchFamily="34" charset="-122"/>
                <a:ea typeface="微软雅黑" panose="020B0503020204020204" pitchFamily="34" charset="-122"/>
              </a:endParaRPr>
            </a:p>
          </p:txBody>
        </p:sp>
        <p:sp>
          <p:nvSpPr>
            <p:cNvPr id="54" name="TextBox 26"/>
            <p:cNvSpPr txBox="1"/>
            <p:nvPr/>
          </p:nvSpPr>
          <p:spPr>
            <a:xfrm>
              <a:off x="5264433" y="1570661"/>
              <a:ext cx="493964" cy="411941"/>
            </a:xfrm>
            <a:prstGeom prst="rect">
              <a:avLst/>
            </a:prstGeom>
            <a:noFill/>
          </p:spPr>
          <p:txBody>
            <a:bodyPr wrap="square" lIns="92362" tIns="46181" rIns="92362" bIns="46181" rtlCol="0">
              <a:spAutoFit/>
            </a:bodyPr>
            <a:lstStyle/>
            <a:p>
              <a:r>
                <a:rPr lang="en-US" altLang="zh-CN" sz="2070">
                  <a:solidFill>
                    <a:schemeClr val="bg1"/>
                  </a:solidFill>
                  <a:latin typeface="微软雅黑" panose="020B0503020204020204" pitchFamily="34" charset="-122"/>
                  <a:ea typeface="微软雅黑" panose="020B0503020204020204" pitchFamily="34" charset="-122"/>
                </a:rPr>
                <a:t>01</a:t>
              </a:r>
              <a:endParaRPr lang="zh-CN" altLang="en-US" sz="207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5397332" y="2056470"/>
            <a:ext cx="589439" cy="606748"/>
            <a:chOff x="5181600" y="2303314"/>
            <a:chExt cx="589439" cy="606748"/>
          </a:xfrm>
        </p:grpSpPr>
        <p:grpSp>
          <p:nvGrpSpPr>
            <p:cNvPr id="37" name="组合 36"/>
            <p:cNvGrpSpPr/>
            <p:nvPr/>
          </p:nvGrpSpPr>
          <p:grpSpPr>
            <a:xfrm>
              <a:off x="5181600" y="2303314"/>
              <a:ext cx="589439" cy="606748"/>
              <a:chOff x="1463339" y="1072758"/>
              <a:chExt cx="1546058" cy="1546058"/>
            </a:xfrm>
            <a:effectLst>
              <a:outerShdw blurRad="330200" dist="215900" dir="6900000" sx="81000" sy="81000" algn="t" rotWithShape="0">
                <a:prstClr val="black">
                  <a:alpha val="49000"/>
                </a:prstClr>
              </a:outerShdw>
            </a:effectLst>
          </p:grpSpPr>
          <p:sp>
            <p:nvSpPr>
              <p:cNvPr id="38" name="同心圆 3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latin typeface="微软雅黑" panose="020B0503020204020204" pitchFamily="34" charset="-122"/>
                  <a:ea typeface="微软雅黑" panose="020B0503020204020204" pitchFamily="34" charset="-122"/>
                </a:endParaRPr>
              </a:p>
            </p:txBody>
          </p:sp>
          <p:sp>
            <p:nvSpPr>
              <p:cNvPr id="39" name="椭圆 38"/>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latin typeface="微软雅黑" panose="020B0503020204020204" pitchFamily="34" charset="-122"/>
                  <a:ea typeface="微软雅黑" panose="020B0503020204020204" pitchFamily="34" charset="-122"/>
                </a:endParaRPr>
              </a:p>
            </p:txBody>
          </p:sp>
        </p:grpSp>
        <p:sp>
          <p:nvSpPr>
            <p:cNvPr id="40" name="椭圆 39"/>
            <p:cNvSpPr/>
            <p:nvPr/>
          </p:nvSpPr>
          <p:spPr>
            <a:xfrm>
              <a:off x="5253263" y="2377083"/>
              <a:ext cx="446112" cy="45921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62" tIns="46181" rIns="92362" bIns="46181" rtlCol="0" anchor="ctr"/>
            <a:lstStyle/>
            <a:p>
              <a:pPr algn="ctr"/>
              <a:endParaRPr lang="zh-CN" altLang="en-US" sz="1605">
                <a:latin typeface="微软雅黑" panose="020B0503020204020204" pitchFamily="34" charset="-122"/>
                <a:ea typeface="微软雅黑" panose="020B0503020204020204" pitchFamily="34" charset="-122"/>
              </a:endParaRPr>
            </a:p>
          </p:txBody>
        </p:sp>
        <p:sp>
          <p:nvSpPr>
            <p:cNvPr id="55" name="TextBox 27"/>
            <p:cNvSpPr txBox="1"/>
            <p:nvPr/>
          </p:nvSpPr>
          <p:spPr>
            <a:xfrm>
              <a:off x="5248559" y="2388823"/>
              <a:ext cx="517775" cy="411941"/>
            </a:xfrm>
            <a:prstGeom prst="rect">
              <a:avLst/>
            </a:prstGeom>
            <a:noFill/>
          </p:spPr>
          <p:txBody>
            <a:bodyPr wrap="square" lIns="92362" tIns="46181" rIns="92362" bIns="46181" rtlCol="0">
              <a:spAutoFit/>
            </a:bodyPr>
            <a:lstStyle/>
            <a:p>
              <a:r>
                <a:rPr lang="en-US" altLang="zh-CN" sz="2070">
                  <a:solidFill>
                    <a:schemeClr val="bg1"/>
                  </a:solidFill>
                  <a:latin typeface="微软雅黑" panose="020B0503020204020204" pitchFamily="34" charset="-122"/>
                  <a:ea typeface="微软雅黑" panose="020B0503020204020204" pitchFamily="34" charset="-122"/>
                </a:rPr>
                <a:t>02</a:t>
              </a:r>
              <a:endParaRPr lang="zh-CN" altLang="en-US" sz="2070">
                <a:solidFill>
                  <a:schemeClr val="bg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5397332" y="3040604"/>
            <a:ext cx="589439" cy="606748"/>
            <a:chOff x="5181600" y="3121478"/>
            <a:chExt cx="589439" cy="606748"/>
          </a:xfrm>
        </p:grpSpPr>
        <p:grpSp>
          <p:nvGrpSpPr>
            <p:cNvPr id="41" name="组合 40"/>
            <p:cNvGrpSpPr/>
            <p:nvPr/>
          </p:nvGrpSpPr>
          <p:grpSpPr>
            <a:xfrm>
              <a:off x="5181600" y="3121478"/>
              <a:ext cx="589439" cy="606748"/>
              <a:chOff x="1463339" y="1072758"/>
              <a:chExt cx="1546058" cy="1546058"/>
            </a:xfrm>
            <a:effectLst>
              <a:outerShdw blurRad="330200" dist="215900" dir="6900000" sx="81000" sy="81000" algn="t" rotWithShape="0">
                <a:prstClr val="black">
                  <a:alpha val="49000"/>
                </a:prstClr>
              </a:outerShdw>
            </a:effectLst>
          </p:grpSpPr>
          <p:sp>
            <p:nvSpPr>
              <p:cNvPr id="42" name="同心圆 4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latin typeface="微软雅黑" panose="020B0503020204020204" pitchFamily="34" charset="-122"/>
                  <a:ea typeface="微软雅黑" panose="020B0503020204020204" pitchFamily="34" charset="-122"/>
                </a:endParaRPr>
              </a:p>
            </p:txBody>
          </p:sp>
          <p:sp>
            <p:nvSpPr>
              <p:cNvPr id="43" name="椭圆 42"/>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latin typeface="微软雅黑" panose="020B0503020204020204" pitchFamily="34" charset="-122"/>
                  <a:ea typeface="微软雅黑" panose="020B0503020204020204" pitchFamily="34" charset="-122"/>
                </a:endParaRPr>
              </a:p>
            </p:txBody>
          </p:sp>
        </p:grpSp>
        <p:sp>
          <p:nvSpPr>
            <p:cNvPr id="44" name="椭圆 43"/>
            <p:cNvSpPr/>
            <p:nvPr/>
          </p:nvSpPr>
          <p:spPr>
            <a:xfrm>
              <a:off x="5253263" y="3195246"/>
              <a:ext cx="446112" cy="45921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62" tIns="46181" rIns="92362" bIns="46181" rtlCol="0" anchor="ctr"/>
            <a:lstStyle/>
            <a:p>
              <a:pPr algn="ctr"/>
              <a:endParaRPr lang="zh-CN" altLang="en-US" sz="1605">
                <a:latin typeface="微软雅黑" panose="020B0503020204020204" pitchFamily="34" charset="-122"/>
                <a:ea typeface="微软雅黑" panose="020B0503020204020204" pitchFamily="34" charset="-122"/>
              </a:endParaRPr>
            </a:p>
          </p:txBody>
        </p:sp>
        <p:sp>
          <p:nvSpPr>
            <p:cNvPr id="56" name="TextBox 28"/>
            <p:cNvSpPr txBox="1"/>
            <p:nvPr/>
          </p:nvSpPr>
          <p:spPr>
            <a:xfrm>
              <a:off x="5248559" y="3195246"/>
              <a:ext cx="517775" cy="411941"/>
            </a:xfrm>
            <a:prstGeom prst="rect">
              <a:avLst/>
            </a:prstGeom>
            <a:noFill/>
          </p:spPr>
          <p:txBody>
            <a:bodyPr wrap="square" lIns="92362" tIns="46181" rIns="92362" bIns="46181" rtlCol="0">
              <a:spAutoFit/>
            </a:bodyPr>
            <a:lstStyle/>
            <a:p>
              <a:r>
                <a:rPr lang="en-US" altLang="zh-CN" sz="2070">
                  <a:solidFill>
                    <a:schemeClr val="bg1"/>
                  </a:solidFill>
                  <a:latin typeface="微软雅黑" panose="020B0503020204020204" pitchFamily="34" charset="-122"/>
                  <a:ea typeface="微软雅黑" panose="020B0503020204020204" pitchFamily="34" charset="-122"/>
                </a:rPr>
                <a:t>03</a:t>
              </a:r>
              <a:endParaRPr lang="zh-CN" altLang="en-US" sz="2070">
                <a:solidFill>
                  <a:schemeClr val="bg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5397332" y="4024737"/>
            <a:ext cx="600607" cy="606748"/>
            <a:chOff x="5181600" y="3854414"/>
            <a:chExt cx="600607" cy="606748"/>
          </a:xfrm>
        </p:grpSpPr>
        <p:grpSp>
          <p:nvGrpSpPr>
            <p:cNvPr id="62" name="组合 61"/>
            <p:cNvGrpSpPr/>
            <p:nvPr/>
          </p:nvGrpSpPr>
          <p:grpSpPr>
            <a:xfrm>
              <a:off x="5181600" y="3854414"/>
              <a:ext cx="589439" cy="606748"/>
              <a:chOff x="1463339" y="1072758"/>
              <a:chExt cx="1546058" cy="1546058"/>
            </a:xfrm>
            <a:effectLst>
              <a:outerShdw blurRad="330200" dist="215900" dir="6900000" sx="81000" sy="81000" algn="t" rotWithShape="0">
                <a:prstClr val="black">
                  <a:alpha val="49000"/>
                </a:prstClr>
              </a:outerShdw>
            </a:effectLst>
          </p:grpSpPr>
          <p:sp>
            <p:nvSpPr>
              <p:cNvPr id="63" name="同心圆 6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latin typeface="微软雅黑" panose="020B0503020204020204" pitchFamily="34" charset="-122"/>
                  <a:ea typeface="微软雅黑" panose="020B0503020204020204" pitchFamily="34" charset="-122"/>
                </a:endParaRPr>
              </a:p>
            </p:txBody>
          </p:sp>
          <p:sp>
            <p:nvSpPr>
              <p:cNvPr id="64" name="椭圆 63"/>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latin typeface="微软雅黑" panose="020B0503020204020204" pitchFamily="34" charset="-122"/>
                  <a:ea typeface="微软雅黑" panose="020B0503020204020204" pitchFamily="34" charset="-122"/>
                </a:endParaRPr>
              </a:p>
            </p:txBody>
          </p:sp>
        </p:grpSp>
        <p:sp>
          <p:nvSpPr>
            <p:cNvPr id="65" name="椭圆 64"/>
            <p:cNvSpPr/>
            <p:nvPr/>
          </p:nvSpPr>
          <p:spPr>
            <a:xfrm>
              <a:off x="5253263" y="3928183"/>
              <a:ext cx="446112" cy="45921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62" tIns="46181" rIns="92362" bIns="46181" rtlCol="0" anchor="ctr"/>
            <a:lstStyle/>
            <a:p>
              <a:pPr algn="ctr"/>
              <a:endParaRPr lang="zh-CN" altLang="en-US" sz="1605">
                <a:latin typeface="微软雅黑" panose="020B0503020204020204" pitchFamily="34" charset="-122"/>
                <a:ea typeface="微软雅黑" panose="020B0503020204020204" pitchFamily="34" charset="-122"/>
              </a:endParaRPr>
            </a:p>
          </p:txBody>
        </p:sp>
        <p:sp>
          <p:nvSpPr>
            <p:cNvPr id="69" name="TextBox 102"/>
            <p:cNvSpPr txBox="1"/>
            <p:nvPr/>
          </p:nvSpPr>
          <p:spPr>
            <a:xfrm>
              <a:off x="5253263" y="3957259"/>
              <a:ext cx="528944" cy="411941"/>
            </a:xfrm>
            <a:prstGeom prst="rect">
              <a:avLst/>
            </a:prstGeom>
            <a:noFill/>
          </p:spPr>
          <p:txBody>
            <a:bodyPr wrap="square" lIns="92362" tIns="46181" rIns="92362" bIns="46181" rtlCol="0">
              <a:spAutoFit/>
            </a:bodyPr>
            <a:lstStyle/>
            <a:p>
              <a:r>
                <a:rPr lang="en-US" altLang="zh-CN" sz="2070">
                  <a:solidFill>
                    <a:schemeClr val="bg1"/>
                  </a:solidFill>
                  <a:latin typeface="微软雅黑" panose="020B0503020204020204" pitchFamily="34" charset="-122"/>
                  <a:ea typeface="微软雅黑" panose="020B0503020204020204" pitchFamily="34" charset="-122"/>
                </a:rPr>
                <a:t>04</a:t>
              </a:r>
              <a:endParaRPr lang="zh-CN" altLang="en-US" sz="2070">
                <a:solidFill>
                  <a:schemeClr val="bg1"/>
                </a:solidFill>
                <a:latin typeface="微软雅黑" panose="020B0503020204020204" pitchFamily="34" charset="-122"/>
                <a:ea typeface="微软雅黑" panose="020B0503020204020204" pitchFamily="34" charset="-122"/>
              </a:endParaRPr>
            </a:p>
          </p:txBody>
        </p:sp>
      </p:grpSp>
      <p:sp>
        <p:nvSpPr>
          <p:cNvPr id="70" name="文本框 2"/>
          <p:cNvSpPr txBox="1"/>
          <p:nvPr/>
        </p:nvSpPr>
        <p:spPr>
          <a:xfrm>
            <a:off x="1219762" y="105518"/>
            <a:ext cx="2742637" cy="523220"/>
          </a:xfrm>
          <a:prstGeom prst="rect">
            <a:avLst/>
          </a:prstGeom>
          <a:noFill/>
        </p:spPr>
        <p:txBody>
          <a:bodyPr wrap="square" rtlCol="0">
            <a:spAutoFit/>
          </a:bodyPr>
          <a:lstStyle/>
          <a:p>
            <a:pPr algn="ctr"/>
            <a:r>
              <a:rPr lang="zh-CN" altLang="en-US" sz="2800" b="1">
                <a:solidFill>
                  <a:srgbClr val="0070C0"/>
                </a:solidFill>
                <a:latin typeface="微软雅黑" panose="020B0503020204020204" pitchFamily="34" charset="-122"/>
                <a:ea typeface="微软雅黑" panose="020B0503020204020204" pitchFamily="34" charset="-122"/>
              </a:rPr>
              <a:t>案例对比分析</a:t>
            </a:r>
          </a:p>
        </p:txBody>
      </p:sp>
      <p:cxnSp>
        <p:nvCxnSpPr>
          <p:cNvPr id="71" name="直接连接符 70"/>
          <p:cNvCxnSpPr/>
          <p:nvPr/>
        </p:nvCxnSpPr>
        <p:spPr>
          <a:xfrm>
            <a:off x="0" y="687715"/>
            <a:ext cx="914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72" name="图片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20" y="104414"/>
            <a:ext cx="826142" cy="583301"/>
          </a:xfrm>
          <a:prstGeom prst="rect">
            <a:avLst/>
          </a:prstGeom>
        </p:spPr>
      </p:pic>
      <p:sp>
        <p:nvSpPr>
          <p:cNvPr id="73" name="椭圆 72"/>
          <p:cNvSpPr/>
          <p:nvPr/>
        </p:nvSpPr>
        <p:spPr>
          <a:xfrm>
            <a:off x="7450353" y="286397"/>
            <a:ext cx="161462" cy="1614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7724169" y="286397"/>
            <a:ext cx="161462" cy="1614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7997985" y="286397"/>
            <a:ext cx="161462" cy="1614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8271801" y="286397"/>
            <a:ext cx="161462" cy="16146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8545617" y="286397"/>
            <a:ext cx="161462" cy="1614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rcRect r="-741" b="10370"/>
          <a:stretch>
            <a:fillRect/>
          </a:stretch>
        </p:blipFill>
        <p:spPr>
          <a:xfrm>
            <a:off x="76200" y="497306"/>
            <a:ext cx="5181600" cy="4610100"/>
          </a:xfrm>
          <a:prstGeom prst="rect">
            <a:avLst/>
          </a:prstGeom>
        </p:spPr>
      </p:pic>
      <p:grpSp>
        <p:nvGrpSpPr>
          <p:cNvPr id="78" name="组合 77"/>
          <p:cNvGrpSpPr/>
          <p:nvPr/>
        </p:nvGrpSpPr>
        <p:grpSpPr>
          <a:xfrm>
            <a:off x="5809033" y="1992722"/>
            <a:ext cx="2724040" cy="889581"/>
            <a:chOff x="7554929" y="1284965"/>
            <a:chExt cx="3039522" cy="889581"/>
          </a:xfrm>
        </p:grpSpPr>
        <p:sp>
          <p:nvSpPr>
            <p:cNvPr id="79" name="文本框 78"/>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80"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81" name="组合 80"/>
          <p:cNvGrpSpPr/>
          <p:nvPr/>
        </p:nvGrpSpPr>
        <p:grpSpPr>
          <a:xfrm>
            <a:off x="5809033" y="3008729"/>
            <a:ext cx="2724040" cy="889581"/>
            <a:chOff x="7554929" y="1284965"/>
            <a:chExt cx="3039522" cy="889581"/>
          </a:xfrm>
        </p:grpSpPr>
        <p:sp>
          <p:nvSpPr>
            <p:cNvPr id="82" name="文本框 81"/>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83"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84" name="组合 83"/>
          <p:cNvGrpSpPr/>
          <p:nvPr/>
        </p:nvGrpSpPr>
        <p:grpSpPr>
          <a:xfrm>
            <a:off x="5809033" y="4024737"/>
            <a:ext cx="2724040" cy="889581"/>
            <a:chOff x="7554929" y="1284965"/>
            <a:chExt cx="3039522" cy="889581"/>
          </a:xfrm>
        </p:grpSpPr>
        <p:sp>
          <p:nvSpPr>
            <p:cNvPr id="85" name="文本框 84"/>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86"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87" name="组合 86"/>
          <p:cNvGrpSpPr/>
          <p:nvPr/>
        </p:nvGrpSpPr>
        <p:grpSpPr>
          <a:xfrm>
            <a:off x="5790173" y="976715"/>
            <a:ext cx="2724040" cy="889581"/>
            <a:chOff x="7554929" y="1284965"/>
            <a:chExt cx="3039522" cy="889581"/>
          </a:xfrm>
        </p:grpSpPr>
        <p:sp>
          <p:nvSpPr>
            <p:cNvPr id="88" name="文本框 87"/>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89"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anim calcmode="lin" valueType="num">
                                      <p:cBhvr>
                                        <p:cTn id="8" dur="1000" fill="hold"/>
                                        <p:tgtEl>
                                          <p:spTgt spid="72"/>
                                        </p:tgtEl>
                                        <p:attrNameLst>
                                          <p:attrName>ppt_x</p:attrName>
                                        </p:attrNameLst>
                                      </p:cBhvr>
                                      <p:tavLst>
                                        <p:tav tm="0">
                                          <p:val>
                                            <p:strVal val="#ppt_x"/>
                                          </p:val>
                                        </p:tav>
                                        <p:tav tm="100000">
                                          <p:val>
                                            <p:strVal val="#ppt_x"/>
                                          </p:val>
                                        </p:tav>
                                      </p:tavLst>
                                    </p:anim>
                                    <p:anim calcmode="lin" valueType="num">
                                      <p:cBhvr>
                                        <p:cTn id="9" dur="1000" fill="hold"/>
                                        <p:tgtEl>
                                          <p:spTgt spid="72"/>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500"/>
                                  </p:stCondLst>
                                  <p:iterate type="wd">
                                    <p:tmPct val="10000"/>
                                  </p:iterate>
                                  <p:childTnLst>
                                    <p:set>
                                      <p:cBhvr>
                                        <p:cTn id="11" dur="1" fill="hold">
                                          <p:stCondLst>
                                            <p:cond delay="0"/>
                                          </p:stCondLst>
                                        </p:cTn>
                                        <p:tgtEl>
                                          <p:spTgt spid="70"/>
                                        </p:tgtEl>
                                        <p:attrNameLst>
                                          <p:attrName>style.visibility</p:attrName>
                                        </p:attrNameLst>
                                      </p:cBhvr>
                                      <p:to>
                                        <p:strVal val="visible"/>
                                      </p:to>
                                    </p:set>
                                    <p:anim calcmode="lin" valueType="num">
                                      <p:cBhvr>
                                        <p:cTn id="12"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70"/>
                                        </p:tgtEl>
                                        <p:attrNameLst>
                                          <p:attrName>ppt_y</p:attrName>
                                        </p:attrNameLst>
                                      </p:cBhvr>
                                      <p:tavLst>
                                        <p:tav tm="0">
                                          <p:val>
                                            <p:strVal val="#ppt_y"/>
                                          </p:val>
                                        </p:tav>
                                        <p:tav tm="100000">
                                          <p:val>
                                            <p:strVal val="#ppt_y"/>
                                          </p:val>
                                        </p:tav>
                                      </p:tavLst>
                                    </p:anim>
                                    <p:anim calcmode="lin" valueType="num">
                                      <p:cBhvr>
                                        <p:cTn id="14"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70"/>
                                        </p:tgtEl>
                                      </p:cBhvr>
                                    </p:animEffect>
                                  </p:childTnLst>
                                </p:cTn>
                              </p:par>
                              <p:par>
                                <p:cTn id="17" presetID="22" presetClass="entr" presetSubtype="8" fill="hold" nodeType="withEffect">
                                  <p:stCondLst>
                                    <p:cond delay="1000"/>
                                  </p:stCondLst>
                                  <p:childTnLst>
                                    <p:set>
                                      <p:cBhvr>
                                        <p:cTn id="18" dur="1" fill="hold">
                                          <p:stCondLst>
                                            <p:cond delay="0"/>
                                          </p:stCondLst>
                                        </p:cTn>
                                        <p:tgtEl>
                                          <p:spTgt spid="71"/>
                                        </p:tgtEl>
                                        <p:attrNameLst>
                                          <p:attrName>style.visibility</p:attrName>
                                        </p:attrNameLst>
                                      </p:cBhvr>
                                      <p:to>
                                        <p:strVal val="visible"/>
                                      </p:to>
                                    </p:set>
                                    <p:animEffect transition="in" filter="wipe(left)">
                                      <p:cBhvr>
                                        <p:cTn id="19" dur="500"/>
                                        <p:tgtEl>
                                          <p:spTgt spid="71"/>
                                        </p:tgtEl>
                                      </p:cBhvr>
                                    </p:animEffect>
                                  </p:childTnLst>
                                </p:cTn>
                              </p:par>
                              <p:par>
                                <p:cTn id="20" presetID="23" presetClass="entr" presetSubtype="16" fill="hold" grpId="0" nodeType="withEffect">
                                  <p:stCondLst>
                                    <p:cond delay="1250"/>
                                  </p:stCondLst>
                                  <p:childTnLst>
                                    <p:set>
                                      <p:cBhvr>
                                        <p:cTn id="21" dur="1" fill="hold">
                                          <p:stCondLst>
                                            <p:cond delay="0"/>
                                          </p:stCondLst>
                                        </p:cTn>
                                        <p:tgtEl>
                                          <p:spTgt spid="73"/>
                                        </p:tgtEl>
                                        <p:attrNameLst>
                                          <p:attrName>style.visibility</p:attrName>
                                        </p:attrNameLst>
                                      </p:cBhvr>
                                      <p:to>
                                        <p:strVal val="visible"/>
                                      </p:to>
                                    </p:set>
                                    <p:anim calcmode="lin" valueType="num">
                                      <p:cBhvr>
                                        <p:cTn id="22" dur="500" fill="hold"/>
                                        <p:tgtEl>
                                          <p:spTgt spid="73"/>
                                        </p:tgtEl>
                                        <p:attrNameLst>
                                          <p:attrName>ppt_w</p:attrName>
                                        </p:attrNameLst>
                                      </p:cBhvr>
                                      <p:tavLst>
                                        <p:tav tm="0">
                                          <p:val>
                                            <p:fltVal val="0"/>
                                          </p:val>
                                        </p:tav>
                                        <p:tav tm="100000">
                                          <p:val>
                                            <p:strVal val="#ppt_w"/>
                                          </p:val>
                                        </p:tav>
                                      </p:tavLst>
                                    </p:anim>
                                    <p:anim calcmode="lin" valueType="num">
                                      <p:cBhvr>
                                        <p:cTn id="23" dur="500" fill="hold"/>
                                        <p:tgtEl>
                                          <p:spTgt spid="73"/>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1500"/>
                                  </p:stCondLst>
                                  <p:childTnLst>
                                    <p:set>
                                      <p:cBhvr>
                                        <p:cTn id="25" dur="1" fill="hold">
                                          <p:stCondLst>
                                            <p:cond delay="0"/>
                                          </p:stCondLst>
                                        </p:cTn>
                                        <p:tgtEl>
                                          <p:spTgt spid="74"/>
                                        </p:tgtEl>
                                        <p:attrNameLst>
                                          <p:attrName>style.visibility</p:attrName>
                                        </p:attrNameLst>
                                      </p:cBhvr>
                                      <p:to>
                                        <p:strVal val="visible"/>
                                      </p:to>
                                    </p:set>
                                    <p:anim calcmode="lin" valueType="num">
                                      <p:cBhvr>
                                        <p:cTn id="26" dur="500" fill="hold"/>
                                        <p:tgtEl>
                                          <p:spTgt spid="74"/>
                                        </p:tgtEl>
                                        <p:attrNameLst>
                                          <p:attrName>ppt_w</p:attrName>
                                        </p:attrNameLst>
                                      </p:cBhvr>
                                      <p:tavLst>
                                        <p:tav tm="0">
                                          <p:val>
                                            <p:fltVal val="0"/>
                                          </p:val>
                                        </p:tav>
                                        <p:tav tm="100000">
                                          <p:val>
                                            <p:strVal val="#ppt_w"/>
                                          </p:val>
                                        </p:tav>
                                      </p:tavLst>
                                    </p:anim>
                                    <p:anim calcmode="lin" valueType="num">
                                      <p:cBhvr>
                                        <p:cTn id="27" dur="500" fill="hold"/>
                                        <p:tgtEl>
                                          <p:spTgt spid="74"/>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75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2000"/>
                                  </p:stCondLst>
                                  <p:childTnLst>
                                    <p:set>
                                      <p:cBhvr>
                                        <p:cTn id="33" dur="1" fill="hold">
                                          <p:stCondLst>
                                            <p:cond delay="0"/>
                                          </p:stCondLst>
                                        </p:cTn>
                                        <p:tgtEl>
                                          <p:spTgt spid="76"/>
                                        </p:tgtEl>
                                        <p:attrNameLst>
                                          <p:attrName>style.visibility</p:attrName>
                                        </p:attrNameLst>
                                      </p:cBhvr>
                                      <p:to>
                                        <p:strVal val="visible"/>
                                      </p:to>
                                    </p:set>
                                    <p:anim calcmode="lin" valueType="num">
                                      <p:cBhvr>
                                        <p:cTn id="34" dur="500" fill="hold"/>
                                        <p:tgtEl>
                                          <p:spTgt spid="76"/>
                                        </p:tgtEl>
                                        <p:attrNameLst>
                                          <p:attrName>ppt_w</p:attrName>
                                        </p:attrNameLst>
                                      </p:cBhvr>
                                      <p:tavLst>
                                        <p:tav tm="0">
                                          <p:val>
                                            <p:fltVal val="0"/>
                                          </p:val>
                                        </p:tav>
                                        <p:tav tm="100000">
                                          <p:val>
                                            <p:strVal val="#ppt_w"/>
                                          </p:val>
                                        </p:tav>
                                      </p:tavLst>
                                    </p:anim>
                                    <p:anim calcmode="lin" valueType="num">
                                      <p:cBhvr>
                                        <p:cTn id="35" dur="500" fill="hold"/>
                                        <p:tgtEl>
                                          <p:spTgt spid="76"/>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2250"/>
                                  </p:stCondLst>
                                  <p:childTnLst>
                                    <p:set>
                                      <p:cBhvr>
                                        <p:cTn id="37" dur="1" fill="hold">
                                          <p:stCondLst>
                                            <p:cond delay="0"/>
                                          </p:stCondLst>
                                        </p:cTn>
                                        <p:tgtEl>
                                          <p:spTgt spid="77"/>
                                        </p:tgtEl>
                                        <p:attrNameLst>
                                          <p:attrName>style.visibility</p:attrName>
                                        </p:attrNameLst>
                                      </p:cBhvr>
                                      <p:to>
                                        <p:strVal val="visible"/>
                                      </p:to>
                                    </p:set>
                                    <p:anim calcmode="lin" valueType="num">
                                      <p:cBhvr>
                                        <p:cTn id="38" dur="500" fill="hold"/>
                                        <p:tgtEl>
                                          <p:spTgt spid="77"/>
                                        </p:tgtEl>
                                        <p:attrNameLst>
                                          <p:attrName>ppt_w</p:attrName>
                                        </p:attrNameLst>
                                      </p:cBhvr>
                                      <p:tavLst>
                                        <p:tav tm="0">
                                          <p:val>
                                            <p:fltVal val="0"/>
                                          </p:val>
                                        </p:tav>
                                        <p:tav tm="100000">
                                          <p:val>
                                            <p:strVal val="#ppt_w"/>
                                          </p:val>
                                        </p:tav>
                                      </p:tavLst>
                                    </p:anim>
                                    <p:anim calcmode="lin" valueType="num">
                                      <p:cBhvr>
                                        <p:cTn id="39" dur="500" fill="hold"/>
                                        <p:tgtEl>
                                          <p:spTgt spid="77"/>
                                        </p:tgtEl>
                                        <p:attrNameLst>
                                          <p:attrName>ppt_h</p:attrName>
                                        </p:attrNameLst>
                                      </p:cBhvr>
                                      <p:tavLst>
                                        <p:tav tm="0">
                                          <p:val>
                                            <p:fltVal val="0"/>
                                          </p:val>
                                        </p:tav>
                                        <p:tav tm="100000">
                                          <p:val>
                                            <p:strVal val="#ppt_h"/>
                                          </p:val>
                                        </p:tav>
                                      </p:tavLst>
                                    </p:anim>
                                  </p:childTnLst>
                                </p:cTn>
                              </p:par>
                              <p:par>
                                <p:cTn id="40" presetID="42" presetClass="entr" presetSubtype="0" fill="hold" nodeType="withEffect">
                                  <p:stCondLst>
                                    <p:cond delay="225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par>
                                <p:cTn id="45" presetID="53" presetClass="entr" presetSubtype="16" fill="hold" nodeType="withEffect">
                                  <p:stCondLst>
                                    <p:cond delay="275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par>
                                <p:cTn id="50" presetID="42" presetClass="entr" presetSubtype="0" fill="hold" nodeType="withEffect">
                                  <p:stCondLst>
                                    <p:cond delay="2750"/>
                                  </p:stCondLst>
                                  <p:childTnLst>
                                    <p:set>
                                      <p:cBhvr>
                                        <p:cTn id="51" dur="1" fill="hold">
                                          <p:stCondLst>
                                            <p:cond delay="0"/>
                                          </p:stCondLst>
                                        </p:cTn>
                                        <p:tgtEl>
                                          <p:spTgt spid="87"/>
                                        </p:tgtEl>
                                        <p:attrNameLst>
                                          <p:attrName>style.visibility</p:attrName>
                                        </p:attrNameLst>
                                      </p:cBhvr>
                                      <p:to>
                                        <p:strVal val="visible"/>
                                      </p:to>
                                    </p:set>
                                    <p:animEffect transition="in" filter="fade">
                                      <p:cBhvr>
                                        <p:cTn id="52" dur="1000"/>
                                        <p:tgtEl>
                                          <p:spTgt spid="87"/>
                                        </p:tgtEl>
                                      </p:cBhvr>
                                    </p:animEffect>
                                    <p:anim calcmode="lin" valueType="num">
                                      <p:cBhvr>
                                        <p:cTn id="53" dur="1000" fill="hold"/>
                                        <p:tgtEl>
                                          <p:spTgt spid="87"/>
                                        </p:tgtEl>
                                        <p:attrNameLst>
                                          <p:attrName>ppt_x</p:attrName>
                                        </p:attrNameLst>
                                      </p:cBhvr>
                                      <p:tavLst>
                                        <p:tav tm="0">
                                          <p:val>
                                            <p:strVal val="#ppt_x"/>
                                          </p:val>
                                        </p:tav>
                                        <p:tav tm="100000">
                                          <p:val>
                                            <p:strVal val="#ppt_x"/>
                                          </p:val>
                                        </p:tav>
                                      </p:tavLst>
                                    </p:anim>
                                    <p:anim calcmode="lin" valueType="num">
                                      <p:cBhvr>
                                        <p:cTn id="54" dur="1000" fill="hold"/>
                                        <p:tgtEl>
                                          <p:spTgt spid="87"/>
                                        </p:tgtEl>
                                        <p:attrNameLst>
                                          <p:attrName>ppt_y</p:attrName>
                                        </p:attrNameLst>
                                      </p:cBhvr>
                                      <p:tavLst>
                                        <p:tav tm="0">
                                          <p:val>
                                            <p:strVal val="#ppt_y+.1"/>
                                          </p:val>
                                        </p:tav>
                                        <p:tav tm="100000">
                                          <p:val>
                                            <p:strVal val="#ppt_y"/>
                                          </p:val>
                                        </p:tav>
                                      </p:tavLst>
                                    </p:anim>
                                  </p:childTnLst>
                                </p:cTn>
                              </p:par>
                              <p:par>
                                <p:cTn id="55" presetID="53" presetClass="entr" presetSubtype="16" fill="hold" nodeType="withEffect">
                                  <p:stCondLst>
                                    <p:cond delay="3000"/>
                                  </p:stCondLst>
                                  <p:childTnLst>
                                    <p:set>
                                      <p:cBhvr>
                                        <p:cTn id="56" dur="1" fill="hold">
                                          <p:stCondLst>
                                            <p:cond delay="0"/>
                                          </p:stCondLst>
                                        </p:cTn>
                                        <p:tgtEl>
                                          <p:spTgt spid="5"/>
                                        </p:tgtEl>
                                        <p:attrNameLst>
                                          <p:attrName>style.visibility</p:attrName>
                                        </p:attrNameLst>
                                      </p:cBhvr>
                                      <p:to>
                                        <p:strVal val="visible"/>
                                      </p:to>
                                    </p:set>
                                    <p:anim calcmode="lin" valueType="num">
                                      <p:cBhvr>
                                        <p:cTn id="57" dur="500" fill="hold"/>
                                        <p:tgtEl>
                                          <p:spTgt spid="5"/>
                                        </p:tgtEl>
                                        <p:attrNameLst>
                                          <p:attrName>ppt_w</p:attrName>
                                        </p:attrNameLst>
                                      </p:cBhvr>
                                      <p:tavLst>
                                        <p:tav tm="0">
                                          <p:val>
                                            <p:fltVal val="0"/>
                                          </p:val>
                                        </p:tav>
                                        <p:tav tm="100000">
                                          <p:val>
                                            <p:strVal val="#ppt_w"/>
                                          </p:val>
                                        </p:tav>
                                      </p:tavLst>
                                    </p:anim>
                                    <p:anim calcmode="lin" valueType="num">
                                      <p:cBhvr>
                                        <p:cTn id="58" dur="500" fill="hold"/>
                                        <p:tgtEl>
                                          <p:spTgt spid="5"/>
                                        </p:tgtEl>
                                        <p:attrNameLst>
                                          <p:attrName>ppt_h</p:attrName>
                                        </p:attrNameLst>
                                      </p:cBhvr>
                                      <p:tavLst>
                                        <p:tav tm="0">
                                          <p:val>
                                            <p:fltVal val="0"/>
                                          </p:val>
                                        </p:tav>
                                        <p:tav tm="100000">
                                          <p:val>
                                            <p:strVal val="#ppt_h"/>
                                          </p:val>
                                        </p:tav>
                                      </p:tavLst>
                                    </p:anim>
                                    <p:animEffect transition="in" filter="fade">
                                      <p:cBhvr>
                                        <p:cTn id="59" dur="500"/>
                                        <p:tgtEl>
                                          <p:spTgt spid="5"/>
                                        </p:tgtEl>
                                      </p:cBhvr>
                                    </p:animEffect>
                                  </p:childTnLst>
                                </p:cTn>
                              </p:par>
                              <p:par>
                                <p:cTn id="60" presetID="42" presetClass="entr" presetSubtype="0" fill="hold" nodeType="withEffect">
                                  <p:stCondLst>
                                    <p:cond delay="3000"/>
                                  </p:stCondLst>
                                  <p:childTnLst>
                                    <p:set>
                                      <p:cBhvr>
                                        <p:cTn id="61" dur="1" fill="hold">
                                          <p:stCondLst>
                                            <p:cond delay="0"/>
                                          </p:stCondLst>
                                        </p:cTn>
                                        <p:tgtEl>
                                          <p:spTgt spid="78"/>
                                        </p:tgtEl>
                                        <p:attrNameLst>
                                          <p:attrName>style.visibility</p:attrName>
                                        </p:attrNameLst>
                                      </p:cBhvr>
                                      <p:to>
                                        <p:strVal val="visible"/>
                                      </p:to>
                                    </p:set>
                                    <p:animEffect transition="in" filter="fade">
                                      <p:cBhvr>
                                        <p:cTn id="62" dur="1000"/>
                                        <p:tgtEl>
                                          <p:spTgt spid="78"/>
                                        </p:tgtEl>
                                      </p:cBhvr>
                                    </p:animEffect>
                                    <p:anim calcmode="lin" valueType="num">
                                      <p:cBhvr>
                                        <p:cTn id="63" dur="1000" fill="hold"/>
                                        <p:tgtEl>
                                          <p:spTgt spid="78"/>
                                        </p:tgtEl>
                                        <p:attrNameLst>
                                          <p:attrName>ppt_x</p:attrName>
                                        </p:attrNameLst>
                                      </p:cBhvr>
                                      <p:tavLst>
                                        <p:tav tm="0">
                                          <p:val>
                                            <p:strVal val="#ppt_x"/>
                                          </p:val>
                                        </p:tav>
                                        <p:tav tm="100000">
                                          <p:val>
                                            <p:strVal val="#ppt_x"/>
                                          </p:val>
                                        </p:tav>
                                      </p:tavLst>
                                    </p:anim>
                                    <p:anim calcmode="lin" valueType="num">
                                      <p:cBhvr>
                                        <p:cTn id="64" dur="1000" fill="hold"/>
                                        <p:tgtEl>
                                          <p:spTgt spid="78"/>
                                        </p:tgtEl>
                                        <p:attrNameLst>
                                          <p:attrName>ppt_y</p:attrName>
                                        </p:attrNameLst>
                                      </p:cBhvr>
                                      <p:tavLst>
                                        <p:tav tm="0">
                                          <p:val>
                                            <p:strVal val="#ppt_y+.1"/>
                                          </p:val>
                                        </p:tav>
                                        <p:tav tm="100000">
                                          <p:val>
                                            <p:strVal val="#ppt_y"/>
                                          </p:val>
                                        </p:tav>
                                      </p:tavLst>
                                    </p:anim>
                                  </p:childTnLst>
                                </p:cTn>
                              </p:par>
                              <p:par>
                                <p:cTn id="65" presetID="53" presetClass="entr" presetSubtype="16" fill="hold" nodeType="withEffect">
                                  <p:stCondLst>
                                    <p:cond delay="3250"/>
                                  </p:stCondLst>
                                  <p:childTnLst>
                                    <p:set>
                                      <p:cBhvr>
                                        <p:cTn id="66" dur="1" fill="hold">
                                          <p:stCondLst>
                                            <p:cond delay="0"/>
                                          </p:stCondLst>
                                        </p:cTn>
                                        <p:tgtEl>
                                          <p:spTgt spid="6"/>
                                        </p:tgtEl>
                                        <p:attrNameLst>
                                          <p:attrName>style.visibility</p:attrName>
                                        </p:attrNameLst>
                                      </p:cBhvr>
                                      <p:to>
                                        <p:strVal val="visible"/>
                                      </p:to>
                                    </p:set>
                                    <p:anim calcmode="lin" valueType="num">
                                      <p:cBhvr>
                                        <p:cTn id="67" dur="500" fill="hold"/>
                                        <p:tgtEl>
                                          <p:spTgt spid="6"/>
                                        </p:tgtEl>
                                        <p:attrNameLst>
                                          <p:attrName>ppt_w</p:attrName>
                                        </p:attrNameLst>
                                      </p:cBhvr>
                                      <p:tavLst>
                                        <p:tav tm="0">
                                          <p:val>
                                            <p:fltVal val="0"/>
                                          </p:val>
                                        </p:tav>
                                        <p:tav tm="100000">
                                          <p:val>
                                            <p:strVal val="#ppt_w"/>
                                          </p:val>
                                        </p:tav>
                                      </p:tavLst>
                                    </p:anim>
                                    <p:anim calcmode="lin" valueType="num">
                                      <p:cBhvr>
                                        <p:cTn id="68" dur="500" fill="hold"/>
                                        <p:tgtEl>
                                          <p:spTgt spid="6"/>
                                        </p:tgtEl>
                                        <p:attrNameLst>
                                          <p:attrName>ppt_h</p:attrName>
                                        </p:attrNameLst>
                                      </p:cBhvr>
                                      <p:tavLst>
                                        <p:tav tm="0">
                                          <p:val>
                                            <p:fltVal val="0"/>
                                          </p:val>
                                        </p:tav>
                                        <p:tav tm="100000">
                                          <p:val>
                                            <p:strVal val="#ppt_h"/>
                                          </p:val>
                                        </p:tav>
                                      </p:tavLst>
                                    </p:anim>
                                    <p:animEffect transition="in" filter="fade">
                                      <p:cBhvr>
                                        <p:cTn id="69" dur="500"/>
                                        <p:tgtEl>
                                          <p:spTgt spid="6"/>
                                        </p:tgtEl>
                                      </p:cBhvr>
                                    </p:animEffect>
                                  </p:childTnLst>
                                </p:cTn>
                              </p:par>
                              <p:par>
                                <p:cTn id="70" presetID="42" presetClass="entr" presetSubtype="0" fill="hold" nodeType="withEffect">
                                  <p:stCondLst>
                                    <p:cond delay="3250"/>
                                  </p:stCondLst>
                                  <p:childTnLst>
                                    <p:set>
                                      <p:cBhvr>
                                        <p:cTn id="71" dur="1" fill="hold">
                                          <p:stCondLst>
                                            <p:cond delay="0"/>
                                          </p:stCondLst>
                                        </p:cTn>
                                        <p:tgtEl>
                                          <p:spTgt spid="81"/>
                                        </p:tgtEl>
                                        <p:attrNameLst>
                                          <p:attrName>style.visibility</p:attrName>
                                        </p:attrNameLst>
                                      </p:cBhvr>
                                      <p:to>
                                        <p:strVal val="visible"/>
                                      </p:to>
                                    </p:set>
                                    <p:animEffect transition="in" filter="fade">
                                      <p:cBhvr>
                                        <p:cTn id="72" dur="1000"/>
                                        <p:tgtEl>
                                          <p:spTgt spid="81"/>
                                        </p:tgtEl>
                                      </p:cBhvr>
                                    </p:animEffect>
                                    <p:anim calcmode="lin" valueType="num">
                                      <p:cBhvr>
                                        <p:cTn id="73" dur="1000" fill="hold"/>
                                        <p:tgtEl>
                                          <p:spTgt spid="81"/>
                                        </p:tgtEl>
                                        <p:attrNameLst>
                                          <p:attrName>ppt_x</p:attrName>
                                        </p:attrNameLst>
                                      </p:cBhvr>
                                      <p:tavLst>
                                        <p:tav tm="0">
                                          <p:val>
                                            <p:strVal val="#ppt_x"/>
                                          </p:val>
                                        </p:tav>
                                        <p:tav tm="100000">
                                          <p:val>
                                            <p:strVal val="#ppt_x"/>
                                          </p:val>
                                        </p:tav>
                                      </p:tavLst>
                                    </p:anim>
                                    <p:anim calcmode="lin" valueType="num">
                                      <p:cBhvr>
                                        <p:cTn id="74" dur="1000" fill="hold"/>
                                        <p:tgtEl>
                                          <p:spTgt spid="81"/>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3500"/>
                                  </p:stCondLst>
                                  <p:childTnLst>
                                    <p:set>
                                      <p:cBhvr>
                                        <p:cTn id="76" dur="1" fill="hold">
                                          <p:stCondLst>
                                            <p:cond delay="0"/>
                                          </p:stCondLst>
                                        </p:cTn>
                                        <p:tgtEl>
                                          <p:spTgt spid="7"/>
                                        </p:tgtEl>
                                        <p:attrNameLst>
                                          <p:attrName>style.visibility</p:attrName>
                                        </p:attrNameLst>
                                      </p:cBhvr>
                                      <p:to>
                                        <p:strVal val="visible"/>
                                      </p:to>
                                    </p:set>
                                    <p:anim calcmode="lin" valueType="num">
                                      <p:cBhvr>
                                        <p:cTn id="77" dur="500" fill="hold"/>
                                        <p:tgtEl>
                                          <p:spTgt spid="7"/>
                                        </p:tgtEl>
                                        <p:attrNameLst>
                                          <p:attrName>ppt_w</p:attrName>
                                        </p:attrNameLst>
                                      </p:cBhvr>
                                      <p:tavLst>
                                        <p:tav tm="0">
                                          <p:val>
                                            <p:fltVal val="0"/>
                                          </p:val>
                                        </p:tav>
                                        <p:tav tm="100000">
                                          <p:val>
                                            <p:strVal val="#ppt_w"/>
                                          </p:val>
                                        </p:tav>
                                      </p:tavLst>
                                    </p:anim>
                                    <p:anim calcmode="lin" valueType="num">
                                      <p:cBhvr>
                                        <p:cTn id="78" dur="500" fill="hold"/>
                                        <p:tgtEl>
                                          <p:spTgt spid="7"/>
                                        </p:tgtEl>
                                        <p:attrNameLst>
                                          <p:attrName>ppt_h</p:attrName>
                                        </p:attrNameLst>
                                      </p:cBhvr>
                                      <p:tavLst>
                                        <p:tav tm="0">
                                          <p:val>
                                            <p:fltVal val="0"/>
                                          </p:val>
                                        </p:tav>
                                        <p:tav tm="100000">
                                          <p:val>
                                            <p:strVal val="#ppt_h"/>
                                          </p:val>
                                        </p:tav>
                                      </p:tavLst>
                                    </p:anim>
                                    <p:animEffect transition="in" filter="fade">
                                      <p:cBhvr>
                                        <p:cTn id="79" dur="500"/>
                                        <p:tgtEl>
                                          <p:spTgt spid="7"/>
                                        </p:tgtEl>
                                      </p:cBhvr>
                                    </p:animEffect>
                                  </p:childTnLst>
                                </p:cTn>
                              </p:par>
                              <p:par>
                                <p:cTn id="80" presetID="42" presetClass="entr" presetSubtype="0" fill="hold" nodeType="withEffect">
                                  <p:stCondLst>
                                    <p:cond delay="3500"/>
                                  </p:stCondLst>
                                  <p:childTnLst>
                                    <p:set>
                                      <p:cBhvr>
                                        <p:cTn id="81" dur="1" fill="hold">
                                          <p:stCondLst>
                                            <p:cond delay="0"/>
                                          </p:stCondLst>
                                        </p:cTn>
                                        <p:tgtEl>
                                          <p:spTgt spid="84"/>
                                        </p:tgtEl>
                                        <p:attrNameLst>
                                          <p:attrName>style.visibility</p:attrName>
                                        </p:attrNameLst>
                                      </p:cBhvr>
                                      <p:to>
                                        <p:strVal val="visible"/>
                                      </p:to>
                                    </p:set>
                                    <p:animEffect transition="in" filter="fade">
                                      <p:cBhvr>
                                        <p:cTn id="82" dur="1000"/>
                                        <p:tgtEl>
                                          <p:spTgt spid="84"/>
                                        </p:tgtEl>
                                      </p:cBhvr>
                                    </p:animEffect>
                                    <p:anim calcmode="lin" valueType="num">
                                      <p:cBhvr>
                                        <p:cTn id="83" dur="1000" fill="hold"/>
                                        <p:tgtEl>
                                          <p:spTgt spid="84"/>
                                        </p:tgtEl>
                                        <p:attrNameLst>
                                          <p:attrName>ppt_x</p:attrName>
                                        </p:attrNameLst>
                                      </p:cBhvr>
                                      <p:tavLst>
                                        <p:tav tm="0">
                                          <p:val>
                                            <p:strVal val="#ppt_x"/>
                                          </p:val>
                                        </p:tav>
                                        <p:tav tm="100000">
                                          <p:val>
                                            <p:strVal val="#ppt_x"/>
                                          </p:val>
                                        </p:tav>
                                      </p:tavLst>
                                    </p:anim>
                                    <p:anim calcmode="lin" valueType="num">
                                      <p:cBhvr>
                                        <p:cTn id="84"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3" grpId="0" animBg="1"/>
      <p:bldP spid="74" grpId="0" animBg="1"/>
      <p:bldP spid="75" grpId="0" animBg="1"/>
      <p:bldP spid="76" grpId="0" animBg="1"/>
      <p:bldP spid="7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文本框 2"/>
          <p:cNvSpPr txBox="1"/>
          <p:nvPr/>
        </p:nvSpPr>
        <p:spPr>
          <a:xfrm>
            <a:off x="1219762" y="105518"/>
            <a:ext cx="2502005" cy="523220"/>
          </a:xfrm>
          <a:prstGeom prst="rect">
            <a:avLst/>
          </a:prstGeom>
          <a:noFill/>
        </p:spPr>
        <p:txBody>
          <a:bodyPr wrap="square" rtlCol="0">
            <a:spAutoFit/>
          </a:bodyPr>
          <a:lstStyle/>
          <a:p>
            <a:pPr algn="ctr"/>
            <a:r>
              <a:rPr lang="zh-CN" altLang="en-US" sz="2800" b="1">
                <a:solidFill>
                  <a:srgbClr val="0070C0"/>
                </a:solidFill>
                <a:latin typeface="微软雅黑" panose="020B0503020204020204" pitchFamily="34" charset="-122"/>
                <a:ea typeface="微软雅黑" panose="020B0503020204020204" pitchFamily="34" charset="-122"/>
              </a:rPr>
              <a:t>问题评估相关</a:t>
            </a:r>
          </a:p>
        </p:txBody>
      </p:sp>
      <p:cxnSp>
        <p:nvCxnSpPr>
          <p:cNvPr id="50" name="直接连接符 49"/>
          <p:cNvCxnSpPr/>
          <p:nvPr/>
        </p:nvCxnSpPr>
        <p:spPr>
          <a:xfrm>
            <a:off x="0" y="687715"/>
            <a:ext cx="914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51" name="图片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20" y="104414"/>
            <a:ext cx="826142" cy="583301"/>
          </a:xfrm>
          <a:prstGeom prst="rect">
            <a:avLst/>
          </a:prstGeom>
        </p:spPr>
      </p:pic>
      <p:sp>
        <p:nvSpPr>
          <p:cNvPr id="52" name="椭圆 51"/>
          <p:cNvSpPr/>
          <p:nvPr/>
        </p:nvSpPr>
        <p:spPr>
          <a:xfrm>
            <a:off x="7450353" y="286397"/>
            <a:ext cx="161462" cy="1614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7724169" y="286397"/>
            <a:ext cx="161462" cy="1614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7997985" y="286397"/>
            <a:ext cx="161462" cy="1614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8271801" y="286397"/>
            <a:ext cx="161462" cy="16146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8545617" y="286397"/>
            <a:ext cx="161462" cy="1614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Freeform 20"/>
          <p:cNvSpPr/>
          <p:nvPr/>
        </p:nvSpPr>
        <p:spPr bwMode="auto">
          <a:xfrm>
            <a:off x="4860160" y="1714398"/>
            <a:ext cx="1175291" cy="1107329"/>
          </a:xfrm>
          <a:custGeom>
            <a:avLst/>
            <a:gdLst>
              <a:gd name="T0" fmla="*/ 604 w 1290"/>
              <a:gd name="T1" fmla="*/ 11 h 1214"/>
              <a:gd name="T2" fmla="*/ 686 w 1290"/>
              <a:gd name="T3" fmla="*/ 11 h 1214"/>
              <a:gd name="T4" fmla="*/ 1077 w 1290"/>
              <a:gd name="T5" fmla="*/ 465 h 1214"/>
              <a:gd name="T6" fmla="*/ 1275 w 1290"/>
              <a:gd name="T7" fmla="*/ 1032 h 1214"/>
              <a:gd name="T8" fmla="*/ 1234 w 1290"/>
              <a:gd name="T9" fmla="*/ 1102 h 1214"/>
              <a:gd name="T10" fmla="*/ 645 w 1290"/>
              <a:gd name="T11" fmla="*/ 1214 h 1214"/>
              <a:gd name="T12" fmla="*/ 56 w 1290"/>
              <a:gd name="T13" fmla="*/ 1102 h 1214"/>
              <a:gd name="T14" fmla="*/ 15 w 1290"/>
              <a:gd name="T15" fmla="*/ 1032 h 1214"/>
              <a:gd name="T16" fmla="*/ 213 w 1290"/>
              <a:gd name="T17" fmla="*/ 465 h 1214"/>
              <a:gd name="T18" fmla="*/ 604 w 1290"/>
              <a:gd name="T19" fmla="*/ 11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0" h="1214">
                <a:moveTo>
                  <a:pt x="604" y="11"/>
                </a:moveTo>
                <a:cubicBezTo>
                  <a:pt x="627" y="0"/>
                  <a:pt x="663" y="0"/>
                  <a:pt x="686" y="11"/>
                </a:cubicBezTo>
                <a:cubicBezTo>
                  <a:pt x="686" y="11"/>
                  <a:pt x="864" y="96"/>
                  <a:pt x="1077" y="465"/>
                </a:cubicBezTo>
                <a:cubicBezTo>
                  <a:pt x="1290" y="835"/>
                  <a:pt x="1275" y="1032"/>
                  <a:pt x="1275" y="1032"/>
                </a:cubicBezTo>
                <a:cubicBezTo>
                  <a:pt x="1273" y="1056"/>
                  <a:pt x="1255" y="1088"/>
                  <a:pt x="1234" y="1102"/>
                </a:cubicBezTo>
                <a:cubicBezTo>
                  <a:pt x="1234" y="1102"/>
                  <a:pt x="1072" y="1214"/>
                  <a:pt x="645" y="1214"/>
                </a:cubicBezTo>
                <a:cubicBezTo>
                  <a:pt x="219" y="1214"/>
                  <a:pt x="56" y="1102"/>
                  <a:pt x="56" y="1102"/>
                </a:cubicBezTo>
                <a:cubicBezTo>
                  <a:pt x="35" y="1088"/>
                  <a:pt x="17" y="1056"/>
                  <a:pt x="15" y="1032"/>
                </a:cubicBezTo>
                <a:cubicBezTo>
                  <a:pt x="15" y="1032"/>
                  <a:pt x="0" y="835"/>
                  <a:pt x="213" y="465"/>
                </a:cubicBezTo>
                <a:cubicBezTo>
                  <a:pt x="426" y="96"/>
                  <a:pt x="604" y="11"/>
                  <a:pt x="604" y="11"/>
                </a:cubicBezTo>
                <a:close/>
              </a:path>
            </a:pathLst>
          </a:custGeom>
          <a:solidFill>
            <a:srgbClr val="7F7F7F"/>
          </a:solidFill>
          <a:ln>
            <a:solidFill>
              <a:schemeClr val="bg1">
                <a:lumMod val="95000"/>
              </a:schemeClr>
            </a:solidFill>
          </a:ln>
          <a:effectLst>
            <a:outerShdw blurRad="50800" dist="38100" dir="2700000" algn="tl" rotWithShape="0">
              <a:prstClr val="black">
                <a:alpha val="17000"/>
              </a:prstClr>
            </a:outerShdw>
          </a:effectLst>
        </p:spPr>
        <p:txBody>
          <a:bodyPr vert="horz" wrap="square" lIns="91440" tIns="45720" rIns="91440" bIns="45720" numCol="1" anchor="t" anchorCtr="0" compatLnSpc="1"/>
          <a:lstStyle/>
          <a:p>
            <a:endParaRPr lang="zh-CN" altLang="en-US"/>
          </a:p>
        </p:txBody>
      </p:sp>
      <p:sp>
        <p:nvSpPr>
          <p:cNvPr id="63" name="Freeform 21"/>
          <p:cNvSpPr/>
          <p:nvPr/>
        </p:nvSpPr>
        <p:spPr bwMode="auto">
          <a:xfrm>
            <a:off x="3982089" y="1408116"/>
            <a:ext cx="1176197" cy="1107329"/>
          </a:xfrm>
          <a:custGeom>
            <a:avLst/>
            <a:gdLst>
              <a:gd name="T0" fmla="*/ 15 w 1290"/>
              <a:gd name="T1" fmla="*/ 182 h 1214"/>
              <a:gd name="T2" fmla="*/ 56 w 1290"/>
              <a:gd name="T3" fmla="*/ 112 h 1214"/>
              <a:gd name="T4" fmla="*/ 645 w 1290"/>
              <a:gd name="T5" fmla="*/ 0 h 1214"/>
              <a:gd name="T6" fmla="*/ 1234 w 1290"/>
              <a:gd name="T7" fmla="*/ 112 h 1214"/>
              <a:gd name="T8" fmla="*/ 1275 w 1290"/>
              <a:gd name="T9" fmla="*/ 182 h 1214"/>
              <a:gd name="T10" fmla="*/ 1077 w 1290"/>
              <a:gd name="T11" fmla="*/ 749 h 1214"/>
              <a:gd name="T12" fmla="*/ 686 w 1290"/>
              <a:gd name="T13" fmla="*/ 1203 h 1214"/>
              <a:gd name="T14" fmla="*/ 604 w 1290"/>
              <a:gd name="T15" fmla="*/ 1203 h 1214"/>
              <a:gd name="T16" fmla="*/ 213 w 1290"/>
              <a:gd name="T17" fmla="*/ 749 h 1214"/>
              <a:gd name="T18" fmla="*/ 15 w 1290"/>
              <a:gd name="T19" fmla="*/ 182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0" h="1214">
                <a:moveTo>
                  <a:pt x="15" y="182"/>
                </a:moveTo>
                <a:cubicBezTo>
                  <a:pt x="17" y="158"/>
                  <a:pt x="35" y="126"/>
                  <a:pt x="56" y="112"/>
                </a:cubicBezTo>
                <a:cubicBezTo>
                  <a:pt x="56" y="112"/>
                  <a:pt x="219" y="0"/>
                  <a:pt x="645" y="0"/>
                </a:cubicBezTo>
                <a:cubicBezTo>
                  <a:pt x="1072" y="0"/>
                  <a:pt x="1234" y="112"/>
                  <a:pt x="1234" y="112"/>
                </a:cubicBezTo>
                <a:cubicBezTo>
                  <a:pt x="1255" y="126"/>
                  <a:pt x="1273" y="158"/>
                  <a:pt x="1275" y="182"/>
                </a:cubicBezTo>
                <a:cubicBezTo>
                  <a:pt x="1275" y="182"/>
                  <a:pt x="1290" y="379"/>
                  <a:pt x="1077" y="749"/>
                </a:cubicBezTo>
                <a:cubicBezTo>
                  <a:pt x="864" y="1118"/>
                  <a:pt x="686" y="1203"/>
                  <a:pt x="686" y="1203"/>
                </a:cubicBezTo>
                <a:cubicBezTo>
                  <a:pt x="663" y="1214"/>
                  <a:pt x="627" y="1214"/>
                  <a:pt x="604" y="1203"/>
                </a:cubicBezTo>
                <a:cubicBezTo>
                  <a:pt x="604" y="1203"/>
                  <a:pt x="426" y="1118"/>
                  <a:pt x="213" y="749"/>
                </a:cubicBezTo>
                <a:cubicBezTo>
                  <a:pt x="0" y="379"/>
                  <a:pt x="15" y="182"/>
                  <a:pt x="15" y="182"/>
                </a:cubicBezTo>
                <a:close/>
              </a:path>
            </a:pathLst>
          </a:custGeom>
          <a:solidFill>
            <a:srgbClr val="5B9BD5"/>
          </a:solidFill>
          <a:ln>
            <a:solidFill>
              <a:schemeClr val="bg1">
                <a:lumMod val="85000"/>
              </a:schemeClr>
            </a:solidFill>
          </a:ln>
          <a:effectLst>
            <a:outerShdw blurRad="50800" dist="38100" dir="2700000" algn="tl" rotWithShape="0">
              <a:prstClr val="black">
                <a:alpha val="17000"/>
              </a:prstClr>
            </a:outerShdw>
          </a:effectLst>
        </p:spPr>
        <p:txBody>
          <a:bodyPr vert="horz" wrap="square" lIns="91440" tIns="45720" rIns="91440" bIns="45720" numCol="1" anchor="t" anchorCtr="0" compatLnSpc="1"/>
          <a:lstStyle/>
          <a:p>
            <a:endParaRPr lang="zh-CN" altLang="en-US"/>
          </a:p>
        </p:txBody>
      </p:sp>
      <p:sp>
        <p:nvSpPr>
          <p:cNvPr id="6144" name="Freeform 22"/>
          <p:cNvSpPr/>
          <p:nvPr/>
        </p:nvSpPr>
        <p:spPr bwMode="auto">
          <a:xfrm>
            <a:off x="4861972" y="2926842"/>
            <a:ext cx="1175291" cy="1107329"/>
          </a:xfrm>
          <a:custGeom>
            <a:avLst/>
            <a:gdLst>
              <a:gd name="T0" fmla="*/ 1234 w 1290"/>
              <a:gd name="T1" fmla="*/ 112 h 1214"/>
              <a:gd name="T2" fmla="*/ 1275 w 1290"/>
              <a:gd name="T3" fmla="*/ 182 h 1214"/>
              <a:gd name="T4" fmla="*/ 1077 w 1290"/>
              <a:gd name="T5" fmla="*/ 748 h 1214"/>
              <a:gd name="T6" fmla="*/ 686 w 1290"/>
              <a:gd name="T7" fmla="*/ 1203 h 1214"/>
              <a:gd name="T8" fmla="*/ 604 w 1290"/>
              <a:gd name="T9" fmla="*/ 1203 h 1214"/>
              <a:gd name="T10" fmla="*/ 213 w 1290"/>
              <a:gd name="T11" fmla="*/ 748 h 1214"/>
              <a:gd name="T12" fmla="*/ 15 w 1290"/>
              <a:gd name="T13" fmla="*/ 182 h 1214"/>
              <a:gd name="T14" fmla="*/ 56 w 1290"/>
              <a:gd name="T15" fmla="*/ 112 h 1214"/>
              <a:gd name="T16" fmla="*/ 645 w 1290"/>
              <a:gd name="T17" fmla="*/ 0 h 1214"/>
              <a:gd name="T18" fmla="*/ 1234 w 1290"/>
              <a:gd name="T19" fmla="*/ 112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0" h="1214">
                <a:moveTo>
                  <a:pt x="1234" y="112"/>
                </a:moveTo>
                <a:cubicBezTo>
                  <a:pt x="1255" y="126"/>
                  <a:pt x="1273" y="157"/>
                  <a:pt x="1275" y="182"/>
                </a:cubicBezTo>
                <a:cubicBezTo>
                  <a:pt x="1275" y="182"/>
                  <a:pt x="1290" y="379"/>
                  <a:pt x="1077" y="748"/>
                </a:cubicBezTo>
                <a:cubicBezTo>
                  <a:pt x="864" y="1118"/>
                  <a:pt x="686" y="1203"/>
                  <a:pt x="686" y="1203"/>
                </a:cubicBezTo>
                <a:cubicBezTo>
                  <a:pt x="663" y="1214"/>
                  <a:pt x="627" y="1214"/>
                  <a:pt x="604" y="1203"/>
                </a:cubicBezTo>
                <a:cubicBezTo>
                  <a:pt x="604" y="1203"/>
                  <a:pt x="426" y="1118"/>
                  <a:pt x="213" y="748"/>
                </a:cubicBezTo>
                <a:cubicBezTo>
                  <a:pt x="0" y="379"/>
                  <a:pt x="15" y="182"/>
                  <a:pt x="15" y="182"/>
                </a:cubicBezTo>
                <a:cubicBezTo>
                  <a:pt x="17" y="157"/>
                  <a:pt x="35" y="126"/>
                  <a:pt x="56" y="112"/>
                </a:cubicBezTo>
                <a:cubicBezTo>
                  <a:pt x="56" y="112"/>
                  <a:pt x="218" y="0"/>
                  <a:pt x="645" y="0"/>
                </a:cubicBezTo>
                <a:cubicBezTo>
                  <a:pt x="1071" y="0"/>
                  <a:pt x="1234" y="112"/>
                  <a:pt x="1234" y="112"/>
                </a:cubicBezTo>
                <a:close/>
              </a:path>
            </a:pathLst>
          </a:custGeom>
          <a:solidFill>
            <a:srgbClr val="FFC208"/>
          </a:solidFill>
          <a:ln>
            <a:solidFill>
              <a:schemeClr val="bg1">
                <a:lumMod val="95000"/>
              </a:schemeClr>
            </a:solidFill>
          </a:ln>
          <a:effectLst>
            <a:outerShdw blurRad="50800" dist="38100" dir="2700000" algn="tl" rotWithShape="0">
              <a:prstClr val="black">
                <a:alpha val="17000"/>
              </a:prstClr>
            </a:outerShdw>
          </a:effectLst>
        </p:spPr>
        <p:txBody>
          <a:bodyPr vert="horz" wrap="square" lIns="91440" tIns="45720" rIns="91440" bIns="45720" numCol="1" anchor="t" anchorCtr="0" compatLnSpc="1"/>
          <a:lstStyle/>
          <a:p>
            <a:endParaRPr lang="zh-CN" altLang="en-US"/>
          </a:p>
        </p:txBody>
      </p:sp>
      <p:sp>
        <p:nvSpPr>
          <p:cNvPr id="6145" name="Freeform 23"/>
          <p:cNvSpPr/>
          <p:nvPr/>
        </p:nvSpPr>
        <p:spPr bwMode="auto">
          <a:xfrm>
            <a:off x="3106738" y="1718929"/>
            <a:ext cx="1175291" cy="1107329"/>
          </a:xfrm>
          <a:custGeom>
            <a:avLst/>
            <a:gdLst>
              <a:gd name="T0" fmla="*/ 56 w 1290"/>
              <a:gd name="T1" fmla="*/ 1102 h 1214"/>
              <a:gd name="T2" fmla="*/ 15 w 1290"/>
              <a:gd name="T3" fmla="*/ 1032 h 1214"/>
              <a:gd name="T4" fmla="*/ 213 w 1290"/>
              <a:gd name="T5" fmla="*/ 466 h 1214"/>
              <a:gd name="T6" fmla="*/ 604 w 1290"/>
              <a:gd name="T7" fmla="*/ 11 h 1214"/>
              <a:gd name="T8" fmla="*/ 686 w 1290"/>
              <a:gd name="T9" fmla="*/ 11 h 1214"/>
              <a:gd name="T10" fmla="*/ 1077 w 1290"/>
              <a:gd name="T11" fmla="*/ 466 h 1214"/>
              <a:gd name="T12" fmla="*/ 1275 w 1290"/>
              <a:gd name="T13" fmla="*/ 1032 h 1214"/>
              <a:gd name="T14" fmla="*/ 1234 w 1290"/>
              <a:gd name="T15" fmla="*/ 1102 h 1214"/>
              <a:gd name="T16" fmla="*/ 645 w 1290"/>
              <a:gd name="T17" fmla="*/ 1214 h 1214"/>
              <a:gd name="T18" fmla="*/ 56 w 1290"/>
              <a:gd name="T19" fmla="*/ 1102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0" h="1214">
                <a:moveTo>
                  <a:pt x="56" y="1102"/>
                </a:moveTo>
                <a:cubicBezTo>
                  <a:pt x="35" y="1088"/>
                  <a:pt x="17" y="1057"/>
                  <a:pt x="15" y="1032"/>
                </a:cubicBezTo>
                <a:cubicBezTo>
                  <a:pt x="15" y="1032"/>
                  <a:pt x="0" y="835"/>
                  <a:pt x="213" y="466"/>
                </a:cubicBezTo>
                <a:cubicBezTo>
                  <a:pt x="426" y="96"/>
                  <a:pt x="604" y="11"/>
                  <a:pt x="604" y="11"/>
                </a:cubicBezTo>
                <a:cubicBezTo>
                  <a:pt x="627" y="0"/>
                  <a:pt x="663" y="0"/>
                  <a:pt x="686" y="11"/>
                </a:cubicBezTo>
                <a:cubicBezTo>
                  <a:pt x="686" y="11"/>
                  <a:pt x="864" y="96"/>
                  <a:pt x="1077" y="466"/>
                </a:cubicBezTo>
                <a:cubicBezTo>
                  <a:pt x="1290" y="835"/>
                  <a:pt x="1275" y="1032"/>
                  <a:pt x="1275" y="1032"/>
                </a:cubicBezTo>
                <a:cubicBezTo>
                  <a:pt x="1273" y="1057"/>
                  <a:pt x="1255" y="1088"/>
                  <a:pt x="1234" y="1102"/>
                </a:cubicBezTo>
                <a:cubicBezTo>
                  <a:pt x="1234" y="1102"/>
                  <a:pt x="1071" y="1214"/>
                  <a:pt x="645" y="1214"/>
                </a:cubicBezTo>
                <a:cubicBezTo>
                  <a:pt x="218" y="1214"/>
                  <a:pt x="56" y="1102"/>
                  <a:pt x="56" y="1102"/>
                </a:cubicBezTo>
                <a:close/>
              </a:path>
            </a:pathLst>
          </a:custGeom>
          <a:gradFill flip="none" rotWithShape="1">
            <a:gsLst>
              <a:gs pos="0">
                <a:schemeClr val="bg1">
                  <a:lumMod val="85000"/>
                </a:schemeClr>
              </a:gs>
              <a:gs pos="100000">
                <a:schemeClr val="bg1"/>
              </a:gs>
            </a:gsLst>
            <a:lin ang="2700000" scaled="1"/>
          </a:gradFill>
          <a:ln>
            <a:solidFill>
              <a:schemeClr val="bg1">
                <a:lumMod val="95000"/>
              </a:schemeClr>
            </a:solidFill>
          </a:ln>
          <a:effectLst>
            <a:outerShdw blurRad="50800" dist="38100" dir="2700000" algn="tl" rotWithShape="0">
              <a:prstClr val="black">
                <a:alpha val="17000"/>
              </a:prstClr>
            </a:outerShdw>
          </a:effectLst>
        </p:spPr>
        <p:txBody>
          <a:bodyPr vert="horz" wrap="square" lIns="91440" tIns="45720" rIns="91440" bIns="45720" numCol="1" anchor="t" anchorCtr="0" compatLnSpc="1"/>
          <a:lstStyle/>
          <a:p>
            <a:endParaRPr lang="zh-CN" altLang="en-US"/>
          </a:p>
        </p:txBody>
      </p:sp>
      <p:sp>
        <p:nvSpPr>
          <p:cNvPr id="6146" name="Freeform 24"/>
          <p:cNvSpPr/>
          <p:nvPr/>
        </p:nvSpPr>
        <p:spPr bwMode="auto">
          <a:xfrm>
            <a:off x="3984808" y="3237655"/>
            <a:ext cx="1177103" cy="1107329"/>
          </a:xfrm>
          <a:custGeom>
            <a:avLst/>
            <a:gdLst>
              <a:gd name="T0" fmla="*/ 1276 w 1291"/>
              <a:gd name="T1" fmla="*/ 1032 h 1214"/>
              <a:gd name="T2" fmla="*/ 1235 w 1291"/>
              <a:gd name="T3" fmla="*/ 1102 h 1214"/>
              <a:gd name="T4" fmla="*/ 646 w 1291"/>
              <a:gd name="T5" fmla="*/ 1214 h 1214"/>
              <a:gd name="T6" fmla="*/ 56 w 1291"/>
              <a:gd name="T7" fmla="*/ 1102 h 1214"/>
              <a:gd name="T8" fmla="*/ 16 w 1291"/>
              <a:gd name="T9" fmla="*/ 1032 h 1214"/>
              <a:gd name="T10" fmla="*/ 214 w 1291"/>
              <a:gd name="T11" fmla="*/ 465 h 1214"/>
              <a:gd name="T12" fmla="*/ 605 w 1291"/>
              <a:gd name="T13" fmla="*/ 11 h 1214"/>
              <a:gd name="T14" fmla="*/ 687 w 1291"/>
              <a:gd name="T15" fmla="*/ 11 h 1214"/>
              <a:gd name="T16" fmla="*/ 1078 w 1291"/>
              <a:gd name="T17" fmla="*/ 465 h 1214"/>
              <a:gd name="T18" fmla="*/ 1276 w 1291"/>
              <a:gd name="T19" fmla="*/ 1032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1" h="1214">
                <a:moveTo>
                  <a:pt x="1276" y="1032"/>
                </a:moveTo>
                <a:cubicBezTo>
                  <a:pt x="1274" y="1056"/>
                  <a:pt x="1256" y="1088"/>
                  <a:pt x="1235" y="1102"/>
                </a:cubicBezTo>
                <a:cubicBezTo>
                  <a:pt x="1235" y="1102"/>
                  <a:pt x="1072" y="1214"/>
                  <a:pt x="646" y="1214"/>
                </a:cubicBezTo>
                <a:cubicBezTo>
                  <a:pt x="219" y="1214"/>
                  <a:pt x="56" y="1102"/>
                  <a:pt x="56" y="1102"/>
                </a:cubicBezTo>
                <a:cubicBezTo>
                  <a:pt x="36" y="1088"/>
                  <a:pt x="18" y="1056"/>
                  <a:pt x="16" y="1032"/>
                </a:cubicBezTo>
                <a:cubicBezTo>
                  <a:pt x="16" y="1032"/>
                  <a:pt x="0" y="835"/>
                  <a:pt x="214" y="465"/>
                </a:cubicBezTo>
                <a:cubicBezTo>
                  <a:pt x="427" y="96"/>
                  <a:pt x="605" y="11"/>
                  <a:pt x="605" y="11"/>
                </a:cubicBezTo>
                <a:cubicBezTo>
                  <a:pt x="627" y="0"/>
                  <a:pt x="664" y="0"/>
                  <a:pt x="687" y="11"/>
                </a:cubicBezTo>
                <a:cubicBezTo>
                  <a:pt x="687" y="11"/>
                  <a:pt x="865" y="96"/>
                  <a:pt x="1078" y="465"/>
                </a:cubicBezTo>
                <a:cubicBezTo>
                  <a:pt x="1291" y="835"/>
                  <a:pt x="1276" y="1032"/>
                  <a:pt x="1276" y="1032"/>
                </a:cubicBezTo>
                <a:close/>
              </a:path>
            </a:pathLst>
          </a:custGeom>
          <a:solidFill>
            <a:srgbClr val="0070C0"/>
          </a:solidFill>
          <a:ln>
            <a:solidFill>
              <a:schemeClr val="bg1">
                <a:lumMod val="95000"/>
              </a:schemeClr>
            </a:solidFill>
          </a:ln>
          <a:effectLst>
            <a:outerShdw blurRad="50800" dist="38100" dir="2700000" algn="tl" rotWithShape="0">
              <a:prstClr val="black">
                <a:alpha val="17000"/>
              </a:prstClr>
            </a:outerShdw>
          </a:effectLst>
        </p:spPr>
        <p:txBody>
          <a:bodyPr vert="horz" wrap="square" lIns="91440" tIns="45720" rIns="91440" bIns="45720" numCol="1" anchor="t" anchorCtr="0" compatLnSpc="1"/>
          <a:lstStyle/>
          <a:p>
            <a:endParaRPr lang="zh-CN" altLang="en-US"/>
          </a:p>
        </p:txBody>
      </p:sp>
      <p:sp>
        <p:nvSpPr>
          <p:cNvPr id="6147" name="Freeform 25"/>
          <p:cNvSpPr/>
          <p:nvPr/>
        </p:nvSpPr>
        <p:spPr bwMode="auto">
          <a:xfrm>
            <a:off x="3107644" y="2929561"/>
            <a:ext cx="1176197" cy="1107329"/>
          </a:xfrm>
          <a:custGeom>
            <a:avLst/>
            <a:gdLst>
              <a:gd name="T0" fmla="*/ 687 w 1291"/>
              <a:gd name="T1" fmla="*/ 1203 h 1214"/>
              <a:gd name="T2" fmla="*/ 605 w 1291"/>
              <a:gd name="T3" fmla="*/ 1203 h 1214"/>
              <a:gd name="T4" fmla="*/ 214 w 1291"/>
              <a:gd name="T5" fmla="*/ 749 h 1214"/>
              <a:gd name="T6" fmla="*/ 16 w 1291"/>
              <a:gd name="T7" fmla="*/ 182 h 1214"/>
              <a:gd name="T8" fmla="*/ 56 w 1291"/>
              <a:gd name="T9" fmla="*/ 112 h 1214"/>
              <a:gd name="T10" fmla="*/ 646 w 1291"/>
              <a:gd name="T11" fmla="*/ 0 h 1214"/>
              <a:gd name="T12" fmla="*/ 1235 w 1291"/>
              <a:gd name="T13" fmla="*/ 112 h 1214"/>
              <a:gd name="T14" fmla="*/ 1276 w 1291"/>
              <a:gd name="T15" fmla="*/ 182 h 1214"/>
              <a:gd name="T16" fmla="*/ 1078 w 1291"/>
              <a:gd name="T17" fmla="*/ 749 h 1214"/>
              <a:gd name="T18" fmla="*/ 687 w 1291"/>
              <a:gd name="T19" fmla="*/ 1203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1" h="1214">
                <a:moveTo>
                  <a:pt x="687" y="1203"/>
                </a:moveTo>
                <a:cubicBezTo>
                  <a:pt x="664" y="1214"/>
                  <a:pt x="627" y="1214"/>
                  <a:pt x="605" y="1203"/>
                </a:cubicBezTo>
                <a:cubicBezTo>
                  <a:pt x="605" y="1203"/>
                  <a:pt x="427" y="1118"/>
                  <a:pt x="214" y="749"/>
                </a:cubicBezTo>
                <a:cubicBezTo>
                  <a:pt x="0" y="379"/>
                  <a:pt x="16" y="182"/>
                  <a:pt x="16" y="182"/>
                </a:cubicBezTo>
                <a:cubicBezTo>
                  <a:pt x="18" y="158"/>
                  <a:pt x="36" y="126"/>
                  <a:pt x="56" y="112"/>
                </a:cubicBezTo>
                <a:cubicBezTo>
                  <a:pt x="56" y="112"/>
                  <a:pt x="219" y="0"/>
                  <a:pt x="646" y="0"/>
                </a:cubicBezTo>
                <a:cubicBezTo>
                  <a:pt x="1072" y="0"/>
                  <a:pt x="1235" y="112"/>
                  <a:pt x="1235" y="112"/>
                </a:cubicBezTo>
                <a:cubicBezTo>
                  <a:pt x="1256" y="126"/>
                  <a:pt x="1274" y="158"/>
                  <a:pt x="1276" y="182"/>
                </a:cubicBezTo>
                <a:cubicBezTo>
                  <a:pt x="1276" y="182"/>
                  <a:pt x="1291" y="379"/>
                  <a:pt x="1078" y="749"/>
                </a:cubicBezTo>
                <a:cubicBezTo>
                  <a:pt x="865" y="1118"/>
                  <a:pt x="687" y="1203"/>
                  <a:pt x="687" y="1203"/>
                </a:cubicBezTo>
                <a:close/>
              </a:path>
            </a:pathLst>
          </a:custGeom>
          <a:solidFill>
            <a:srgbClr val="FD2D2E"/>
          </a:solidFill>
          <a:ln>
            <a:solidFill>
              <a:schemeClr val="bg1">
                <a:lumMod val="95000"/>
              </a:schemeClr>
            </a:solidFill>
          </a:ln>
          <a:effectLst>
            <a:outerShdw blurRad="50800" dist="38100" dir="2700000" algn="tl" rotWithShape="0">
              <a:prstClr val="black">
                <a:alpha val="17000"/>
              </a:prstClr>
            </a:outerShdw>
          </a:effectLst>
        </p:spPr>
        <p:txBody>
          <a:bodyPr vert="horz" wrap="square" lIns="91440" tIns="45720" rIns="91440" bIns="45720" numCol="1" anchor="t" anchorCtr="0" compatLnSpc="1"/>
          <a:lstStyle/>
          <a:p>
            <a:endParaRPr lang="zh-CN" altLang="en-US"/>
          </a:p>
        </p:txBody>
      </p:sp>
      <p:grpSp>
        <p:nvGrpSpPr>
          <p:cNvPr id="75" name="组合 74"/>
          <p:cNvGrpSpPr/>
          <p:nvPr/>
        </p:nvGrpSpPr>
        <p:grpSpPr>
          <a:xfrm>
            <a:off x="5902308" y="1823271"/>
            <a:ext cx="2724040" cy="889581"/>
            <a:chOff x="7554929" y="1284965"/>
            <a:chExt cx="3039522" cy="889581"/>
          </a:xfrm>
        </p:grpSpPr>
        <p:sp>
          <p:nvSpPr>
            <p:cNvPr id="76" name="文本框 75"/>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77"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78" name="组合 77"/>
          <p:cNvGrpSpPr/>
          <p:nvPr/>
        </p:nvGrpSpPr>
        <p:grpSpPr>
          <a:xfrm>
            <a:off x="4866489" y="792831"/>
            <a:ext cx="2724040" cy="889581"/>
            <a:chOff x="7554929" y="1284965"/>
            <a:chExt cx="3039522" cy="889581"/>
          </a:xfrm>
        </p:grpSpPr>
        <p:sp>
          <p:nvSpPr>
            <p:cNvPr id="79" name="文本框 78"/>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80"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81" name="组合 80"/>
          <p:cNvGrpSpPr/>
          <p:nvPr/>
        </p:nvGrpSpPr>
        <p:grpSpPr>
          <a:xfrm>
            <a:off x="5902308" y="3249705"/>
            <a:ext cx="2724040" cy="889581"/>
            <a:chOff x="7554929" y="1284965"/>
            <a:chExt cx="3039522" cy="889581"/>
          </a:xfrm>
        </p:grpSpPr>
        <p:sp>
          <p:nvSpPr>
            <p:cNvPr id="82" name="文本框 81"/>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83"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84" name="组合 83"/>
          <p:cNvGrpSpPr/>
          <p:nvPr/>
        </p:nvGrpSpPr>
        <p:grpSpPr>
          <a:xfrm>
            <a:off x="645468" y="3249705"/>
            <a:ext cx="2653459" cy="889581"/>
            <a:chOff x="7802870" y="1284965"/>
            <a:chExt cx="2960767" cy="889581"/>
          </a:xfrm>
        </p:grpSpPr>
        <p:sp>
          <p:nvSpPr>
            <p:cNvPr id="85" name="文本框 84"/>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86" name="文本框 2"/>
            <p:cNvSpPr txBox="1"/>
            <p:nvPr/>
          </p:nvSpPr>
          <p:spPr>
            <a:xfrm>
              <a:off x="9198658"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87" name="组合 86"/>
          <p:cNvGrpSpPr/>
          <p:nvPr/>
        </p:nvGrpSpPr>
        <p:grpSpPr>
          <a:xfrm>
            <a:off x="645468" y="1473681"/>
            <a:ext cx="2653461" cy="889581"/>
            <a:chOff x="7802870" y="1284965"/>
            <a:chExt cx="2960769" cy="889581"/>
          </a:xfrm>
        </p:grpSpPr>
        <p:sp>
          <p:nvSpPr>
            <p:cNvPr id="88" name="文本框 87"/>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89" name="文本框 2"/>
            <p:cNvSpPr txBox="1"/>
            <p:nvPr/>
          </p:nvSpPr>
          <p:spPr>
            <a:xfrm>
              <a:off x="9198660"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90" name="组合 89"/>
          <p:cNvGrpSpPr/>
          <p:nvPr/>
        </p:nvGrpSpPr>
        <p:grpSpPr>
          <a:xfrm>
            <a:off x="2704368" y="4380028"/>
            <a:ext cx="5486873" cy="592221"/>
            <a:chOff x="9198658" y="1284965"/>
            <a:chExt cx="6122331" cy="592221"/>
          </a:xfrm>
        </p:grpSpPr>
        <p:sp>
          <p:nvSpPr>
            <p:cNvPr id="91" name="文本框 90"/>
            <p:cNvSpPr txBox="1"/>
            <p:nvPr/>
          </p:nvSpPr>
          <p:spPr>
            <a:xfrm>
              <a:off x="9369264" y="1507854"/>
              <a:ext cx="5951725" cy="369332"/>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92" name="文本框 2"/>
            <p:cNvSpPr txBox="1"/>
            <p:nvPr/>
          </p:nvSpPr>
          <p:spPr>
            <a:xfrm>
              <a:off x="9198658"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500"/>
                                  </p:stCondLst>
                                  <p:iterate type="wd">
                                    <p:tmPct val="10000"/>
                                  </p:iterate>
                                  <p:childTnLst>
                                    <p:set>
                                      <p:cBhvr>
                                        <p:cTn id="11" dur="1" fill="hold">
                                          <p:stCondLst>
                                            <p:cond delay="0"/>
                                          </p:stCondLst>
                                        </p:cTn>
                                        <p:tgtEl>
                                          <p:spTgt spid="49"/>
                                        </p:tgtEl>
                                        <p:attrNameLst>
                                          <p:attrName>style.visibility</p:attrName>
                                        </p:attrNameLst>
                                      </p:cBhvr>
                                      <p:to>
                                        <p:strVal val="visible"/>
                                      </p:to>
                                    </p:set>
                                    <p:anim calcmode="lin" valueType="num">
                                      <p:cBhvr>
                                        <p:cTn id="12"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9"/>
                                        </p:tgtEl>
                                        <p:attrNameLst>
                                          <p:attrName>ppt_y</p:attrName>
                                        </p:attrNameLst>
                                      </p:cBhvr>
                                      <p:tavLst>
                                        <p:tav tm="0">
                                          <p:val>
                                            <p:strVal val="#ppt_y"/>
                                          </p:val>
                                        </p:tav>
                                        <p:tav tm="100000">
                                          <p:val>
                                            <p:strVal val="#ppt_y"/>
                                          </p:val>
                                        </p:tav>
                                      </p:tavLst>
                                    </p:anim>
                                    <p:anim calcmode="lin" valueType="num">
                                      <p:cBhvr>
                                        <p:cTn id="14"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9"/>
                                        </p:tgtEl>
                                      </p:cBhvr>
                                    </p:animEffect>
                                  </p:childTnLst>
                                </p:cTn>
                              </p:par>
                              <p:par>
                                <p:cTn id="17" presetID="22" presetClass="entr" presetSubtype="8" fill="hold" nodeType="withEffect">
                                  <p:stCondLst>
                                    <p:cond delay="100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500"/>
                                        <p:tgtEl>
                                          <p:spTgt spid="50"/>
                                        </p:tgtEl>
                                      </p:cBhvr>
                                    </p:animEffect>
                                  </p:childTnLst>
                                </p:cTn>
                              </p:par>
                              <p:par>
                                <p:cTn id="20" presetID="23" presetClass="entr" presetSubtype="16" fill="hold" grpId="0" nodeType="withEffect">
                                  <p:stCondLst>
                                    <p:cond delay="125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1500"/>
                                  </p:stCondLst>
                                  <p:childTnLst>
                                    <p:set>
                                      <p:cBhvr>
                                        <p:cTn id="25" dur="1" fill="hold">
                                          <p:stCondLst>
                                            <p:cond delay="0"/>
                                          </p:stCondLst>
                                        </p:cTn>
                                        <p:tgtEl>
                                          <p:spTgt spid="53"/>
                                        </p:tgtEl>
                                        <p:attrNameLst>
                                          <p:attrName>style.visibility</p:attrName>
                                        </p:attrNameLst>
                                      </p:cBhvr>
                                      <p:to>
                                        <p:strVal val="visible"/>
                                      </p:to>
                                    </p:set>
                                    <p:anim calcmode="lin" valueType="num">
                                      <p:cBhvr>
                                        <p:cTn id="26" dur="500" fill="hold"/>
                                        <p:tgtEl>
                                          <p:spTgt spid="53"/>
                                        </p:tgtEl>
                                        <p:attrNameLst>
                                          <p:attrName>ppt_w</p:attrName>
                                        </p:attrNameLst>
                                      </p:cBhvr>
                                      <p:tavLst>
                                        <p:tav tm="0">
                                          <p:val>
                                            <p:fltVal val="0"/>
                                          </p:val>
                                        </p:tav>
                                        <p:tav tm="100000">
                                          <p:val>
                                            <p:strVal val="#ppt_w"/>
                                          </p:val>
                                        </p:tav>
                                      </p:tavLst>
                                    </p:anim>
                                    <p:anim calcmode="lin" valueType="num">
                                      <p:cBhvr>
                                        <p:cTn id="27" dur="500" fill="hold"/>
                                        <p:tgtEl>
                                          <p:spTgt spid="53"/>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750"/>
                                  </p:stCondLst>
                                  <p:childTnLst>
                                    <p:set>
                                      <p:cBhvr>
                                        <p:cTn id="29" dur="1" fill="hold">
                                          <p:stCondLst>
                                            <p:cond delay="0"/>
                                          </p:stCondLst>
                                        </p:cTn>
                                        <p:tgtEl>
                                          <p:spTgt spid="54"/>
                                        </p:tgtEl>
                                        <p:attrNameLst>
                                          <p:attrName>style.visibility</p:attrName>
                                        </p:attrNameLst>
                                      </p:cBhvr>
                                      <p:to>
                                        <p:strVal val="visible"/>
                                      </p:to>
                                    </p:set>
                                    <p:anim calcmode="lin" valueType="num">
                                      <p:cBhvr>
                                        <p:cTn id="30" dur="500" fill="hold"/>
                                        <p:tgtEl>
                                          <p:spTgt spid="54"/>
                                        </p:tgtEl>
                                        <p:attrNameLst>
                                          <p:attrName>ppt_w</p:attrName>
                                        </p:attrNameLst>
                                      </p:cBhvr>
                                      <p:tavLst>
                                        <p:tav tm="0">
                                          <p:val>
                                            <p:fltVal val="0"/>
                                          </p:val>
                                        </p:tav>
                                        <p:tav tm="100000">
                                          <p:val>
                                            <p:strVal val="#ppt_w"/>
                                          </p:val>
                                        </p:tav>
                                      </p:tavLst>
                                    </p:anim>
                                    <p:anim calcmode="lin" valueType="num">
                                      <p:cBhvr>
                                        <p:cTn id="31" dur="500" fill="hold"/>
                                        <p:tgtEl>
                                          <p:spTgt spid="54"/>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2000"/>
                                  </p:stCondLst>
                                  <p:childTnLst>
                                    <p:set>
                                      <p:cBhvr>
                                        <p:cTn id="33" dur="1" fill="hold">
                                          <p:stCondLst>
                                            <p:cond delay="0"/>
                                          </p:stCondLst>
                                        </p:cTn>
                                        <p:tgtEl>
                                          <p:spTgt spid="55"/>
                                        </p:tgtEl>
                                        <p:attrNameLst>
                                          <p:attrName>style.visibility</p:attrName>
                                        </p:attrNameLst>
                                      </p:cBhvr>
                                      <p:to>
                                        <p:strVal val="visible"/>
                                      </p:to>
                                    </p:set>
                                    <p:anim calcmode="lin" valueType="num">
                                      <p:cBhvr>
                                        <p:cTn id="34" dur="500" fill="hold"/>
                                        <p:tgtEl>
                                          <p:spTgt spid="55"/>
                                        </p:tgtEl>
                                        <p:attrNameLst>
                                          <p:attrName>ppt_w</p:attrName>
                                        </p:attrNameLst>
                                      </p:cBhvr>
                                      <p:tavLst>
                                        <p:tav tm="0">
                                          <p:val>
                                            <p:fltVal val="0"/>
                                          </p:val>
                                        </p:tav>
                                        <p:tav tm="100000">
                                          <p:val>
                                            <p:strVal val="#ppt_w"/>
                                          </p:val>
                                        </p:tav>
                                      </p:tavLst>
                                    </p:anim>
                                    <p:anim calcmode="lin" valueType="num">
                                      <p:cBhvr>
                                        <p:cTn id="35" dur="500" fill="hold"/>
                                        <p:tgtEl>
                                          <p:spTgt spid="55"/>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2250"/>
                                  </p:stCondLst>
                                  <p:childTnLst>
                                    <p:set>
                                      <p:cBhvr>
                                        <p:cTn id="37" dur="1" fill="hold">
                                          <p:stCondLst>
                                            <p:cond delay="0"/>
                                          </p:stCondLst>
                                        </p:cTn>
                                        <p:tgtEl>
                                          <p:spTgt spid="56"/>
                                        </p:tgtEl>
                                        <p:attrNameLst>
                                          <p:attrName>style.visibility</p:attrName>
                                        </p:attrNameLst>
                                      </p:cBhvr>
                                      <p:to>
                                        <p:strVal val="visible"/>
                                      </p:to>
                                    </p:set>
                                    <p:anim calcmode="lin" valueType="num">
                                      <p:cBhvr>
                                        <p:cTn id="38" dur="500" fill="hold"/>
                                        <p:tgtEl>
                                          <p:spTgt spid="56"/>
                                        </p:tgtEl>
                                        <p:attrNameLst>
                                          <p:attrName>ppt_w</p:attrName>
                                        </p:attrNameLst>
                                      </p:cBhvr>
                                      <p:tavLst>
                                        <p:tav tm="0">
                                          <p:val>
                                            <p:fltVal val="0"/>
                                          </p:val>
                                        </p:tav>
                                        <p:tav tm="100000">
                                          <p:val>
                                            <p:strVal val="#ppt_w"/>
                                          </p:val>
                                        </p:tav>
                                      </p:tavLst>
                                    </p:anim>
                                    <p:anim calcmode="lin" valueType="num">
                                      <p:cBhvr>
                                        <p:cTn id="39" dur="500" fill="hold"/>
                                        <p:tgtEl>
                                          <p:spTgt spid="56"/>
                                        </p:tgtEl>
                                        <p:attrNameLst>
                                          <p:attrName>ppt_h</p:attrName>
                                        </p:attrNameLst>
                                      </p:cBhvr>
                                      <p:tavLst>
                                        <p:tav tm="0">
                                          <p:val>
                                            <p:fltVal val="0"/>
                                          </p:val>
                                        </p:tav>
                                        <p:tav tm="100000">
                                          <p:val>
                                            <p:strVal val="#ppt_h"/>
                                          </p:val>
                                        </p:tav>
                                      </p:tavLst>
                                    </p:anim>
                                  </p:childTnLst>
                                </p:cTn>
                              </p:par>
                              <p:par>
                                <p:cTn id="40" presetID="53" presetClass="entr" presetSubtype="16" fill="hold" grpId="0" nodeType="withEffect">
                                  <p:stCondLst>
                                    <p:cond delay="250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childTnLst>
                                </p:cTn>
                              </p:par>
                              <p:par>
                                <p:cTn id="45" presetID="53" presetClass="entr" presetSubtype="16" fill="hold" grpId="0" nodeType="withEffect">
                                  <p:stCondLst>
                                    <p:cond delay="2750"/>
                                  </p:stCondLst>
                                  <p:childTnLst>
                                    <p:set>
                                      <p:cBhvr>
                                        <p:cTn id="46" dur="1" fill="hold">
                                          <p:stCondLst>
                                            <p:cond delay="0"/>
                                          </p:stCondLst>
                                        </p:cTn>
                                        <p:tgtEl>
                                          <p:spTgt spid="62"/>
                                        </p:tgtEl>
                                        <p:attrNameLst>
                                          <p:attrName>style.visibility</p:attrName>
                                        </p:attrNameLst>
                                      </p:cBhvr>
                                      <p:to>
                                        <p:strVal val="visible"/>
                                      </p:to>
                                    </p:set>
                                    <p:anim calcmode="lin" valueType="num">
                                      <p:cBhvr>
                                        <p:cTn id="47" dur="500" fill="hold"/>
                                        <p:tgtEl>
                                          <p:spTgt spid="62"/>
                                        </p:tgtEl>
                                        <p:attrNameLst>
                                          <p:attrName>ppt_w</p:attrName>
                                        </p:attrNameLst>
                                      </p:cBhvr>
                                      <p:tavLst>
                                        <p:tav tm="0">
                                          <p:val>
                                            <p:fltVal val="0"/>
                                          </p:val>
                                        </p:tav>
                                        <p:tav tm="100000">
                                          <p:val>
                                            <p:strVal val="#ppt_w"/>
                                          </p:val>
                                        </p:tav>
                                      </p:tavLst>
                                    </p:anim>
                                    <p:anim calcmode="lin" valueType="num">
                                      <p:cBhvr>
                                        <p:cTn id="48" dur="500" fill="hold"/>
                                        <p:tgtEl>
                                          <p:spTgt spid="62"/>
                                        </p:tgtEl>
                                        <p:attrNameLst>
                                          <p:attrName>ppt_h</p:attrName>
                                        </p:attrNameLst>
                                      </p:cBhvr>
                                      <p:tavLst>
                                        <p:tav tm="0">
                                          <p:val>
                                            <p:fltVal val="0"/>
                                          </p:val>
                                        </p:tav>
                                        <p:tav tm="100000">
                                          <p:val>
                                            <p:strVal val="#ppt_h"/>
                                          </p:val>
                                        </p:tav>
                                      </p:tavLst>
                                    </p:anim>
                                    <p:animEffect transition="in" filter="fade">
                                      <p:cBhvr>
                                        <p:cTn id="49" dur="500"/>
                                        <p:tgtEl>
                                          <p:spTgt spid="62"/>
                                        </p:tgtEl>
                                      </p:cBhvr>
                                    </p:animEffect>
                                  </p:childTnLst>
                                </p:cTn>
                              </p:par>
                              <p:par>
                                <p:cTn id="50" presetID="53" presetClass="entr" presetSubtype="16" fill="hold" grpId="0" nodeType="withEffect">
                                  <p:stCondLst>
                                    <p:cond delay="3000"/>
                                  </p:stCondLst>
                                  <p:childTnLst>
                                    <p:set>
                                      <p:cBhvr>
                                        <p:cTn id="51" dur="1" fill="hold">
                                          <p:stCondLst>
                                            <p:cond delay="0"/>
                                          </p:stCondLst>
                                        </p:cTn>
                                        <p:tgtEl>
                                          <p:spTgt spid="6144"/>
                                        </p:tgtEl>
                                        <p:attrNameLst>
                                          <p:attrName>style.visibility</p:attrName>
                                        </p:attrNameLst>
                                      </p:cBhvr>
                                      <p:to>
                                        <p:strVal val="visible"/>
                                      </p:to>
                                    </p:set>
                                    <p:anim calcmode="lin" valueType="num">
                                      <p:cBhvr>
                                        <p:cTn id="52" dur="500" fill="hold"/>
                                        <p:tgtEl>
                                          <p:spTgt spid="6144"/>
                                        </p:tgtEl>
                                        <p:attrNameLst>
                                          <p:attrName>ppt_w</p:attrName>
                                        </p:attrNameLst>
                                      </p:cBhvr>
                                      <p:tavLst>
                                        <p:tav tm="0">
                                          <p:val>
                                            <p:fltVal val="0"/>
                                          </p:val>
                                        </p:tav>
                                        <p:tav tm="100000">
                                          <p:val>
                                            <p:strVal val="#ppt_w"/>
                                          </p:val>
                                        </p:tav>
                                      </p:tavLst>
                                    </p:anim>
                                    <p:anim calcmode="lin" valueType="num">
                                      <p:cBhvr>
                                        <p:cTn id="53" dur="500" fill="hold"/>
                                        <p:tgtEl>
                                          <p:spTgt spid="6144"/>
                                        </p:tgtEl>
                                        <p:attrNameLst>
                                          <p:attrName>ppt_h</p:attrName>
                                        </p:attrNameLst>
                                      </p:cBhvr>
                                      <p:tavLst>
                                        <p:tav tm="0">
                                          <p:val>
                                            <p:fltVal val="0"/>
                                          </p:val>
                                        </p:tav>
                                        <p:tav tm="100000">
                                          <p:val>
                                            <p:strVal val="#ppt_h"/>
                                          </p:val>
                                        </p:tav>
                                      </p:tavLst>
                                    </p:anim>
                                    <p:animEffect transition="in" filter="fade">
                                      <p:cBhvr>
                                        <p:cTn id="54" dur="500"/>
                                        <p:tgtEl>
                                          <p:spTgt spid="6144"/>
                                        </p:tgtEl>
                                      </p:cBhvr>
                                    </p:animEffect>
                                  </p:childTnLst>
                                </p:cTn>
                              </p:par>
                              <p:par>
                                <p:cTn id="55" presetID="53" presetClass="entr" presetSubtype="16" fill="hold" grpId="0" nodeType="withEffect">
                                  <p:stCondLst>
                                    <p:cond delay="3250"/>
                                  </p:stCondLst>
                                  <p:childTnLst>
                                    <p:set>
                                      <p:cBhvr>
                                        <p:cTn id="56" dur="1" fill="hold">
                                          <p:stCondLst>
                                            <p:cond delay="0"/>
                                          </p:stCondLst>
                                        </p:cTn>
                                        <p:tgtEl>
                                          <p:spTgt spid="6146"/>
                                        </p:tgtEl>
                                        <p:attrNameLst>
                                          <p:attrName>style.visibility</p:attrName>
                                        </p:attrNameLst>
                                      </p:cBhvr>
                                      <p:to>
                                        <p:strVal val="visible"/>
                                      </p:to>
                                    </p:set>
                                    <p:anim calcmode="lin" valueType="num">
                                      <p:cBhvr>
                                        <p:cTn id="57" dur="500" fill="hold"/>
                                        <p:tgtEl>
                                          <p:spTgt spid="6146"/>
                                        </p:tgtEl>
                                        <p:attrNameLst>
                                          <p:attrName>ppt_w</p:attrName>
                                        </p:attrNameLst>
                                      </p:cBhvr>
                                      <p:tavLst>
                                        <p:tav tm="0">
                                          <p:val>
                                            <p:fltVal val="0"/>
                                          </p:val>
                                        </p:tav>
                                        <p:tav tm="100000">
                                          <p:val>
                                            <p:strVal val="#ppt_w"/>
                                          </p:val>
                                        </p:tav>
                                      </p:tavLst>
                                    </p:anim>
                                    <p:anim calcmode="lin" valueType="num">
                                      <p:cBhvr>
                                        <p:cTn id="58" dur="500" fill="hold"/>
                                        <p:tgtEl>
                                          <p:spTgt spid="6146"/>
                                        </p:tgtEl>
                                        <p:attrNameLst>
                                          <p:attrName>ppt_h</p:attrName>
                                        </p:attrNameLst>
                                      </p:cBhvr>
                                      <p:tavLst>
                                        <p:tav tm="0">
                                          <p:val>
                                            <p:fltVal val="0"/>
                                          </p:val>
                                        </p:tav>
                                        <p:tav tm="100000">
                                          <p:val>
                                            <p:strVal val="#ppt_h"/>
                                          </p:val>
                                        </p:tav>
                                      </p:tavLst>
                                    </p:anim>
                                    <p:animEffect transition="in" filter="fade">
                                      <p:cBhvr>
                                        <p:cTn id="59" dur="500"/>
                                        <p:tgtEl>
                                          <p:spTgt spid="6146"/>
                                        </p:tgtEl>
                                      </p:cBhvr>
                                    </p:animEffect>
                                  </p:childTnLst>
                                </p:cTn>
                              </p:par>
                              <p:par>
                                <p:cTn id="60" presetID="53" presetClass="entr" presetSubtype="16" fill="hold" grpId="0" nodeType="withEffect">
                                  <p:stCondLst>
                                    <p:cond delay="3500"/>
                                  </p:stCondLst>
                                  <p:childTnLst>
                                    <p:set>
                                      <p:cBhvr>
                                        <p:cTn id="61" dur="1" fill="hold">
                                          <p:stCondLst>
                                            <p:cond delay="0"/>
                                          </p:stCondLst>
                                        </p:cTn>
                                        <p:tgtEl>
                                          <p:spTgt spid="6147"/>
                                        </p:tgtEl>
                                        <p:attrNameLst>
                                          <p:attrName>style.visibility</p:attrName>
                                        </p:attrNameLst>
                                      </p:cBhvr>
                                      <p:to>
                                        <p:strVal val="visible"/>
                                      </p:to>
                                    </p:set>
                                    <p:anim calcmode="lin" valueType="num">
                                      <p:cBhvr>
                                        <p:cTn id="62" dur="500" fill="hold"/>
                                        <p:tgtEl>
                                          <p:spTgt spid="6147"/>
                                        </p:tgtEl>
                                        <p:attrNameLst>
                                          <p:attrName>ppt_w</p:attrName>
                                        </p:attrNameLst>
                                      </p:cBhvr>
                                      <p:tavLst>
                                        <p:tav tm="0">
                                          <p:val>
                                            <p:fltVal val="0"/>
                                          </p:val>
                                        </p:tav>
                                        <p:tav tm="100000">
                                          <p:val>
                                            <p:strVal val="#ppt_w"/>
                                          </p:val>
                                        </p:tav>
                                      </p:tavLst>
                                    </p:anim>
                                    <p:anim calcmode="lin" valueType="num">
                                      <p:cBhvr>
                                        <p:cTn id="63" dur="500" fill="hold"/>
                                        <p:tgtEl>
                                          <p:spTgt spid="6147"/>
                                        </p:tgtEl>
                                        <p:attrNameLst>
                                          <p:attrName>ppt_h</p:attrName>
                                        </p:attrNameLst>
                                      </p:cBhvr>
                                      <p:tavLst>
                                        <p:tav tm="0">
                                          <p:val>
                                            <p:fltVal val="0"/>
                                          </p:val>
                                        </p:tav>
                                        <p:tav tm="100000">
                                          <p:val>
                                            <p:strVal val="#ppt_h"/>
                                          </p:val>
                                        </p:tav>
                                      </p:tavLst>
                                    </p:anim>
                                    <p:animEffect transition="in" filter="fade">
                                      <p:cBhvr>
                                        <p:cTn id="64" dur="500"/>
                                        <p:tgtEl>
                                          <p:spTgt spid="6147"/>
                                        </p:tgtEl>
                                      </p:cBhvr>
                                    </p:animEffect>
                                  </p:childTnLst>
                                </p:cTn>
                              </p:par>
                              <p:par>
                                <p:cTn id="65" presetID="53" presetClass="entr" presetSubtype="16" fill="hold" grpId="0" nodeType="withEffect">
                                  <p:stCondLst>
                                    <p:cond delay="3750"/>
                                  </p:stCondLst>
                                  <p:childTnLst>
                                    <p:set>
                                      <p:cBhvr>
                                        <p:cTn id="66" dur="1" fill="hold">
                                          <p:stCondLst>
                                            <p:cond delay="0"/>
                                          </p:stCondLst>
                                        </p:cTn>
                                        <p:tgtEl>
                                          <p:spTgt spid="6145"/>
                                        </p:tgtEl>
                                        <p:attrNameLst>
                                          <p:attrName>style.visibility</p:attrName>
                                        </p:attrNameLst>
                                      </p:cBhvr>
                                      <p:to>
                                        <p:strVal val="visible"/>
                                      </p:to>
                                    </p:set>
                                    <p:anim calcmode="lin" valueType="num">
                                      <p:cBhvr>
                                        <p:cTn id="67" dur="500" fill="hold"/>
                                        <p:tgtEl>
                                          <p:spTgt spid="6145"/>
                                        </p:tgtEl>
                                        <p:attrNameLst>
                                          <p:attrName>ppt_w</p:attrName>
                                        </p:attrNameLst>
                                      </p:cBhvr>
                                      <p:tavLst>
                                        <p:tav tm="0">
                                          <p:val>
                                            <p:fltVal val="0"/>
                                          </p:val>
                                        </p:tav>
                                        <p:tav tm="100000">
                                          <p:val>
                                            <p:strVal val="#ppt_w"/>
                                          </p:val>
                                        </p:tav>
                                      </p:tavLst>
                                    </p:anim>
                                    <p:anim calcmode="lin" valueType="num">
                                      <p:cBhvr>
                                        <p:cTn id="68" dur="500" fill="hold"/>
                                        <p:tgtEl>
                                          <p:spTgt spid="6145"/>
                                        </p:tgtEl>
                                        <p:attrNameLst>
                                          <p:attrName>ppt_h</p:attrName>
                                        </p:attrNameLst>
                                      </p:cBhvr>
                                      <p:tavLst>
                                        <p:tav tm="0">
                                          <p:val>
                                            <p:fltVal val="0"/>
                                          </p:val>
                                        </p:tav>
                                        <p:tav tm="100000">
                                          <p:val>
                                            <p:strVal val="#ppt_h"/>
                                          </p:val>
                                        </p:tav>
                                      </p:tavLst>
                                    </p:anim>
                                    <p:animEffect transition="in" filter="fade">
                                      <p:cBhvr>
                                        <p:cTn id="69" dur="500"/>
                                        <p:tgtEl>
                                          <p:spTgt spid="6145"/>
                                        </p:tgtEl>
                                      </p:cBhvr>
                                    </p:animEffect>
                                  </p:childTnLst>
                                </p:cTn>
                              </p:par>
                              <p:par>
                                <p:cTn id="70" presetID="42" presetClass="entr" presetSubtype="0" fill="hold" nodeType="withEffect">
                                  <p:stCondLst>
                                    <p:cond delay="4000"/>
                                  </p:stCondLst>
                                  <p:childTnLst>
                                    <p:set>
                                      <p:cBhvr>
                                        <p:cTn id="71" dur="1" fill="hold">
                                          <p:stCondLst>
                                            <p:cond delay="0"/>
                                          </p:stCondLst>
                                        </p:cTn>
                                        <p:tgtEl>
                                          <p:spTgt spid="78"/>
                                        </p:tgtEl>
                                        <p:attrNameLst>
                                          <p:attrName>style.visibility</p:attrName>
                                        </p:attrNameLst>
                                      </p:cBhvr>
                                      <p:to>
                                        <p:strVal val="visible"/>
                                      </p:to>
                                    </p:set>
                                    <p:animEffect transition="in" filter="fade">
                                      <p:cBhvr>
                                        <p:cTn id="72" dur="1000"/>
                                        <p:tgtEl>
                                          <p:spTgt spid="78"/>
                                        </p:tgtEl>
                                      </p:cBhvr>
                                    </p:animEffect>
                                    <p:anim calcmode="lin" valueType="num">
                                      <p:cBhvr>
                                        <p:cTn id="73" dur="1000" fill="hold"/>
                                        <p:tgtEl>
                                          <p:spTgt spid="78"/>
                                        </p:tgtEl>
                                        <p:attrNameLst>
                                          <p:attrName>ppt_x</p:attrName>
                                        </p:attrNameLst>
                                      </p:cBhvr>
                                      <p:tavLst>
                                        <p:tav tm="0">
                                          <p:val>
                                            <p:strVal val="#ppt_x"/>
                                          </p:val>
                                        </p:tav>
                                        <p:tav tm="100000">
                                          <p:val>
                                            <p:strVal val="#ppt_x"/>
                                          </p:val>
                                        </p:tav>
                                      </p:tavLst>
                                    </p:anim>
                                    <p:anim calcmode="lin" valueType="num">
                                      <p:cBhvr>
                                        <p:cTn id="74" dur="1000" fill="hold"/>
                                        <p:tgtEl>
                                          <p:spTgt spid="7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4250"/>
                                  </p:stCondLst>
                                  <p:childTnLst>
                                    <p:set>
                                      <p:cBhvr>
                                        <p:cTn id="76" dur="1" fill="hold">
                                          <p:stCondLst>
                                            <p:cond delay="0"/>
                                          </p:stCondLst>
                                        </p:cTn>
                                        <p:tgtEl>
                                          <p:spTgt spid="75"/>
                                        </p:tgtEl>
                                        <p:attrNameLst>
                                          <p:attrName>style.visibility</p:attrName>
                                        </p:attrNameLst>
                                      </p:cBhvr>
                                      <p:to>
                                        <p:strVal val="visible"/>
                                      </p:to>
                                    </p:set>
                                    <p:animEffect transition="in" filter="fade">
                                      <p:cBhvr>
                                        <p:cTn id="77" dur="1000"/>
                                        <p:tgtEl>
                                          <p:spTgt spid="75"/>
                                        </p:tgtEl>
                                      </p:cBhvr>
                                    </p:animEffect>
                                    <p:anim calcmode="lin" valueType="num">
                                      <p:cBhvr>
                                        <p:cTn id="78" dur="1000" fill="hold"/>
                                        <p:tgtEl>
                                          <p:spTgt spid="75"/>
                                        </p:tgtEl>
                                        <p:attrNameLst>
                                          <p:attrName>ppt_x</p:attrName>
                                        </p:attrNameLst>
                                      </p:cBhvr>
                                      <p:tavLst>
                                        <p:tav tm="0">
                                          <p:val>
                                            <p:strVal val="#ppt_x"/>
                                          </p:val>
                                        </p:tav>
                                        <p:tav tm="100000">
                                          <p:val>
                                            <p:strVal val="#ppt_x"/>
                                          </p:val>
                                        </p:tav>
                                      </p:tavLst>
                                    </p:anim>
                                    <p:anim calcmode="lin" valueType="num">
                                      <p:cBhvr>
                                        <p:cTn id="79" dur="1000" fill="hold"/>
                                        <p:tgtEl>
                                          <p:spTgt spid="75"/>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4500"/>
                                  </p:stCondLst>
                                  <p:childTnLst>
                                    <p:set>
                                      <p:cBhvr>
                                        <p:cTn id="81" dur="1" fill="hold">
                                          <p:stCondLst>
                                            <p:cond delay="0"/>
                                          </p:stCondLst>
                                        </p:cTn>
                                        <p:tgtEl>
                                          <p:spTgt spid="81"/>
                                        </p:tgtEl>
                                        <p:attrNameLst>
                                          <p:attrName>style.visibility</p:attrName>
                                        </p:attrNameLst>
                                      </p:cBhvr>
                                      <p:to>
                                        <p:strVal val="visible"/>
                                      </p:to>
                                    </p:set>
                                    <p:animEffect transition="in" filter="fade">
                                      <p:cBhvr>
                                        <p:cTn id="82" dur="1000"/>
                                        <p:tgtEl>
                                          <p:spTgt spid="81"/>
                                        </p:tgtEl>
                                      </p:cBhvr>
                                    </p:animEffect>
                                    <p:anim calcmode="lin" valueType="num">
                                      <p:cBhvr>
                                        <p:cTn id="83" dur="1000" fill="hold"/>
                                        <p:tgtEl>
                                          <p:spTgt spid="81"/>
                                        </p:tgtEl>
                                        <p:attrNameLst>
                                          <p:attrName>ppt_x</p:attrName>
                                        </p:attrNameLst>
                                      </p:cBhvr>
                                      <p:tavLst>
                                        <p:tav tm="0">
                                          <p:val>
                                            <p:strVal val="#ppt_x"/>
                                          </p:val>
                                        </p:tav>
                                        <p:tav tm="100000">
                                          <p:val>
                                            <p:strVal val="#ppt_x"/>
                                          </p:val>
                                        </p:tav>
                                      </p:tavLst>
                                    </p:anim>
                                    <p:anim calcmode="lin" valueType="num">
                                      <p:cBhvr>
                                        <p:cTn id="84" dur="1000" fill="hold"/>
                                        <p:tgtEl>
                                          <p:spTgt spid="81"/>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4750"/>
                                  </p:stCondLst>
                                  <p:childTnLst>
                                    <p:set>
                                      <p:cBhvr>
                                        <p:cTn id="86" dur="1" fill="hold">
                                          <p:stCondLst>
                                            <p:cond delay="0"/>
                                          </p:stCondLst>
                                        </p:cTn>
                                        <p:tgtEl>
                                          <p:spTgt spid="90"/>
                                        </p:tgtEl>
                                        <p:attrNameLst>
                                          <p:attrName>style.visibility</p:attrName>
                                        </p:attrNameLst>
                                      </p:cBhvr>
                                      <p:to>
                                        <p:strVal val="visible"/>
                                      </p:to>
                                    </p:set>
                                    <p:animEffect transition="in" filter="fade">
                                      <p:cBhvr>
                                        <p:cTn id="87" dur="1000"/>
                                        <p:tgtEl>
                                          <p:spTgt spid="90"/>
                                        </p:tgtEl>
                                      </p:cBhvr>
                                    </p:animEffect>
                                    <p:anim calcmode="lin" valueType="num">
                                      <p:cBhvr>
                                        <p:cTn id="88" dur="1000" fill="hold"/>
                                        <p:tgtEl>
                                          <p:spTgt spid="90"/>
                                        </p:tgtEl>
                                        <p:attrNameLst>
                                          <p:attrName>ppt_x</p:attrName>
                                        </p:attrNameLst>
                                      </p:cBhvr>
                                      <p:tavLst>
                                        <p:tav tm="0">
                                          <p:val>
                                            <p:strVal val="#ppt_x"/>
                                          </p:val>
                                        </p:tav>
                                        <p:tav tm="100000">
                                          <p:val>
                                            <p:strVal val="#ppt_x"/>
                                          </p:val>
                                        </p:tav>
                                      </p:tavLst>
                                    </p:anim>
                                    <p:anim calcmode="lin" valueType="num">
                                      <p:cBhvr>
                                        <p:cTn id="89" dur="1000" fill="hold"/>
                                        <p:tgtEl>
                                          <p:spTgt spid="90"/>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5000"/>
                                  </p:stCondLst>
                                  <p:childTnLst>
                                    <p:set>
                                      <p:cBhvr>
                                        <p:cTn id="91" dur="1" fill="hold">
                                          <p:stCondLst>
                                            <p:cond delay="0"/>
                                          </p:stCondLst>
                                        </p:cTn>
                                        <p:tgtEl>
                                          <p:spTgt spid="84"/>
                                        </p:tgtEl>
                                        <p:attrNameLst>
                                          <p:attrName>style.visibility</p:attrName>
                                        </p:attrNameLst>
                                      </p:cBhvr>
                                      <p:to>
                                        <p:strVal val="visible"/>
                                      </p:to>
                                    </p:set>
                                    <p:animEffect transition="in" filter="fade">
                                      <p:cBhvr>
                                        <p:cTn id="92" dur="1000"/>
                                        <p:tgtEl>
                                          <p:spTgt spid="84"/>
                                        </p:tgtEl>
                                      </p:cBhvr>
                                    </p:animEffect>
                                    <p:anim calcmode="lin" valueType="num">
                                      <p:cBhvr>
                                        <p:cTn id="93" dur="1000" fill="hold"/>
                                        <p:tgtEl>
                                          <p:spTgt spid="84"/>
                                        </p:tgtEl>
                                        <p:attrNameLst>
                                          <p:attrName>ppt_x</p:attrName>
                                        </p:attrNameLst>
                                      </p:cBhvr>
                                      <p:tavLst>
                                        <p:tav tm="0">
                                          <p:val>
                                            <p:strVal val="#ppt_x"/>
                                          </p:val>
                                        </p:tav>
                                        <p:tav tm="100000">
                                          <p:val>
                                            <p:strVal val="#ppt_x"/>
                                          </p:val>
                                        </p:tav>
                                      </p:tavLst>
                                    </p:anim>
                                    <p:anim calcmode="lin" valueType="num">
                                      <p:cBhvr>
                                        <p:cTn id="94" dur="1000" fill="hold"/>
                                        <p:tgtEl>
                                          <p:spTgt spid="84"/>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5250"/>
                                  </p:stCondLst>
                                  <p:childTnLst>
                                    <p:set>
                                      <p:cBhvr>
                                        <p:cTn id="96" dur="1" fill="hold">
                                          <p:stCondLst>
                                            <p:cond delay="0"/>
                                          </p:stCondLst>
                                        </p:cTn>
                                        <p:tgtEl>
                                          <p:spTgt spid="87"/>
                                        </p:tgtEl>
                                        <p:attrNameLst>
                                          <p:attrName>style.visibility</p:attrName>
                                        </p:attrNameLst>
                                      </p:cBhvr>
                                      <p:to>
                                        <p:strVal val="visible"/>
                                      </p:to>
                                    </p:set>
                                    <p:animEffect transition="in" filter="fade">
                                      <p:cBhvr>
                                        <p:cTn id="97" dur="1000"/>
                                        <p:tgtEl>
                                          <p:spTgt spid="87"/>
                                        </p:tgtEl>
                                      </p:cBhvr>
                                    </p:animEffect>
                                    <p:anim calcmode="lin" valueType="num">
                                      <p:cBhvr>
                                        <p:cTn id="98" dur="1000" fill="hold"/>
                                        <p:tgtEl>
                                          <p:spTgt spid="87"/>
                                        </p:tgtEl>
                                        <p:attrNameLst>
                                          <p:attrName>ppt_x</p:attrName>
                                        </p:attrNameLst>
                                      </p:cBhvr>
                                      <p:tavLst>
                                        <p:tav tm="0">
                                          <p:val>
                                            <p:strVal val="#ppt_x"/>
                                          </p:val>
                                        </p:tav>
                                        <p:tav tm="100000">
                                          <p:val>
                                            <p:strVal val="#ppt_x"/>
                                          </p:val>
                                        </p:tav>
                                      </p:tavLst>
                                    </p:anim>
                                    <p:anim calcmode="lin" valueType="num">
                                      <p:cBhvr>
                                        <p:cTn id="99"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2" grpId="0" animBg="1"/>
      <p:bldP spid="53" grpId="0" animBg="1"/>
      <p:bldP spid="54" grpId="0" animBg="1"/>
      <p:bldP spid="55" grpId="0" animBg="1"/>
      <p:bldP spid="56" grpId="0" animBg="1"/>
      <p:bldP spid="62" grpId="0" animBg="1"/>
      <p:bldP spid="63" grpId="0" animBg="1"/>
      <p:bldP spid="6144" grpId="0" animBg="1"/>
      <p:bldP spid="6145" grpId="0" animBg="1"/>
      <p:bldP spid="6146" grpId="0" animBg="1"/>
      <p:bldP spid="61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
          <p:cNvSpPr txBox="1"/>
          <p:nvPr/>
        </p:nvSpPr>
        <p:spPr>
          <a:xfrm>
            <a:off x="1219763" y="105518"/>
            <a:ext cx="1118927" cy="523220"/>
          </a:xfrm>
          <a:prstGeom prst="rect">
            <a:avLst/>
          </a:prstGeom>
          <a:noFill/>
        </p:spPr>
        <p:txBody>
          <a:bodyPr wrap="square" rtlCol="0">
            <a:spAutoFit/>
          </a:bodyPr>
          <a:lstStyle/>
          <a:p>
            <a:pPr algn="ctr"/>
            <a:r>
              <a:rPr lang="zh-CN" altLang="en-US" sz="2800" b="1">
                <a:solidFill>
                  <a:srgbClr val="0070C0"/>
                </a:solidFill>
                <a:latin typeface="微软雅黑" panose="020B0503020204020204" pitchFamily="34" charset="-122"/>
                <a:ea typeface="微软雅黑" panose="020B0503020204020204" pitchFamily="34" charset="-122"/>
              </a:rPr>
              <a:t>对策</a:t>
            </a:r>
          </a:p>
        </p:txBody>
      </p:sp>
      <p:cxnSp>
        <p:nvCxnSpPr>
          <p:cNvPr id="28" name="直接连接符 27"/>
          <p:cNvCxnSpPr/>
          <p:nvPr/>
        </p:nvCxnSpPr>
        <p:spPr>
          <a:xfrm>
            <a:off x="0" y="687715"/>
            <a:ext cx="914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20" y="104414"/>
            <a:ext cx="826142" cy="583301"/>
          </a:xfrm>
          <a:prstGeom prst="rect">
            <a:avLst/>
          </a:prstGeom>
        </p:spPr>
      </p:pic>
      <p:sp>
        <p:nvSpPr>
          <p:cNvPr id="30" name="椭圆 29"/>
          <p:cNvSpPr/>
          <p:nvPr/>
        </p:nvSpPr>
        <p:spPr>
          <a:xfrm>
            <a:off x="7450353" y="286397"/>
            <a:ext cx="161462" cy="1614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7724169" y="286397"/>
            <a:ext cx="161462" cy="1614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7997985" y="286397"/>
            <a:ext cx="161462" cy="1614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8271801" y="286397"/>
            <a:ext cx="161462" cy="16146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8545617" y="286397"/>
            <a:ext cx="161462" cy="1614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8663" y="927572"/>
            <a:ext cx="826674" cy="4073778"/>
          </a:xfrm>
          <a:prstGeom prst="rect">
            <a:avLst/>
          </a:prstGeom>
        </p:spPr>
      </p:pic>
      <p:sp>
        <p:nvSpPr>
          <p:cNvPr id="59" name="文本框 58"/>
          <p:cNvSpPr txBox="1"/>
          <p:nvPr/>
        </p:nvSpPr>
        <p:spPr>
          <a:xfrm>
            <a:off x="6713861" y="1588129"/>
            <a:ext cx="1719402"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grpSp>
        <p:nvGrpSpPr>
          <p:cNvPr id="7170" name="组合 7169"/>
          <p:cNvGrpSpPr/>
          <p:nvPr/>
        </p:nvGrpSpPr>
        <p:grpSpPr>
          <a:xfrm>
            <a:off x="4985338" y="1407887"/>
            <a:ext cx="1662206" cy="1378856"/>
            <a:chOff x="4985338" y="1407887"/>
            <a:chExt cx="1662206" cy="1378856"/>
          </a:xfrm>
        </p:grpSpPr>
        <p:sp>
          <p:nvSpPr>
            <p:cNvPr id="55" name="箭头: 右 54"/>
            <p:cNvSpPr/>
            <p:nvPr/>
          </p:nvSpPr>
          <p:spPr>
            <a:xfrm>
              <a:off x="4985338" y="1407887"/>
              <a:ext cx="1662206" cy="1378856"/>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文本框 2"/>
            <p:cNvSpPr txBox="1"/>
            <p:nvPr/>
          </p:nvSpPr>
          <p:spPr>
            <a:xfrm>
              <a:off x="5084399" y="1928038"/>
              <a:ext cx="1155672" cy="338554"/>
            </a:xfrm>
            <a:prstGeom prst="rect">
              <a:avLst/>
            </a:prstGeom>
            <a:noFill/>
          </p:spPr>
          <p:txBody>
            <a:bodyPr wrap="squar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添加标题</a:t>
              </a:r>
            </a:p>
          </p:txBody>
        </p:sp>
      </p:grpSp>
      <p:sp>
        <p:nvSpPr>
          <p:cNvPr id="61" name="文本框 60"/>
          <p:cNvSpPr txBox="1"/>
          <p:nvPr/>
        </p:nvSpPr>
        <p:spPr>
          <a:xfrm>
            <a:off x="7299746" y="2964461"/>
            <a:ext cx="1719402"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62" name="文本框 61"/>
          <p:cNvSpPr txBox="1"/>
          <p:nvPr/>
        </p:nvSpPr>
        <p:spPr>
          <a:xfrm>
            <a:off x="184674" y="3287626"/>
            <a:ext cx="1719402"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63" name="文本框 62"/>
          <p:cNvSpPr txBox="1"/>
          <p:nvPr/>
        </p:nvSpPr>
        <p:spPr>
          <a:xfrm>
            <a:off x="768197" y="1952121"/>
            <a:ext cx="1719402"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grpSp>
        <p:nvGrpSpPr>
          <p:cNvPr id="7171" name="组合 7170"/>
          <p:cNvGrpSpPr/>
          <p:nvPr/>
        </p:nvGrpSpPr>
        <p:grpSpPr>
          <a:xfrm>
            <a:off x="2492028" y="1741716"/>
            <a:ext cx="1662206" cy="1378856"/>
            <a:chOff x="2492028" y="1741716"/>
            <a:chExt cx="1662206" cy="1378856"/>
          </a:xfrm>
        </p:grpSpPr>
        <p:sp>
          <p:nvSpPr>
            <p:cNvPr id="56" name="箭头: 右 55"/>
            <p:cNvSpPr/>
            <p:nvPr/>
          </p:nvSpPr>
          <p:spPr>
            <a:xfrm flipH="1">
              <a:off x="2492028" y="1741716"/>
              <a:ext cx="1662206" cy="1378856"/>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文本框 2"/>
            <p:cNvSpPr txBox="1"/>
            <p:nvPr/>
          </p:nvSpPr>
          <p:spPr>
            <a:xfrm>
              <a:off x="2990663" y="2252662"/>
              <a:ext cx="1155672" cy="338554"/>
            </a:xfrm>
            <a:prstGeom prst="rect">
              <a:avLst/>
            </a:prstGeom>
            <a:noFill/>
          </p:spPr>
          <p:txBody>
            <a:bodyPr wrap="squar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添加标题</a:t>
              </a:r>
            </a:p>
          </p:txBody>
        </p:sp>
      </p:grpSp>
      <p:grpSp>
        <p:nvGrpSpPr>
          <p:cNvPr id="7172" name="组合 7171"/>
          <p:cNvGrpSpPr/>
          <p:nvPr/>
        </p:nvGrpSpPr>
        <p:grpSpPr>
          <a:xfrm>
            <a:off x="1906291" y="3024233"/>
            <a:ext cx="2247942" cy="1378856"/>
            <a:chOff x="1906291" y="3024233"/>
            <a:chExt cx="2247942" cy="1378856"/>
          </a:xfrm>
        </p:grpSpPr>
        <p:sp>
          <p:nvSpPr>
            <p:cNvPr id="57" name="箭头: 右 56"/>
            <p:cNvSpPr/>
            <p:nvPr/>
          </p:nvSpPr>
          <p:spPr>
            <a:xfrm flipH="1">
              <a:off x="1906291" y="3024233"/>
              <a:ext cx="2247942" cy="1378856"/>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文本框 2"/>
            <p:cNvSpPr txBox="1"/>
            <p:nvPr/>
          </p:nvSpPr>
          <p:spPr>
            <a:xfrm>
              <a:off x="2713800" y="3553589"/>
              <a:ext cx="1155672" cy="338554"/>
            </a:xfrm>
            <a:prstGeom prst="rect">
              <a:avLst/>
            </a:prstGeom>
            <a:noFill/>
          </p:spPr>
          <p:txBody>
            <a:bodyPr wrap="squar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添加标题</a:t>
              </a:r>
            </a:p>
          </p:txBody>
        </p:sp>
      </p:grpSp>
      <p:grpSp>
        <p:nvGrpSpPr>
          <p:cNvPr id="7169" name="组合 7168"/>
          <p:cNvGrpSpPr/>
          <p:nvPr/>
        </p:nvGrpSpPr>
        <p:grpSpPr>
          <a:xfrm>
            <a:off x="4985337" y="2714173"/>
            <a:ext cx="2252371" cy="1378856"/>
            <a:chOff x="4985337" y="2714173"/>
            <a:chExt cx="2252371" cy="1378856"/>
          </a:xfrm>
        </p:grpSpPr>
        <p:sp>
          <p:nvSpPr>
            <p:cNvPr id="7168" name="箭头: 右 7167"/>
            <p:cNvSpPr/>
            <p:nvPr/>
          </p:nvSpPr>
          <p:spPr>
            <a:xfrm>
              <a:off x="4985337" y="2714173"/>
              <a:ext cx="2252371" cy="1378856"/>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文本框 2"/>
            <p:cNvSpPr txBox="1"/>
            <p:nvPr/>
          </p:nvSpPr>
          <p:spPr>
            <a:xfrm>
              <a:off x="5481563" y="3234324"/>
              <a:ext cx="1155672" cy="338554"/>
            </a:xfrm>
            <a:prstGeom prst="rect">
              <a:avLst/>
            </a:prstGeom>
            <a:noFill/>
          </p:spPr>
          <p:txBody>
            <a:bodyPr wrap="squar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3000" advClick="0">
        <p14:shred/>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500"/>
                                  </p:stCondLst>
                                  <p:iterate type="wd">
                                    <p:tmPct val="10000"/>
                                  </p:iterate>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7"/>
                                        </p:tgtEl>
                                        <p:attrNameLst>
                                          <p:attrName>ppt_y</p:attrName>
                                        </p:attrNameLst>
                                      </p:cBhvr>
                                      <p:tavLst>
                                        <p:tav tm="0">
                                          <p:val>
                                            <p:strVal val="#ppt_y"/>
                                          </p:val>
                                        </p:tav>
                                        <p:tav tm="100000">
                                          <p:val>
                                            <p:strVal val="#ppt_y"/>
                                          </p:val>
                                        </p:tav>
                                      </p:tavLst>
                                    </p:anim>
                                    <p:anim calcmode="lin" valueType="num">
                                      <p:cBhvr>
                                        <p:cTn id="1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7"/>
                                        </p:tgtEl>
                                      </p:cBhvr>
                                    </p:animEffect>
                                  </p:childTnLst>
                                </p:cTn>
                              </p:par>
                              <p:par>
                                <p:cTn id="17" presetID="22" presetClass="entr" presetSubtype="8" fill="hold" nodeType="withEffect">
                                  <p:stCondLst>
                                    <p:cond delay="100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par>
                                <p:cTn id="20" presetID="23" presetClass="entr" presetSubtype="16" fill="hold" grpId="0" nodeType="withEffect">
                                  <p:stCondLst>
                                    <p:cond delay="125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1500"/>
                                  </p:stCondLst>
                                  <p:childTnLst>
                                    <p:set>
                                      <p:cBhvr>
                                        <p:cTn id="25" dur="1" fill="hold">
                                          <p:stCondLst>
                                            <p:cond delay="0"/>
                                          </p:stCondLst>
                                        </p:cTn>
                                        <p:tgtEl>
                                          <p:spTgt spid="31"/>
                                        </p:tgtEl>
                                        <p:attrNameLst>
                                          <p:attrName>style.visibility</p:attrName>
                                        </p:attrNameLst>
                                      </p:cBhvr>
                                      <p:to>
                                        <p:strVal val="visible"/>
                                      </p:to>
                                    </p:set>
                                    <p:anim calcmode="lin" valueType="num">
                                      <p:cBhvr>
                                        <p:cTn id="26" dur="500" fill="hold"/>
                                        <p:tgtEl>
                                          <p:spTgt spid="31"/>
                                        </p:tgtEl>
                                        <p:attrNameLst>
                                          <p:attrName>ppt_w</p:attrName>
                                        </p:attrNameLst>
                                      </p:cBhvr>
                                      <p:tavLst>
                                        <p:tav tm="0">
                                          <p:val>
                                            <p:fltVal val="0"/>
                                          </p:val>
                                        </p:tav>
                                        <p:tav tm="100000">
                                          <p:val>
                                            <p:strVal val="#ppt_w"/>
                                          </p:val>
                                        </p:tav>
                                      </p:tavLst>
                                    </p:anim>
                                    <p:anim calcmode="lin" valueType="num">
                                      <p:cBhvr>
                                        <p:cTn id="27" dur="500" fill="hold"/>
                                        <p:tgtEl>
                                          <p:spTgt spid="31"/>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75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2000"/>
                                  </p:stCondLst>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ppt_w</p:attrName>
                                        </p:attrNameLst>
                                      </p:cBhvr>
                                      <p:tavLst>
                                        <p:tav tm="0">
                                          <p:val>
                                            <p:fltVal val="0"/>
                                          </p:val>
                                        </p:tav>
                                        <p:tav tm="100000">
                                          <p:val>
                                            <p:strVal val="#ppt_w"/>
                                          </p:val>
                                        </p:tav>
                                      </p:tavLst>
                                    </p:anim>
                                    <p:anim calcmode="lin" valueType="num">
                                      <p:cBhvr>
                                        <p:cTn id="35" dur="500" fill="hold"/>
                                        <p:tgtEl>
                                          <p:spTgt spid="33"/>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2250"/>
                                  </p:stCondLst>
                                  <p:childTnLst>
                                    <p:set>
                                      <p:cBhvr>
                                        <p:cTn id="37" dur="1" fill="hold">
                                          <p:stCondLst>
                                            <p:cond delay="0"/>
                                          </p:stCondLst>
                                        </p:cTn>
                                        <p:tgtEl>
                                          <p:spTgt spid="34"/>
                                        </p:tgtEl>
                                        <p:attrNameLst>
                                          <p:attrName>style.visibility</p:attrName>
                                        </p:attrNameLst>
                                      </p:cBhvr>
                                      <p:to>
                                        <p:strVal val="visible"/>
                                      </p:to>
                                    </p:set>
                                    <p:anim calcmode="lin" valueType="num">
                                      <p:cBhvr>
                                        <p:cTn id="38" dur="500" fill="hold"/>
                                        <p:tgtEl>
                                          <p:spTgt spid="34"/>
                                        </p:tgtEl>
                                        <p:attrNameLst>
                                          <p:attrName>ppt_w</p:attrName>
                                        </p:attrNameLst>
                                      </p:cBhvr>
                                      <p:tavLst>
                                        <p:tav tm="0">
                                          <p:val>
                                            <p:fltVal val="0"/>
                                          </p:val>
                                        </p:tav>
                                        <p:tav tm="100000">
                                          <p:val>
                                            <p:strVal val="#ppt_w"/>
                                          </p:val>
                                        </p:tav>
                                      </p:tavLst>
                                    </p:anim>
                                    <p:anim calcmode="lin" valueType="num">
                                      <p:cBhvr>
                                        <p:cTn id="39" dur="500" fill="hold"/>
                                        <p:tgtEl>
                                          <p:spTgt spid="34"/>
                                        </p:tgtEl>
                                        <p:attrNameLst>
                                          <p:attrName>ppt_h</p:attrName>
                                        </p:attrNameLst>
                                      </p:cBhvr>
                                      <p:tavLst>
                                        <p:tav tm="0">
                                          <p:val>
                                            <p:fltVal val="0"/>
                                          </p:val>
                                        </p:tav>
                                        <p:tav tm="100000">
                                          <p:val>
                                            <p:strVal val="#ppt_h"/>
                                          </p:val>
                                        </p:tav>
                                      </p:tavLst>
                                    </p:anim>
                                  </p:childTnLst>
                                </p:cTn>
                              </p:par>
                              <p:par>
                                <p:cTn id="40" presetID="22" presetClass="entr" presetSubtype="1" fill="hold" nodeType="withEffect">
                                  <p:stCondLst>
                                    <p:cond delay="2500"/>
                                  </p:stCondLst>
                                  <p:childTnLst>
                                    <p:set>
                                      <p:cBhvr>
                                        <p:cTn id="41" dur="1" fill="hold">
                                          <p:stCondLst>
                                            <p:cond delay="0"/>
                                          </p:stCondLst>
                                        </p:cTn>
                                        <p:tgtEl>
                                          <p:spTgt spid="8"/>
                                        </p:tgtEl>
                                        <p:attrNameLst>
                                          <p:attrName>style.visibility</p:attrName>
                                        </p:attrNameLst>
                                      </p:cBhvr>
                                      <p:to>
                                        <p:strVal val="visible"/>
                                      </p:to>
                                    </p:set>
                                    <p:animEffect transition="in" filter="wipe(up)">
                                      <p:cBhvr>
                                        <p:cTn id="42" dur="500"/>
                                        <p:tgtEl>
                                          <p:spTgt spid="8"/>
                                        </p:tgtEl>
                                      </p:cBhvr>
                                    </p:animEffect>
                                  </p:childTnLst>
                                </p:cTn>
                              </p:par>
                              <p:par>
                                <p:cTn id="43" presetID="22" presetClass="entr" presetSubtype="8" fill="hold" nodeType="withEffect">
                                  <p:stCondLst>
                                    <p:cond delay="2750"/>
                                  </p:stCondLst>
                                  <p:childTnLst>
                                    <p:set>
                                      <p:cBhvr>
                                        <p:cTn id="44" dur="1" fill="hold">
                                          <p:stCondLst>
                                            <p:cond delay="0"/>
                                          </p:stCondLst>
                                        </p:cTn>
                                        <p:tgtEl>
                                          <p:spTgt spid="7169"/>
                                        </p:tgtEl>
                                        <p:attrNameLst>
                                          <p:attrName>style.visibility</p:attrName>
                                        </p:attrNameLst>
                                      </p:cBhvr>
                                      <p:to>
                                        <p:strVal val="visible"/>
                                      </p:to>
                                    </p:set>
                                    <p:animEffect transition="in" filter="wipe(left)">
                                      <p:cBhvr>
                                        <p:cTn id="45" dur="500"/>
                                        <p:tgtEl>
                                          <p:spTgt spid="7169"/>
                                        </p:tgtEl>
                                      </p:cBhvr>
                                    </p:animEffect>
                                  </p:childTnLst>
                                </p:cTn>
                              </p:par>
                              <p:par>
                                <p:cTn id="46" presetID="10" presetClass="entr" presetSubtype="0" fill="hold" grpId="0" nodeType="withEffect">
                                  <p:stCondLst>
                                    <p:cond delay="2750"/>
                                  </p:stCondLst>
                                  <p:childTnLst>
                                    <p:set>
                                      <p:cBhvr>
                                        <p:cTn id="47" dur="1" fill="hold">
                                          <p:stCondLst>
                                            <p:cond delay="0"/>
                                          </p:stCondLst>
                                        </p:cTn>
                                        <p:tgtEl>
                                          <p:spTgt spid="61"/>
                                        </p:tgtEl>
                                        <p:attrNameLst>
                                          <p:attrName>style.visibility</p:attrName>
                                        </p:attrNameLst>
                                      </p:cBhvr>
                                      <p:to>
                                        <p:strVal val="visible"/>
                                      </p:to>
                                    </p:set>
                                    <p:animEffect transition="in" filter="fade">
                                      <p:cBhvr>
                                        <p:cTn id="48" dur="500"/>
                                        <p:tgtEl>
                                          <p:spTgt spid="61"/>
                                        </p:tgtEl>
                                      </p:cBhvr>
                                    </p:animEffect>
                                  </p:childTnLst>
                                </p:cTn>
                              </p:par>
                              <p:par>
                                <p:cTn id="49" presetID="22" presetClass="entr" presetSubtype="2" fill="hold" nodeType="withEffect">
                                  <p:stCondLst>
                                    <p:cond delay="3000"/>
                                  </p:stCondLst>
                                  <p:childTnLst>
                                    <p:set>
                                      <p:cBhvr>
                                        <p:cTn id="50" dur="1" fill="hold">
                                          <p:stCondLst>
                                            <p:cond delay="0"/>
                                          </p:stCondLst>
                                        </p:cTn>
                                        <p:tgtEl>
                                          <p:spTgt spid="7172"/>
                                        </p:tgtEl>
                                        <p:attrNameLst>
                                          <p:attrName>style.visibility</p:attrName>
                                        </p:attrNameLst>
                                      </p:cBhvr>
                                      <p:to>
                                        <p:strVal val="visible"/>
                                      </p:to>
                                    </p:set>
                                    <p:animEffect transition="in" filter="wipe(right)">
                                      <p:cBhvr>
                                        <p:cTn id="51" dur="500"/>
                                        <p:tgtEl>
                                          <p:spTgt spid="7172"/>
                                        </p:tgtEl>
                                      </p:cBhvr>
                                    </p:animEffect>
                                  </p:childTnLst>
                                </p:cTn>
                              </p:par>
                              <p:par>
                                <p:cTn id="52" presetID="10" presetClass="entr" presetSubtype="0" fill="hold" grpId="0" nodeType="withEffect">
                                  <p:stCondLst>
                                    <p:cond delay="3000"/>
                                  </p:stCondLst>
                                  <p:childTnLst>
                                    <p:set>
                                      <p:cBhvr>
                                        <p:cTn id="53" dur="1" fill="hold">
                                          <p:stCondLst>
                                            <p:cond delay="0"/>
                                          </p:stCondLst>
                                        </p:cTn>
                                        <p:tgtEl>
                                          <p:spTgt spid="62"/>
                                        </p:tgtEl>
                                        <p:attrNameLst>
                                          <p:attrName>style.visibility</p:attrName>
                                        </p:attrNameLst>
                                      </p:cBhvr>
                                      <p:to>
                                        <p:strVal val="visible"/>
                                      </p:to>
                                    </p:set>
                                    <p:animEffect transition="in" filter="fade">
                                      <p:cBhvr>
                                        <p:cTn id="54" dur="500"/>
                                        <p:tgtEl>
                                          <p:spTgt spid="62"/>
                                        </p:tgtEl>
                                      </p:cBhvr>
                                    </p:animEffect>
                                  </p:childTnLst>
                                </p:cTn>
                              </p:par>
                              <p:par>
                                <p:cTn id="55" presetID="22" presetClass="entr" presetSubtype="8" fill="hold" nodeType="withEffect">
                                  <p:stCondLst>
                                    <p:cond delay="3250"/>
                                  </p:stCondLst>
                                  <p:childTnLst>
                                    <p:set>
                                      <p:cBhvr>
                                        <p:cTn id="56" dur="1" fill="hold">
                                          <p:stCondLst>
                                            <p:cond delay="0"/>
                                          </p:stCondLst>
                                        </p:cTn>
                                        <p:tgtEl>
                                          <p:spTgt spid="7170"/>
                                        </p:tgtEl>
                                        <p:attrNameLst>
                                          <p:attrName>style.visibility</p:attrName>
                                        </p:attrNameLst>
                                      </p:cBhvr>
                                      <p:to>
                                        <p:strVal val="visible"/>
                                      </p:to>
                                    </p:set>
                                    <p:animEffect transition="in" filter="wipe(left)">
                                      <p:cBhvr>
                                        <p:cTn id="57" dur="500"/>
                                        <p:tgtEl>
                                          <p:spTgt spid="7170"/>
                                        </p:tgtEl>
                                      </p:cBhvr>
                                    </p:animEffect>
                                  </p:childTnLst>
                                </p:cTn>
                              </p:par>
                              <p:par>
                                <p:cTn id="58" presetID="10" presetClass="entr" presetSubtype="0" fill="hold" grpId="0" nodeType="withEffect">
                                  <p:stCondLst>
                                    <p:cond delay="3250"/>
                                  </p:stCondLst>
                                  <p:childTnLst>
                                    <p:set>
                                      <p:cBhvr>
                                        <p:cTn id="59" dur="1" fill="hold">
                                          <p:stCondLst>
                                            <p:cond delay="0"/>
                                          </p:stCondLst>
                                        </p:cTn>
                                        <p:tgtEl>
                                          <p:spTgt spid="59"/>
                                        </p:tgtEl>
                                        <p:attrNameLst>
                                          <p:attrName>style.visibility</p:attrName>
                                        </p:attrNameLst>
                                      </p:cBhvr>
                                      <p:to>
                                        <p:strVal val="visible"/>
                                      </p:to>
                                    </p:set>
                                    <p:animEffect transition="in" filter="fade">
                                      <p:cBhvr>
                                        <p:cTn id="60" dur="500"/>
                                        <p:tgtEl>
                                          <p:spTgt spid="59"/>
                                        </p:tgtEl>
                                      </p:cBhvr>
                                    </p:animEffect>
                                  </p:childTnLst>
                                </p:cTn>
                              </p:par>
                              <p:par>
                                <p:cTn id="61" presetID="22" presetClass="entr" presetSubtype="2" fill="hold" nodeType="withEffect">
                                  <p:stCondLst>
                                    <p:cond delay="3500"/>
                                  </p:stCondLst>
                                  <p:childTnLst>
                                    <p:set>
                                      <p:cBhvr>
                                        <p:cTn id="62" dur="1" fill="hold">
                                          <p:stCondLst>
                                            <p:cond delay="0"/>
                                          </p:stCondLst>
                                        </p:cTn>
                                        <p:tgtEl>
                                          <p:spTgt spid="7171"/>
                                        </p:tgtEl>
                                        <p:attrNameLst>
                                          <p:attrName>style.visibility</p:attrName>
                                        </p:attrNameLst>
                                      </p:cBhvr>
                                      <p:to>
                                        <p:strVal val="visible"/>
                                      </p:to>
                                    </p:set>
                                    <p:animEffect transition="in" filter="wipe(right)">
                                      <p:cBhvr>
                                        <p:cTn id="63" dur="500"/>
                                        <p:tgtEl>
                                          <p:spTgt spid="7171"/>
                                        </p:tgtEl>
                                      </p:cBhvr>
                                    </p:animEffect>
                                  </p:childTnLst>
                                </p:cTn>
                              </p:par>
                              <p:par>
                                <p:cTn id="64" presetID="10" presetClass="entr" presetSubtype="0" fill="hold" grpId="0" nodeType="withEffect">
                                  <p:stCondLst>
                                    <p:cond delay="3500"/>
                                  </p:stCondLst>
                                  <p:childTnLst>
                                    <p:set>
                                      <p:cBhvr>
                                        <p:cTn id="65" dur="1" fill="hold">
                                          <p:stCondLst>
                                            <p:cond delay="0"/>
                                          </p:stCondLst>
                                        </p:cTn>
                                        <p:tgtEl>
                                          <p:spTgt spid="63"/>
                                        </p:tgtEl>
                                        <p:attrNameLst>
                                          <p:attrName>style.visibility</p:attrName>
                                        </p:attrNameLst>
                                      </p:cBhvr>
                                      <p:to>
                                        <p:strVal val="visible"/>
                                      </p:to>
                                    </p:set>
                                    <p:animEffect transition="in" filter="fade">
                                      <p:cBhvr>
                                        <p:cTn id="6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animBg="1"/>
      <p:bldP spid="31" grpId="0" animBg="1"/>
      <p:bldP spid="32" grpId="0" animBg="1"/>
      <p:bldP spid="33" grpId="0" animBg="1"/>
      <p:bldP spid="34" grpId="0" animBg="1"/>
      <p:bldP spid="59" grpId="0"/>
      <p:bldP spid="61" grpId="0"/>
      <p:bldP spid="62" grpId="0"/>
      <p:bldP spid="6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p:nvPr/>
        </p:nvSpPr>
        <p:spPr bwMode="auto">
          <a:xfrm>
            <a:off x="-1" y="1389683"/>
            <a:ext cx="9144001" cy="2229317"/>
          </a:xfrm>
          <a:custGeom>
            <a:avLst/>
            <a:gdLst>
              <a:gd name="T0" fmla="*/ 0 w 1994"/>
              <a:gd name="T1" fmla="*/ 71 h 973"/>
              <a:gd name="T2" fmla="*/ 1994 w 1994"/>
              <a:gd name="T3" fmla="*/ 0 h 973"/>
              <a:gd name="T4" fmla="*/ 1994 w 1994"/>
              <a:gd name="T5" fmla="*/ 973 h 973"/>
              <a:gd name="T6" fmla="*/ 0 w 1994"/>
              <a:gd name="T7" fmla="*/ 853 h 973"/>
              <a:gd name="T8" fmla="*/ 0 w 1994"/>
              <a:gd name="T9" fmla="*/ 71 h 973"/>
            </a:gdLst>
            <a:ahLst/>
            <a:cxnLst>
              <a:cxn ang="0">
                <a:pos x="T0" y="T1"/>
              </a:cxn>
              <a:cxn ang="0">
                <a:pos x="T2" y="T3"/>
              </a:cxn>
              <a:cxn ang="0">
                <a:pos x="T4" y="T5"/>
              </a:cxn>
              <a:cxn ang="0">
                <a:pos x="T6" y="T7"/>
              </a:cxn>
              <a:cxn ang="0">
                <a:pos x="T8" y="T9"/>
              </a:cxn>
            </a:cxnLst>
            <a:rect l="0" t="0" r="r" b="b"/>
            <a:pathLst>
              <a:path w="1994" h="973">
                <a:moveTo>
                  <a:pt x="0" y="71"/>
                </a:moveTo>
                <a:cubicBezTo>
                  <a:pt x="0" y="71"/>
                  <a:pt x="1110" y="435"/>
                  <a:pt x="1994" y="0"/>
                </a:cubicBezTo>
                <a:cubicBezTo>
                  <a:pt x="1994" y="973"/>
                  <a:pt x="1994" y="973"/>
                  <a:pt x="1994" y="973"/>
                </a:cubicBezTo>
                <a:cubicBezTo>
                  <a:pt x="1994" y="973"/>
                  <a:pt x="955" y="549"/>
                  <a:pt x="0" y="853"/>
                </a:cubicBezTo>
                <a:lnTo>
                  <a:pt x="0" y="71"/>
                </a:lnTo>
                <a:close/>
              </a:path>
            </a:pathLst>
          </a:custGeom>
          <a:solidFill>
            <a:srgbClr val="0070C0"/>
          </a:solidFill>
          <a:ln>
            <a:noFill/>
          </a:ln>
          <a:effectLst>
            <a:innerShdw blurRad="114300" dir="2940000">
              <a:prstClr val="black">
                <a:alpha val="38000"/>
              </a:prstClr>
            </a:innerShdw>
          </a:effectLst>
        </p:spPr>
        <p:txBody>
          <a:bodyPr vert="horz" wrap="square" lIns="91440" tIns="45720" rIns="91440" bIns="45720" numCol="1" anchor="t" anchorCtr="0" compatLnSpc="1"/>
          <a:lstStyle/>
          <a:p>
            <a:endParaRPr lang="zh-CN" altLang="en-US"/>
          </a:p>
        </p:txBody>
      </p:sp>
      <p:sp>
        <p:nvSpPr>
          <p:cNvPr id="5" name="PA_椭圆 3"/>
          <p:cNvSpPr/>
          <p:nvPr>
            <p:custDataLst>
              <p:tags r:id="rId1"/>
            </p:custDataLst>
          </p:nvPr>
        </p:nvSpPr>
        <p:spPr>
          <a:xfrm>
            <a:off x="954929" y="1135559"/>
            <a:ext cx="2426020" cy="2426018"/>
          </a:xfrm>
          <a:prstGeom prst="ellipse">
            <a:avLst/>
          </a:prstGeom>
          <a:gradFill flip="none" rotWithShape="1">
            <a:gsLst>
              <a:gs pos="0">
                <a:schemeClr val="bg1"/>
              </a:gs>
              <a:gs pos="100000">
                <a:schemeClr val="bg1">
                  <a:lumMod val="75000"/>
                </a:schemeClr>
              </a:gs>
            </a:gsLst>
            <a:lin ang="13500000" scaled="1"/>
          </a:gradFill>
          <a:ln w="381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6" name="PA_椭圆 8"/>
          <p:cNvSpPr/>
          <p:nvPr>
            <p:custDataLst>
              <p:tags r:id="rId2"/>
            </p:custDataLst>
          </p:nvPr>
        </p:nvSpPr>
        <p:spPr>
          <a:xfrm>
            <a:off x="2471681" y="917563"/>
            <a:ext cx="616797" cy="616797"/>
          </a:xfrm>
          <a:prstGeom prst="ellipse">
            <a:avLst/>
          </a:prstGeom>
          <a:solidFill>
            <a:srgbClr val="FFC000"/>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7" name="PA_椭圆 6"/>
          <p:cNvSpPr/>
          <p:nvPr>
            <p:custDataLst>
              <p:tags r:id="rId3"/>
            </p:custDataLst>
          </p:nvPr>
        </p:nvSpPr>
        <p:spPr>
          <a:xfrm>
            <a:off x="3274705" y="1744545"/>
            <a:ext cx="622370" cy="622370"/>
          </a:xfrm>
          <a:prstGeom prst="ellipse">
            <a:avLst/>
          </a:prstGeom>
          <a:solidFill>
            <a:srgbClr val="00B0F0"/>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8" name="PA_椭圆 5"/>
          <p:cNvSpPr/>
          <p:nvPr>
            <p:custDataLst>
              <p:tags r:id="rId4"/>
            </p:custDataLst>
          </p:nvPr>
        </p:nvSpPr>
        <p:spPr>
          <a:xfrm>
            <a:off x="3004892" y="2714367"/>
            <a:ext cx="484940" cy="484940"/>
          </a:xfrm>
          <a:prstGeom prst="ellipse">
            <a:avLst/>
          </a:prstGeom>
          <a:no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9" name="PA_椭圆 5"/>
          <p:cNvSpPr/>
          <p:nvPr>
            <p:custDataLst>
              <p:tags r:id="rId5"/>
            </p:custDataLst>
          </p:nvPr>
        </p:nvSpPr>
        <p:spPr>
          <a:xfrm>
            <a:off x="1092992" y="3036884"/>
            <a:ext cx="433520" cy="433520"/>
          </a:xfrm>
          <a:prstGeom prst="ellipse">
            <a:avLst/>
          </a:prstGeom>
          <a:noFill/>
          <a:ln w="38100">
            <a:solidFill>
              <a:srgbClr val="FFC000"/>
            </a:soli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0" name="PA_椭圆 13"/>
          <p:cNvSpPr/>
          <p:nvPr>
            <p:custDataLst>
              <p:tags r:id="rId6"/>
            </p:custDataLst>
          </p:nvPr>
        </p:nvSpPr>
        <p:spPr>
          <a:xfrm>
            <a:off x="2255399" y="3245396"/>
            <a:ext cx="432563" cy="432563"/>
          </a:xfrm>
          <a:prstGeom prst="ellipse">
            <a:avLst/>
          </a:prstGeom>
          <a:solidFill>
            <a:srgbClr val="0070C0"/>
          </a:solidFill>
          <a:ln w="254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1" name="PA_椭圆 11"/>
          <p:cNvSpPr/>
          <p:nvPr>
            <p:custDataLst>
              <p:tags r:id="rId7"/>
            </p:custDataLst>
          </p:nvPr>
        </p:nvSpPr>
        <p:spPr>
          <a:xfrm>
            <a:off x="827384" y="1361788"/>
            <a:ext cx="581457" cy="581457"/>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2" name="矩形 11"/>
          <p:cNvSpPr/>
          <p:nvPr/>
        </p:nvSpPr>
        <p:spPr>
          <a:xfrm>
            <a:off x="1440966" y="1768973"/>
            <a:ext cx="1451039" cy="1323439"/>
          </a:xfrm>
          <a:prstGeom prst="rect">
            <a:avLst/>
          </a:prstGeom>
        </p:spPr>
        <p:txBody>
          <a:bodyPr wrap="none">
            <a:spAutoFit/>
          </a:bodyPr>
          <a:lstStyle/>
          <a:p>
            <a:pPr algn="ctr">
              <a:defRPr/>
            </a:pPr>
            <a:r>
              <a:rPr lang="en-US" altLang="zh-CN" sz="8000" b="1" kern="10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06</a:t>
            </a:r>
            <a:endParaRPr lang="zh-CN" altLang="zh-CN" sz="8000" b="1" kern="100">
              <a:solidFill>
                <a:srgbClr val="0070C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矩形 12"/>
          <p:cNvSpPr/>
          <p:nvPr/>
        </p:nvSpPr>
        <p:spPr>
          <a:xfrm>
            <a:off x="3701550" y="2088382"/>
            <a:ext cx="5496892" cy="769441"/>
          </a:xfrm>
          <a:prstGeom prst="rect">
            <a:avLst/>
          </a:prstGeom>
        </p:spPr>
        <p:txBody>
          <a:bodyPr wrap="square">
            <a:spAutoFit/>
          </a:bodyPr>
          <a:lstStyle/>
          <a:p>
            <a:pPr algn="ctr">
              <a:defRPr/>
            </a:pPr>
            <a:r>
              <a:rPr lang="zh-CN" altLang="en-US" sz="44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44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2" name="组合 1"/>
          <p:cNvGrpSpPr/>
          <p:nvPr/>
        </p:nvGrpSpPr>
        <p:grpSpPr>
          <a:xfrm>
            <a:off x="5279758" y="3470404"/>
            <a:ext cx="1444626" cy="1166579"/>
            <a:chOff x="5279758" y="3470404"/>
            <a:chExt cx="1444626" cy="1166579"/>
          </a:xfrm>
        </p:grpSpPr>
        <p:sp>
          <p:nvSpPr>
            <p:cNvPr id="16" name="矩形 15"/>
            <p:cNvSpPr/>
            <p:nvPr/>
          </p:nvSpPr>
          <p:spPr>
            <a:xfrm>
              <a:off x="5279758" y="3470404"/>
              <a:ext cx="1213794" cy="369332"/>
            </a:xfrm>
            <a:prstGeom prst="rect">
              <a:avLst/>
            </a:prstGeom>
          </p:spPr>
          <p:txBody>
            <a:bodyPr wrap="none">
              <a:spAutoFit/>
            </a:bodyPr>
            <a:lstStyle/>
            <a:p>
              <a:r>
                <a:rPr lang="en-US" altLang="zh-CN" sz="1800">
                  <a:latin typeface="微软雅黑" panose="020B0503020204020204" pitchFamily="34" charset="-122"/>
                  <a:ea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rPr>
                <a:t>研究总结</a:t>
              </a:r>
              <a:endParaRPr lang="en-US" altLang="zh-CN" sz="1800">
                <a:latin typeface="微软雅黑" panose="020B0503020204020204" pitchFamily="34" charset="-122"/>
                <a:ea typeface="微软雅黑" panose="020B0503020204020204" pitchFamily="34" charset="-122"/>
              </a:endParaRPr>
            </a:p>
          </p:txBody>
        </p:sp>
        <p:sp>
          <p:nvSpPr>
            <p:cNvPr id="19" name="矩形 18"/>
            <p:cNvSpPr/>
            <p:nvPr/>
          </p:nvSpPr>
          <p:spPr>
            <a:xfrm>
              <a:off x="5279758" y="3869028"/>
              <a:ext cx="1444626" cy="369332"/>
            </a:xfrm>
            <a:prstGeom prst="rect">
              <a:avLst/>
            </a:prstGeom>
          </p:spPr>
          <p:txBody>
            <a:bodyPr wrap="none">
              <a:spAutoFit/>
            </a:bodyPr>
            <a:lstStyle/>
            <a:p>
              <a:r>
                <a:rPr lang="en-US" altLang="zh-CN" sz="1800">
                  <a:latin typeface="微软雅黑" panose="020B0503020204020204" pitchFamily="34" charset="-122"/>
                  <a:ea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rPr>
                <a:t>成绩与思考</a:t>
              </a:r>
              <a:endParaRPr lang="en-US" altLang="zh-CN" sz="1800">
                <a:latin typeface="微软雅黑" panose="020B0503020204020204" pitchFamily="34" charset="-122"/>
                <a:ea typeface="微软雅黑" panose="020B0503020204020204" pitchFamily="34" charset="-122"/>
              </a:endParaRPr>
            </a:p>
          </p:txBody>
        </p:sp>
        <p:sp>
          <p:nvSpPr>
            <p:cNvPr id="22" name="矩形 21"/>
            <p:cNvSpPr/>
            <p:nvPr/>
          </p:nvSpPr>
          <p:spPr>
            <a:xfrm>
              <a:off x="5279758" y="4267651"/>
              <a:ext cx="1213794" cy="369332"/>
            </a:xfrm>
            <a:prstGeom prst="rect">
              <a:avLst/>
            </a:prstGeom>
          </p:spPr>
          <p:txBody>
            <a:bodyPr wrap="none">
              <a:spAutoFit/>
            </a:bodyPr>
            <a:lstStyle/>
            <a:p>
              <a:r>
                <a:rPr lang="en-US" altLang="zh-CN" sz="1800">
                  <a:latin typeface="微软雅黑" panose="020B0503020204020204" pitchFamily="34" charset="-122"/>
                  <a:ea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rPr>
                <a:t>参考书籍</a:t>
              </a:r>
              <a:endParaRPr lang="en-US" altLang="zh-CN" sz="1800">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6862491" y="417439"/>
            <a:ext cx="1737522" cy="240619"/>
            <a:chOff x="4742723" y="4583139"/>
            <a:chExt cx="2804050" cy="388316"/>
          </a:xfrm>
        </p:grpSpPr>
        <p:grpSp>
          <p:nvGrpSpPr>
            <p:cNvPr id="24" name="组合 23"/>
            <p:cNvGrpSpPr/>
            <p:nvPr/>
          </p:nvGrpSpPr>
          <p:grpSpPr>
            <a:xfrm>
              <a:off x="4742723" y="4583139"/>
              <a:ext cx="383088" cy="388316"/>
              <a:chOff x="4796805" y="-215900"/>
              <a:chExt cx="2093913" cy="2122488"/>
            </a:xfrm>
            <a:solidFill>
              <a:schemeClr val="bg1">
                <a:lumMod val="50000"/>
              </a:schemeClr>
            </a:solidFill>
          </p:grpSpPr>
          <p:sp>
            <p:nvSpPr>
              <p:cNvPr id="40" name="Freeform 6"/>
              <p:cNvSpPr>
                <a:spLocks noEditPoints="1"/>
              </p:cNvSpPr>
              <p:nvPr/>
            </p:nvSpPr>
            <p:spPr bwMode="auto">
              <a:xfrm>
                <a:off x="4796805" y="-21590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sp>
            <p:nvSpPr>
              <p:cNvPr id="41" name="Freeform 7"/>
              <p:cNvSpPr>
                <a:spLocks noEditPoints="1"/>
              </p:cNvSpPr>
              <p:nvPr/>
            </p:nvSpPr>
            <p:spPr bwMode="auto">
              <a:xfrm>
                <a:off x="5168280" y="0"/>
                <a:ext cx="1360488" cy="1641475"/>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grpSp>
        <p:grpSp>
          <p:nvGrpSpPr>
            <p:cNvPr id="25" name="组合 24"/>
            <p:cNvGrpSpPr/>
            <p:nvPr/>
          </p:nvGrpSpPr>
          <p:grpSpPr>
            <a:xfrm>
              <a:off x="5342128" y="4583139"/>
              <a:ext cx="383088" cy="388316"/>
              <a:chOff x="10019977" y="-551766"/>
              <a:chExt cx="2093913" cy="2122488"/>
            </a:xfrm>
            <a:solidFill>
              <a:schemeClr val="bg1">
                <a:lumMod val="50000"/>
              </a:schemeClr>
            </a:solidFill>
          </p:grpSpPr>
          <p:sp>
            <p:nvSpPr>
              <p:cNvPr id="38" name="Freeform 6"/>
              <p:cNvSpPr>
                <a:spLocks noEditPoints="1"/>
              </p:cNvSpPr>
              <p:nvPr/>
            </p:nvSpPr>
            <p:spPr bwMode="auto">
              <a:xfrm>
                <a:off x="10019977" y="-5517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39" name="Freeform 6"/>
              <p:cNvSpPr>
                <a:spLocks noEditPoints="1"/>
              </p:cNvSpPr>
              <p:nvPr/>
            </p:nvSpPr>
            <p:spPr bwMode="auto">
              <a:xfrm>
                <a:off x="10357957" y="-215900"/>
                <a:ext cx="1417952" cy="1401540"/>
              </a:xfrm>
              <a:custGeom>
                <a:avLst/>
                <a:gdLst>
                  <a:gd name="T0" fmla="*/ 675 w 1848"/>
                  <a:gd name="T1" fmla="*/ 126 h 1848"/>
                  <a:gd name="T2" fmla="*/ 286 w 1848"/>
                  <a:gd name="T3" fmla="*/ 287 h 1848"/>
                  <a:gd name="T4" fmla="*/ 126 w 1848"/>
                  <a:gd name="T5" fmla="*/ 675 h 1848"/>
                  <a:gd name="T6" fmla="*/ 286 w 1848"/>
                  <a:gd name="T7" fmla="*/ 1064 h 1848"/>
                  <a:gd name="T8" fmla="*/ 675 w 1848"/>
                  <a:gd name="T9" fmla="*/ 1225 h 1848"/>
                  <a:gd name="T10" fmla="*/ 1063 w 1848"/>
                  <a:gd name="T11" fmla="*/ 1064 h 1848"/>
                  <a:gd name="T12" fmla="*/ 1063 w 1848"/>
                  <a:gd name="T13" fmla="*/ 287 h 1848"/>
                  <a:gd name="T14" fmla="*/ 675 w 1848"/>
                  <a:gd name="T15" fmla="*/ 126 h 1848"/>
                  <a:gd name="T16" fmla="*/ 675 w 1848"/>
                  <a:gd name="T17" fmla="*/ 1350 h 1848"/>
                  <a:gd name="T18" fmla="*/ 198 w 1848"/>
                  <a:gd name="T19" fmla="*/ 1153 h 1848"/>
                  <a:gd name="T20" fmla="*/ 0 w 1848"/>
                  <a:gd name="T21" fmla="*/ 675 h 1848"/>
                  <a:gd name="T22" fmla="*/ 198 w 1848"/>
                  <a:gd name="T23" fmla="*/ 198 h 1848"/>
                  <a:gd name="T24" fmla="*/ 675 w 1848"/>
                  <a:gd name="T25" fmla="*/ 0 h 1848"/>
                  <a:gd name="T26" fmla="*/ 1152 w 1848"/>
                  <a:gd name="T27" fmla="*/ 198 h 1848"/>
                  <a:gd name="T28" fmla="*/ 1152 w 1848"/>
                  <a:gd name="T29" fmla="*/ 1153 h 1848"/>
                  <a:gd name="T30" fmla="*/ 675 w 1848"/>
                  <a:gd name="T31" fmla="*/ 1350 h 1848"/>
                  <a:gd name="T32" fmla="*/ 1261 w 1848"/>
                  <a:gd name="T33" fmla="*/ 1068 h 1848"/>
                  <a:gd name="T34" fmla="*/ 1261 w 1848"/>
                  <a:gd name="T35" fmla="*/ 1153 h 1848"/>
                  <a:gd name="T36" fmla="*/ 1153 w 1848"/>
                  <a:gd name="T37" fmla="*/ 1261 h 1848"/>
                  <a:gd name="T38" fmla="*/ 1067 w 1848"/>
                  <a:gd name="T39" fmla="*/ 1261 h 1848"/>
                  <a:gd name="T40" fmla="*/ 1063 w 1848"/>
                  <a:gd name="T41" fmla="*/ 1257 h 1848"/>
                  <a:gd name="T42" fmla="*/ 1063 w 1848"/>
                  <a:gd name="T43" fmla="*/ 1172 h 1848"/>
                  <a:gd name="T44" fmla="*/ 1171 w 1848"/>
                  <a:gd name="T45" fmla="*/ 1064 h 1848"/>
                  <a:gd name="T46" fmla="*/ 1257 w 1848"/>
                  <a:gd name="T47" fmla="*/ 1064 h 1848"/>
                  <a:gd name="T48" fmla="*/ 1261 w 1848"/>
                  <a:gd name="T49" fmla="*/ 1068 h 1848"/>
                  <a:gd name="T50" fmla="*/ 1401 w 1848"/>
                  <a:gd name="T51" fmla="*/ 1250 h 1848"/>
                  <a:gd name="T52" fmla="*/ 1401 w 1848"/>
                  <a:gd name="T53" fmla="*/ 1401 h 1848"/>
                  <a:gd name="T54" fmla="*/ 1250 w 1848"/>
                  <a:gd name="T55" fmla="*/ 1401 h 1848"/>
                  <a:gd name="T56" fmla="*/ 1250 w 1848"/>
                  <a:gd name="T57" fmla="*/ 1250 h 1848"/>
                  <a:gd name="T58" fmla="*/ 1401 w 1848"/>
                  <a:gd name="T59" fmla="*/ 1250 h 1848"/>
                  <a:gd name="T60" fmla="*/ 1827 w 1848"/>
                  <a:gd name="T61" fmla="*/ 1655 h 1848"/>
                  <a:gd name="T62" fmla="*/ 1823 w 1848"/>
                  <a:gd name="T63" fmla="*/ 1736 h 1848"/>
                  <a:gd name="T64" fmla="*/ 1736 w 1848"/>
                  <a:gd name="T65" fmla="*/ 1823 h 1848"/>
                  <a:gd name="T66" fmla="*/ 1654 w 1848"/>
                  <a:gd name="T67" fmla="*/ 1827 h 1848"/>
                  <a:gd name="T68" fmla="*/ 1396 w 1848"/>
                  <a:gd name="T69" fmla="*/ 1569 h 1848"/>
                  <a:gd name="T70" fmla="*/ 1400 w 1848"/>
                  <a:gd name="T71" fmla="*/ 1487 h 1848"/>
                  <a:gd name="T72" fmla="*/ 1487 w 1848"/>
                  <a:gd name="T73" fmla="*/ 1400 h 1848"/>
                  <a:gd name="T74" fmla="*/ 1568 w 1848"/>
                  <a:gd name="T75" fmla="*/ 1396 h 1848"/>
                  <a:gd name="T76" fmla="*/ 1827 w 1848"/>
                  <a:gd name="T77" fmla="*/ 1655 h 1848"/>
                  <a:gd name="T78" fmla="*/ 675 w 1848"/>
                  <a:gd name="T79" fmla="*/ 270 h 1848"/>
                  <a:gd name="T80" fmla="*/ 389 w 1848"/>
                  <a:gd name="T81" fmla="*/ 389 h 1848"/>
                  <a:gd name="T82" fmla="*/ 270 w 1848"/>
                  <a:gd name="T83" fmla="*/ 675 h 1848"/>
                  <a:gd name="T84" fmla="*/ 389 w 1848"/>
                  <a:gd name="T85" fmla="*/ 962 h 1848"/>
                  <a:gd name="T86" fmla="*/ 675 w 1848"/>
                  <a:gd name="T87" fmla="*/ 1080 h 1848"/>
                  <a:gd name="T88" fmla="*/ 961 w 1848"/>
                  <a:gd name="T89" fmla="*/ 962 h 1848"/>
                  <a:gd name="T90" fmla="*/ 961 w 1848"/>
                  <a:gd name="T91" fmla="*/ 389 h 1848"/>
                  <a:gd name="T92" fmla="*/ 675 w 1848"/>
                  <a:gd name="T93" fmla="*/ 270 h 1848"/>
                  <a:gd name="T94" fmla="*/ 675 w 1848"/>
                  <a:gd name="T95" fmla="*/ 1164 h 1848"/>
                  <a:gd name="T96" fmla="*/ 329 w 1848"/>
                  <a:gd name="T97" fmla="*/ 1021 h 1848"/>
                  <a:gd name="T98" fmla="*/ 186 w 1848"/>
                  <a:gd name="T99" fmla="*/ 675 h 1848"/>
                  <a:gd name="T100" fmla="*/ 329 w 1848"/>
                  <a:gd name="T101" fmla="*/ 330 h 1848"/>
                  <a:gd name="T102" fmla="*/ 675 w 1848"/>
                  <a:gd name="T103" fmla="*/ 187 h 1848"/>
                  <a:gd name="T104" fmla="*/ 1021 w 1848"/>
                  <a:gd name="T105" fmla="*/ 330 h 1848"/>
                  <a:gd name="T106" fmla="*/ 1021 w 1848"/>
                  <a:gd name="T107" fmla="*/ 1021 h 1848"/>
                  <a:gd name="T108" fmla="*/ 675 w 1848"/>
                  <a:gd name="T109" fmla="*/ 1164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8" h="1848">
                    <a:moveTo>
                      <a:pt x="675" y="126"/>
                    </a:moveTo>
                    <a:cubicBezTo>
                      <a:pt x="528" y="126"/>
                      <a:pt x="390" y="183"/>
                      <a:pt x="286" y="287"/>
                    </a:cubicBezTo>
                    <a:cubicBezTo>
                      <a:pt x="183" y="391"/>
                      <a:pt x="126" y="529"/>
                      <a:pt x="126" y="675"/>
                    </a:cubicBezTo>
                    <a:cubicBezTo>
                      <a:pt x="126" y="822"/>
                      <a:pt x="183" y="960"/>
                      <a:pt x="286" y="1064"/>
                    </a:cubicBezTo>
                    <a:cubicBezTo>
                      <a:pt x="390" y="1168"/>
                      <a:pt x="528" y="1225"/>
                      <a:pt x="675" y="1225"/>
                    </a:cubicBezTo>
                    <a:cubicBezTo>
                      <a:pt x="822" y="1225"/>
                      <a:pt x="960" y="1168"/>
                      <a:pt x="1063" y="1064"/>
                    </a:cubicBezTo>
                    <a:cubicBezTo>
                      <a:pt x="1278" y="850"/>
                      <a:pt x="1278" y="501"/>
                      <a:pt x="1063" y="287"/>
                    </a:cubicBezTo>
                    <a:cubicBezTo>
                      <a:pt x="960" y="183"/>
                      <a:pt x="822" y="126"/>
                      <a:pt x="675" y="126"/>
                    </a:cubicBezTo>
                    <a:close/>
                    <a:moveTo>
                      <a:pt x="675" y="1350"/>
                    </a:moveTo>
                    <a:cubicBezTo>
                      <a:pt x="495" y="1350"/>
                      <a:pt x="325" y="1280"/>
                      <a:pt x="198" y="1153"/>
                    </a:cubicBezTo>
                    <a:cubicBezTo>
                      <a:pt x="70" y="1025"/>
                      <a:pt x="0" y="856"/>
                      <a:pt x="0" y="675"/>
                    </a:cubicBezTo>
                    <a:cubicBezTo>
                      <a:pt x="0" y="495"/>
                      <a:pt x="70" y="326"/>
                      <a:pt x="198" y="198"/>
                    </a:cubicBezTo>
                    <a:cubicBezTo>
                      <a:pt x="325" y="71"/>
                      <a:pt x="495" y="0"/>
                      <a:pt x="675" y="0"/>
                    </a:cubicBezTo>
                    <a:cubicBezTo>
                      <a:pt x="855" y="0"/>
                      <a:pt x="1025" y="71"/>
                      <a:pt x="1152" y="198"/>
                    </a:cubicBezTo>
                    <a:cubicBezTo>
                      <a:pt x="1415" y="461"/>
                      <a:pt x="1415" y="889"/>
                      <a:pt x="1152" y="1153"/>
                    </a:cubicBezTo>
                    <a:cubicBezTo>
                      <a:pt x="1025" y="1280"/>
                      <a:pt x="855" y="1350"/>
                      <a:pt x="675" y="1350"/>
                    </a:cubicBezTo>
                    <a:close/>
                    <a:moveTo>
                      <a:pt x="1261" y="1068"/>
                    </a:moveTo>
                    <a:cubicBezTo>
                      <a:pt x="1284" y="1091"/>
                      <a:pt x="1284" y="1130"/>
                      <a:pt x="1261" y="1153"/>
                    </a:cubicBezTo>
                    <a:lnTo>
                      <a:pt x="1153" y="1261"/>
                    </a:lnTo>
                    <a:cubicBezTo>
                      <a:pt x="1129" y="1285"/>
                      <a:pt x="1091" y="1285"/>
                      <a:pt x="1067" y="1261"/>
                    </a:cubicBezTo>
                    <a:lnTo>
                      <a:pt x="1063" y="1257"/>
                    </a:lnTo>
                    <a:cubicBezTo>
                      <a:pt x="1040" y="1234"/>
                      <a:pt x="1040" y="1195"/>
                      <a:pt x="1063" y="1172"/>
                    </a:cubicBezTo>
                    <a:lnTo>
                      <a:pt x="1171" y="1064"/>
                    </a:lnTo>
                    <a:cubicBezTo>
                      <a:pt x="1195" y="1040"/>
                      <a:pt x="1233" y="1040"/>
                      <a:pt x="1257" y="1064"/>
                    </a:cubicBezTo>
                    <a:lnTo>
                      <a:pt x="1261" y="1068"/>
                    </a:lnTo>
                    <a:close/>
                    <a:moveTo>
                      <a:pt x="1401" y="1250"/>
                    </a:moveTo>
                    <a:cubicBezTo>
                      <a:pt x="1442" y="1292"/>
                      <a:pt x="1442" y="1359"/>
                      <a:pt x="1401" y="1401"/>
                    </a:cubicBezTo>
                    <a:cubicBezTo>
                      <a:pt x="1359" y="1443"/>
                      <a:pt x="1291" y="1443"/>
                      <a:pt x="1250" y="1401"/>
                    </a:cubicBezTo>
                    <a:cubicBezTo>
                      <a:pt x="1208" y="1359"/>
                      <a:pt x="1208" y="1292"/>
                      <a:pt x="1250" y="1250"/>
                    </a:cubicBezTo>
                    <a:cubicBezTo>
                      <a:pt x="1291" y="1208"/>
                      <a:pt x="1359" y="1208"/>
                      <a:pt x="1401" y="1250"/>
                    </a:cubicBezTo>
                    <a:close/>
                    <a:moveTo>
                      <a:pt x="1827" y="1655"/>
                    </a:moveTo>
                    <a:cubicBezTo>
                      <a:pt x="1848" y="1676"/>
                      <a:pt x="1846" y="1713"/>
                      <a:pt x="1823" y="1736"/>
                    </a:cubicBezTo>
                    <a:lnTo>
                      <a:pt x="1736" y="1823"/>
                    </a:lnTo>
                    <a:cubicBezTo>
                      <a:pt x="1713" y="1847"/>
                      <a:pt x="1676" y="1848"/>
                      <a:pt x="1654" y="1827"/>
                    </a:cubicBezTo>
                    <a:lnTo>
                      <a:pt x="1396" y="1569"/>
                    </a:lnTo>
                    <a:cubicBezTo>
                      <a:pt x="1375" y="1547"/>
                      <a:pt x="1376" y="1511"/>
                      <a:pt x="1400" y="1487"/>
                    </a:cubicBezTo>
                    <a:lnTo>
                      <a:pt x="1487" y="1400"/>
                    </a:lnTo>
                    <a:cubicBezTo>
                      <a:pt x="1510" y="1377"/>
                      <a:pt x="1547" y="1375"/>
                      <a:pt x="1568" y="1396"/>
                    </a:cubicBezTo>
                    <a:lnTo>
                      <a:pt x="1827" y="1655"/>
                    </a:lnTo>
                    <a:close/>
                    <a:moveTo>
                      <a:pt x="675" y="270"/>
                    </a:moveTo>
                    <a:cubicBezTo>
                      <a:pt x="567" y="270"/>
                      <a:pt x="465" y="312"/>
                      <a:pt x="389" y="389"/>
                    </a:cubicBezTo>
                    <a:cubicBezTo>
                      <a:pt x="312" y="465"/>
                      <a:pt x="270" y="567"/>
                      <a:pt x="270" y="675"/>
                    </a:cubicBezTo>
                    <a:cubicBezTo>
                      <a:pt x="270" y="783"/>
                      <a:pt x="312" y="885"/>
                      <a:pt x="389" y="962"/>
                    </a:cubicBezTo>
                    <a:cubicBezTo>
                      <a:pt x="465" y="1038"/>
                      <a:pt x="567" y="1080"/>
                      <a:pt x="675" y="1080"/>
                    </a:cubicBezTo>
                    <a:cubicBezTo>
                      <a:pt x="783" y="1080"/>
                      <a:pt x="885" y="1038"/>
                      <a:pt x="961" y="962"/>
                    </a:cubicBezTo>
                    <a:cubicBezTo>
                      <a:pt x="1119" y="804"/>
                      <a:pt x="1119" y="547"/>
                      <a:pt x="961" y="389"/>
                    </a:cubicBezTo>
                    <a:cubicBezTo>
                      <a:pt x="885" y="312"/>
                      <a:pt x="783" y="270"/>
                      <a:pt x="675" y="270"/>
                    </a:cubicBezTo>
                    <a:close/>
                    <a:moveTo>
                      <a:pt x="675" y="1164"/>
                    </a:moveTo>
                    <a:cubicBezTo>
                      <a:pt x="544" y="1164"/>
                      <a:pt x="422" y="1113"/>
                      <a:pt x="329" y="1021"/>
                    </a:cubicBezTo>
                    <a:cubicBezTo>
                      <a:pt x="237" y="929"/>
                      <a:pt x="186" y="806"/>
                      <a:pt x="186" y="675"/>
                    </a:cubicBezTo>
                    <a:cubicBezTo>
                      <a:pt x="186" y="545"/>
                      <a:pt x="237" y="422"/>
                      <a:pt x="329" y="330"/>
                    </a:cubicBezTo>
                    <a:cubicBezTo>
                      <a:pt x="422" y="237"/>
                      <a:pt x="544" y="187"/>
                      <a:pt x="675" y="187"/>
                    </a:cubicBezTo>
                    <a:cubicBezTo>
                      <a:pt x="806" y="187"/>
                      <a:pt x="928" y="237"/>
                      <a:pt x="1021" y="330"/>
                    </a:cubicBezTo>
                    <a:cubicBezTo>
                      <a:pt x="1211" y="520"/>
                      <a:pt x="1211" y="830"/>
                      <a:pt x="1021" y="1021"/>
                    </a:cubicBezTo>
                    <a:cubicBezTo>
                      <a:pt x="928" y="1113"/>
                      <a:pt x="806" y="1164"/>
                      <a:pt x="675" y="1164"/>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26" name="组合 25"/>
            <p:cNvGrpSpPr/>
            <p:nvPr/>
          </p:nvGrpSpPr>
          <p:grpSpPr>
            <a:xfrm>
              <a:off x="6564279" y="4583139"/>
              <a:ext cx="383088" cy="388316"/>
              <a:chOff x="2317849" y="-1212230"/>
              <a:chExt cx="2093913" cy="2122488"/>
            </a:xfrm>
            <a:solidFill>
              <a:schemeClr val="bg1">
                <a:lumMod val="50000"/>
              </a:schemeClr>
            </a:solidFill>
          </p:grpSpPr>
          <p:sp>
            <p:nvSpPr>
              <p:cNvPr id="36" name="Freeform 6"/>
              <p:cNvSpPr>
                <a:spLocks noEditPoints="1"/>
              </p:cNvSpPr>
              <p:nvPr/>
            </p:nvSpPr>
            <p:spPr bwMode="auto">
              <a:xfrm>
                <a:off x="2317849" y="-121223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37" name="Freeform 7"/>
              <p:cNvSpPr>
                <a:spLocks noEditPoints="1"/>
              </p:cNvSpPr>
              <p:nvPr/>
            </p:nvSpPr>
            <p:spPr bwMode="auto">
              <a:xfrm>
                <a:off x="2723116" y="-1037197"/>
                <a:ext cx="1283378" cy="1723206"/>
              </a:xfrm>
              <a:custGeom>
                <a:avLst/>
                <a:gdLst>
                  <a:gd name="T0" fmla="*/ 337 w 1669"/>
                  <a:gd name="T1" fmla="*/ 844 h 2273"/>
                  <a:gd name="T2" fmla="*/ 513 w 1669"/>
                  <a:gd name="T3" fmla="*/ 1259 h 2273"/>
                  <a:gd name="T4" fmla="*/ 656 w 1669"/>
                  <a:gd name="T5" fmla="*/ 1590 h 2273"/>
                  <a:gd name="T6" fmla="*/ 978 w 1669"/>
                  <a:gd name="T7" fmla="*/ 1600 h 2273"/>
                  <a:gd name="T8" fmla="*/ 1049 w 1669"/>
                  <a:gd name="T9" fmla="*/ 1467 h 2273"/>
                  <a:gd name="T10" fmla="*/ 1229 w 1669"/>
                  <a:gd name="T11" fmla="*/ 1135 h 2273"/>
                  <a:gd name="T12" fmla="*/ 835 w 1669"/>
                  <a:gd name="T13" fmla="*/ 346 h 2273"/>
                  <a:gd name="T14" fmla="*/ 691 w 1669"/>
                  <a:gd name="T15" fmla="*/ 1704 h 2273"/>
                  <a:gd name="T16" fmla="*/ 528 w 1669"/>
                  <a:gd name="T17" fmla="*/ 1515 h 2273"/>
                  <a:gd name="T18" fmla="*/ 354 w 1669"/>
                  <a:gd name="T19" fmla="*/ 1192 h 2273"/>
                  <a:gd name="T20" fmla="*/ 835 w 1669"/>
                  <a:gd name="T21" fmla="*/ 242 h 2273"/>
                  <a:gd name="T22" fmla="*/ 1316 w 1669"/>
                  <a:gd name="T23" fmla="*/ 1192 h 2273"/>
                  <a:gd name="T24" fmla="*/ 1142 w 1669"/>
                  <a:gd name="T25" fmla="*/ 1515 h 2273"/>
                  <a:gd name="T26" fmla="*/ 978 w 1669"/>
                  <a:gd name="T27" fmla="*/ 1704 h 2273"/>
                  <a:gd name="T28" fmla="*/ 597 w 1669"/>
                  <a:gd name="T29" fmla="*/ 2037 h 2273"/>
                  <a:gd name="T30" fmla="*/ 1002 w 1669"/>
                  <a:gd name="T31" fmla="*/ 2115 h 2273"/>
                  <a:gd name="T32" fmla="*/ 1002 w 1669"/>
                  <a:gd name="T33" fmla="*/ 1960 h 2273"/>
                  <a:gd name="T34" fmla="*/ 645 w 1669"/>
                  <a:gd name="T35" fmla="*/ 2086 h 2273"/>
                  <a:gd name="T36" fmla="*/ 1033 w 1669"/>
                  <a:gd name="T37" fmla="*/ 2086 h 2273"/>
                  <a:gd name="T38" fmla="*/ 1081 w 1669"/>
                  <a:gd name="T39" fmla="*/ 2037 h 2273"/>
                  <a:gd name="T40" fmla="*/ 597 w 1669"/>
                  <a:gd name="T41" fmla="*/ 1795 h 2273"/>
                  <a:gd name="T42" fmla="*/ 1081 w 1669"/>
                  <a:gd name="T43" fmla="*/ 2037 h 2273"/>
                  <a:gd name="T44" fmla="*/ 1077 w 1669"/>
                  <a:gd name="T45" fmla="*/ 949 h 2273"/>
                  <a:gd name="T46" fmla="*/ 914 w 1669"/>
                  <a:gd name="T47" fmla="*/ 1113 h 2273"/>
                  <a:gd name="T48" fmla="*/ 756 w 1669"/>
                  <a:gd name="T49" fmla="*/ 1113 h 2273"/>
                  <a:gd name="T50" fmla="*/ 592 w 1669"/>
                  <a:gd name="T51" fmla="*/ 949 h 2273"/>
                  <a:gd name="T52" fmla="*/ 592 w 1669"/>
                  <a:gd name="T53" fmla="*/ 791 h 2273"/>
                  <a:gd name="T54" fmla="*/ 756 w 1669"/>
                  <a:gd name="T55" fmla="*/ 628 h 2273"/>
                  <a:gd name="T56" fmla="*/ 914 w 1669"/>
                  <a:gd name="T57" fmla="*/ 628 h 2273"/>
                  <a:gd name="T58" fmla="*/ 1077 w 1669"/>
                  <a:gd name="T59" fmla="*/ 791 h 2273"/>
                  <a:gd name="T60" fmla="*/ 1604 w 1669"/>
                  <a:gd name="T61" fmla="*/ 768 h 2273"/>
                  <a:gd name="T62" fmla="*/ 1518 w 1669"/>
                  <a:gd name="T63" fmla="*/ 844 h 2273"/>
                  <a:gd name="T64" fmla="*/ 1604 w 1669"/>
                  <a:gd name="T65" fmla="*/ 893 h 2273"/>
                  <a:gd name="T66" fmla="*/ 1604 w 1669"/>
                  <a:gd name="T67" fmla="*/ 768 h 2273"/>
                  <a:gd name="T68" fmla="*/ 1421 w 1669"/>
                  <a:gd name="T69" fmla="*/ 336 h 2273"/>
                  <a:gd name="T70" fmla="*/ 1332 w 1669"/>
                  <a:gd name="T71" fmla="*/ 247 h 2273"/>
                  <a:gd name="T72" fmla="*/ 1356 w 1669"/>
                  <a:gd name="T73" fmla="*/ 400 h 2273"/>
                  <a:gd name="T74" fmla="*/ 895 w 1669"/>
                  <a:gd name="T75" fmla="*/ 161 h 2273"/>
                  <a:gd name="T76" fmla="*/ 833 w 1669"/>
                  <a:gd name="T77" fmla="*/ 0 h 2273"/>
                  <a:gd name="T78" fmla="*/ 771 w 1669"/>
                  <a:gd name="T79" fmla="*/ 161 h 2273"/>
                  <a:gd name="T80" fmla="*/ 307 w 1669"/>
                  <a:gd name="T81" fmla="*/ 408 h 2273"/>
                  <a:gd name="T82" fmla="*/ 334 w 1669"/>
                  <a:gd name="T83" fmla="*/ 258 h 2273"/>
                  <a:gd name="T84" fmla="*/ 245 w 1669"/>
                  <a:gd name="T85" fmla="*/ 346 h 2273"/>
                  <a:gd name="T86" fmla="*/ 149 w 1669"/>
                  <a:gd name="T87" fmla="*/ 844 h 2273"/>
                  <a:gd name="T88" fmla="*/ 65 w 1669"/>
                  <a:gd name="T89" fmla="*/ 768 h 2273"/>
                  <a:gd name="T90" fmla="*/ 65 w 1669"/>
                  <a:gd name="T91" fmla="*/ 893 h 2273"/>
                  <a:gd name="T92" fmla="*/ 149 w 1669"/>
                  <a:gd name="T93" fmla="*/ 844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9" h="2273">
                    <a:moveTo>
                      <a:pt x="835" y="346"/>
                    </a:moveTo>
                    <a:cubicBezTo>
                      <a:pt x="560" y="346"/>
                      <a:pt x="337" y="569"/>
                      <a:pt x="337" y="844"/>
                    </a:cubicBezTo>
                    <a:cubicBezTo>
                      <a:pt x="337" y="975"/>
                      <a:pt x="440" y="1133"/>
                      <a:pt x="441" y="1135"/>
                    </a:cubicBezTo>
                    <a:cubicBezTo>
                      <a:pt x="463" y="1168"/>
                      <a:pt x="495" y="1222"/>
                      <a:pt x="513" y="1259"/>
                    </a:cubicBezTo>
                    <a:lnTo>
                      <a:pt x="620" y="1467"/>
                    </a:lnTo>
                    <a:cubicBezTo>
                      <a:pt x="641" y="1507"/>
                      <a:pt x="656" y="1560"/>
                      <a:pt x="656" y="1590"/>
                    </a:cubicBezTo>
                    <a:cubicBezTo>
                      <a:pt x="657" y="1591"/>
                      <a:pt x="669" y="1600"/>
                      <a:pt x="691" y="1600"/>
                    </a:cubicBezTo>
                    <a:lnTo>
                      <a:pt x="978" y="1600"/>
                    </a:lnTo>
                    <a:cubicBezTo>
                      <a:pt x="1000" y="1600"/>
                      <a:pt x="1012" y="1591"/>
                      <a:pt x="1014" y="1588"/>
                    </a:cubicBezTo>
                    <a:cubicBezTo>
                      <a:pt x="1014" y="1560"/>
                      <a:pt x="1029" y="1507"/>
                      <a:pt x="1049" y="1467"/>
                    </a:cubicBezTo>
                    <a:lnTo>
                      <a:pt x="1157" y="1258"/>
                    </a:lnTo>
                    <a:cubicBezTo>
                      <a:pt x="1175" y="1223"/>
                      <a:pt x="1207" y="1168"/>
                      <a:pt x="1229" y="1135"/>
                    </a:cubicBezTo>
                    <a:cubicBezTo>
                      <a:pt x="1264" y="1080"/>
                      <a:pt x="1333" y="948"/>
                      <a:pt x="1333" y="844"/>
                    </a:cubicBezTo>
                    <a:cubicBezTo>
                      <a:pt x="1333" y="569"/>
                      <a:pt x="1109" y="346"/>
                      <a:pt x="835" y="346"/>
                    </a:cubicBezTo>
                    <a:close/>
                    <a:moveTo>
                      <a:pt x="978" y="1704"/>
                    </a:moveTo>
                    <a:lnTo>
                      <a:pt x="691" y="1704"/>
                    </a:lnTo>
                    <a:cubicBezTo>
                      <a:pt x="613" y="1704"/>
                      <a:pt x="552" y="1654"/>
                      <a:pt x="552" y="1590"/>
                    </a:cubicBezTo>
                    <a:cubicBezTo>
                      <a:pt x="552" y="1581"/>
                      <a:pt x="543" y="1546"/>
                      <a:pt x="528" y="1515"/>
                    </a:cubicBezTo>
                    <a:lnTo>
                      <a:pt x="420" y="1306"/>
                    </a:lnTo>
                    <a:cubicBezTo>
                      <a:pt x="404" y="1273"/>
                      <a:pt x="374" y="1222"/>
                      <a:pt x="354" y="1192"/>
                    </a:cubicBezTo>
                    <a:cubicBezTo>
                      <a:pt x="342" y="1173"/>
                      <a:pt x="233" y="1003"/>
                      <a:pt x="233" y="844"/>
                    </a:cubicBezTo>
                    <a:cubicBezTo>
                      <a:pt x="233" y="512"/>
                      <a:pt x="503" y="242"/>
                      <a:pt x="835" y="242"/>
                    </a:cubicBezTo>
                    <a:cubicBezTo>
                      <a:pt x="1167" y="242"/>
                      <a:pt x="1437" y="512"/>
                      <a:pt x="1437" y="844"/>
                    </a:cubicBezTo>
                    <a:cubicBezTo>
                      <a:pt x="1437" y="1003"/>
                      <a:pt x="1328" y="1173"/>
                      <a:pt x="1316" y="1192"/>
                    </a:cubicBezTo>
                    <a:cubicBezTo>
                      <a:pt x="1296" y="1222"/>
                      <a:pt x="1266" y="1274"/>
                      <a:pt x="1249" y="1306"/>
                    </a:cubicBezTo>
                    <a:lnTo>
                      <a:pt x="1142" y="1515"/>
                    </a:lnTo>
                    <a:cubicBezTo>
                      <a:pt x="1126" y="1546"/>
                      <a:pt x="1118" y="1581"/>
                      <a:pt x="1118" y="1590"/>
                    </a:cubicBezTo>
                    <a:cubicBezTo>
                      <a:pt x="1118" y="1654"/>
                      <a:pt x="1056" y="1704"/>
                      <a:pt x="978" y="1704"/>
                    </a:cubicBezTo>
                    <a:close/>
                    <a:moveTo>
                      <a:pt x="676" y="1960"/>
                    </a:moveTo>
                    <a:cubicBezTo>
                      <a:pt x="632" y="1960"/>
                      <a:pt x="597" y="1995"/>
                      <a:pt x="597" y="2037"/>
                    </a:cubicBezTo>
                    <a:cubicBezTo>
                      <a:pt x="597" y="2080"/>
                      <a:pt x="632" y="2115"/>
                      <a:pt x="676" y="2115"/>
                    </a:cubicBezTo>
                    <a:lnTo>
                      <a:pt x="1002" y="2115"/>
                    </a:lnTo>
                    <a:cubicBezTo>
                      <a:pt x="1046" y="2115"/>
                      <a:pt x="1081" y="2080"/>
                      <a:pt x="1081" y="2037"/>
                    </a:cubicBezTo>
                    <a:cubicBezTo>
                      <a:pt x="1081" y="1995"/>
                      <a:pt x="1046" y="1960"/>
                      <a:pt x="1002" y="1960"/>
                    </a:cubicBezTo>
                    <a:lnTo>
                      <a:pt x="676" y="1960"/>
                    </a:lnTo>
                    <a:close/>
                    <a:moveTo>
                      <a:pt x="645" y="2086"/>
                    </a:moveTo>
                    <a:cubicBezTo>
                      <a:pt x="649" y="2190"/>
                      <a:pt x="734" y="2273"/>
                      <a:pt x="839" y="2273"/>
                    </a:cubicBezTo>
                    <a:cubicBezTo>
                      <a:pt x="944" y="2273"/>
                      <a:pt x="1029" y="2190"/>
                      <a:pt x="1033" y="2086"/>
                    </a:cubicBezTo>
                    <a:lnTo>
                      <a:pt x="645" y="2086"/>
                    </a:lnTo>
                    <a:close/>
                    <a:moveTo>
                      <a:pt x="1081" y="2037"/>
                    </a:moveTo>
                    <a:lnTo>
                      <a:pt x="597" y="2037"/>
                    </a:lnTo>
                    <a:lnTo>
                      <a:pt x="597" y="1795"/>
                    </a:lnTo>
                    <a:lnTo>
                      <a:pt x="1081" y="1795"/>
                    </a:lnTo>
                    <a:lnTo>
                      <a:pt x="1081" y="2037"/>
                    </a:lnTo>
                    <a:close/>
                    <a:moveTo>
                      <a:pt x="1157" y="870"/>
                    </a:moveTo>
                    <a:cubicBezTo>
                      <a:pt x="1157" y="914"/>
                      <a:pt x="1121" y="949"/>
                      <a:pt x="1077" y="949"/>
                    </a:cubicBezTo>
                    <a:lnTo>
                      <a:pt x="914" y="949"/>
                    </a:lnTo>
                    <a:lnTo>
                      <a:pt x="914" y="1113"/>
                    </a:lnTo>
                    <a:cubicBezTo>
                      <a:pt x="914" y="1156"/>
                      <a:pt x="878" y="1192"/>
                      <a:pt x="835" y="1192"/>
                    </a:cubicBezTo>
                    <a:cubicBezTo>
                      <a:pt x="791" y="1192"/>
                      <a:pt x="756" y="1156"/>
                      <a:pt x="756" y="1113"/>
                    </a:cubicBezTo>
                    <a:lnTo>
                      <a:pt x="756" y="949"/>
                    </a:lnTo>
                    <a:lnTo>
                      <a:pt x="592" y="949"/>
                    </a:lnTo>
                    <a:cubicBezTo>
                      <a:pt x="549" y="949"/>
                      <a:pt x="513" y="914"/>
                      <a:pt x="513" y="870"/>
                    </a:cubicBezTo>
                    <a:cubicBezTo>
                      <a:pt x="513" y="827"/>
                      <a:pt x="549" y="791"/>
                      <a:pt x="592" y="791"/>
                    </a:cubicBezTo>
                    <a:lnTo>
                      <a:pt x="756" y="791"/>
                    </a:lnTo>
                    <a:lnTo>
                      <a:pt x="756" y="628"/>
                    </a:lnTo>
                    <a:cubicBezTo>
                      <a:pt x="756" y="584"/>
                      <a:pt x="791" y="548"/>
                      <a:pt x="835" y="548"/>
                    </a:cubicBezTo>
                    <a:cubicBezTo>
                      <a:pt x="878" y="548"/>
                      <a:pt x="914" y="584"/>
                      <a:pt x="914" y="628"/>
                    </a:cubicBezTo>
                    <a:lnTo>
                      <a:pt x="914" y="791"/>
                    </a:lnTo>
                    <a:lnTo>
                      <a:pt x="1077" y="791"/>
                    </a:lnTo>
                    <a:cubicBezTo>
                      <a:pt x="1121" y="791"/>
                      <a:pt x="1157" y="827"/>
                      <a:pt x="1157" y="870"/>
                    </a:cubicBezTo>
                    <a:close/>
                    <a:moveTo>
                      <a:pt x="1604" y="768"/>
                    </a:moveTo>
                    <a:lnTo>
                      <a:pt x="1514" y="768"/>
                    </a:lnTo>
                    <a:cubicBezTo>
                      <a:pt x="1517" y="793"/>
                      <a:pt x="1518" y="818"/>
                      <a:pt x="1518" y="844"/>
                    </a:cubicBezTo>
                    <a:cubicBezTo>
                      <a:pt x="1518" y="860"/>
                      <a:pt x="1517" y="877"/>
                      <a:pt x="1515" y="893"/>
                    </a:cubicBezTo>
                    <a:lnTo>
                      <a:pt x="1604" y="893"/>
                    </a:lnTo>
                    <a:cubicBezTo>
                      <a:pt x="1640" y="893"/>
                      <a:pt x="1669" y="865"/>
                      <a:pt x="1669" y="831"/>
                    </a:cubicBezTo>
                    <a:cubicBezTo>
                      <a:pt x="1669" y="796"/>
                      <a:pt x="1640" y="768"/>
                      <a:pt x="1604" y="768"/>
                    </a:cubicBezTo>
                    <a:close/>
                    <a:moveTo>
                      <a:pt x="1356" y="400"/>
                    </a:moveTo>
                    <a:lnTo>
                      <a:pt x="1421" y="336"/>
                    </a:lnTo>
                    <a:cubicBezTo>
                      <a:pt x="1446" y="310"/>
                      <a:pt x="1447" y="270"/>
                      <a:pt x="1423" y="245"/>
                    </a:cubicBezTo>
                    <a:cubicBezTo>
                      <a:pt x="1398" y="221"/>
                      <a:pt x="1358" y="222"/>
                      <a:pt x="1332" y="247"/>
                    </a:cubicBezTo>
                    <a:lnTo>
                      <a:pt x="1267" y="313"/>
                    </a:lnTo>
                    <a:cubicBezTo>
                      <a:pt x="1299" y="339"/>
                      <a:pt x="1329" y="368"/>
                      <a:pt x="1356" y="400"/>
                    </a:cubicBezTo>
                    <a:close/>
                    <a:moveTo>
                      <a:pt x="833" y="158"/>
                    </a:moveTo>
                    <a:cubicBezTo>
                      <a:pt x="854" y="158"/>
                      <a:pt x="875" y="160"/>
                      <a:pt x="895" y="161"/>
                    </a:cubicBezTo>
                    <a:lnTo>
                      <a:pt x="895" y="65"/>
                    </a:lnTo>
                    <a:cubicBezTo>
                      <a:pt x="895" y="29"/>
                      <a:pt x="867" y="0"/>
                      <a:pt x="833" y="0"/>
                    </a:cubicBezTo>
                    <a:cubicBezTo>
                      <a:pt x="799" y="0"/>
                      <a:pt x="771" y="29"/>
                      <a:pt x="771" y="65"/>
                    </a:cubicBezTo>
                    <a:lnTo>
                      <a:pt x="771" y="161"/>
                    </a:lnTo>
                    <a:cubicBezTo>
                      <a:pt x="791" y="160"/>
                      <a:pt x="812" y="158"/>
                      <a:pt x="833" y="158"/>
                    </a:cubicBezTo>
                    <a:close/>
                    <a:moveTo>
                      <a:pt x="307" y="408"/>
                    </a:moveTo>
                    <a:cubicBezTo>
                      <a:pt x="333" y="375"/>
                      <a:pt x="363" y="346"/>
                      <a:pt x="395" y="319"/>
                    </a:cubicBezTo>
                    <a:lnTo>
                      <a:pt x="334" y="258"/>
                    </a:lnTo>
                    <a:cubicBezTo>
                      <a:pt x="308" y="233"/>
                      <a:pt x="268" y="232"/>
                      <a:pt x="244" y="256"/>
                    </a:cubicBezTo>
                    <a:cubicBezTo>
                      <a:pt x="219" y="281"/>
                      <a:pt x="220" y="321"/>
                      <a:pt x="245" y="346"/>
                    </a:cubicBezTo>
                    <a:lnTo>
                      <a:pt x="307" y="408"/>
                    </a:lnTo>
                    <a:close/>
                    <a:moveTo>
                      <a:pt x="149" y="844"/>
                    </a:moveTo>
                    <a:cubicBezTo>
                      <a:pt x="149" y="818"/>
                      <a:pt x="151" y="793"/>
                      <a:pt x="154" y="768"/>
                    </a:cubicBezTo>
                    <a:lnTo>
                      <a:pt x="65" y="768"/>
                    </a:lnTo>
                    <a:cubicBezTo>
                      <a:pt x="29" y="768"/>
                      <a:pt x="0" y="796"/>
                      <a:pt x="0" y="831"/>
                    </a:cubicBezTo>
                    <a:cubicBezTo>
                      <a:pt x="0" y="865"/>
                      <a:pt x="29" y="893"/>
                      <a:pt x="65" y="893"/>
                    </a:cubicBezTo>
                    <a:lnTo>
                      <a:pt x="152" y="893"/>
                    </a:lnTo>
                    <a:cubicBezTo>
                      <a:pt x="151" y="877"/>
                      <a:pt x="149" y="860"/>
                      <a:pt x="149" y="844"/>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27" name="组合 26"/>
            <p:cNvGrpSpPr/>
            <p:nvPr/>
          </p:nvGrpSpPr>
          <p:grpSpPr>
            <a:xfrm>
              <a:off x="5964874" y="4583139"/>
              <a:ext cx="383088" cy="388316"/>
              <a:chOff x="1342896" y="2366362"/>
              <a:chExt cx="2093913" cy="2122488"/>
            </a:xfrm>
            <a:solidFill>
              <a:schemeClr val="bg1">
                <a:lumMod val="50000"/>
              </a:schemeClr>
            </a:solidFill>
          </p:grpSpPr>
          <p:sp>
            <p:nvSpPr>
              <p:cNvPr id="31" name="Freeform 6"/>
              <p:cNvSpPr>
                <a:spLocks noEditPoints="1"/>
              </p:cNvSpPr>
              <p:nvPr/>
            </p:nvSpPr>
            <p:spPr bwMode="auto">
              <a:xfrm>
                <a:off x="1342896" y="2366362"/>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nvGrpSpPr>
              <p:cNvPr id="32" name="组合 31"/>
              <p:cNvGrpSpPr/>
              <p:nvPr/>
            </p:nvGrpSpPr>
            <p:grpSpPr>
              <a:xfrm>
                <a:off x="1767347" y="2753040"/>
                <a:ext cx="1311950" cy="1299916"/>
                <a:chOff x="4699000" y="4643438"/>
                <a:chExt cx="346075" cy="342900"/>
              </a:xfrm>
              <a:grpFill/>
            </p:grpSpPr>
            <p:sp>
              <p:nvSpPr>
                <p:cNvPr id="33" name="Freeform 20"/>
                <p:cNvSpPr>
                  <a:spLocks noEditPoints="1"/>
                </p:cNvSpPr>
                <p:nvPr/>
              </p:nvSpPr>
              <p:spPr bwMode="auto">
                <a:xfrm>
                  <a:off x="4894263" y="4841875"/>
                  <a:ext cx="146050" cy="142875"/>
                </a:xfrm>
                <a:custGeom>
                  <a:avLst/>
                  <a:gdLst>
                    <a:gd name="T0" fmla="*/ 232 w 340"/>
                    <a:gd name="T1" fmla="*/ 183 h 333"/>
                    <a:gd name="T2" fmla="*/ 274 w 340"/>
                    <a:gd name="T3" fmla="*/ 224 h 333"/>
                    <a:gd name="T4" fmla="*/ 232 w 340"/>
                    <a:gd name="T5" fmla="*/ 266 h 333"/>
                    <a:gd name="T6" fmla="*/ 191 w 340"/>
                    <a:gd name="T7" fmla="*/ 224 h 333"/>
                    <a:gd name="T8" fmla="*/ 232 w 340"/>
                    <a:gd name="T9" fmla="*/ 183 h 333"/>
                    <a:gd name="T10" fmla="*/ 75 w 340"/>
                    <a:gd name="T11" fmla="*/ 3 h 333"/>
                    <a:gd name="T12" fmla="*/ 85 w 340"/>
                    <a:gd name="T13" fmla="*/ 24 h 333"/>
                    <a:gd name="T14" fmla="*/ 63 w 340"/>
                    <a:gd name="T15" fmla="*/ 46 h 333"/>
                    <a:gd name="T16" fmla="*/ 42 w 340"/>
                    <a:gd name="T17" fmla="*/ 67 h 333"/>
                    <a:gd name="T18" fmla="*/ 0 w 340"/>
                    <a:gd name="T19" fmla="*/ 94 h 333"/>
                    <a:gd name="T20" fmla="*/ 140 w 340"/>
                    <a:gd name="T21" fmla="*/ 235 h 333"/>
                    <a:gd name="T22" fmla="*/ 207 w 340"/>
                    <a:gd name="T23" fmla="*/ 324 h 333"/>
                    <a:gd name="T24" fmla="*/ 242 w 340"/>
                    <a:gd name="T25" fmla="*/ 333 h 333"/>
                    <a:gd name="T26" fmla="*/ 340 w 340"/>
                    <a:gd name="T27" fmla="*/ 235 h 333"/>
                    <a:gd name="T28" fmla="*/ 330 w 340"/>
                    <a:gd name="T29" fmla="*/ 199 h 333"/>
                    <a:gd name="T30" fmla="*/ 242 w 340"/>
                    <a:gd name="T31" fmla="*/ 133 h 333"/>
                    <a:gd name="T32" fmla="*/ 109 w 340"/>
                    <a:gd name="T33" fmla="*/ 0 h 333"/>
                    <a:gd name="T34" fmla="*/ 96 w 340"/>
                    <a:gd name="T35" fmla="*/ 13 h 333"/>
                    <a:gd name="T36" fmla="*/ 75 w 340"/>
                    <a:gd name="T37" fmla="*/ 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0" h="333">
                      <a:moveTo>
                        <a:pt x="232" y="183"/>
                      </a:moveTo>
                      <a:cubicBezTo>
                        <a:pt x="255" y="183"/>
                        <a:pt x="274" y="201"/>
                        <a:pt x="274" y="224"/>
                      </a:cubicBezTo>
                      <a:cubicBezTo>
                        <a:pt x="274" y="247"/>
                        <a:pt x="255" y="266"/>
                        <a:pt x="232" y="266"/>
                      </a:cubicBezTo>
                      <a:cubicBezTo>
                        <a:pt x="210" y="266"/>
                        <a:pt x="191" y="247"/>
                        <a:pt x="191" y="224"/>
                      </a:cubicBezTo>
                      <a:cubicBezTo>
                        <a:pt x="191" y="201"/>
                        <a:pt x="210" y="183"/>
                        <a:pt x="232" y="183"/>
                      </a:cubicBezTo>
                      <a:close/>
                      <a:moveTo>
                        <a:pt x="75" y="3"/>
                      </a:moveTo>
                      <a:lnTo>
                        <a:pt x="85" y="24"/>
                      </a:lnTo>
                      <a:lnTo>
                        <a:pt x="63" y="46"/>
                      </a:lnTo>
                      <a:lnTo>
                        <a:pt x="42" y="67"/>
                      </a:lnTo>
                      <a:cubicBezTo>
                        <a:pt x="30" y="79"/>
                        <a:pt x="15" y="88"/>
                        <a:pt x="0" y="94"/>
                      </a:cubicBezTo>
                      <a:lnTo>
                        <a:pt x="140" y="235"/>
                      </a:lnTo>
                      <a:lnTo>
                        <a:pt x="207" y="324"/>
                      </a:lnTo>
                      <a:lnTo>
                        <a:pt x="242" y="333"/>
                      </a:lnTo>
                      <a:lnTo>
                        <a:pt x="340" y="235"/>
                      </a:lnTo>
                      <a:lnTo>
                        <a:pt x="330" y="199"/>
                      </a:lnTo>
                      <a:lnTo>
                        <a:pt x="242" y="133"/>
                      </a:lnTo>
                      <a:lnTo>
                        <a:pt x="109" y="0"/>
                      </a:lnTo>
                      <a:lnTo>
                        <a:pt x="96" y="13"/>
                      </a:lnTo>
                      <a:lnTo>
                        <a:pt x="75"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sp>
              <p:nvSpPr>
                <p:cNvPr id="34" name="Freeform 21"/>
                <p:cNvSpPr/>
                <p:nvPr/>
              </p:nvSpPr>
              <p:spPr bwMode="auto">
                <a:xfrm>
                  <a:off x="4699000" y="4643438"/>
                  <a:ext cx="153987" cy="153988"/>
                </a:xfrm>
                <a:custGeom>
                  <a:avLst/>
                  <a:gdLst>
                    <a:gd name="T0" fmla="*/ 288 w 354"/>
                    <a:gd name="T1" fmla="*/ 281 h 355"/>
                    <a:gd name="T2" fmla="*/ 311 w 354"/>
                    <a:gd name="T3" fmla="*/ 258 h 355"/>
                    <a:gd name="T4" fmla="*/ 332 w 354"/>
                    <a:gd name="T5" fmla="*/ 269 h 355"/>
                    <a:gd name="T6" fmla="*/ 321 w 354"/>
                    <a:gd name="T7" fmla="*/ 248 h 355"/>
                    <a:gd name="T8" fmla="*/ 344 w 354"/>
                    <a:gd name="T9" fmla="*/ 225 h 355"/>
                    <a:gd name="T10" fmla="*/ 346 w 354"/>
                    <a:gd name="T11" fmla="*/ 223 h 355"/>
                    <a:gd name="T12" fmla="*/ 354 w 354"/>
                    <a:gd name="T13" fmla="*/ 185 h 355"/>
                    <a:gd name="T14" fmla="*/ 170 w 354"/>
                    <a:gd name="T15" fmla="*/ 1 h 355"/>
                    <a:gd name="T16" fmla="*/ 153 w 354"/>
                    <a:gd name="T17" fmla="*/ 17 h 355"/>
                    <a:gd name="T18" fmla="*/ 222 w 354"/>
                    <a:gd name="T19" fmla="*/ 127 h 355"/>
                    <a:gd name="T20" fmla="*/ 126 w 354"/>
                    <a:gd name="T21" fmla="*/ 223 h 355"/>
                    <a:gd name="T22" fmla="*/ 16 w 354"/>
                    <a:gd name="T23" fmla="*/ 154 h 355"/>
                    <a:gd name="T24" fmla="*/ 0 w 354"/>
                    <a:gd name="T25" fmla="*/ 171 h 355"/>
                    <a:gd name="T26" fmla="*/ 184 w 354"/>
                    <a:gd name="T27" fmla="*/ 355 h 355"/>
                    <a:gd name="T28" fmla="*/ 237 w 354"/>
                    <a:gd name="T29" fmla="*/ 340 h 355"/>
                    <a:gd name="T30" fmla="*/ 240 w 354"/>
                    <a:gd name="T31" fmla="*/ 344 h 355"/>
                    <a:gd name="T32" fmla="*/ 268 w 354"/>
                    <a:gd name="T33" fmla="*/ 301 h 355"/>
                    <a:gd name="T34" fmla="*/ 288 w 354"/>
                    <a:gd name="T35" fmla="*/ 28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4" h="355">
                      <a:moveTo>
                        <a:pt x="288" y="281"/>
                      </a:moveTo>
                      <a:lnTo>
                        <a:pt x="311" y="258"/>
                      </a:lnTo>
                      <a:lnTo>
                        <a:pt x="332" y="269"/>
                      </a:lnTo>
                      <a:lnTo>
                        <a:pt x="321" y="248"/>
                      </a:lnTo>
                      <a:lnTo>
                        <a:pt x="344" y="225"/>
                      </a:lnTo>
                      <a:lnTo>
                        <a:pt x="346" y="223"/>
                      </a:lnTo>
                      <a:cubicBezTo>
                        <a:pt x="351" y="210"/>
                        <a:pt x="354" y="197"/>
                        <a:pt x="354" y="185"/>
                      </a:cubicBezTo>
                      <a:cubicBezTo>
                        <a:pt x="354" y="91"/>
                        <a:pt x="264" y="0"/>
                        <a:pt x="170" y="1"/>
                      </a:cubicBezTo>
                      <a:cubicBezTo>
                        <a:pt x="170" y="1"/>
                        <a:pt x="159" y="11"/>
                        <a:pt x="153" y="17"/>
                      </a:cubicBezTo>
                      <a:cubicBezTo>
                        <a:pt x="229" y="93"/>
                        <a:pt x="222" y="80"/>
                        <a:pt x="222" y="127"/>
                      </a:cubicBezTo>
                      <a:cubicBezTo>
                        <a:pt x="222" y="164"/>
                        <a:pt x="162" y="223"/>
                        <a:pt x="126" y="223"/>
                      </a:cubicBezTo>
                      <a:cubicBezTo>
                        <a:pt x="78" y="223"/>
                        <a:pt x="93" y="231"/>
                        <a:pt x="16" y="154"/>
                      </a:cubicBezTo>
                      <a:cubicBezTo>
                        <a:pt x="10" y="160"/>
                        <a:pt x="0" y="171"/>
                        <a:pt x="0" y="171"/>
                      </a:cubicBezTo>
                      <a:cubicBezTo>
                        <a:pt x="1" y="265"/>
                        <a:pt x="90" y="355"/>
                        <a:pt x="184" y="355"/>
                      </a:cubicBezTo>
                      <a:cubicBezTo>
                        <a:pt x="201" y="355"/>
                        <a:pt x="219" y="349"/>
                        <a:pt x="237" y="340"/>
                      </a:cubicBezTo>
                      <a:lnTo>
                        <a:pt x="240" y="344"/>
                      </a:lnTo>
                      <a:cubicBezTo>
                        <a:pt x="246" y="328"/>
                        <a:pt x="255" y="314"/>
                        <a:pt x="268" y="301"/>
                      </a:cubicBezTo>
                      <a:lnTo>
                        <a:pt x="288" y="2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sp>
              <p:nvSpPr>
                <p:cNvPr id="35" name="Freeform 22"/>
                <p:cNvSpPr/>
                <p:nvPr/>
              </p:nvSpPr>
              <p:spPr bwMode="auto">
                <a:xfrm>
                  <a:off x="4699000" y="4643438"/>
                  <a:ext cx="346075" cy="342900"/>
                </a:xfrm>
                <a:custGeom>
                  <a:avLst/>
                  <a:gdLst>
                    <a:gd name="T0" fmla="*/ 771 w 800"/>
                    <a:gd name="T1" fmla="*/ 76 h 791"/>
                    <a:gd name="T2" fmla="*/ 716 w 800"/>
                    <a:gd name="T3" fmla="*/ 22 h 791"/>
                    <a:gd name="T4" fmla="*/ 663 w 800"/>
                    <a:gd name="T5" fmla="*/ 0 h 791"/>
                    <a:gd name="T6" fmla="*/ 610 w 800"/>
                    <a:gd name="T7" fmla="*/ 22 h 791"/>
                    <a:gd name="T8" fmla="*/ 376 w 800"/>
                    <a:gd name="T9" fmla="*/ 256 h 791"/>
                    <a:gd name="T10" fmla="*/ 366 w 800"/>
                    <a:gd name="T11" fmla="*/ 302 h 791"/>
                    <a:gd name="T12" fmla="*/ 335 w 800"/>
                    <a:gd name="T13" fmla="*/ 315 h 791"/>
                    <a:gd name="T14" fmla="*/ 320 w 800"/>
                    <a:gd name="T15" fmla="*/ 312 h 791"/>
                    <a:gd name="T16" fmla="*/ 300 w 800"/>
                    <a:gd name="T17" fmla="*/ 332 h 791"/>
                    <a:gd name="T18" fmla="*/ 300 w 800"/>
                    <a:gd name="T19" fmla="*/ 438 h 791"/>
                    <a:gd name="T20" fmla="*/ 303 w 800"/>
                    <a:gd name="T21" fmla="*/ 442 h 791"/>
                    <a:gd name="T22" fmla="*/ 120 w 800"/>
                    <a:gd name="T23" fmla="*/ 625 h 791"/>
                    <a:gd name="T24" fmla="*/ 72 w 800"/>
                    <a:gd name="T25" fmla="*/ 643 h 791"/>
                    <a:gd name="T26" fmla="*/ 0 w 800"/>
                    <a:gd name="T27" fmla="*/ 745 h 791"/>
                    <a:gd name="T28" fmla="*/ 46 w 800"/>
                    <a:gd name="T29" fmla="*/ 791 h 791"/>
                    <a:gd name="T30" fmla="*/ 148 w 800"/>
                    <a:gd name="T31" fmla="*/ 720 h 791"/>
                    <a:gd name="T32" fmla="*/ 166 w 800"/>
                    <a:gd name="T33" fmla="*/ 670 h 791"/>
                    <a:gd name="T34" fmla="*/ 349 w 800"/>
                    <a:gd name="T35" fmla="*/ 487 h 791"/>
                    <a:gd name="T36" fmla="*/ 355 w 800"/>
                    <a:gd name="T37" fmla="*/ 493 h 791"/>
                    <a:gd name="T38" fmla="*/ 407 w 800"/>
                    <a:gd name="T39" fmla="*/ 515 h 791"/>
                    <a:gd name="T40" fmla="*/ 460 w 800"/>
                    <a:gd name="T41" fmla="*/ 493 h 791"/>
                    <a:gd name="T42" fmla="*/ 481 w 800"/>
                    <a:gd name="T43" fmla="*/ 472 h 791"/>
                    <a:gd name="T44" fmla="*/ 490 w 800"/>
                    <a:gd name="T45" fmla="*/ 426 h 791"/>
                    <a:gd name="T46" fmla="*/ 522 w 800"/>
                    <a:gd name="T47" fmla="*/ 414 h 791"/>
                    <a:gd name="T48" fmla="*/ 536 w 800"/>
                    <a:gd name="T49" fmla="*/ 417 h 791"/>
                    <a:gd name="T50" fmla="*/ 771 w 800"/>
                    <a:gd name="T51" fmla="*/ 182 h 791"/>
                    <a:gd name="T52" fmla="*/ 771 w 800"/>
                    <a:gd name="T53" fmla="*/ 76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00" h="791">
                      <a:moveTo>
                        <a:pt x="771" y="76"/>
                      </a:moveTo>
                      <a:lnTo>
                        <a:pt x="716" y="22"/>
                      </a:lnTo>
                      <a:cubicBezTo>
                        <a:pt x="701" y="7"/>
                        <a:pt x="682" y="0"/>
                        <a:pt x="663" y="0"/>
                      </a:cubicBezTo>
                      <a:cubicBezTo>
                        <a:pt x="644" y="0"/>
                        <a:pt x="625" y="7"/>
                        <a:pt x="610" y="22"/>
                      </a:cubicBezTo>
                      <a:lnTo>
                        <a:pt x="376" y="256"/>
                      </a:lnTo>
                      <a:cubicBezTo>
                        <a:pt x="383" y="270"/>
                        <a:pt x="378" y="291"/>
                        <a:pt x="366" y="302"/>
                      </a:cubicBezTo>
                      <a:cubicBezTo>
                        <a:pt x="359" y="310"/>
                        <a:pt x="346" y="315"/>
                        <a:pt x="335" y="315"/>
                      </a:cubicBezTo>
                      <a:cubicBezTo>
                        <a:pt x="330" y="315"/>
                        <a:pt x="325" y="314"/>
                        <a:pt x="320" y="312"/>
                      </a:cubicBezTo>
                      <a:lnTo>
                        <a:pt x="300" y="332"/>
                      </a:lnTo>
                      <a:cubicBezTo>
                        <a:pt x="271" y="361"/>
                        <a:pt x="271" y="409"/>
                        <a:pt x="300" y="438"/>
                      </a:cubicBezTo>
                      <a:lnTo>
                        <a:pt x="303" y="442"/>
                      </a:lnTo>
                      <a:lnTo>
                        <a:pt x="120" y="625"/>
                      </a:lnTo>
                      <a:lnTo>
                        <a:pt x="72" y="643"/>
                      </a:lnTo>
                      <a:lnTo>
                        <a:pt x="0" y="745"/>
                      </a:lnTo>
                      <a:lnTo>
                        <a:pt x="46" y="791"/>
                      </a:lnTo>
                      <a:lnTo>
                        <a:pt x="148" y="720"/>
                      </a:lnTo>
                      <a:lnTo>
                        <a:pt x="166" y="670"/>
                      </a:lnTo>
                      <a:lnTo>
                        <a:pt x="349" y="487"/>
                      </a:lnTo>
                      <a:lnTo>
                        <a:pt x="355" y="493"/>
                      </a:lnTo>
                      <a:cubicBezTo>
                        <a:pt x="369" y="507"/>
                        <a:pt x="388" y="515"/>
                        <a:pt x="407" y="515"/>
                      </a:cubicBezTo>
                      <a:cubicBezTo>
                        <a:pt x="426" y="515"/>
                        <a:pt x="446" y="507"/>
                        <a:pt x="460" y="493"/>
                      </a:cubicBezTo>
                      <a:lnTo>
                        <a:pt x="481" y="472"/>
                      </a:lnTo>
                      <a:cubicBezTo>
                        <a:pt x="474" y="458"/>
                        <a:pt x="479" y="437"/>
                        <a:pt x="490" y="426"/>
                      </a:cubicBezTo>
                      <a:cubicBezTo>
                        <a:pt x="498" y="419"/>
                        <a:pt x="510" y="414"/>
                        <a:pt x="522" y="414"/>
                      </a:cubicBezTo>
                      <a:cubicBezTo>
                        <a:pt x="527" y="414"/>
                        <a:pt x="532" y="415"/>
                        <a:pt x="536" y="417"/>
                      </a:cubicBezTo>
                      <a:lnTo>
                        <a:pt x="771" y="182"/>
                      </a:lnTo>
                      <a:cubicBezTo>
                        <a:pt x="800" y="153"/>
                        <a:pt x="800" y="106"/>
                        <a:pt x="771"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grpSp>
        </p:grpSp>
        <p:grpSp>
          <p:nvGrpSpPr>
            <p:cNvPr id="28" name="组合 27"/>
            <p:cNvGrpSpPr/>
            <p:nvPr/>
          </p:nvGrpSpPr>
          <p:grpSpPr>
            <a:xfrm>
              <a:off x="7163685" y="4583139"/>
              <a:ext cx="383088" cy="388316"/>
              <a:chOff x="4910385" y="-2248866"/>
              <a:chExt cx="2093913" cy="2122488"/>
            </a:xfrm>
            <a:solidFill>
              <a:schemeClr val="bg1">
                <a:lumMod val="50000"/>
              </a:schemeClr>
            </a:solidFill>
          </p:grpSpPr>
          <p:sp>
            <p:nvSpPr>
              <p:cNvPr id="29" name="Freeform 6"/>
              <p:cNvSpPr>
                <a:spLocks noEditPoints="1"/>
              </p:cNvSpPr>
              <p:nvPr/>
            </p:nvSpPr>
            <p:spPr bwMode="auto">
              <a:xfrm>
                <a:off x="4910385" y="-22488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30" name="Freeform 5"/>
              <p:cNvSpPr>
                <a:spLocks noEditPoints="1"/>
              </p:cNvSpPr>
              <p:nvPr/>
            </p:nvSpPr>
            <p:spPr bwMode="auto">
              <a:xfrm>
                <a:off x="5341463" y="-1826020"/>
                <a:ext cx="1381847" cy="1227579"/>
              </a:xfrm>
              <a:custGeom>
                <a:avLst/>
                <a:gdLst>
                  <a:gd name="T0" fmla="*/ 746 w 1802"/>
                  <a:gd name="T1" fmla="*/ 524 h 1618"/>
                  <a:gd name="T2" fmla="*/ 223 w 1802"/>
                  <a:gd name="T3" fmla="*/ 599 h 1618"/>
                  <a:gd name="T4" fmla="*/ 223 w 1802"/>
                  <a:gd name="T5" fmla="*/ 383 h 1618"/>
                  <a:gd name="T6" fmla="*/ 1059 w 1802"/>
                  <a:gd name="T7" fmla="*/ 458 h 1618"/>
                  <a:gd name="T8" fmla="*/ 223 w 1802"/>
                  <a:gd name="T9" fmla="*/ 383 h 1618"/>
                  <a:gd name="T10" fmla="*/ 1059 w 1802"/>
                  <a:gd name="T11" fmla="*/ 241 h 1618"/>
                  <a:gd name="T12" fmla="*/ 223 w 1802"/>
                  <a:gd name="T13" fmla="*/ 317 h 1618"/>
                  <a:gd name="T14" fmla="*/ 0 w 1802"/>
                  <a:gd name="T15" fmla="*/ 1182 h 1618"/>
                  <a:gd name="T16" fmla="*/ 202 w 1802"/>
                  <a:gd name="T17" fmla="*/ 1455 h 1618"/>
                  <a:gd name="T18" fmla="*/ 1283 w 1802"/>
                  <a:gd name="T19" fmla="*/ 1548 h 1618"/>
                  <a:gd name="T20" fmla="*/ 1198 w 1802"/>
                  <a:gd name="T21" fmla="*/ 1219 h 1618"/>
                  <a:gd name="T22" fmla="*/ 382 w 1802"/>
                  <a:gd name="T23" fmla="*/ 1228 h 1618"/>
                  <a:gd name="T24" fmla="*/ 298 w 1802"/>
                  <a:gd name="T25" fmla="*/ 1320 h 1618"/>
                  <a:gd name="T26" fmla="*/ 84 w 1802"/>
                  <a:gd name="T27" fmla="*/ 1164 h 1618"/>
                  <a:gd name="T28" fmla="*/ 1198 w 1802"/>
                  <a:gd name="T29" fmla="*/ 85 h 1618"/>
                  <a:gd name="T30" fmla="*/ 1283 w 1802"/>
                  <a:gd name="T31" fmla="*/ 840 h 1618"/>
                  <a:gd name="T32" fmla="*/ 0 w 1802"/>
                  <a:gd name="T33" fmla="*/ 0 h 1618"/>
                  <a:gd name="T34" fmla="*/ 302 w 1802"/>
                  <a:gd name="T35" fmla="*/ 1398 h 1618"/>
                  <a:gd name="T36" fmla="*/ 972 w 1802"/>
                  <a:gd name="T37" fmla="*/ 1492 h 1618"/>
                  <a:gd name="T38" fmla="*/ 302 w 1802"/>
                  <a:gd name="T39" fmla="*/ 1398 h 1618"/>
                  <a:gd name="T40" fmla="*/ 1442 w 1802"/>
                  <a:gd name="T41" fmla="*/ 1062 h 1618"/>
                  <a:gd name="T42" fmla="*/ 993 w 1802"/>
                  <a:gd name="T43" fmla="*/ 851 h 1618"/>
                  <a:gd name="T44" fmla="*/ 1783 w 1802"/>
                  <a:gd name="T45" fmla="*/ 1547 h 1618"/>
                  <a:gd name="T46" fmla="*/ 1604 w 1802"/>
                  <a:gd name="T47" fmla="*/ 1057 h 1618"/>
                  <a:gd name="T48" fmla="*/ 1387 w 1802"/>
                  <a:gd name="T49" fmla="*/ 940 h 1618"/>
                  <a:gd name="T50" fmla="*/ 1393 w 1802"/>
                  <a:gd name="T51" fmla="*/ 863 h 1618"/>
                  <a:gd name="T52" fmla="*/ 1333 w 1802"/>
                  <a:gd name="T53" fmla="*/ 914 h 1618"/>
                  <a:gd name="T54" fmla="*/ 1360 w 1802"/>
                  <a:gd name="T55" fmla="*/ 951 h 1618"/>
                  <a:gd name="T56" fmla="*/ 1549 w 1802"/>
                  <a:gd name="T57" fmla="*/ 1082 h 1618"/>
                  <a:gd name="T58" fmla="*/ 1681 w 1802"/>
                  <a:gd name="T59" fmla="*/ 1321 h 1618"/>
                  <a:gd name="T60" fmla="*/ 1572 w 1802"/>
                  <a:gd name="T61" fmla="*/ 1171 h 1618"/>
                  <a:gd name="T62" fmla="*/ 1270 w 1802"/>
                  <a:gd name="T63" fmla="*/ 1253 h 1618"/>
                  <a:gd name="T64" fmla="*/ 1696 w 1802"/>
                  <a:gd name="T65" fmla="*/ 1610 h 1618"/>
                  <a:gd name="T66" fmla="*/ 1069 w 1802"/>
                  <a:gd name="T67" fmla="*/ 618 h 1618"/>
                  <a:gd name="T68" fmla="*/ 823 w 1802"/>
                  <a:gd name="T69" fmla="*/ 496 h 1618"/>
                  <a:gd name="T70" fmla="*/ 1007 w 1802"/>
                  <a:gd name="T71" fmla="*/ 661 h 1618"/>
                  <a:gd name="T72" fmla="*/ 941 w 1802"/>
                  <a:gd name="T73" fmla="*/ 716 h 1618"/>
                  <a:gd name="T74" fmla="*/ 810 w 1802"/>
                  <a:gd name="T75" fmla="*/ 507 h 1618"/>
                  <a:gd name="T76" fmla="*/ 889 w 1802"/>
                  <a:gd name="T77" fmla="*/ 770 h 1618"/>
                  <a:gd name="T78" fmla="*/ 1111 w 1802"/>
                  <a:gd name="T79" fmla="*/ 71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2" h="1618">
                    <a:moveTo>
                      <a:pt x="223" y="524"/>
                    </a:moveTo>
                    <a:lnTo>
                      <a:pt x="746" y="524"/>
                    </a:lnTo>
                    <a:lnTo>
                      <a:pt x="746" y="599"/>
                    </a:lnTo>
                    <a:lnTo>
                      <a:pt x="223" y="599"/>
                    </a:lnTo>
                    <a:lnTo>
                      <a:pt x="223" y="524"/>
                    </a:lnTo>
                    <a:close/>
                    <a:moveTo>
                      <a:pt x="223" y="383"/>
                    </a:moveTo>
                    <a:lnTo>
                      <a:pt x="1059" y="383"/>
                    </a:lnTo>
                    <a:lnTo>
                      <a:pt x="1059" y="458"/>
                    </a:lnTo>
                    <a:lnTo>
                      <a:pt x="223" y="458"/>
                    </a:lnTo>
                    <a:lnTo>
                      <a:pt x="223" y="383"/>
                    </a:lnTo>
                    <a:close/>
                    <a:moveTo>
                      <a:pt x="223" y="241"/>
                    </a:moveTo>
                    <a:lnTo>
                      <a:pt x="1059" y="241"/>
                    </a:lnTo>
                    <a:lnTo>
                      <a:pt x="1059" y="317"/>
                    </a:lnTo>
                    <a:lnTo>
                      <a:pt x="223" y="317"/>
                    </a:lnTo>
                    <a:lnTo>
                      <a:pt x="223" y="241"/>
                    </a:lnTo>
                    <a:close/>
                    <a:moveTo>
                      <a:pt x="0" y="1182"/>
                    </a:moveTo>
                    <a:cubicBezTo>
                      <a:pt x="0" y="1254"/>
                      <a:pt x="9" y="1311"/>
                      <a:pt x="54" y="1369"/>
                    </a:cubicBezTo>
                    <a:cubicBezTo>
                      <a:pt x="92" y="1419"/>
                      <a:pt x="140" y="1446"/>
                      <a:pt x="202" y="1455"/>
                    </a:cubicBezTo>
                    <a:lnTo>
                      <a:pt x="1206" y="1612"/>
                    </a:lnTo>
                    <a:cubicBezTo>
                      <a:pt x="1248" y="1618"/>
                      <a:pt x="1283" y="1590"/>
                      <a:pt x="1283" y="1548"/>
                    </a:cubicBezTo>
                    <a:lnTo>
                      <a:pt x="1283" y="1335"/>
                    </a:lnTo>
                    <a:cubicBezTo>
                      <a:pt x="1254" y="1299"/>
                      <a:pt x="1226" y="1259"/>
                      <a:pt x="1198" y="1219"/>
                    </a:cubicBezTo>
                    <a:lnTo>
                      <a:pt x="1198" y="1490"/>
                    </a:lnTo>
                    <a:lnTo>
                      <a:pt x="382" y="1228"/>
                    </a:lnTo>
                    <a:cubicBezTo>
                      <a:pt x="372" y="1225"/>
                      <a:pt x="361" y="1229"/>
                      <a:pt x="356" y="1239"/>
                    </a:cubicBezTo>
                    <a:cubicBezTo>
                      <a:pt x="339" y="1273"/>
                      <a:pt x="319" y="1304"/>
                      <a:pt x="298" y="1320"/>
                    </a:cubicBezTo>
                    <a:cubicBezTo>
                      <a:pt x="239" y="1366"/>
                      <a:pt x="166" y="1357"/>
                      <a:pt x="121" y="1299"/>
                    </a:cubicBezTo>
                    <a:cubicBezTo>
                      <a:pt x="88" y="1256"/>
                      <a:pt x="84" y="1215"/>
                      <a:pt x="84" y="1164"/>
                    </a:cubicBezTo>
                    <a:lnTo>
                      <a:pt x="84" y="85"/>
                    </a:lnTo>
                    <a:lnTo>
                      <a:pt x="1198" y="85"/>
                    </a:lnTo>
                    <a:lnTo>
                      <a:pt x="1198" y="751"/>
                    </a:lnTo>
                    <a:lnTo>
                      <a:pt x="1283" y="840"/>
                    </a:lnTo>
                    <a:lnTo>
                      <a:pt x="1283" y="0"/>
                    </a:lnTo>
                    <a:lnTo>
                      <a:pt x="0" y="0"/>
                    </a:lnTo>
                    <a:lnTo>
                      <a:pt x="0" y="1182"/>
                    </a:lnTo>
                    <a:close/>
                    <a:moveTo>
                      <a:pt x="302" y="1398"/>
                    </a:moveTo>
                    <a:lnTo>
                      <a:pt x="970" y="1503"/>
                    </a:lnTo>
                    <a:cubicBezTo>
                      <a:pt x="977" y="1504"/>
                      <a:pt x="980" y="1494"/>
                      <a:pt x="972" y="1492"/>
                    </a:cubicBezTo>
                    <a:lnTo>
                      <a:pt x="390" y="1305"/>
                    </a:lnTo>
                    <a:cubicBezTo>
                      <a:pt x="364" y="1349"/>
                      <a:pt x="344" y="1371"/>
                      <a:pt x="302" y="1398"/>
                    </a:cubicBezTo>
                    <a:close/>
                    <a:moveTo>
                      <a:pt x="1131" y="735"/>
                    </a:moveTo>
                    <a:lnTo>
                      <a:pt x="1442" y="1062"/>
                    </a:lnTo>
                    <a:lnTo>
                      <a:pt x="1264" y="1213"/>
                    </a:lnTo>
                    <a:lnTo>
                      <a:pt x="993" y="851"/>
                    </a:lnTo>
                    <a:lnTo>
                      <a:pt x="1131" y="735"/>
                    </a:lnTo>
                    <a:close/>
                    <a:moveTo>
                      <a:pt x="1783" y="1547"/>
                    </a:moveTo>
                    <a:cubicBezTo>
                      <a:pt x="1788" y="1530"/>
                      <a:pt x="1791" y="1511"/>
                      <a:pt x="1793" y="1489"/>
                    </a:cubicBezTo>
                    <a:cubicBezTo>
                      <a:pt x="1802" y="1343"/>
                      <a:pt x="1781" y="1146"/>
                      <a:pt x="1604" y="1057"/>
                    </a:cubicBezTo>
                    <a:cubicBezTo>
                      <a:pt x="1550" y="1030"/>
                      <a:pt x="1446" y="989"/>
                      <a:pt x="1408" y="959"/>
                    </a:cubicBezTo>
                    <a:cubicBezTo>
                      <a:pt x="1399" y="952"/>
                      <a:pt x="1392" y="946"/>
                      <a:pt x="1387" y="940"/>
                    </a:cubicBezTo>
                    <a:cubicBezTo>
                      <a:pt x="1392" y="939"/>
                      <a:pt x="1397" y="937"/>
                      <a:pt x="1401" y="933"/>
                    </a:cubicBezTo>
                    <a:cubicBezTo>
                      <a:pt x="1418" y="919"/>
                      <a:pt x="1414" y="888"/>
                      <a:pt x="1393" y="863"/>
                    </a:cubicBezTo>
                    <a:cubicBezTo>
                      <a:pt x="1373" y="838"/>
                      <a:pt x="1342" y="830"/>
                      <a:pt x="1325" y="844"/>
                    </a:cubicBezTo>
                    <a:cubicBezTo>
                      <a:pt x="1309" y="858"/>
                      <a:pt x="1312" y="890"/>
                      <a:pt x="1333" y="914"/>
                    </a:cubicBezTo>
                    <a:cubicBezTo>
                      <a:pt x="1338" y="920"/>
                      <a:pt x="1343" y="925"/>
                      <a:pt x="1349" y="929"/>
                    </a:cubicBezTo>
                    <a:cubicBezTo>
                      <a:pt x="1351" y="937"/>
                      <a:pt x="1355" y="944"/>
                      <a:pt x="1360" y="951"/>
                    </a:cubicBezTo>
                    <a:cubicBezTo>
                      <a:pt x="1367" y="963"/>
                      <a:pt x="1379" y="975"/>
                      <a:pt x="1394" y="986"/>
                    </a:cubicBezTo>
                    <a:cubicBezTo>
                      <a:pt x="1436" y="1019"/>
                      <a:pt x="1494" y="1051"/>
                      <a:pt x="1549" y="1082"/>
                    </a:cubicBezTo>
                    <a:cubicBezTo>
                      <a:pt x="1666" y="1148"/>
                      <a:pt x="1695" y="1231"/>
                      <a:pt x="1700" y="1321"/>
                    </a:cubicBezTo>
                    <a:cubicBezTo>
                      <a:pt x="1701" y="1334"/>
                      <a:pt x="1694" y="1341"/>
                      <a:pt x="1681" y="1321"/>
                    </a:cubicBezTo>
                    <a:cubicBezTo>
                      <a:pt x="1677" y="1316"/>
                      <a:pt x="1673" y="1310"/>
                      <a:pt x="1670" y="1305"/>
                    </a:cubicBezTo>
                    <a:cubicBezTo>
                      <a:pt x="1643" y="1261"/>
                      <a:pt x="1610" y="1216"/>
                      <a:pt x="1572" y="1171"/>
                    </a:cubicBezTo>
                    <a:cubicBezTo>
                      <a:pt x="1542" y="1136"/>
                      <a:pt x="1512" y="1104"/>
                      <a:pt x="1481" y="1075"/>
                    </a:cubicBezTo>
                    <a:lnTo>
                      <a:pt x="1270" y="1253"/>
                    </a:lnTo>
                    <a:cubicBezTo>
                      <a:pt x="1293" y="1288"/>
                      <a:pt x="1320" y="1324"/>
                      <a:pt x="1350" y="1359"/>
                    </a:cubicBezTo>
                    <a:cubicBezTo>
                      <a:pt x="1476" y="1508"/>
                      <a:pt x="1615" y="1606"/>
                      <a:pt x="1696" y="1610"/>
                    </a:cubicBezTo>
                    <a:cubicBezTo>
                      <a:pt x="1739" y="1613"/>
                      <a:pt x="1770" y="1585"/>
                      <a:pt x="1783" y="1547"/>
                    </a:cubicBezTo>
                    <a:close/>
                    <a:moveTo>
                      <a:pt x="1069" y="618"/>
                    </a:moveTo>
                    <a:lnTo>
                      <a:pt x="835" y="486"/>
                    </a:lnTo>
                    <a:lnTo>
                      <a:pt x="823" y="496"/>
                    </a:lnTo>
                    <a:lnTo>
                      <a:pt x="953" y="651"/>
                    </a:lnTo>
                    <a:cubicBezTo>
                      <a:pt x="971" y="641"/>
                      <a:pt x="993" y="645"/>
                      <a:pt x="1007" y="661"/>
                    </a:cubicBezTo>
                    <a:cubicBezTo>
                      <a:pt x="1022" y="679"/>
                      <a:pt x="1020" y="706"/>
                      <a:pt x="1002" y="722"/>
                    </a:cubicBezTo>
                    <a:cubicBezTo>
                      <a:pt x="984" y="737"/>
                      <a:pt x="957" y="734"/>
                      <a:pt x="941" y="716"/>
                    </a:cubicBezTo>
                    <a:cubicBezTo>
                      <a:pt x="928" y="700"/>
                      <a:pt x="928" y="677"/>
                      <a:pt x="940" y="662"/>
                    </a:cubicBezTo>
                    <a:lnTo>
                      <a:pt x="810" y="507"/>
                    </a:lnTo>
                    <a:lnTo>
                      <a:pt x="797" y="518"/>
                    </a:lnTo>
                    <a:lnTo>
                      <a:pt x="889" y="770"/>
                    </a:lnTo>
                    <a:lnTo>
                      <a:pt x="974" y="828"/>
                    </a:lnTo>
                    <a:lnTo>
                      <a:pt x="1111" y="712"/>
                    </a:lnTo>
                    <a:lnTo>
                      <a:pt x="1069" y="618"/>
                    </a:ln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4000" advClick="0">
        <p14:vortex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250" fill="hold"/>
                                        <p:tgtEl>
                                          <p:spTgt spid="5"/>
                                        </p:tgtEl>
                                        <p:attrNameLst>
                                          <p:attrName>ppt_w</p:attrName>
                                        </p:attrNameLst>
                                      </p:cBhvr>
                                      <p:tavLst>
                                        <p:tav tm="0">
                                          <p:val>
                                            <p:fltVal val="0"/>
                                          </p:val>
                                        </p:tav>
                                        <p:tav tm="100000">
                                          <p:val>
                                            <p:strVal val="#ppt_w"/>
                                          </p:val>
                                        </p:tav>
                                      </p:tavLst>
                                    </p:anim>
                                    <p:anim calcmode="lin" valueType="num">
                                      <p:cBhvr>
                                        <p:cTn id="12" dur="250" fill="hold"/>
                                        <p:tgtEl>
                                          <p:spTgt spid="5"/>
                                        </p:tgtEl>
                                        <p:attrNameLst>
                                          <p:attrName>ppt_h</p:attrName>
                                        </p:attrNameLst>
                                      </p:cBhvr>
                                      <p:tavLst>
                                        <p:tav tm="0">
                                          <p:val>
                                            <p:fltVal val="0"/>
                                          </p:val>
                                        </p:tav>
                                        <p:tav tm="100000">
                                          <p:val>
                                            <p:strVal val="#ppt_h"/>
                                          </p:val>
                                        </p:tav>
                                      </p:tavLst>
                                    </p:anim>
                                    <p:animEffect transition="in" filter="fade">
                                      <p:cBhvr>
                                        <p:cTn id="13" dur="250"/>
                                        <p:tgtEl>
                                          <p:spTgt spid="5"/>
                                        </p:tgtEl>
                                      </p:cBhvr>
                                    </p:animEffect>
                                  </p:childTnLst>
                                </p:cTn>
                              </p:par>
                              <p:par>
                                <p:cTn id="14" presetID="6" presetClass="emph" presetSubtype="0" autoRev="1" fill="hold" grpId="1" nodeType="withEffect">
                                  <p:stCondLst>
                                    <p:cond delay="200"/>
                                  </p:stCondLst>
                                  <p:childTnLst>
                                    <p:animScale>
                                      <p:cBhvr>
                                        <p:cTn id="15" dur="250" fill="hold"/>
                                        <p:tgtEl>
                                          <p:spTgt spid="5"/>
                                        </p:tgtEl>
                                      </p:cBhvr>
                                      <p:by x="105000" y="105000"/>
                                    </p:animScale>
                                  </p:childTnLst>
                                </p:cTn>
                              </p:par>
                              <p:par>
                                <p:cTn id="16" presetID="27" presetClass="emph" presetSubtype="0" fill="remove" grpId="2" nodeType="withEffect">
                                  <p:stCondLst>
                                    <p:cond delay="500"/>
                                  </p:stCondLst>
                                  <p:childTnLst>
                                    <p:animClr clrSpc="rgb" dir="cw">
                                      <p:cBhvr override="childStyle">
                                        <p:cTn id="17" dur="125" autoRev="1" fill="remove"/>
                                        <p:tgtEl>
                                          <p:spTgt spid="5"/>
                                        </p:tgtEl>
                                        <p:attrNameLst>
                                          <p:attrName>style.color</p:attrName>
                                        </p:attrNameLst>
                                      </p:cBhvr>
                                      <p:to>
                                        <a:schemeClr val="bg1"/>
                                      </p:to>
                                    </p:animClr>
                                    <p:animClr clrSpc="rgb" dir="cw">
                                      <p:cBhvr>
                                        <p:cTn id="18" dur="125" autoRev="1" fill="remove"/>
                                        <p:tgtEl>
                                          <p:spTgt spid="5"/>
                                        </p:tgtEl>
                                        <p:attrNameLst>
                                          <p:attrName>fillcolor</p:attrName>
                                        </p:attrNameLst>
                                      </p:cBhvr>
                                      <p:to>
                                        <a:schemeClr val="bg1"/>
                                      </p:to>
                                    </p:animClr>
                                    <p:set>
                                      <p:cBhvr>
                                        <p:cTn id="19" dur="125" autoRev="1" fill="remove"/>
                                        <p:tgtEl>
                                          <p:spTgt spid="5"/>
                                        </p:tgtEl>
                                        <p:attrNameLst>
                                          <p:attrName>fill.type</p:attrName>
                                        </p:attrNameLst>
                                      </p:cBhvr>
                                      <p:to>
                                        <p:strVal val="solid"/>
                                      </p:to>
                                    </p:set>
                                    <p:set>
                                      <p:cBhvr>
                                        <p:cTn id="20" dur="125" autoRev="1" fill="remove"/>
                                        <p:tgtEl>
                                          <p:spTgt spid="5"/>
                                        </p:tgtEl>
                                        <p:attrNameLst>
                                          <p:attrName>fill.on</p:attrName>
                                        </p:attrNameLst>
                                      </p:cBhvr>
                                      <p:to>
                                        <p:strVal val="true"/>
                                      </p:to>
                                    </p:set>
                                  </p:childTnLst>
                                </p:cTn>
                              </p:par>
                            </p:childTnLst>
                          </p:cTn>
                        </p:par>
                        <p:par>
                          <p:cTn id="21" fill="hold">
                            <p:stCondLst>
                              <p:cond delay="1000"/>
                            </p:stCondLst>
                            <p:childTnLst>
                              <p:par>
                                <p:cTn id="22" presetID="2" presetClass="entr" presetSubtype="6"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3" fill="hold" grpId="0" nodeType="withEffect">
                                  <p:stCondLst>
                                    <p:cond delay="10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1+#ppt_w/2"/>
                                          </p:val>
                                        </p:tav>
                                        <p:tav tm="100000">
                                          <p:val>
                                            <p:strVal val="#ppt_x"/>
                                          </p:val>
                                        </p:tav>
                                      </p:tavLst>
                                    </p:anim>
                                    <p:anim calcmode="lin" valueType="num">
                                      <p:cBhvr additive="base">
                                        <p:cTn id="29" dur="500" fill="hold"/>
                                        <p:tgtEl>
                                          <p:spTgt spid="8"/>
                                        </p:tgtEl>
                                        <p:attrNameLst>
                                          <p:attrName>ppt_y</p:attrName>
                                        </p:attrNameLst>
                                      </p:cBhvr>
                                      <p:tavLst>
                                        <p:tav tm="0">
                                          <p:val>
                                            <p:strVal val="0-#ppt_h/2"/>
                                          </p:val>
                                        </p:tav>
                                        <p:tav tm="100000">
                                          <p:val>
                                            <p:strVal val="#ppt_y"/>
                                          </p:val>
                                        </p:tav>
                                      </p:tavLst>
                                    </p:anim>
                                  </p:childTnLst>
                                </p:cTn>
                              </p:par>
                              <p:par>
                                <p:cTn id="30" presetID="2" presetClass="entr" presetSubtype="6" fill="hold" grpId="0" nodeType="withEffect">
                                  <p:stCondLst>
                                    <p:cond delay="20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par>
                                <p:cTn id="34" presetID="2" presetClass="entr" presetSubtype="6" fill="hold" grpId="0" nodeType="withEffect">
                                  <p:stCondLst>
                                    <p:cond delay="40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400" fill="hold"/>
                                        <p:tgtEl>
                                          <p:spTgt spid="10"/>
                                        </p:tgtEl>
                                        <p:attrNameLst>
                                          <p:attrName>ppt_x</p:attrName>
                                        </p:attrNameLst>
                                      </p:cBhvr>
                                      <p:tavLst>
                                        <p:tav tm="0">
                                          <p:val>
                                            <p:strVal val="1+#ppt_w/2"/>
                                          </p:val>
                                        </p:tav>
                                        <p:tav tm="100000">
                                          <p:val>
                                            <p:strVal val="#ppt_x"/>
                                          </p:val>
                                        </p:tav>
                                      </p:tavLst>
                                    </p:anim>
                                    <p:anim calcmode="lin" valueType="num">
                                      <p:cBhvr additive="base">
                                        <p:cTn id="37" dur="400" fill="hold"/>
                                        <p:tgtEl>
                                          <p:spTgt spid="10"/>
                                        </p:tgtEl>
                                        <p:attrNameLst>
                                          <p:attrName>ppt_y</p:attrName>
                                        </p:attrNameLst>
                                      </p:cBhvr>
                                      <p:tavLst>
                                        <p:tav tm="0">
                                          <p:val>
                                            <p:strVal val="1+#ppt_h/2"/>
                                          </p:val>
                                        </p:tav>
                                        <p:tav tm="100000">
                                          <p:val>
                                            <p:strVal val="#ppt_y"/>
                                          </p:val>
                                        </p:tav>
                                      </p:tavLst>
                                    </p:anim>
                                  </p:childTnLst>
                                </p:cTn>
                              </p:par>
                              <p:par>
                                <p:cTn id="38" presetID="2" presetClass="entr" presetSubtype="3" fill="hold" grpId="0" nodeType="withEffect">
                                  <p:stCondLst>
                                    <p:cond delay="50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1+#ppt_w/2"/>
                                          </p:val>
                                        </p:tav>
                                        <p:tav tm="100000">
                                          <p:val>
                                            <p:strVal val="#ppt_x"/>
                                          </p:val>
                                        </p:tav>
                                      </p:tavLst>
                                    </p:anim>
                                    <p:anim calcmode="lin" valueType="num">
                                      <p:cBhvr additive="base">
                                        <p:cTn id="41" dur="500" fill="hold"/>
                                        <p:tgtEl>
                                          <p:spTgt spid="6"/>
                                        </p:tgtEl>
                                        <p:attrNameLst>
                                          <p:attrName>ppt_y</p:attrName>
                                        </p:attrNameLst>
                                      </p:cBhvr>
                                      <p:tavLst>
                                        <p:tav tm="0">
                                          <p:val>
                                            <p:strVal val="0-#ppt_h/2"/>
                                          </p:val>
                                        </p:tav>
                                        <p:tav tm="100000">
                                          <p:val>
                                            <p:strVal val="#ppt_y"/>
                                          </p:val>
                                        </p:tav>
                                      </p:tavLst>
                                    </p:anim>
                                  </p:childTnLst>
                                </p:cTn>
                              </p:par>
                              <p:par>
                                <p:cTn id="42" presetID="2" presetClass="entr" presetSubtype="3" fill="hold" grpId="0" nodeType="withEffect">
                                  <p:stCondLst>
                                    <p:cond delay="75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par>
                                <p:cTn id="46" presetID="42" presetClass="entr" presetSubtype="0" fill="hold" grpId="0" nodeType="withEffect">
                                  <p:stCondLst>
                                    <p:cond delay="50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anim calcmode="lin" valueType="num">
                                      <p:cBhvr>
                                        <p:cTn id="49" dur="500" fill="hold"/>
                                        <p:tgtEl>
                                          <p:spTgt spid="12"/>
                                        </p:tgtEl>
                                        <p:attrNameLst>
                                          <p:attrName>ppt_x</p:attrName>
                                        </p:attrNameLst>
                                      </p:cBhvr>
                                      <p:tavLst>
                                        <p:tav tm="0">
                                          <p:val>
                                            <p:strVal val="#ppt_x"/>
                                          </p:val>
                                        </p:tav>
                                        <p:tav tm="100000">
                                          <p:val>
                                            <p:strVal val="#ppt_x"/>
                                          </p:val>
                                        </p:tav>
                                      </p:tavLst>
                                    </p:anim>
                                    <p:anim calcmode="lin" valueType="num">
                                      <p:cBhvr>
                                        <p:cTn id="50" dur="500" fill="hold"/>
                                        <p:tgtEl>
                                          <p:spTgt spid="12"/>
                                        </p:tgtEl>
                                        <p:attrNameLst>
                                          <p:attrName>ppt_y</p:attrName>
                                        </p:attrNameLst>
                                      </p:cBhvr>
                                      <p:tavLst>
                                        <p:tav tm="0">
                                          <p:val>
                                            <p:strVal val="#ppt_y+.1"/>
                                          </p:val>
                                        </p:tav>
                                        <p:tav tm="100000">
                                          <p:val>
                                            <p:strVal val="#ppt_y"/>
                                          </p:val>
                                        </p:tav>
                                      </p:tavLst>
                                    </p:anim>
                                  </p:childTnLst>
                                </p:cTn>
                              </p:par>
                              <p:par>
                                <p:cTn id="51" presetID="41" presetClass="entr" presetSubtype="0" fill="hold" grpId="0" nodeType="withEffect">
                                  <p:stCondLst>
                                    <p:cond delay="1000"/>
                                  </p:stCondLst>
                                  <p:iterate type="wd">
                                    <p:tmPct val="10000"/>
                                  </p:iterate>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13"/>
                                        </p:tgtEl>
                                        <p:attrNameLst>
                                          <p:attrName>ppt_y</p:attrName>
                                        </p:attrNameLst>
                                      </p:cBhvr>
                                      <p:tavLst>
                                        <p:tav tm="0">
                                          <p:val>
                                            <p:strVal val="#ppt_y"/>
                                          </p:val>
                                        </p:tav>
                                        <p:tav tm="100000">
                                          <p:val>
                                            <p:strVal val="#ppt_y"/>
                                          </p:val>
                                        </p:tav>
                                      </p:tavLst>
                                    </p:anim>
                                    <p:anim calcmode="lin" valueType="num">
                                      <p:cBhvr>
                                        <p:cTn id="5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13"/>
                                        </p:tgtEl>
                                      </p:cBhvr>
                                    </p:animEffect>
                                  </p:childTnLst>
                                </p:cTn>
                              </p:par>
                              <p:par>
                                <p:cTn id="58" presetID="42" presetClass="entr" presetSubtype="0" fill="hold" nodeType="withEffect">
                                  <p:stCondLst>
                                    <p:cond delay="125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1000"/>
                                        <p:tgtEl>
                                          <p:spTgt spid="23"/>
                                        </p:tgtEl>
                                      </p:cBhvr>
                                    </p:animEffect>
                                    <p:anim calcmode="lin" valueType="num">
                                      <p:cBhvr>
                                        <p:cTn id="61" dur="1000" fill="hold"/>
                                        <p:tgtEl>
                                          <p:spTgt spid="23"/>
                                        </p:tgtEl>
                                        <p:attrNameLst>
                                          <p:attrName>ppt_x</p:attrName>
                                        </p:attrNameLst>
                                      </p:cBhvr>
                                      <p:tavLst>
                                        <p:tav tm="0">
                                          <p:val>
                                            <p:strVal val="#ppt_x"/>
                                          </p:val>
                                        </p:tav>
                                        <p:tav tm="100000">
                                          <p:val>
                                            <p:strVal val="#ppt_x"/>
                                          </p:val>
                                        </p:tav>
                                      </p:tavLst>
                                    </p:anim>
                                    <p:anim calcmode="lin" valueType="num">
                                      <p:cBhvr>
                                        <p:cTn id="62" dur="1000" fill="hold"/>
                                        <p:tgtEl>
                                          <p:spTgt spid="23"/>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175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1000"/>
                                        <p:tgtEl>
                                          <p:spTgt spid="2"/>
                                        </p:tgtEl>
                                      </p:cBhvr>
                                    </p:animEffect>
                                    <p:anim calcmode="lin" valueType="num">
                                      <p:cBhvr>
                                        <p:cTn id="66" dur="1000" fill="hold"/>
                                        <p:tgtEl>
                                          <p:spTgt spid="2"/>
                                        </p:tgtEl>
                                        <p:attrNameLst>
                                          <p:attrName>ppt_x</p:attrName>
                                        </p:attrNameLst>
                                      </p:cBhvr>
                                      <p:tavLst>
                                        <p:tav tm="0">
                                          <p:val>
                                            <p:strVal val="#ppt_x"/>
                                          </p:val>
                                        </p:tav>
                                        <p:tav tm="100000">
                                          <p:val>
                                            <p:strVal val="#ppt_x"/>
                                          </p:val>
                                        </p:tav>
                                      </p:tavLst>
                                    </p:anim>
                                    <p:anim calcmode="lin" valueType="num">
                                      <p:cBhvr>
                                        <p:cTn id="6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5" grpId="2" animBg="1"/>
      <p:bldP spid="6" grpId="0" animBg="1"/>
      <p:bldP spid="7" grpId="0" animBg="1"/>
      <p:bldP spid="8" grpId="0" animBg="1"/>
      <p:bldP spid="9" grpId="0" animBg="1"/>
      <p:bldP spid="10" grpId="0" animBg="1"/>
      <p:bldP spid="11" grpId="0" animBg="1"/>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2"/>
          <p:cNvSpPr txBox="1"/>
          <p:nvPr/>
        </p:nvSpPr>
        <p:spPr>
          <a:xfrm>
            <a:off x="1219763" y="105518"/>
            <a:ext cx="2004700" cy="523220"/>
          </a:xfrm>
          <a:prstGeom prst="rect">
            <a:avLst/>
          </a:prstGeom>
          <a:noFill/>
        </p:spPr>
        <p:txBody>
          <a:bodyPr wrap="square" rtlCol="0">
            <a:spAutoFit/>
          </a:bodyPr>
          <a:lstStyle/>
          <a:p>
            <a:pPr algn="ctr"/>
            <a:r>
              <a:rPr lang="zh-CN" altLang="en-US" sz="2800" b="1">
                <a:solidFill>
                  <a:srgbClr val="0070C0"/>
                </a:solidFill>
                <a:latin typeface="微软雅黑" panose="020B0503020204020204" pitchFamily="34" charset="-122"/>
                <a:ea typeface="微软雅黑" panose="020B0503020204020204" pitchFamily="34" charset="-122"/>
              </a:rPr>
              <a:t>研究总结</a:t>
            </a:r>
          </a:p>
        </p:txBody>
      </p:sp>
      <p:cxnSp>
        <p:nvCxnSpPr>
          <p:cNvPr id="34" name="直接连接符 33"/>
          <p:cNvCxnSpPr/>
          <p:nvPr/>
        </p:nvCxnSpPr>
        <p:spPr>
          <a:xfrm>
            <a:off x="0" y="687715"/>
            <a:ext cx="914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35" name="图片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20" y="104414"/>
            <a:ext cx="826142" cy="583301"/>
          </a:xfrm>
          <a:prstGeom prst="rect">
            <a:avLst/>
          </a:prstGeom>
        </p:spPr>
      </p:pic>
      <p:sp>
        <p:nvSpPr>
          <p:cNvPr id="36" name="椭圆 35"/>
          <p:cNvSpPr/>
          <p:nvPr/>
        </p:nvSpPr>
        <p:spPr>
          <a:xfrm>
            <a:off x="7450353" y="286397"/>
            <a:ext cx="161462" cy="1614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7724169" y="286397"/>
            <a:ext cx="161462" cy="1614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7997985" y="286397"/>
            <a:ext cx="161462" cy="1614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8271801" y="286397"/>
            <a:ext cx="161462" cy="16146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8545617" y="286397"/>
            <a:ext cx="161462" cy="1614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4" name="图表 3"/>
          <p:cNvGraphicFramePr/>
          <p:nvPr/>
        </p:nvGraphicFramePr>
        <p:xfrm>
          <a:off x="1628169" y="868594"/>
          <a:ext cx="6096000" cy="4064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mc:AlternateContent xmlns:mc="http://schemas.openxmlformats.org/markup-compatibility/2006" xmlns:p14="http://schemas.microsoft.com/office/powerpoint/2010/main">
    <mc:Choice Requires="p14">
      <p:transition spd="slow" p14:dur="3000" advClick="0">
        <p14:shred pattern="rectang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500"/>
                                  </p:stCondLst>
                                  <p:iterate type="wd">
                                    <p:tmPct val="10000"/>
                                  </p:iterate>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3"/>
                                        </p:tgtEl>
                                        <p:attrNameLst>
                                          <p:attrName>ppt_y</p:attrName>
                                        </p:attrNameLst>
                                      </p:cBhvr>
                                      <p:tavLst>
                                        <p:tav tm="0">
                                          <p:val>
                                            <p:strVal val="#ppt_y"/>
                                          </p:val>
                                        </p:tav>
                                        <p:tav tm="100000">
                                          <p:val>
                                            <p:strVal val="#ppt_y"/>
                                          </p:val>
                                        </p:tav>
                                      </p:tavLst>
                                    </p:anim>
                                    <p:anim calcmode="lin" valueType="num">
                                      <p:cBhvr>
                                        <p:cTn id="14"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3"/>
                                        </p:tgtEl>
                                      </p:cBhvr>
                                    </p:animEffect>
                                  </p:childTnLst>
                                </p:cTn>
                              </p:par>
                              <p:par>
                                <p:cTn id="17" presetID="22" presetClass="entr" presetSubtype="8" fill="hold" nodeType="withEffect">
                                  <p:stCondLst>
                                    <p:cond delay="100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500"/>
                                        <p:tgtEl>
                                          <p:spTgt spid="34"/>
                                        </p:tgtEl>
                                      </p:cBhvr>
                                    </p:animEffect>
                                  </p:childTnLst>
                                </p:cTn>
                              </p:par>
                              <p:par>
                                <p:cTn id="20" presetID="23" presetClass="entr" presetSubtype="16" fill="hold" grpId="0" nodeType="withEffect">
                                  <p:stCondLst>
                                    <p:cond delay="125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1500"/>
                                  </p:stCondLst>
                                  <p:childTnLst>
                                    <p:set>
                                      <p:cBhvr>
                                        <p:cTn id="25" dur="1" fill="hold">
                                          <p:stCondLst>
                                            <p:cond delay="0"/>
                                          </p:stCondLst>
                                        </p:cTn>
                                        <p:tgtEl>
                                          <p:spTgt spid="37"/>
                                        </p:tgtEl>
                                        <p:attrNameLst>
                                          <p:attrName>style.visibility</p:attrName>
                                        </p:attrNameLst>
                                      </p:cBhvr>
                                      <p:to>
                                        <p:strVal val="visible"/>
                                      </p:to>
                                    </p:set>
                                    <p:anim calcmode="lin" valueType="num">
                                      <p:cBhvr>
                                        <p:cTn id="26" dur="500" fill="hold"/>
                                        <p:tgtEl>
                                          <p:spTgt spid="37"/>
                                        </p:tgtEl>
                                        <p:attrNameLst>
                                          <p:attrName>ppt_w</p:attrName>
                                        </p:attrNameLst>
                                      </p:cBhvr>
                                      <p:tavLst>
                                        <p:tav tm="0">
                                          <p:val>
                                            <p:fltVal val="0"/>
                                          </p:val>
                                        </p:tav>
                                        <p:tav tm="100000">
                                          <p:val>
                                            <p:strVal val="#ppt_w"/>
                                          </p:val>
                                        </p:tav>
                                      </p:tavLst>
                                    </p:anim>
                                    <p:anim calcmode="lin" valueType="num">
                                      <p:cBhvr>
                                        <p:cTn id="27" dur="500" fill="hold"/>
                                        <p:tgtEl>
                                          <p:spTgt spid="37"/>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750"/>
                                  </p:stCondLst>
                                  <p:childTnLst>
                                    <p:set>
                                      <p:cBhvr>
                                        <p:cTn id="29" dur="1" fill="hold">
                                          <p:stCondLst>
                                            <p:cond delay="0"/>
                                          </p:stCondLst>
                                        </p:cTn>
                                        <p:tgtEl>
                                          <p:spTgt spid="38"/>
                                        </p:tgtEl>
                                        <p:attrNameLst>
                                          <p:attrName>style.visibility</p:attrName>
                                        </p:attrNameLst>
                                      </p:cBhvr>
                                      <p:to>
                                        <p:strVal val="visible"/>
                                      </p:to>
                                    </p:set>
                                    <p:anim calcmode="lin" valueType="num">
                                      <p:cBhvr>
                                        <p:cTn id="30" dur="500" fill="hold"/>
                                        <p:tgtEl>
                                          <p:spTgt spid="38"/>
                                        </p:tgtEl>
                                        <p:attrNameLst>
                                          <p:attrName>ppt_w</p:attrName>
                                        </p:attrNameLst>
                                      </p:cBhvr>
                                      <p:tavLst>
                                        <p:tav tm="0">
                                          <p:val>
                                            <p:fltVal val="0"/>
                                          </p:val>
                                        </p:tav>
                                        <p:tav tm="100000">
                                          <p:val>
                                            <p:strVal val="#ppt_w"/>
                                          </p:val>
                                        </p:tav>
                                      </p:tavLst>
                                    </p:anim>
                                    <p:anim calcmode="lin" valueType="num">
                                      <p:cBhvr>
                                        <p:cTn id="31" dur="500" fill="hold"/>
                                        <p:tgtEl>
                                          <p:spTgt spid="38"/>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2000"/>
                                  </p:stCondLst>
                                  <p:childTnLst>
                                    <p:set>
                                      <p:cBhvr>
                                        <p:cTn id="33" dur="1" fill="hold">
                                          <p:stCondLst>
                                            <p:cond delay="0"/>
                                          </p:stCondLst>
                                        </p:cTn>
                                        <p:tgtEl>
                                          <p:spTgt spid="39"/>
                                        </p:tgtEl>
                                        <p:attrNameLst>
                                          <p:attrName>style.visibility</p:attrName>
                                        </p:attrNameLst>
                                      </p:cBhvr>
                                      <p:to>
                                        <p:strVal val="visible"/>
                                      </p:to>
                                    </p:set>
                                    <p:anim calcmode="lin" valueType="num">
                                      <p:cBhvr>
                                        <p:cTn id="34" dur="500" fill="hold"/>
                                        <p:tgtEl>
                                          <p:spTgt spid="39"/>
                                        </p:tgtEl>
                                        <p:attrNameLst>
                                          <p:attrName>ppt_w</p:attrName>
                                        </p:attrNameLst>
                                      </p:cBhvr>
                                      <p:tavLst>
                                        <p:tav tm="0">
                                          <p:val>
                                            <p:fltVal val="0"/>
                                          </p:val>
                                        </p:tav>
                                        <p:tav tm="100000">
                                          <p:val>
                                            <p:strVal val="#ppt_w"/>
                                          </p:val>
                                        </p:tav>
                                      </p:tavLst>
                                    </p:anim>
                                    <p:anim calcmode="lin" valueType="num">
                                      <p:cBhvr>
                                        <p:cTn id="35" dur="500" fill="hold"/>
                                        <p:tgtEl>
                                          <p:spTgt spid="39"/>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2250"/>
                                  </p:stCondLst>
                                  <p:childTnLst>
                                    <p:set>
                                      <p:cBhvr>
                                        <p:cTn id="37" dur="1" fill="hold">
                                          <p:stCondLst>
                                            <p:cond delay="0"/>
                                          </p:stCondLst>
                                        </p:cTn>
                                        <p:tgtEl>
                                          <p:spTgt spid="40"/>
                                        </p:tgtEl>
                                        <p:attrNameLst>
                                          <p:attrName>style.visibility</p:attrName>
                                        </p:attrNameLst>
                                      </p:cBhvr>
                                      <p:to>
                                        <p:strVal val="visible"/>
                                      </p:to>
                                    </p:set>
                                    <p:anim calcmode="lin" valueType="num">
                                      <p:cBhvr>
                                        <p:cTn id="38" dur="500" fill="hold"/>
                                        <p:tgtEl>
                                          <p:spTgt spid="40"/>
                                        </p:tgtEl>
                                        <p:attrNameLst>
                                          <p:attrName>ppt_w</p:attrName>
                                        </p:attrNameLst>
                                      </p:cBhvr>
                                      <p:tavLst>
                                        <p:tav tm="0">
                                          <p:val>
                                            <p:fltVal val="0"/>
                                          </p:val>
                                        </p:tav>
                                        <p:tav tm="100000">
                                          <p:val>
                                            <p:strVal val="#ppt_w"/>
                                          </p:val>
                                        </p:tav>
                                      </p:tavLst>
                                    </p:anim>
                                    <p:anim calcmode="lin" valueType="num">
                                      <p:cBhvr>
                                        <p:cTn id="39" dur="5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2"/>
          <p:cNvSpPr txBox="1"/>
          <p:nvPr/>
        </p:nvSpPr>
        <p:spPr>
          <a:xfrm>
            <a:off x="1219763" y="105518"/>
            <a:ext cx="2004700" cy="523220"/>
          </a:xfrm>
          <a:prstGeom prst="rect">
            <a:avLst/>
          </a:prstGeom>
          <a:noFill/>
        </p:spPr>
        <p:txBody>
          <a:bodyPr wrap="square" rtlCol="0">
            <a:spAutoFit/>
          </a:bodyPr>
          <a:lstStyle/>
          <a:p>
            <a:pPr algn="ctr"/>
            <a:r>
              <a:rPr lang="zh-CN" altLang="en-US" sz="2800" b="1">
                <a:solidFill>
                  <a:srgbClr val="0070C0"/>
                </a:solidFill>
                <a:latin typeface="微软雅黑" panose="020B0503020204020204" pitchFamily="34" charset="-122"/>
                <a:ea typeface="微软雅黑" panose="020B0503020204020204" pitchFamily="34" charset="-122"/>
              </a:rPr>
              <a:t>成绩与思考</a:t>
            </a:r>
          </a:p>
        </p:txBody>
      </p:sp>
      <p:cxnSp>
        <p:nvCxnSpPr>
          <p:cNvPr id="37" name="直接连接符 36"/>
          <p:cNvCxnSpPr/>
          <p:nvPr/>
        </p:nvCxnSpPr>
        <p:spPr>
          <a:xfrm>
            <a:off x="0" y="687715"/>
            <a:ext cx="914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38" name="图片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20" y="104414"/>
            <a:ext cx="826142" cy="583301"/>
          </a:xfrm>
          <a:prstGeom prst="rect">
            <a:avLst/>
          </a:prstGeom>
        </p:spPr>
      </p:pic>
      <p:sp>
        <p:nvSpPr>
          <p:cNvPr id="39" name="椭圆 38"/>
          <p:cNvSpPr/>
          <p:nvPr/>
        </p:nvSpPr>
        <p:spPr>
          <a:xfrm>
            <a:off x="7450353" y="286397"/>
            <a:ext cx="161462" cy="1614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7724169" y="286397"/>
            <a:ext cx="161462" cy="1614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7997985" y="286397"/>
            <a:ext cx="161462" cy="1614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8271801" y="286397"/>
            <a:ext cx="161462" cy="16146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8545617" y="286397"/>
            <a:ext cx="161462" cy="1614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rcRect l="11808" t="14517" r="47966" b="19548"/>
          <a:stretch>
            <a:fillRect/>
          </a:stretch>
        </p:blipFill>
        <p:spPr>
          <a:xfrm>
            <a:off x="393620" y="749938"/>
            <a:ext cx="3573946" cy="4393562"/>
          </a:xfrm>
          <a:prstGeom prst="rect">
            <a:avLst/>
          </a:prstGeom>
        </p:spPr>
      </p:pic>
      <p:grpSp>
        <p:nvGrpSpPr>
          <p:cNvPr id="44" name="组合 43"/>
          <p:cNvGrpSpPr/>
          <p:nvPr/>
        </p:nvGrpSpPr>
        <p:grpSpPr>
          <a:xfrm>
            <a:off x="5408500" y="1072336"/>
            <a:ext cx="589439" cy="606748"/>
            <a:chOff x="5192768" y="1485150"/>
            <a:chExt cx="589439" cy="606748"/>
          </a:xfrm>
        </p:grpSpPr>
        <p:grpSp>
          <p:nvGrpSpPr>
            <p:cNvPr id="45" name="组合 44"/>
            <p:cNvGrpSpPr/>
            <p:nvPr/>
          </p:nvGrpSpPr>
          <p:grpSpPr>
            <a:xfrm>
              <a:off x="5192768" y="1485150"/>
              <a:ext cx="589439" cy="606748"/>
              <a:chOff x="1463339" y="1072758"/>
              <a:chExt cx="1546058" cy="1546058"/>
            </a:xfrm>
            <a:effectLst>
              <a:outerShdw blurRad="330200" dist="215900" dir="6900000" sx="81000" sy="81000" algn="t" rotWithShape="0">
                <a:prstClr val="black">
                  <a:alpha val="42000"/>
                </a:prstClr>
              </a:outerShdw>
            </a:effectLst>
          </p:grpSpPr>
          <p:sp>
            <p:nvSpPr>
              <p:cNvPr id="48" name="同心圆 3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latin typeface="微软雅黑" panose="020B0503020204020204" pitchFamily="34" charset="-122"/>
                  <a:ea typeface="微软雅黑" panose="020B0503020204020204" pitchFamily="34" charset="-122"/>
                </a:endParaRPr>
              </a:p>
            </p:txBody>
          </p:sp>
          <p:sp>
            <p:nvSpPr>
              <p:cNvPr id="49" name="椭圆 48"/>
              <p:cNvSpPr/>
              <p:nvPr/>
            </p:nvSpPr>
            <p:spPr>
              <a:xfrm>
                <a:off x="1484232" y="1093651"/>
                <a:ext cx="1504274" cy="1504274"/>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latin typeface="微软雅黑" panose="020B0503020204020204" pitchFamily="34" charset="-122"/>
                  <a:ea typeface="微软雅黑" panose="020B0503020204020204" pitchFamily="34" charset="-122"/>
                </a:endParaRPr>
              </a:p>
            </p:txBody>
          </p:sp>
        </p:grpSp>
        <p:sp>
          <p:nvSpPr>
            <p:cNvPr id="46" name="椭圆 45"/>
            <p:cNvSpPr/>
            <p:nvPr/>
          </p:nvSpPr>
          <p:spPr>
            <a:xfrm>
              <a:off x="5264431" y="1558920"/>
              <a:ext cx="446112" cy="459210"/>
            </a:xfrm>
            <a:prstGeom prst="ellipse">
              <a:avLst/>
            </a:prstGeom>
            <a:solidFill>
              <a:schemeClr val="accent1"/>
            </a:solidFill>
            <a:ln>
              <a:noFill/>
            </a:ln>
            <a:effectLst>
              <a:innerShdw blurRad="114300">
                <a:srgbClr val="D3133C">
                  <a:alpha val="14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2362" tIns="46181" rIns="92362" bIns="46181" rtlCol="0" anchor="ctr"/>
            <a:lstStyle/>
            <a:p>
              <a:pPr algn="ctr"/>
              <a:endParaRPr lang="zh-CN" altLang="en-US" sz="1605">
                <a:latin typeface="微软雅黑" panose="020B0503020204020204" pitchFamily="34" charset="-122"/>
                <a:ea typeface="微软雅黑" panose="020B0503020204020204" pitchFamily="34" charset="-122"/>
              </a:endParaRPr>
            </a:p>
          </p:txBody>
        </p:sp>
        <p:sp>
          <p:nvSpPr>
            <p:cNvPr id="47" name="TextBox 26"/>
            <p:cNvSpPr txBox="1"/>
            <p:nvPr/>
          </p:nvSpPr>
          <p:spPr>
            <a:xfrm>
              <a:off x="5264433" y="1570661"/>
              <a:ext cx="493964" cy="411941"/>
            </a:xfrm>
            <a:prstGeom prst="rect">
              <a:avLst/>
            </a:prstGeom>
            <a:noFill/>
          </p:spPr>
          <p:txBody>
            <a:bodyPr wrap="square" lIns="92362" tIns="46181" rIns="92362" bIns="46181" rtlCol="0">
              <a:spAutoFit/>
            </a:bodyPr>
            <a:lstStyle/>
            <a:p>
              <a:r>
                <a:rPr lang="en-US" altLang="zh-CN" sz="2070">
                  <a:solidFill>
                    <a:schemeClr val="bg1"/>
                  </a:solidFill>
                  <a:latin typeface="微软雅黑" panose="020B0503020204020204" pitchFamily="34" charset="-122"/>
                  <a:ea typeface="微软雅黑" panose="020B0503020204020204" pitchFamily="34" charset="-122"/>
                </a:rPr>
                <a:t>01</a:t>
              </a:r>
              <a:endParaRPr lang="zh-CN" altLang="en-US" sz="2070">
                <a:solidFill>
                  <a:schemeClr val="bg1"/>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5397332" y="2056470"/>
            <a:ext cx="589439" cy="606748"/>
            <a:chOff x="5181600" y="2303314"/>
            <a:chExt cx="589439" cy="606748"/>
          </a:xfrm>
        </p:grpSpPr>
        <p:grpSp>
          <p:nvGrpSpPr>
            <p:cNvPr id="51" name="组合 50"/>
            <p:cNvGrpSpPr/>
            <p:nvPr/>
          </p:nvGrpSpPr>
          <p:grpSpPr>
            <a:xfrm>
              <a:off x="5181600" y="2303314"/>
              <a:ext cx="589439" cy="606748"/>
              <a:chOff x="1463339" y="1072758"/>
              <a:chExt cx="1546058" cy="1546058"/>
            </a:xfrm>
            <a:effectLst>
              <a:outerShdw blurRad="330200" dist="215900" dir="6900000" sx="81000" sy="81000" algn="t" rotWithShape="0">
                <a:prstClr val="black">
                  <a:alpha val="49000"/>
                </a:prstClr>
              </a:outerShdw>
            </a:effectLst>
          </p:grpSpPr>
          <p:sp>
            <p:nvSpPr>
              <p:cNvPr id="54" name="同心圆 3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latin typeface="微软雅黑" panose="020B0503020204020204" pitchFamily="34" charset="-122"/>
                  <a:ea typeface="微软雅黑" panose="020B0503020204020204" pitchFamily="34" charset="-122"/>
                </a:endParaRPr>
              </a:p>
            </p:txBody>
          </p:sp>
          <p:sp>
            <p:nvSpPr>
              <p:cNvPr id="55" name="椭圆 54"/>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latin typeface="微软雅黑" panose="020B0503020204020204" pitchFamily="34" charset="-122"/>
                  <a:ea typeface="微软雅黑" panose="020B0503020204020204" pitchFamily="34" charset="-122"/>
                </a:endParaRPr>
              </a:p>
            </p:txBody>
          </p:sp>
        </p:grpSp>
        <p:sp>
          <p:nvSpPr>
            <p:cNvPr id="52" name="椭圆 51"/>
            <p:cNvSpPr/>
            <p:nvPr/>
          </p:nvSpPr>
          <p:spPr>
            <a:xfrm>
              <a:off x="5253263" y="2377083"/>
              <a:ext cx="446112" cy="45921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62" tIns="46181" rIns="92362" bIns="46181" rtlCol="0" anchor="ctr"/>
            <a:lstStyle/>
            <a:p>
              <a:pPr algn="ctr"/>
              <a:endParaRPr lang="zh-CN" altLang="en-US" sz="1605">
                <a:latin typeface="微软雅黑" panose="020B0503020204020204" pitchFamily="34" charset="-122"/>
                <a:ea typeface="微软雅黑" panose="020B0503020204020204" pitchFamily="34" charset="-122"/>
              </a:endParaRPr>
            </a:p>
          </p:txBody>
        </p:sp>
        <p:sp>
          <p:nvSpPr>
            <p:cNvPr id="53" name="TextBox 27"/>
            <p:cNvSpPr txBox="1"/>
            <p:nvPr/>
          </p:nvSpPr>
          <p:spPr>
            <a:xfrm>
              <a:off x="5248559" y="2388823"/>
              <a:ext cx="517775" cy="411941"/>
            </a:xfrm>
            <a:prstGeom prst="rect">
              <a:avLst/>
            </a:prstGeom>
            <a:noFill/>
          </p:spPr>
          <p:txBody>
            <a:bodyPr wrap="square" lIns="92362" tIns="46181" rIns="92362" bIns="46181" rtlCol="0">
              <a:spAutoFit/>
            </a:bodyPr>
            <a:lstStyle/>
            <a:p>
              <a:r>
                <a:rPr lang="en-US" altLang="zh-CN" sz="2070">
                  <a:solidFill>
                    <a:schemeClr val="bg1"/>
                  </a:solidFill>
                  <a:latin typeface="微软雅黑" panose="020B0503020204020204" pitchFamily="34" charset="-122"/>
                  <a:ea typeface="微软雅黑" panose="020B0503020204020204" pitchFamily="34" charset="-122"/>
                </a:rPr>
                <a:t>02</a:t>
              </a:r>
              <a:endParaRPr lang="zh-CN" altLang="en-US" sz="2070">
                <a:solidFill>
                  <a:schemeClr val="bg1"/>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5397332" y="3040604"/>
            <a:ext cx="589439" cy="606748"/>
            <a:chOff x="5181600" y="3121478"/>
            <a:chExt cx="589439" cy="606748"/>
          </a:xfrm>
        </p:grpSpPr>
        <p:grpSp>
          <p:nvGrpSpPr>
            <p:cNvPr id="57" name="组合 56"/>
            <p:cNvGrpSpPr/>
            <p:nvPr/>
          </p:nvGrpSpPr>
          <p:grpSpPr>
            <a:xfrm>
              <a:off x="5181600" y="3121478"/>
              <a:ext cx="589439" cy="606748"/>
              <a:chOff x="1463339" y="1072758"/>
              <a:chExt cx="1546058" cy="1546058"/>
            </a:xfrm>
            <a:effectLst>
              <a:outerShdw blurRad="330200" dist="215900" dir="6900000" sx="81000" sy="81000" algn="t" rotWithShape="0">
                <a:prstClr val="black">
                  <a:alpha val="49000"/>
                </a:prstClr>
              </a:outerShdw>
            </a:effectLst>
          </p:grpSpPr>
          <p:sp>
            <p:nvSpPr>
              <p:cNvPr id="60" name="同心圆 4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latin typeface="微软雅黑" panose="020B0503020204020204" pitchFamily="34" charset="-122"/>
                  <a:ea typeface="微软雅黑" panose="020B0503020204020204" pitchFamily="34" charset="-122"/>
                </a:endParaRPr>
              </a:p>
            </p:txBody>
          </p:sp>
          <p:sp>
            <p:nvSpPr>
              <p:cNvPr id="61" name="椭圆 60"/>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latin typeface="微软雅黑" panose="020B0503020204020204" pitchFamily="34" charset="-122"/>
                  <a:ea typeface="微软雅黑" panose="020B0503020204020204" pitchFamily="34" charset="-122"/>
                </a:endParaRPr>
              </a:p>
            </p:txBody>
          </p:sp>
        </p:grpSp>
        <p:sp>
          <p:nvSpPr>
            <p:cNvPr id="58" name="椭圆 57"/>
            <p:cNvSpPr/>
            <p:nvPr/>
          </p:nvSpPr>
          <p:spPr>
            <a:xfrm>
              <a:off x="5253263" y="3195246"/>
              <a:ext cx="446112" cy="45921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62" tIns="46181" rIns="92362" bIns="46181" rtlCol="0" anchor="ctr"/>
            <a:lstStyle/>
            <a:p>
              <a:pPr algn="ctr"/>
              <a:endParaRPr lang="zh-CN" altLang="en-US" sz="1605">
                <a:latin typeface="微软雅黑" panose="020B0503020204020204" pitchFamily="34" charset="-122"/>
                <a:ea typeface="微软雅黑" panose="020B0503020204020204" pitchFamily="34" charset="-122"/>
              </a:endParaRPr>
            </a:p>
          </p:txBody>
        </p:sp>
        <p:sp>
          <p:nvSpPr>
            <p:cNvPr id="59" name="TextBox 28"/>
            <p:cNvSpPr txBox="1"/>
            <p:nvPr/>
          </p:nvSpPr>
          <p:spPr>
            <a:xfrm>
              <a:off x="5248559" y="3195246"/>
              <a:ext cx="517775" cy="411941"/>
            </a:xfrm>
            <a:prstGeom prst="rect">
              <a:avLst/>
            </a:prstGeom>
            <a:noFill/>
          </p:spPr>
          <p:txBody>
            <a:bodyPr wrap="square" lIns="92362" tIns="46181" rIns="92362" bIns="46181" rtlCol="0">
              <a:spAutoFit/>
            </a:bodyPr>
            <a:lstStyle/>
            <a:p>
              <a:r>
                <a:rPr lang="en-US" altLang="zh-CN" sz="2070">
                  <a:solidFill>
                    <a:schemeClr val="bg1"/>
                  </a:solidFill>
                  <a:latin typeface="微软雅黑" panose="020B0503020204020204" pitchFamily="34" charset="-122"/>
                  <a:ea typeface="微软雅黑" panose="020B0503020204020204" pitchFamily="34" charset="-122"/>
                </a:rPr>
                <a:t>03</a:t>
              </a:r>
              <a:endParaRPr lang="zh-CN" altLang="en-US" sz="2070">
                <a:solidFill>
                  <a:schemeClr val="bg1"/>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5397332" y="4024737"/>
            <a:ext cx="600607" cy="606748"/>
            <a:chOff x="5181600" y="3854414"/>
            <a:chExt cx="600607" cy="606748"/>
          </a:xfrm>
        </p:grpSpPr>
        <p:grpSp>
          <p:nvGrpSpPr>
            <p:cNvPr id="63" name="组合 62"/>
            <p:cNvGrpSpPr/>
            <p:nvPr/>
          </p:nvGrpSpPr>
          <p:grpSpPr>
            <a:xfrm>
              <a:off x="5181600" y="3854414"/>
              <a:ext cx="589439" cy="606748"/>
              <a:chOff x="1463339" y="1072758"/>
              <a:chExt cx="1546058" cy="1546058"/>
            </a:xfrm>
            <a:effectLst>
              <a:outerShdw blurRad="330200" dist="215900" dir="6900000" sx="81000" sy="81000" algn="t" rotWithShape="0">
                <a:prstClr val="black">
                  <a:alpha val="49000"/>
                </a:prstClr>
              </a:outerShdw>
            </a:effectLst>
          </p:grpSpPr>
          <p:sp>
            <p:nvSpPr>
              <p:cNvPr id="66" name="同心圆 6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latin typeface="微软雅黑" panose="020B0503020204020204" pitchFamily="34" charset="-122"/>
                  <a:ea typeface="微软雅黑" panose="020B0503020204020204" pitchFamily="34" charset="-122"/>
                </a:endParaRPr>
              </a:p>
            </p:txBody>
          </p:sp>
          <p:sp>
            <p:nvSpPr>
              <p:cNvPr id="67" name="椭圆 66"/>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latin typeface="微软雅黑" panose="020B0503020204020204" pitchFamily="34" charset="-122"/>
                  <a:ea typeface="微软雅黑" panose="020B0503020204020204" pitchFamily="34" charset="-122"/>
                </a:endParaRPr>
              </a:p>
            </p:txBody>
          </p:sp>
        </p:grpSp>
        <p:sp>
          <p:nvSpPr>
            <p:cNvPr id="64" name="椭圆 63"/>
            <p:cNvSpPr/>
            <p:nvPr/>
          </p:nvSpPr>
          <p:spPr>
            <a:xfrm>
              <a:off x="5253263" y="3928183"/>
              <a:ext cx="446112" cy="45921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62" tIns="46181" rIns="92362" bIns="46181" rtlCol="0" anchor="ctr"/>
            <a:lstStyle/>
            <a:p>
              <a:pPr algn="ctr"/>
              <a:endParaRPr lang="zh-CN" altLang="en-US" sz="1605">
                <a:latin typeface="微软雅黑" panose="020B0503020204020204" pitchFamily="34" charset="-122"/>
                <a:ea typeface="微软雅黑" panose="020B0503020204020204" pitchFamily="34" charset="-122"/>
              </a:endParaRPr>
            </a:p>
          </p:txBody>
        </p:sp>
        <p:sp>
          <p:nvSpPr>
            <p:cNvPr id="65" name="TextBox 102"/>
            <p:cNvSpPr txBox="1"/>
            <p:nvPr/>
          </p:nvSpPr>
          <p:spPr>
            <a:xfrm>
              <a:off x="5253263" y="3957259"/>
              <a:ext cx="528944" cy="411941"/>
            </a:xfrm>
            <a:prstGeom prst="rect">
              <a:avLst/>
            </a:prstGeom>
            <a:noFill/>
          </p:spPr>
          <p:txBody>
            <a:bodyPr wrap="square" lIns="92362" tIns="46181" rIns="92362" bIns="46181" rtlCol="0">
              <a:spAutoFit/>
            </a:bodyPr>
            <a:lstStyle/>
            <a:p>
              <a:r>
                <a:rPr lang="en-US" altLang="zh-CN" sz="2070">
                  <a:solidFill>
                    <a:schemeClr val="bg1"/>
                  </a:solidFill>
                  <a:latin typeface="微软雅黑" panose="020B0503020204020204" pitchFamily="34" charset="-122"/>
                  <a:ea typeface="微软雅黑" panose="020B0503020204020204" pitchFamily="34" charset="-122"/>
                </a:rPr>
                <a:t>04</a:t>
              </a:r>
              <a:endParaRPr lang="zh-CN" altLang="en-US" sz="207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5809033" y="1992722"/>
            <a:ext cx="2724040" cy="889581"/>
            <a:chOff x="7554929" y="1284965"/>
            <a:chExt cx="3039522" cy="889581"/>
          </a:xfrm>
        </p:grpSpPr>
        <p:sp>
          <p:nvSpPr>
            <p:cNvPr id="69" name="文本框 68"/>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70"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71" name="组合 70"/>
          <p:cNvGrpSpPr/>
          <p:nvPr/>
        </p:nvGrpSpPr>
        <p:grpSpPr>
          <a:xfrm>
            <a:off x="5809033" y="3008729"/>
            <a:ext cx="2724040" cy="889581"/>
            <a:chOff x="7554929" y="1284965"/>
            <a:chExt cx="3039522" cy="889581"/>
          </a:xfrm>
        </p:grpSpPr>
        <p:sp>
          <p:nvSpPr>
            <p:cNvPr id="72" name="文本框 71"/>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73"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74" name="组合 73"/>
          <p:cNvGrpSpPr/>
          <p:nvPr/>
        </p:nvGrpSpPr>
        <p:grpSpPr>
          <a:xfrm>
            <a:off x="5809033" y="4024737"/>
            <a:ext cx="2724040" cy="889581"/>
            <a:chOff x="7554929" y="1284965"/>
            <a:chExt cx="3039522" cy="889581"/>
          </a:xfrm>
        </p:grpSpPr>
        <p:sp>
          <p:nvSpPr>
            <p:cNvPr id="75" name="文本框 74"/>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76"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77" name="组合 76"/>
          <p:cNvGrpSpPr/>
          <p:nvPr/>
        </p:nvGrpSpPr>
        <p:grpSpPr>
          <a:xfrm>
            <a:off x="5790173" y="976715"/>
            <a:ext cx="2724040" cy="889581"/>
            <a:chOff x="7554929" y="1284965"/>
            <a:chExt cx="3039522" cy="889581"/>
          </a:xfrm>
        </p:grpSpPr>
        <p:sp>
          <p:nvSpPr>
            <p:cNvPr id="78" name="文本框 77"/>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79"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3000" advClick="0">
        <p14:shred pattern="rectangle" dir="ou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500"/>
                                  </p:stCondLst>
                                  <p:iterate type="wd">
                                    <p:tmPct val="10000"/>
                                  </p:iterate>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6"/>
                                        </p:tgtEl>
                                        <p:attrNameLst>
                                          <p:attrName>ppt_y</p:attrName>
                                        </p:attrNameLst>
                                      </p:cBhvr>
                                      <p:tavLst>
                                        <p:tav tm="0">
                                          <p:val>
                                            <p:strVal val="#ppt_y"/>
                                          </p:val>
                                        </p:tav>
                                        <p:tav tm="100000">
                                          <p:val>
                                            <p:strVal val="#ppt_y"/>
                                          </p:val>
                                        </p:tav>
                                      </p:tavLst>
                                    </p:anim>
                                    <p:anim calcmode="lin" valueType="num">
                                      <p:cBhvr>
                                        <p:cTn id="14"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6"/>
                                        </p:tgtEl>
                                      </p:cBhvr>
                                    </p:animEffect>
                                  </p:childTnLst>
                                </p:cTn>
                              </p:par>
                              <p:par>
                                <p:cTn id="17" presetID="22" presetClass="entr" presetSubtype="8" fill="hold" nodeType="withEffect">
                                  <p:stCondLst>
                                    <p:cond delay="100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3" presetClass="entr" presetSubtype="16" fill="hold" grpId="0" nodeType="withEffect">
                                  <p:stCondLst>
                                    <p:cond delay="125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1500"/>
                                  </p:stCondLst>
                                  <p:childTnLst>
                                    <p:set>
                                      <p:cBhvr>
                                        <p:cTn id="25" dur="1" fill="hold">
                                          <p:stCondLst>
                                            <p:cond delay="0"/>
                                          </p:stCondLst>
                                        </p:cTn>
                                        <p:tgtEl>
                                          <p:spTgt spid="40"/>
                                        </p:tgtEl>
                                        <p:attrNameLst>
                                          <p:attrName>style.visibility</p:attrName>
                                        </p:attrNameLst>
                                      </p:cBhvr>
                                      <p:to>
                                        <p:strVal val="visible"/>
                                      </p:to>
                                    </p:set>
                                    <p:anim calcmode="lin" valueType="num">
                                      <p:cBhvr>
                                        <p:cTn id="26" dur="500" fill="hold"/>
                                        <p:tgtEl>
                                          <p:spTgt spid="40"/>
                                        </p:tgtEl>
                                        <p:attrNameLst>
                                          <p:attrName>ppt_w</p:attrName>
                                        </p:attrNameLst>
                                      </p:cBhvr>
                                      <p:tavLst>
                                        <p:tav tm="0">
                                          <p:val>
                                            <p:fltVal val="0"/>
                                          </p:val>
                                        </p:tav>
                                        <p:tav tm="100000">
                                          <p:val>
                                            <p:strVal val="#ppt_w"/>
                                          </p:val>
                                        </p:tav>
                                      </p:tavLst>
                                    </p:anim>
                                    <p:anim calcmode="lin" valueType="num">
                                      <p:cBhvr>
                                        <p:cTn id="27" dur="500" fill="hold"/>
                                        <p:tgtEl>
                                          <p:spTgt spid="40"/>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750"/>
                                  </p:stCondLst>
                                  <p:childTnLst>
                                    <p:set>
                                      <p:cBhvr>
                                        <p:cTn id="29" dur="1" fill="hold">
                                          <p:stCondLst>
                                            <p:cond delay="0"/>
                                          </p:stCondLst>
                                        </p:cTn>
                                        <p:tgtEl>
                                          <p:spTgt spid="41"/>
                                        </p:tgtEl>
                                        <p:attrNameLst>
                                          <p:attrName>style.visibility</p:attrName>
                                        </p:attrNameLst>
                                      </p:cBhvr>
                                      <p:to>
                                        <p:strVal val="visible"/>
                                      </p:to>
                                    </p:set>
                                    <p:anim calcmode="lin" valueType="num">
                                      <p:cBhvr>
                                        <p:cTn id="30" dur="500" fill="hold"/>
                                        <p:tgtEl>
                                          <p:spTgt spid="41"/>
                                        </p:tgtEl>
                                        <p:attrNameLst>
                                          <p:attrName>ppt_w</p:attrName>
                                        </p:attrNameLst>
                                      </p:cBhvr>
                                      <p:tavLst>
                                        <p:tav tm="0">
                                          <p:val>
                                            <p:fltVal val="0"/>
                                          </p:val>
                                        </p:tav>
                                        <p:tav tm="100000">
                                          <p:val>
                                            <p:strVal val="#ppt_w"/>
                                          </p:val>
                                        </p:tav>
                                      </p:tavLst>
                                    </p:anim>
                                    <p:anim calcmode="lin" valueType="num">
                                      <p:cBhvr>
                                        <p:cTn id="31" dur="500" fill="hold"/>
                                        <p:tgtEl>
                                          <p:spTgt spid="41"/>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200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2250"/>
                                  </p:stCondLst>
                                  <p:childTnLst>
                                    <p:set>
                                      <p:cBhvr>
                                        <p:cTn id="37" dur="1" fill="hold">
                                          <p:stCondLst>
                                            <p:cond delay="0"/>
                                          </p:stCondLst>
                                        </p:cTn>
                                        <p:tgtEl>
                                          <p:spTgt spid="43"/>
                                        </p:tgtEl>
                                        <p:attrNameLst>
                                          <p:attrName>style.visibility</p:attrName>
                                        </p:attrNameLst>
                                      </p:cBhvr>
                                      <p:to>
                                        <p:strVal val="visible"/>
                                      </p:to>
                                    </p:set>
                                    <p:anim calcmode="lin" valueType="num">
                                      <p:cBhvr>
                                        <p:cTn id="38" dur="500" fill="hold"/>
                                        <p:tgtEl>
                                          <p:spTgt spid="43"/>
                                        </p:tgtEl>
                                        <p:attrNameLst>
                                          <p:attrName>ppt_w</p:attrName>
                                        </p:attrNameLst>
                                      </p:cBhvr>
                                      <p:tavLst>
                                        <p:tav tm="0">
                                          <p:val>
                                            <p:fltVal val="0"/>
                                          </p:val>
                                        </p:tav>
                                        <p:tav tm="100000">
                                          <p:val>
                                            <p:strVal val="#ppt_w"/>
                                          </p:val>
                                        </p:tav>
                                      </p:tavLst>
                                    </p:anim>
                                    <p:anim calcmode="lin" valueType="num">
                                      <p:cBhvr>
                                        <p:cTn id="39" dur="500" fill="hold"/>
                                        <p:tgtEl>
                                          <p:spTgt spid="43"/>
                                        </p:tgtEl>
                                        <p:attrNameLst>
                                          <p:attrName>ppt_h</p:attrName>
                                        </p:attrNameLst>
                                      </p:cBhvr>
                                      <p:tavLst>
                                        <p:tav tm="0">
                                          <p:val>
                                            <p:fltVal val="0"/>
                                          </p:val>
                                        </p:tav>
                                        <p:tav tm="100000">
                                          <p:val>
                                            <p:strVal val="#ppt_h"/>
                                          </p:val>
                                        </p:tav>
                                      </p:tavLst>
                                    </p:anim>
                                  </p:childTnLst>
                                </p:cTn>
                              </p:par>
                              <p:par>
                                <p:cTn id="40" presetID="42" presetClass="entr" presetSubtype="0" fill="hold" nodeType="withEffect">
                                  <p:stCondLst>
                                    <p:cond delay="250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par>
                                <p:cTn id="45" presetID="53" presetClass="entr" presetSubtype="16" fill="hold" nodeType="withEffect">
                                  <p:stCondLst>
                                    <p:cond delay="275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42" presetClass="entr" presetSubtype="0" fill="hold" nodeType="withEffect">
                                  <p:stCondLst>
                                    <p:cond delay="2750"/>
                                  </p:stCondLst>
                                  <p:childTnLst>
                                    <p:set>
                                      <p:cBhvr>
                                        <p:cTn id="51" dur="1" fill="hold">
                                          <p:stCondLst>
                                            <p:cond delay="0"/>
                                          </p:stCondLst>
                                        </p:cTn>
                                        <p:tgtEl>
                                          <p:spTgt spid="77"/>
                                        </p:tgtEl>
                                        <p:attrNameLst>
                                          <p:attrName>style.visibility</p:attrName>
                                        </p:attrNameLst>
                                      </p:cBhvr>
                                      <p:to>
                                        <p:strVal val="visible"/>
                                      </p:to>
                                    </p:set>
                                    <p:animEffect transition="in" filter="fade">
                                      <p:cBhvr>
                                        <p:cTn id="52" dur="1000"/>
                                        <p:tgtEl>
                                          <p:spTgt spid="77"/>
                                        </p:tgtEl>
                                      </p:cBhvr>
                                    </p:animEffect>
                                    <p:anim calcmode="lin" valueType="num">
                                      <p:cBhvr>
                                        <p:cTn id="53" dur="1000" fill="hold"/>
                                        <p:tgtEl>
                                          <p:spTgt spid="77"/>
                                        </p:tgtEl>
                                        <p:attrNameLst>
                                          <p:attrName>ppt_x</p:attrName>
                                        </p:attrNameLst>
                                      </p:cBhvr>
                                      <p:tavLst>
                                        <p:tav tm="0">
                                          <p:val>
                                            <p:strVal val="#ppt_x"/>
                                          </p:val>
                                        </p:tav>
                                        <p:tav tm="100000">
                                          <p:val>
                                            <p:strVal val="#ppt_x"/>
                                          </p:val>
                                        </p:tav>
                                      </p:tavLst>
                                    </p:anim>
                                    <p:anim calcmode="lin" valueType="num">
                                      <p:cBhvr>
                                        <p:cTn id="54" dur="1000" fill="hold"/>
                                        <p:tgtEl>
                                          <p:spTgt spid="77"/>
                                        </p:tgtEl>
                                        <p:attrNameLst>
                                          <p:attrName>ppt_y</p:attrName>
                                        </p:attrNameLst>
                                      </p:cBhvr>
                                      <p:tavLst>
                                        <p:tav tm="0">
                                          <p:val>
                                            <p:strVal val="#ppt_y+.1"/>
                                          </p:val>
                                        </p:tav>
                                        <p:tav tm="100000">
                                          <p:val>
                                            <p:strVal val="#ppt_y"/>
                                          </p:val>
                                        </p:tav>
                                      </p:tavLst>
                                    </p:anim>
                                  </p:childTnLst>
                                </p:cTn>
                              </p:par>
                              <p:par>
                                <p:cTn id="55" presetID="53" presetClass="entr" presetSubtype="16" fill="hold" nodeType="withEffect">
                                  <p:stCondLst>
                                    <p:cond delay="300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childTnLst>
                                </p:cTn>
                              </p:par>
                              <p:par>
                                <p:cTn id="60" presetID="42" presetClass="entr" presetSubtype="0" fill="hold" nodeType="withEffect">
                                  <p:stCondLst>
                                    <p:cond delay="300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par>
                                <p:cTn id="65" presetID="53" presetClass="entr" presetSubtype="16" fill="hold" nodeType="withEffect">
                                  <p:stCondLst>
                                    <p:cond delay="3250"/>
                                  </p:stCondLst>
                                  <p:childTnLst>
                                    <p:set>
                                      <p:cBhvr>
                                        <p:cTn id="66" dur="1" fill="hold">
                                          <p:stCondLst>
                                            <p:cond delay="0"/>
                                          </p:stCondLst>
                                        </p:cTn>
                                        <p:tgtEl>
                                          <p:spTgt spid="56"/>
                                        </p:tgtEl>
                                        <p:attrNameLst>
                                          <p:attrName>style.visibility</p:attrName>
                                        </p:attrNameLst>
                                      </p:cBhvr>
                                      <p:to>
                                        <p:strVal val="visible"/>
                                      </p:to>
                                    </p:set>
                                    <p:anim calcmode="lin" valueType="num">
                                      <p:cBhvr>
                                        <p:cTn id="67" dur="500" fill="hold"/>
                                        <p:tgtEl>
                                          <p:spTgt spid="56"/>
                                        </p:tgtEl>
                                        <p:attrNameLst>
                                          <p:attrName>ppt_w</p:attrName>
                                        </p:attrNameLst>
                                      </p:cBhvr>
                                      <p:tavLst>
                                        <p:tav tm="0">
                                          <p:val>
                                            <p:fltVal val="0"/>
                                          </p:val>
                                        </p:tav>
                                        <p:tav tm="100000">
                                          <p:val>
                                            <p:strVal val="#ppt_w"/>
                                          </p:val>
                                        </p:tav>
                                      </p:tavLst>
                                    </p:anim>
                                    <p:anim calcmode="lin" valueType="num">
                                      <p:cBhvr>
                                        <p:cTn id="68" dur="500" fill="hold"/>
                                        <p:tgtEl>
                                          <p:spTgt spid="56"/>
                                        </p:tgtEl>
                                        <p:attrNameLst>
                                          <p:attrName>ppt_h</p:attrName>
                                        </p:attrNameLst>
                                      </p:cBhvr>
                                      <p:tavLst>
                                        <p:tav tm="0">
                                          <p:val>
                                            <p:fltVal val="0"/>
                                          </p:val>
                                        </p:tav>
                                        <p:tav tm="100000">
                                          <p:val>
                                            <p:strVal val="#ppt_h"/>
                                          </p:val>
                                        </p:tav>
                                      </p:tavLst>
                                    </p:anim>
                                    <p:animEffect transition="in" filter="fade">
                                      <p:cBhvr>
                                        <p:cTn id="69" dur="500"/>
                                        <p:tgtEl>
                                          <p:spTgt spid="56"/>
                                        </p:tgtEl>
                                      </p:cBhvr>
                                    </p:animEffect>
                                  </p:childTnLst>
                                </p:cTn>
                              </p:par>
                              <p:par>
                                <p:cTn id="70" presetID="42" presetClass="entr" presetSubtype="0" fill="hold" nodeType="withEffect">
                                  <p:stCondLst>
                                    <p:cond delay="3250"/>
                                  </p:stCondLst>
                                  <p:childTnLst>
                                    <p:set>
                                      <p:cBhvr>
                                        <p:cTn id="71" dur="1" fill="hold">
                                          <p:stCondLst>
                                            <p:cond delay="0"/>
                                          </p:stCondLst>
                                        </p:cTn>
                                        <p:tgtEl>
                                          <p:spTgt spid="71"/>
                                        </p:tgtEl>
                                        <p:attrNameLst>
                                          <p:attrName>style.visibility</p:attrName>
                                        </p:attrNameLst>
                                      </p:cBhvr>
                                      <p:to>
                                        <p:strVal val="visible"/>
                                      </p:to>
                                    </p:set>
                                    <p:animEffect transition="in" filter="fade">
                                      <p:cBhvr>
                                        <p:cTn id="72" dur="1000"/>
                                        <p:tgtEl>
                                          <p:spTgt spid="71"/>
                                        </p:tgtEl>
                                      </p:cBhvr>
                                    </p:animEffect>
                                    <p:anim calcmode="lin" valueType="num">
                                      <p:cBhvr>
                                        <p:cTn id="73" dur="1000" fill="hold"/>
                                        <p:tgtEl>
                                          <p:spTgt spid="71"/>
                                        </p:tgtEl>
                                        <p:attrNameLst>
                                          <p:attrName>ppt_x</p:attrName>
                                        </p:attrNameLst>
                                      </p:cBhvr>
                                      <p:tavLst>
                                        <p:tav tm="0">
                                          <p:val>
                                            <p:strVal val="#ppt_x"/>
                                          </p:val>
                                        </p:tav>
                                        <p:tav tm="100000">
                                          <p:val>
                                            <p:strVal val="#ppt_x"/>
                                          </p:val>
                                        </p:tav>
                                      </p:tavLst>
                                    </p:anim>
                                    <p:anim calcmode="lin" valueType="num">
                                      <p:cBhvr>
                                        <p:cTn id="74" dur="1000" fill="hold"/>
                                        <p:tgtEl>
                                          <p:spTgt spid="71"/>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3500"/>
                                  </p:stCondLst>
                                  <p:childTnLst>
                                    <p:set>
                                      <p:cBhvr>
                                        <p:cTn id="76" dur="1" fill="hold">
                                          <p:stCondLst>
                                            <p:cond delay="0"/>
                                          </p:stCondLst>
                                        </p:cTn>
                                        <p:tgtEl>
                                          <p:spTgt spid="62"/>
                                        </p:tgtEl>
                                        <p:attrNameLst>
                                          <p:attrName>style.visibility</p:attrName>
                                        </p:attrNameLst>
                                      </p:cBhvr>
                                      <p:to>
                                        <p:strVal val="visible"/>
                                      </p:to>
                                    </p:set>
                                    <p:anim calcmode="lin" valueType="num">
                                      <p:cBhvr>
                                        <p:cTn id="77" dur="500" fill="hold"/>
                                        <p:tgtEl>
                                          <p:spTgt spid="62"/>
                                        </p:tgtEl>
                                        <p:attrNameLst>
                                          <p:attrName>ppt_w</p:attrName>
                                        </p:attrNameLst>
                                      </p:cBhvr>
                                      <p:tavLst>
                                        <p:tav tm="0">
                                          <p:val>
                                            <p:fltVal val="0"/>
                                          </p:val>
                                        </p:tav>
                                        <p:tav tm="100000">
                                          <p:val>
                                            <p:strVal val="#ppt_w"/>
                                          </p:val>
                                        </p:tav>
                                      </p:tavLst>
                                    </p:anim>
                                    <p:anim calcmode="lin" valueType="num">
                                      <p:cBhvr>
                                        <p:cTn id="78" dur="500" fill="hold"/>
                                        <p:tgtEl>
                                          <p:spTgt spid="62"/>
                                        </p:tgtEl>
                                        <p:attrNameLst>
                                          <p:attrName>ppt_h</p:attrName>
                                        </p:attrNameLst>
                                      </p:cBhvr>
                                      <p:tavLst>
                                        <p:tav tm="0">
                                          <p:val>
                                            <p:fltVal val="0"/>
                                          </p:val>
                                        </p:tav>
                                        <p:tav tm="100000">
                                          <p:val>
                                            <p:strVal val="#ppt_h"/>
                                          </p:val>
                                        </p:tav>
                                      </p:tavLst>
                                    </p:anim>
                                    <p:animEffect transition="in" filter="fade">
                                      <p:cBhvr>
                                        <p:cTn id="79" dur="500"/>
                                        <p:tgtEl>
                                          <p:spTgt spid="62"/>
                                        </p:tgtEl>
                                      </p:cBhvr>
                                    </p:animEffect>
                                  </p:childTnLst>
                                </p:cTn>
                              </p:par>
                              <p:par>
                                <p:cTn id="80" presetID="42" presetClass="entr" presetSubtype="0" fill="hold" nodeType="withEffect">
                                  <p:stCondLst>
                                    <p:cond delay="350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9" grpId="0" animBg="1"/>
      <p:bldP spid="40" grpId="0" animBg="1"/>
      <p:bldP spid="41" grpId="0" animBg="1"/>
      <p:bldP spid="42" grpId="0" animBg="1"/>
      <p:bldP spid="4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图片 99"/>
          <p:cNvPicPr>
            <a:picLocks noChangeAspect="1"/>
          </p:cNvPicPr>
          <p:nvPr/>
        </p:nvPicPr>
        <p:blipFill>
          <a:blip r:embed="rId3">
            <a:extLst>
              <a:ext uri="{28A0092B-C50C-407E-A947-70E740481C1C}">
                <a14:useLocalDpi xmlns:a14="http://schemas.microsoft.com/office/drawing/2010/main" val="0"/>
              </a:ext>
            </a:extLst>
          </a:blip>
          <a:srcRect l="1" r="-565" b="59670"/>
          <a:stretch>
            <a:fillRect/>
          </a:stretch>
        </p:blipFill>
        <p:spPr>
          <a:xfrm>
            <a:off x="1760129" y="3255417"/>
            <a:ext cx="5660742" cy="1781810"/>
          </a:xfrm>
          <a:prstGeom prst="rect">
            <a:avLst/>
          </a:prstGeom>
        </p:spPr>
      </p:pic>
      <p:sp>
        <p:nvSpPr>
          <p:cNvPr id="42" name="文本框 2"/>
          <p:cNvSpPr txBox="1"/>
          <p:nvPr/>
        </p:nvSpPr>
        <p:spPr>
          <a:xfrm>
            <a:off x="1219763" y="105518"/>
            <a:ext cx="2004700" cy="523220"/>
          </a:xfrm>
          <a:prstGeom prst="rect">
            <a:avLst/>
          </a:prstGeom>
          <a:noFill/>
        </p:spPr>
        <p:txBody>
          <a:bodyPr wrap="square" rtlCol="0">
            <a:spAutoFit/>
          </a:bodyPr>
          <a:lstStyle/>
          <a:p>
            <a:pPr algn="ctr"/>
            <a:r>
              <a:rPr lang="zh-CN" altLang="en-US" sz="2800" b="1">
                <a:solidFill>
                  <a:srgbClr val="0070C0"/>
                </a:solidFill>
                <a:latin typeface="微软雅黑" panose="020B0503020204020204" pitchFamily="34" charset="-122"/>
                <a:ea typeface="微软雅黑" panose="020B0503020204020204" pitchFamily="34" charset="-122"/>
              </a:rPr>
              <a:t>参考书籍</a:t>
            </a:r>
          </a:p>
        </p:txBody>
      </p:sp>
      <p:cxnSp>
        <p:nvCxnSpPr>
          <p:cNvPr id="43" name="直接连接符 42"/>
          <p:cNvCxnSpPr/>
          <p:nvPr/>
        </p:nvCxnSpPr>
        <p:spPr>
          <a:xfrm>
            <a:off x="0" y="687715"/>
            <a:ext cx="914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4" name="图片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620" y="104414"/>
            <a:ext cx="826142" cy="583301"/>
          </a:xfrm>
          <a:prstGeom prst="rect">
            <a:avLst/>
          </a:prstGeom>
        </p:spPr>
      </p:pic>
      <p:sp>
        <p:nvSpPr>
          <p:cNvPr id="45" name="椭圆 44"/>
          <p:cNvSpPr/>
          <p:nvPr/>
        </p:nvSpPr>
        <p:spPr>
          <a:xfrm>
            <a:off x="7450353" y="286397"/>
            <a:ext cx="161462" cy="1614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7724169" y="286397"/>
            <a:ext cx="161462" cy="1614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7997985" y="286397"/>
            <a:ext cx="161462" cy="1614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8271801" y="286397"/>
            <a:ext cx="161462" cy="16146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8545617" y="286397"/>
            <a:ext cx="161462" cy="1614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文本框 101"/>
          <p:cNvSpPr txBox="1"/>
          <p:nvPr/>
        </p:nvSpPr>
        <p:spPr>
          <a:xfrm>
            <a:off x="6296958" y="2577638"/>
            <a:ext cx="2501834" cy="461665"/>
          </a:xfrm>
          <a:prstGeom prst="rect">
            <a:avLst/>
          </a:prstGeom>
          <a:noFill/>
        </p:spPr>
        <p:txBody>
          <a:bodyPr wrap="square" rtlCol="0">
            <a:spAutoFit/>
          </a:bodyPr>
          <a:lstStyle/>
          <a:p>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grpSp>
        <p:nvGrpSpPr>
          <p:cNvPr id="122" name="组合 121"/>
          <p:cNvGrpSpPr/>
          <p:nvPr/>
        </p:nvGrpSpPr>
        <p:grpSpPr>
          <a:xfrm>
            <a:off x="4593770" y="2484469"/>
            <a:ext cx="1750701" cy="787847"/>
            <a:chOff x="4593770" y="2484469"/>
            <a:chExt cx="1750701" cy="787847"/>
          </a:xfrm>
        </p:grpSpPr>
        <p:sp>
          <p:nvSpPr>
            <p:cNvPr id="80" name="Freeform 39"/>
            <p:cNvSpPr/>
            <p:nvPr/>
          </p:nvSpPr>
          <p:spPr bwMode="auto">
            <a:xfrm>
              <a:off x="4593770" y="2484469"/>
              <a:ext cx="1703188" cy="787847"/>
            </a:xfrm>
            <a:custGeom>
              <a:avLst/>
              <a:gdLst>
                <a:gd name="T0" fmla="*/ 0 w 1169"/>
                <a:gd name="T1" fmla="*/ 114 h 540"/>
                <a:gd name="T2" fmla="*/ 114 w 1169"/>
                <a:gd name="T3" fmla="*/ 0 h 540"/>
                <a:gd name="T4" fmla="*/ 1055 w 1169"/>
                <a:gd name="T5" fmla="*/ 0 h 540"/>
                <a:gd name="T6" fmla="*/ 1169 w 1169"/>
                <a:gd name="T7" fmla="*/ 114 h 540"/>
                <a:gd name="T8" fmla="*/ 1169 w 1169"/>
                <a:gd name="T9" fmla="*/ 289 h 540"/>
                <a:gd name="T10" fmla="*/ 1055 w 1169"/>
                <a:gd name="T11" fmla="*/ 403 h 540"/>
                <a:gd name="T12" fmla="*/ 1059 w 1169"/>
                <a:gd name="T13" fmla="*/ 403 h 540"/>
                <a:gd name="T14" fmla="*/ 147 w 1169"/>
                <a:gd name="T15" fmla="*/ 403 h 540"/>
                <a:gd name="T16" fmla="*/ 0 w 1169"/>
                <a:gd name="T17" fmla="*/ 540 h 540"/>
                <a:gd name="T18" fmla="*/ 0 w 1169"/>
                <a:gd name="T19" fmla="*/ 299 h 540"/>
                <a:gd name="T20" fmla="*/ 1 w 1169"/>
                <a:gd name="T21" fmla="*/ 299 h 540"/>
                <a:gd name="T22" fmla="*/ 0 w 1169"/>
                <a:gd name="T23" fmla="*/ 289 h 540"/>
                <a:gd name="T24" fmla="*/ 0 w 1169"/>
                <a:gd name="T25" fmla="*/ 114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9" h="540">
                  <a:moveTo>
                    <a:pt x="0" y="114"/>
                  </a:moveTo>
                  <a:cubicBezTo>
                    <a:pt x="0" y="51"/>
                    <a:pt x="51" y="0"/>
                    <a:pt x="114" y="0"/>
                  </a:cubicBezTo>
                  <a:cubicBezTo>
                    <a:pt x="1055" y="0"/>
                    <a:pt x="1055" y="0"/>
                    <a:pt x="1055" y="0"/>
                  </a:cubicBezTo>
                  <a:cubicBezTo>
                    <a:pt x="1118" y="0"/>
                    <a:pt x="1169" y="51"/>
                    <a:pt x="1169" y="114"/>
                  </a:cubicBezTo>
                  <a:cubicBezTo>
                    <a:pt x="1169" y="289"/>
                    <a:pt x="1169" y="289"/>
                    <a:pt x="1169" y="289"/>
                  </a:cubicBezTo>
                  <a:cubicBezTo>
                    <a:pt x="1169" y="352"/>
                    <a:pt x="1118" y="403"/>
                    <a:pt x="1055" y="403"/>
                  </a:cubicBezTo>
                  <a:cubicBezTo>
                    <a:pt x="1059" y="403"/>
                    <a:pt x="1059" y="403"/>
                    <a:pt x="1059" y="403"/>
                  </a:cubicBezTo>
                  <a:cubicBezTo>
                    <a:pt x="147" y="403"/>
                    <a:pt x="147" y="403"/>
                    <a:pt x="147" y="403"/>
                  </a:cubicBezTo>
                  <a:cubicBezTo>
                    <a:pt x="69" y="403"/>
                    <a:pt x="5" y="463"/>
                    <a:pt x="0" y="540"/>
                  </a:cubicBezTo>
                  <a:cubicBezTo>
                    <a:pt x="0" y="299"/>
                    <a:pt x="0" y="299"/>
                    <a:pt x="0" y="299"/>
                  </a:cubicBezTo>
                  <a:cubicBezTo>
                    <a:pt x="1" y="299"/>
                    <a:pt x="1" y="299"/>
                    <a:pt x="1" y="299"/>
                  </a:cubicBezTo>
                  <a:cubicBezTo>
                    <a:pt x="0" y="296"/>
                    <a:pt x="0" y="292"/>
                    <a:pt x="0" y="289"/>
                  </a:cubicBezTo>
                  <a:lnTo>
                    <a:pt x="0" y="114"/>
                  </a:lnTo>
                  <a:close/>
                </a:path>
              </a:pathLst>
            </a:custGeom>
            <a:solidFill>
              <a:srgbClr val="00B0F0"/>
            </a:solidFill>
            <a:ln>
              <a:noFill/>
            </a:ln>
          </p:spPr>
          <p:txBody>
            <a:bodyPr vert="horz" wrap="square" lIns="91440" tIns="45720" rIns="91440" bIns="45720" numCol="1" anchor="t" anchorCtr="0" compatLnSpc="1"/>
            <a:lstStyle/>
            <a:p>
              <a:endParaRPr lang="zh-CN" altLang="en-US"/>
            </a:p>
          </p:txBody>
        </p:sp>
        <p:sp>
          <p:nvSpPr>
            <p:cNvPr id="81" name="Freeform 40"/>
            <p:cNvSpPr/>
            <p:nvPr/>
          </p:nvSpPr>
          <p:spPr bwMode="auto">
            <a:xfrm>
              <a:off x="4950916" y="2663451"/>
              <a:ext cx="71103" cy="71920"/>
            </a:xfrm>
            <a:custGeom>
              <a:avLst/>
              <a:gdLst>
                <a:gd name="T0" fmla="*/ 46 w 49"/>
                <a:gd name="T1" fmla="*/ 49 h 49"/>
                <a:gd name="T2" fmla="*/ 42 w 49"/>
                <a:gd name="T3" fmla="*/ 45 h 49"/>
                <a:gd name="T4" fmla="*/ 4 w 49"/>
                <a:gd name="T5" fmla="*/ 7 h 49"/>
                <a:gd name="T6" fmla="*/ 0 w 49"/>
                <a:gd name="T7" fmla="*/ 3 h 49"/>
                <a:gd name="T8" fmla="*/ 4 w 49"/>
                <a:gd name="T9" fmla="*/ 0 h 49"/>
                <a:gd name="T10" fmla="*/ 49 w 49"/>
                <a:gd name="T11" fmla="*/ 45 h 49"/>
                <a:gd name="T12" fmla="*/ 46 w 49"/>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49" h="49">
                  <a:moveTo>
                    <a:pt x="46" y="49"/>
                  </a:moveTo>
                  <a:cubicBezTo>
                    <a:pt x="44" y="49"/>
                    <a:pt x="42" y="47"/>
                    <a:pt x="42" y="45"/>
                  </a:cubicBezTo>
                  <a:cubicBezTo>
                    <a:pt x="42" y="24"/>
                    <a:pt x="25" y="7"/>
                    <a:pt x="4" y="7"/>
                  </a:cubicBezTo>
                  <a:cubicBezTo>
                    <a:pt x="2" y="7"/>
                    <a:pt x="0" y="5"/>
                    <a:pt x="0" y="3"/>
                  </a:cubicBezTo>
                  <a:cubicBezTo>
                    <a:pt x="0" y="1"/>
                    <a:pt x="2" y="0"/>
                    <a:pt x="4" y="0"/>
                  </a:cubicBezTo>
                  <a:cubicBezTo>
                    <a:pt x="29" y="0"/>
                    <a:pt x="49" y="20"/>
                    <a:pt x="49" y="45"/>
                  </a:cubicBezTo>
                  <a:cubicBezTo>
                    <a:pt x="49" y="47"/>
                    <a:pt x="48" y="49"/>
                    <a:pt x="46"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1"/>
            <p:cNvSpPr/>
            <p:nvPr/>
          </p:nvSpPr>
          <p:spPr bwMode="auto">
            <a:xfrm>
              <a:off x="4966444" y="2768879"/>
              <a:ext cx="23701" cy="91534"/>
            </a:xfrm>
            <a:custGeom>
              <a:avLst/>
              <a:gdLst>
                <a:gd name="T0" fmla="*/ 11 w 29"/>
                <a:gd name="T1" fmla="*/ 112 h 112"/>
                <a:gd name="T2" fmla="*/ 0 w 29"/>
                <a:gd name="T3" fmla="*/ 110 h 112"/>
                <a:gd name="T4" fmla="*/ 20 w 29"/>
                <a:gd name="T5" fmla="*/ 0 h 112"/>
                <a:gd name="T6" fmla="*/ 29 w 29"/>
                <a:gd name="T7" fmla="*/ 2 h 112"/>
                <a:gd name="T8" fmla="*/ 11 w 29"/>
                <a:gd name="T9" fmla="*/ 112 h 112"/>
                <a:gd name="T10" fmla="*/ 11 w 29"/>
                <a:gd name="T11" fmla="*/ 112 h 112"/>
              </a:gdLst>
              <a:ahLst/>
              <a:cxnLst>
                <a:cxn ang="0">
                  <a:pos x="T0" y="T1"/>
                </a:cxn>
                <a:cxn ang="0">
                  <a:pos x="T2" y="T3"/>
                </a:cxn>
                <a:cxn ang="0">
                  <a:pos x="T4" y="T5"/>
                </a:cxn>
                <a:cxn ang="0">
                  <a:pos x="T6" y="T7"/>
                </a:cxn>
                <a:cxn ang="0">
                  <a:pos x="T8" y="T9"/>
                </a:cxn>
                <a:cxn ang="0">
                  <a:pos x="T10" y="T11"/>
                </a:cxn>
              </a:cxnLst>
              <a:rect l="0" t="0" r="r" b="b"/>
              <a:pathLst>
                <a:path w="28" h="112">
                  <a:moveTo>
                    <a:pt x="11" y="112"/>
                  </a:moveTo>
                  <a:lnTo>
                    <a:pt x="0" y="110"/>
                  </a:lnTo>
                  <a:lnTo>
                    <a:pt x="20" y="0"/>
                  </a:lnTo>
                  <a:lnTo>
                    <a:pt x="29" y="2"/>
                  </a:lnTo>
                  <a:lnTo>
                    <a:pt x="11" y="112"/>
                  </a:lnTo>
                  <a:lnTo>
                    <a:pt x="11" y="1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2"/>
            <p:cNvSpPr/>
            <p:nvPr/>
          </p:nvSpPr>
          <p:spPr bwMode="auto">
            <a:xfrm>
              <a:off x="4921495" y="2768879"/>
              <a:ext cx="23701" cy="91534"/>
            </a:xfrm>
            <a:custGeom>
              <a:avLst/>
              <a:gdLst>
                <a:gd name="T0" fmla="*/ 18 w 29"/>
                <a:gd name="T1" fmla="*/ 112 h 112"/>
                <a:gd name="T2" fmla="*/ 0 w 29"/>
                <a:gd name="T3" fmla="*/ 2 h 112"/>
                <a:gd name="T4" fmla="*/ 9 w 29"/>
                <a:gd name="T5" fmla="*/ 0 h 112"/>
                <a:gd name="T6" fmla="*/ 29 w 29"/>
                <a:gd name="T7" fmla="*/ 110 h 112"/>
                <a:gd name="T8" fmla="*/ 18 w 29"/>
                <a:gd name="T9" fmla="*/ 112 h 112"/>
                <a:gd name="T10" fmla="*/ 18 w 29"/>
                <a:gd name="T11" fmla="*/ 112 h 112"/>
              </a:gdLst>
              <a:ahLst/>
              <a:cxnLst>
                <a:cxn ang="0">
                  <a:pos x="T0" y="T1"/>
                </a:cxn>
                <a:cxn ang="0">
                  <a:pos x="T2" y="T3"/>
                </a:cxn>
                <a:cxn ang="0">
                  <a:pos x="T4" y="T5"/>
                </a:cxn>
                <a:cxn ang="0">
                  <a:pos x="T6" y="T7"/>
                </a:cxn>
                <a:cxn ang="0">
                  <a:pos x="T8" y="T9"/>
                </a:cxn>
                <a:cxn ang="0">
                  <a:pos x="T10" y="T11"/>
                </a:cxn>
              </a:cxnLst>
              <a:rect l="0" t="0" r="r" b="b"/>
              <a:pathLst>
                <a:path w="28" h="112">
                  <a:moveTo>
                    <a:pt x="18" y="112"/>
                  </a:moveTo>
                  <a:lnTo>
                    <a:pt x="0" y="2"/>
                  </a:lnTo>
                  <a:lnTo>
                    <a:pt x="9" y="0"/>
                  </a:lnTo>
                  <a:lnTo>
                    <a:pt x="29" y="110"/>
                  </a:lnTo>
                  <a:lnTo>
                    <a:pt x="18" y="112"/>
                  </a:lnTo>
                  <a:lnTo>
                    <a:pt x="18" y="1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3"/>
            <p:cNvSpPr/>
            <p:nvPr/>
          </p:nvSpPr>
          <p:spPr bwMode="auto">
            <a:xfrm>
              <a:off x="4927215" y="2770513"/>
              <a:ext cx="58026" cy="11442"/>
            </a:xfrm>
            <a:custGeom>
              <a:avLst/>
              <a:gdLst>
                <a:gd name="T0" fmla="*/ 40 w 40"/>
                <a:gd name="T1" fmla="*/ 8 h 8"/>
                <a:gd name="T2" fmla="*/ 36 w 40"/>
                <a:gd name="T3" fmla="*/ 4 h 8"/>
                <a:gd name="T4" fmla="*/ 35 w 40"/>
                <a:gd name="T5" fmla="*/ 3 h 8"/>
                <a:gd name="T6" fmla="*/ 34 w 40"/>
                <a:gd name="T7" fmla="*/ 4 h 8"/>
                <a:gd name="T8" fmla="*/ 30 w 40"/>
                <a:gd name="T9" fmla="*/ 8 h 8"/>
                <a:gd name="T10" fmla="*/ 26 w 40"/>
                <a:gd name="T11" fmla="*/ 4 h 8"/>
                <a:gd name="T12" fmla="*/ 25 w 40"/>
                <a:gd name="T13" fmla="*/ 3 h 8"/>
                <a:gd name="T14" fmla="*/ 24 w 40"/>
                <a:gd name="T15" fmla="*/ 4 h 8"/>
                <a:gd name="T16" fmla="*/ 20 w 40"/>
                <a:gd name="T17" fmla="*/ 8 h 8"/>
                <a:gd name="T18" fmla="*/ 16 w 40"/>
                <a:gd name="T19" fmla="*/ 4 h 8"/>
                <a:gd name="T20" fmla="*/ 15 w 40"/>
                <a:gd name="T21" fmla="*/ 3 h 8"/>
                <a:gd name="T22" fmla="*/ 14 w 40"/>
                <a:gd name="T23" fmla="*/ 4 h 8"/>
                <a:gd name="T24" fmla="*/ 10 w 40"/>
                <a:gd name="T25" fmla="*/ 8 h 8"/>
                <a:gd name="T26" fmla="*/ 6 w 40"/>
                <a:gd name="T27" fmla="*/ 4 h 8"/>
                <a:gd name="T28" fmla="*/ 5 w 40"/>
                <a:gd name="T29" fmla="*/ 3 h 8"/>
                <a:gd name="T30" fmla="*/ 4 w 40"/>
                <a:gd name="T31" fmla="*/ 4 h 8"/>
                <a:gd name="T32" fmla="*/ 0 w 40"/>
                <a:gd name="T33" fmla="*/ 8 h 8"/>
                <a:gd name="T34" fmla="*/ 0 w 40"/>
                <a:gd name="T35" fmla="*/ 5 h 8"/>
                <a:gd name="T36" fmla="*/ 1 w 40"/>
                <a:gd name="T37" fmla="*/ 3 h 8"/>
                <a:gd name="T38" fmla="*/ 5 w 40"/>
                <a:gd name="T39" fmla="*/ 0 h 8"/>
                <a:gd name="T40" fmla="*/ 9 w 40"/>
                <a:gd name="T41" fmla="*/ 3 h 8"/>
                <a:gd name="T42" fmla="*/ 10 w 40"/>
                <a:gd name="T43" fmla="*/ 5 h 8"/>
                <a:gd name="T44" fmla="*/ 11 w 40"/>
                <a:gd name="T45" fmla="*/ 3 h 8"/>
                <a:gd name="T46" fmla="*/ 15 w 40"/>
                <a:gd name="T47" fmla="*/ 0 h 8"/>
                <a:gd name="T48" fmla="*/ 19 w 40"/>
                <a:gd name="T49" fmla="*/ 3 h 8"/>
                <a:gd name="T50" fmla="*/ 20 w 40"/>
                <a:gd name="T51" fmla="*/ 5 h 8"/>
                <a:gd name="T52" fmla="*/ 21 w 40"/>
                <a:gd name="T53" fmla="*/ 3 h 8"/>
                <a:gd name="T54" fmla="*/ 25 w 40"/>
                <a:gd name="T55" fmla="*/ 0 h 8"/>
                <a:gd name="T56" fmla="*/ 29 w 40"/>
                <a:gd name="T57" fmla="*/ 3 h 8"/>
                <a:gd name="T58" fmla="*/ 30 w 40"/>
                <a:gd name="T59" fmla="*/ 5 h 8"/>
                <a:gd name="T60" fmla="*/ 31 w 40"/>
                <a:gd name="T61" fmla="*/ 3 h 8"/>
                <a:gd name="T62" fmla="*/ 35 w 40"/>
                <a:gd name="T63" fmla="*/ 0 h 8"/>
                <a:gd name="T64" fmla="*/ 39 w 40"/>
                <a:gd name="T65" fmla="*/ 3 h 8"/>
                <a:gd name="T66" fmla="*/ 40 w 40"/>
                <a:gd name="T67" fmla="*/ 5 h 8"/>
                <a:gd name="T68" fmla="*/ 40 w 40"/>
                <a:gd name="T6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8">
                  <a:moveTo>
                    <a:pt x="40" y="8"/>
                  </a:moveTo>
                  <a:cubicBezTo>
                    <a:pt x="38" y="8"/>
                    <a:pt x="37" y="6"/>
                    <a:pt x="36" y="4"/>
                  </a:cubicBezTo>
                  <a:cubicBezTo>
                    <a:pt x="36" y="4"/>
                    <a:pt x="35" y="3"/>
                    <a:pt x="35" y="3"/>
                  </a:cubicBezTo>
                  <a:cubicBezTo>
                    <a:pt x="35" y="3"/>
                    <a:pt x="34" y="4"/>
                    <a:pt x="34" y="4"/>
                  </a:cubicBezTo>
                  <a:cubicBezTo>
                    <a:pt x="33" y="6"/>
                    <a:pt x="32" y="8"/>
                    <a:pt x="30" y="8"/>
                  </a:cubicBezTo>
                  <a:cubicBezTo>
                    <a:pt x="28" y="8"/>
                    <a:pt x="27" y="6"/>
                    <a:pt x="26" y="4"/>
                  </a:cubicBezTo>
                  <a:cubicBezTo>
                    <a:pt x="26" y="4"/>
                    <a:pt x="25" y="3"/>
                    <a:pt x="25" y="3"/>
                  </a:cubicBezTo>
                  <a:cubicBezTo>
                    <a:pt x="25" y="3"/>
                    <a:pt x="24" y="4"/>
                    <a:pt x="24" y="4"/>
                  </a:cubicBezTo>
                  <a:cubicBezTo>
                    <a:pt x="23" y="6"/>
                    <a:pt x="22" y="8"/>
                    <a:pt x="20" y="8"/>
                  </a:cubicBezTo>
                  <a:cubicBezTo>
                    <a:pt x="18" y="8"/>
                    <a:pt x="17" y="6"/>
                    <a:pt x="16" y="4"/>
                  </a:cubicBezTo>
                  <a:cubicBezTo>
                    <a:pt x="16" y="4"/>
                    <a:pt x="15" y="3"/>
                    <a:pt x="15" y="3"/>
                  </a:cubicBezTo>
                  <a:cubicBezTo>
                    <a:pt x="15" y="3"/>
                    <a:pt x="14" y="4"/>
                    <a:pt x="14" y="4"/>
                  </a:cubicBezTo>
                  <a:cubicBezTo>
                    <a:pt x="13" y="6"/>
                    <a:pt x="12" y="8"/>
                    <a:pt x="10" y="8"/>
                  </a:cubicBezTo>
                  <a:cubicBezTo>
                    <a:pt x="8" y="8"/>
                    <a:pt x="7" y="6"/>
                    <a:pt x="6" y="4"/>
                  </a:cubicBezTo>
                  <a:cubicBezTo>
                    <a:pt x="6" y="4"/>
                    <a:pt x="5" y="3"/>
                    <a:pt x="5" y="3"/>
                  </a:cubicBezTo>
                  <a:cubicBezTo>
                    <a:pt x="5" y="3"/>
                    <a:pt x="4" y="4"/>
                    <a:pt x="4" y="4"/>
                  </a:cubicBezTo>
                  <a:cubicBezTo>
                    <a:pt x="3" y="6"/>
                    <a:pt x="2" y="8"/>
                    <a:pt x="0" y="8"/>
                  </a:cubicBezTo>
                  <a:cubicBezTo>
                    <a:pt x="0" y="5"/>
                    <a:pt x="0" y="5"/>
                    <a:pt x="0" y="5"/>
                  </a:cubicBezTo>
                  <a:cubicBezTo>
                    <a:pt x="0" y="5"/>
                    <a:pt x="1" y="4"/>
                    <a:pt x="1" y="3"/>
                  </a:cubicBezTo>
                  <a:cubicBezTo>
                    <a:pt x="2" y="2"/>
                    <a:pt x="3" y="0"/>
                    <a:pt x="5" y="0"/>
                  </a:cubicBezTo>
                  <a:cubicBezTo>
                    <a:pt x="7" y="0"/>
                    <a:pt x="8" y="2"/>
                    <a:pt x="9" y="3"/>
                  </a:cubicBezTo>
                  <a:cubicBezTo>
                    <a:pt x="9" y="4"/>
                    <a:pt x="10" y="5"/>
                    <a:pt x="10" y="5"/>
                  </a:cubicBezTo>
                  <a:cubicBezTo>
                    <a:pt x="10" y="5"/>
                    <a:pt x="11" y="4"/>
                    <a:pt x="11" y="3"/>
                  </a:cubicBezTo>
                  <a:cubicBezTo>
                    <a:pt x="12" y="2"/>
                    <a:pt x="13" y="0"/>
                    <a:pt x="15" y="0"/>
                  </a:cubicBezTo>
                  <a:cubicBezTo>
                    <a:pt x="17" y="0"/>
                    <a:pt x="18" y="2"/>
                    <a:pt x="19" y="3"/>
                  </a:cubicBezTo>
                  <a:cubicBezTo>
                    <a:pt x="19" y="4"/>
                    <a:pt x="20" y="5"/>
                    <a:pt x="20" y="5"/>
                  </a:cubicBezTo>
                  <a:cubicBezTo>
                    <a:pt x="20" y="5"/>
                    <a:pt x="21" y="4"/>
                    <a:pt x="21" y="3"/>
                  </a:cubicBezTo>
                  <a:cubicBezTo>
                    <a:pt x="22" y="2"/>
                    <a:pt x="23" y="0"/>
                    <a:pt x="25" y="0"/>
                  </a:cubicBezTo>
                  <a:cubicBezTo>
                    <a:pt x="27" y="0"/>
                    <a:pt x="28" y="2"/>
                    <a:pt x="29" y="3"/>
                  </a:cubicBezTo>
                  <a:cubicBezTo>
                    <a:pt x="29" y="4"/>
                    <a:pt x="30" y="5"/>
                    <a:pt x="30" y="5"/>
                  </a:cubicBezTo>
                  <a:cubicBezTo>
                    <a:pt x="30" y="5"/>
                    <a:pt x="31" y="4"/>
                    <a:pt x="31" y="3"/>
                  </a:cubicBezTo>
                  <a:cubicBezTo>
                    <a:pt x="32" y="2"/>
                    <a:pt x="33" y="0"/>
                    <a:pt x="35" y="0"/>
                  </a:cubicBezTo>
                  <a:cubicBezTo>
                    <a:pt x="37" y="0"/>
                    <a:pt x="38" y="2"/>
                    <a:pt x="39" y="3"/>
                  </a:cubicBezTo>
                  <a:cubicBezTo>
                    <a:pt x="39" y="4"/>
                    <a:pt x="40" y="5"/>
                    <a:pt x="40" y="5"/>
                  </a:cubicBezTo>
                  <a:cubicBezTo>
                    <a:pt x="40" y="8"/>
                    <a:pt x="40" y="8"/>
                    <a:pt x="4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4"/>
            <p:cNvSpPr/>
            <p:nvPr/>
          </p:nvSpPr>
          <p:spPr bwMode="auto">
            <a:xfrm>
              <a:off x="4950916" y="2555571"/>
              <a:ext cx="9807" cy="62930"/>
            </a:xfrm>
            <a:custGeom>
              <a:avLst/>
              <a:gdLst>
                <a:gd name="T0" fmla="*/ 4 w 7"/>
                <a:gd name="T1" fmla="*/ 43 h 43"/>
                <a:gd name="T2" fmla="*/ 0 w 7"/>
                <a:gd name="T3" fmla="*/ 40 h 43"/>
                <a:gd name="T4" fmla="*/ 0 w 7"/>
                <a:gd name="T5" fmla="*/ 3 h 43"/>
                <a:gd name="T6" fmla="*/ 4 w 7"/>
                <a:gd name="T7" fmla="*/ 0 h 43"/>
                <a:gd name="T8" fmla="*/ 7 w 7"/>
                <a:gd name="T9" fmla="*/ 3 h 43"/>
                <a:gd name="T10" fmla="*/ 7 w 7"/>
                <a:gd name="T11" fmla="*/ 40 h 43"/>
                <a:gd name="T12" fmla="*/ 4 w 7"/>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7" h="43">
                  <a:moveTo>
                    <a:pt x="4" y="43"/>
                  </a:moveTo>
                  <a:cubicBezTo>
                    <a:pt x="2" y="43"/>
                    <a:pt x="0" y="42"/>
                    <a:pt x="0" y="40"/>
                  </a:cubicBezTo>
                  <a:cubicBezTo>
                    <a:pt x="0" y="3"/>
                    <a:pt x="0" y="3"/>
                    <a:pt x="0" y="3"/>
                  </a:cubicBezTo>
                  <a:cubicBezTo>
                    <a:pt x="0" y="2"/>
                    <a:pt x="2" y="0"/>
                    <a:pt x="4" y="0"/>
                  </a:cubicBezTo>
                  <a:cubicBezTo>
                    <a:pt x="5" y="0"/>
                    <a:pt x="7" y="2"/>
                    <a:pt x="7" y="3"/>
                  </a:cubicBezTo>
                  <a:cubicBezTo>
                    <a:pt x="7" y="40"/>
                    <a:pt x="7" y="40"/>
                    <a:pt x="7" y="40"/>
                  </a:cubicBezTo>
                  <a:cubicBezTo>
                    <a:pt x="7" y="42"/>
                    <a:pt x="5" y="43"/>
                    <a:pt x="4" y="4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5"/>
            <p:cNvSpPr/>
            <p:nvPr/>
          </p:nvSpPr>
          <p:spPr bwMode="auto">
            <a:xfrm>
              <a:off x="5010577" y="2577638"/>
              <a:ext cx="37594" cy="57209"/>
            </a:xfrm>
            <a:custGeom>
              <a:avLst/>
              <a:gdLst>
                <a:gd name="T0" fmla="*/ 4 w 26"/>
                <a:gd name="T1" fmla="*/ 39 h 39"/>
                <a:gd name="T2" fmla="*/ 2 w 26"/>
                <a:gd name="T3" fmla="*/ 39 h 39"/>
                <a:gd name="T4" fmla="*/ 1 w 26"/>
                <a:gd name="T5" fmla="*/ 34 h 39"/>
                <a:gd name="T6" fmla="*/ 19 w 26"/>
                <a:gd name="T7" fmla="*/ 3 h 39"/>
                <a:gd name="T8" fmla="*/ 24 w 26"/>
                <a:gd name="T9" fmla="*/ 1 h 39"/>
                <a:gd name="T10" fmla="*/ 25 w 26"/>
                <a:gd name="T11" fmla="*/ 6 h 39"/>
                <a:gd name="T12" fmla="*/ 7 w 26"/>
                <a:gd name="T13" fmla="*/ 37 h 39"/>
                <a:gd name="T14" fmla="*/ 4 w 26"/>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9">
                  <a:moveTo>
                    <a:pt x="4" y="39"/>
                  </a:moveTo>
                  <a:cubicBezTo>
                    <a:pt x="3" y="39"/>
                    <a:pt x="3" y="39"/>
                    <a:pt x="2" y="39"/>
                  </a:cubicBezTo>
                  <a:cubicBezTo>
                    <a:pt x="0" y="38"/>
                    <a:pt x="0" y="36"/>
                    <a:pt x="1" y="34"/>
                  </a:cubicBezTo>
                  <a:cubicBezTo>
                    <a:pt x="19" y="3"/>
                    <a:pt x="19" y="3"/>
                    <a:pt x="19" y="3"/>
                  </a:cubicBezTo>
                  <a:cubicBezTo>
                    <a:pt x="20" y="1"/>
                    <a:pt x="22" y="0"/>
                    <a:pt x="24" y="1"/>
                  </a:cubicBezTo>
                  <a:cubicBezTo>
                    <a:pt x="25" y="2"/>
                    <a:pt x="26" y="4"/>
                    <a:pt x="25" y="6"/>
                  </a:cubicBezTo>
                  <a:cubicBezTo>
                    <a:pt x="7" y="37"/>
                    <a:pt x="7" y="37"/>
                    <a:pt x="7" y="37"/>
                  </a:cubicBezTo>
                  <a:cubicBezTo>
                    <a:pt x="6" y="39"/>
                    <a:pt x="5" y="39"/>
                    <a:pt x="4"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6"/>
            <p:cNvSpPr/>
            <p:nvPr/>
          </p:nvSpPr>
          <p:spPr bwMode="auto">
            <a:xfrm>
              <a:off x="5053892" y="2641385"/>
              <a:ext cx="57209" cy="36777"/>
            </a:xfrm>
            <a:custGeom>
              <a:avLst/>
              <a:gdLst>
                <a:gd name="T0" fmla="*/ 4 w 39"/>
                <a:gd name="T1" fmla="*/ 25 h 25"/>
                <a:gd name="T2" fmla="*/ 1 w 39"/>
                <a:gd name="T3" fmla="*/ 24 h 25"/>
                <a:gd name="T4" fmla="*/ 2 w 39"/>
                <a:gd name="T5" fmla="*/ 19 h 25"/>
                <a:gd name="T6" fmla="*/ 34 w 39"/>
                <a:gd name="T7" fmla="*/ 1 h 25"/>
                <a:gd name="T8" fmla="*/ 38 w 39"/>
                <a:gd name="T9" fmla="*/ 2 h 25"/>
                <a:gd name="T10" fmla="*/ 37 w 39"/>
                <a:gd name="T11" fmla="*/ 7 h 25"/>
                <a:gd name="T12" fmla="*/ 6 w 39"/>
                <a:gd name="T13" fmla="*/ 25 h 25"/>
                <a:gd name="T14" fmla="*/ 4 w 39"/>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5">
                  <a:moveTo>
                    <a:pt x="4" y="25"/>
                  </a:moveTo>
                  <a:cubicBezTo>
                    <a:pt x="3" y="25"/>
                    <a:pt x="2" y="25"/>
                    <a:pt x="1" y="24"/>
                  </a:cubicBezTo>
                  <a:cubicBezTo>
                    <a:pt x="0" y="22"/>
                    <a:pt x="1" y="20"/>
                    <a:pt x="2" y="19"/>
                  </a:cubicBezTo>
                  <a:cubicBezTo>
                    <a:pt x="34" y="1"/>
                    <a:pt x="34" y="1"/>
                    <a:pt x="34" y="1"/>
                  </a:cubicBezTo>
                  <a:cubicBezTo>
                    <a:pt x="35" y="0"/>
                    <a:pt x="37" y="0"/>
                    <a:pt x="38" y="2"/>
                  </a:cubicBezTo>
                  <a:cubicBezTo>
                    <a:pt x="39" y="4"/>
                    <a:pt x="39" y="6"/>
                    <a:pt x="37" y="7"/>
                  </a:cubicBezTo>
                  <a:cubicBezTo>
                    <a:pt x="6" y="25"/>
                    <a:pt x="6" y="25"/>
                    <a:pt x="6" y="25"/>
                  </a:cubicBezTo>
                  <a:cubicBezTo>
                    <a:pt x="5" y="25"/>
                    <a:pt x="5" y="25"/>
                    <a:pt x="4"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7"/>
            <p:cNvSpPr/>
            <p:nvPr/>
          </p:nvSpPr>
          <p:spPr bwMode="auto">
            <a:xfrm>
              <a:off x="5071872" y="2729650"/>
              <a:ext cx="63747" cy="9807"/>
            </a:xfrm>
            <a:custGeom>
              <a:avLst/>
              <a:gdLst>
                <a:gd name="T0" fmla="*/ 40 w 44"/>
                <a:gd name="T1" fmla="*/ 7 h 7"/>
                <a:gd name="T2" fmla="*/ 3 w 44"/>
                <a:gd name="T3" fmla="*/ 7 h 7"/>
                <a:gd name="T4" fmla="*/ 0 w 44"/>
                <a:gd name="T5" fmla="*/ 3 h 7"/>
                <a:gd name="T6" fmla="*/ 3 w 44"/>
                <a:gd name="T7" fmla="*/ 0 h 7"/>
                <a:gd name="T8" fmla="*/ 40 w 44"/>
                <a:gd name="T9" fmla="*/ 0 h 7"/>
                <a:gd name="T10" fmla="*/ 44 w 44"/>
                <a:gd name="T11" fmla="*/ 3 h 7"/>
                <a:gd name="T12" fmla="*/ 40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0" y="7"/>
                  </a:moveTo>
                  <a:cubicBezTo>
                    <a:pt x="3" y="7"/>
                    <a:pt x="3" y="7"/>
                    <a:pt x="3" y="7"/>
                  </a:cubicBezTo>
                  <a:cubicBezTo>
                    <a:pt x="1" y="7"/>
                    <a:pt x="0" y="5"/>
                    <a:pt x="0" y="3"/>
                  </a:cubicBezTo>
                  <a:cubicBezTo>
                    <a:pt x="0" y="1"/>
                    <a:pt x="1" y="0"/>
                    <a:pt x="3" y="0"/>
                  </a:cubicBezTo>
                  <a:cubicBezTo>
                    <a:pt x="40" y="0"/>
                    <a:pt x="40" y="0"/>
                    <a:pt x="40" y="0"/>
                  </a:cubicBezTo>
                  <a:cubicBezTo>
                    <a:pt x="42" y="0"/>
                    <a:pt x="44" y="1"/>
                    <a:pt x="44" y="3"/>
                  </a:cubicBezTo>
                  <a:cubicBezTo>
                    <a:pt x="44" y="5"/>
                    <a:pt x="42" y="7"/>
                    <a:pt x="4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8"/>
            <p:cNvSpPr/>
            <p:nvPr/>
          </p:nvSpPr>
          <p:spPr bwMode="auto">
            <a:xfrm>
              <a:off x="5053892" y="2789310"/>
              <a:ext cx="57209" cy="35960"/>
            </a:xfrm>
            <a:custGeom>
              <a:avLst/>
              <a:gdLst>
                <a:gd name="T0" fmla="*/ 35 w 39"/>
                <a:gd name="T1" fmla="*/ 25 h 25"/>
                <a:gd name="T2" fmla="*/ 34 w 39"/>
                <a:gd name="T3" fmla="*/ 25 h 25"/>
                <a:gd name="T4" fmla="*/ 2 w 39"/>
                <a:gd name="T5" fmla="*/ 6 h 25"/>
                <a:gd name="T6" fmla="*/ 1 w 39"/>
                <a:gd name="T7" fmla="*/ 2 h 25"/>
                <a:gd name="T8" fmla="*/ 6 w 39"/>
                <a:gd name="T9" fmla="*/ 0 h 25"/>
                <a:gd name="T10" fmla="*/ 37 w 39"/>
                <a:gd name="T11" fmla="*/ 19 h 25"/>
                <a:gd name="T12" fmla="*/ 38 w 39"/>
                <a:gd name="T13" fmla="*/ 23 h 25"/>
                <a:gd name="T14" fmla="*/ 35 w 39"/>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5">
                  <a:moveTo>
                    <a:pt x="35" y="25"/>
                  </a:moveTo>
                  <a:cubicBezTo>
                    <a:pt x="35" y="25"/>
                    <a:pt x="34" y="25"/>
                    <a:pt x="34" y="25"/>
                  </a:cubicBezTo>
                  <a:cubicBezTo>
                    <a:pt x="2" y="6"/>
                    <a:pt x="2" y="6"/>
                    <a:pt x="2" y="6"/>
                  </a:cubicBezTo>
                  <a:cubicBezTo>
                    <a:pt x="1" y="6"/>
                    <a:pt x="0" y="3"/>
                    <a:pt x="1" y="2"/>
                  </a:cubicBezTo>
                  <a:cubicBezTo>
                    <a:pt x="2" y="0"/>
                    <a:pt x="4" y="0"/>
                    <a:pt x="6" y="0"/>
                  </a:cubicBezTo>
                  <a:cubicBezTo>
                    <a:pt x="37" y="19"/>
                    <a:pt x="37" y="19"/>
                    <a:pt x="37" y="19"/>
                  </a:cubicBezTo>
                  <a:cubicBezTo>
                    <a:pt x="39" y="20"/>
                    <a:pt x="39" y="22"/>
                    <a:pt x="38" y="23"/>
                  </a:cubicBezTo>
                  <a:cubicBezTo>
                    <a:pt x="38" y="24"/>
                    <a:pt x="37" y="25"/>
                    <a:pt x="35"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9"/>
            <p:cNvSpPr/>
            <p:nvPr/>
          </p:nvSpPr>
          <p:spPr bwMode="auto">
            <a:xfrm>
              <a:off x="4863468" y="2577638"/>
              <a:ext cx="37594" cy="57209"/>
            </a:xfrm>
            <a:custGeom>
              <a:avLst/>
              <a:gdLst>
                <a:gd name="T0" fmla="*/ 22 w 26"/>
                <a:gd name="T1" fmla="*/ 39 h 39"/>
                <a:gd name="T2" fmla="*/ 19 w 26"/>
                <a:gd name="T3" fmla="*/ 37 h 39"/>
                <a:gd name="T4" fmla="*/ 1 w 26"/>
                <a:gd name="T5" fmla="*/ 6 h 39"/>
                <a:gd name="T6" fmla="*/ 2 w 26"/>
                <a:gd name="T7" fmla="*/ 1 h 39"/>
                <a:gd name="T8" fmla="*/ 7 w 26"/>
                <a:gd name="T9" fmla="*/ 3 h 39"/>
                <a:gd name="T10" fmla="*/ 25 w 26"/>
                <a:gd name="T11" fmla="*/ 34 h 39"/>
                <a:gd name="T12" fmla="*/ 24 w 26"/>
                <a:gd name="T13" fmla="*/ 39 h 39"/>
                <a:gd name="T14" fmla="*/ 22 w 26"/>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9">
                  <a:moveTo>
                    <a:pt x="22" y="39"/>
                  </a:moveTo>
                  <a:cubicBezTo>
                    <a:pt x="21" y="39"/>
                    <a:pt x="20" y="39"/>
                    <a:pt x="19" y="37"/>
                  </a:cubicBezTo>
                  <a:cubicBezTo>
                    <a:pt x="1" y="6"/>
                    <a:pt x="1" y="6"/>
                    <a:pt x="1" y="6"/>
                  </a:cubicBezTo>
                  <a:cubicBezTo>
                    <a:pt x="0" y="4"/>
                    <a:pt x="1" y="2"/>
                    <a:pt x="2" y="1"/>
                  </a:cubicBezTo>
                  <a:cubicBezTo>
                    <a:pt x="4" y="0"/>
                    <a:pt x="6" y="1"/>
                    <a:pt x="7" y="3"/>
                  </a:cubicBezTo>
                  <a:cubicBezTo>
                    <a:pt x="25" y="34"/>
                    <a:pt x="25" y="34"/>
                    <a:pt x="25" y="34"/>
                  </a:cubicBezTo>
                  <a:cubicBezTo>
                    <a:pt x="26" y="36"/>
                    <a:pt x="26" y="38"/>
                    <a:pt x="24" y="39"/>
                  </a:cubicBezTo>
                  <a:cubicBezTo>
                    <a:pt x="23" y="39"/>
                    <a:pt x="23" y="39"/>
                    <a:pt x="22"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50"/>
            <p:cNvSpPr/>
            <p:nvPr/>
          </p:nvSpPr>
          <p:spPr bwMode="auto">
            <a:xfrm>
              <a:off x="4800539" y="2641385"/>
              <a:ext cx="57209" cy="36777"/>
            </a:xfrm>
            <a:custGeom>
              <a:avLst/>
              <a:gdLst>
                <a:gd name="T0" fmla="*/ 35 w 39"/>
                <a:gd name="T1" fmla="*/ 25 h 25"/>
                <a:gd name="T2" fmla="*/ 33 w 39"/>
                <a:gd name="T3" fmla="*/ 25 h 25"/>
                <a:gd name="T4" fmla="*/ 2 w 39"/>
                <a:gd name="T5" fmla="*/ 7 h 25"/>
                <a:gd name="T6" fmla="*/ 1 w 39"/>
                <a:gd name="T7" fmla="*/ 2 h 25"/>
                <a:gd name="T8" fmla="*/ 5 w 39"/>
                <a:gd name="T9" fmla="*/ 1 h 25"/>
                <a:gd name="T10" fmla="*/ 37 w 39"/>
                <a:gd name="T11" fmla="*/ 19 h 25"/>
                <a:gd name="T12" fmla="*/ 38 w 39"/>
                <a:gd name="T13" fmla="*/ 24 h 25"/>
                <a:gd name="T14" fmla="*/ 35 w 39"/>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5">
                  <a:moveTo>
                    <a:pt x="35" y="25"/>
                  </a:moveTo>
                  <a:cubicBezTo>
                    <a:pt x="34" y="25"/>
                    <a:pt x="34" y="25"/>
                    <a:pt x="33" y="25"/>
                  </a:cubicBezTo>
                  <a:cubicBezTo>
                    <a:pt x="2" y="7"/>
                    <a:pt x="2" y="7"/>
                    <a:pt x="2" y="7"/>
                  </a:cubicBezTo>
                  <a:cubicBezTo>
                    <a:pt x="0" y="6"/>
                    <a:pt x="0" y="4"/>
                    <a:pt x="1" y="2"/>
                  </a:cubicBezTo>
                  <a:cubicBezTo>
                    <a:pt x="2" y="0"/>
                    <a:pt x="4" y="0"/>
                    <a:pt x="5" y="1"/>
                  </a:cubicBezTo>
                  <a:cubicBezTo>
                    <a:pt x="37" y="19"/>
                    <a:pt x="37" y="19"/>
                    <a:pt x="37" y="19"/>
                  </a:cubicBezTo>
                  <a:cubicBezTo>
                    <a:pt x="38" y="20"/>
                    <a:pt x="39" y="22"/>
                    <a:pt x="38" y="24"/>
                  </a:cubicBezTo>
                  <a:cubicBezTo>
                    <a:pt x="37" y="25"/>
                    <a:pt x="36" y="25"/>
                    <a:pt x="35"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51"/>
            <p:cNvSpPr/>
            <p:nvPr/>
          </p:nvSpPr>
          <p:spPr bwMode="auto">
            <a:xfrm>
              <a:off x="4777655" y="2729650"/>
              <a:ext cx="62112" cy="9807"/>
            </a:xfrm>
            <a:custGeom>
              <a:avLst/>
              <a:gdLst>
                <a:gd name="T0" fmla="*/ 40 w 43"/>
                <a:gd name="T1" fmla="*/ 7 h 7"/>
                <a:gd name="T2" fmla="*/ 4 w 43"/>
                <a:gd name="T3" fmla="*/ 7 h 7"/>
                <a:gd name="T4" fmla="*/ 0 w 43"/>
                <a:gd name="T5" fmla="*/ 3 h 7"/>
                <a:gd name="T6" fmla="*/ 4 w 43"/>
                <a:gd name="T7" fmla="*/ 0 h 7"/>
                <a:gd name="T8" fmla="*/ 40 w 43"/>
                <a:gd name="T9" fmla="*/ 0 h 7"/>
                <a:gd name="T10" fmla="*/ 43 w 43"/>
                <a:gd name="T11" fmla="*/ 3 h 7"/>
                <a:gd name="T12" fmla="*/ 40 w 43"/>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3" h="7">
                  <a:moveTo>
                    <a:pt x="40" y="7"/>
                  </a:moveTo>
                  <a:cubicBezTo>
                    <a:pt x="4" y="7"/>
                    <a:pt x="4" y="7"/>
                    <a:pt x="4" y="7"/>
                  </a:cubicBezTo>
                  <a:cubicBezTo>
                    <a:pt x="2" y="7"/>
                    <a:pt x="0" y="5"/>
                    <a:pt x="0" y="3"/>
                  </a:cubicBezTo>
                  <a:cubicBezTo>
                    <a:pt x="0" y="1"/>
                    <a:pt x="2" y="0"/>
                    <a:pt x="4" y="0"/>
                  </a:cubicBezTo>
                  <a:cubicBezTo>
                    <a:pt x="40" y="0"/>
                    <a:pt x="40" y="0"/>
                    <a:pt x="40" y="0"/>
                  </a:cubicBezTo>
                  <a:cubicBezTo>
                    <a:pt x="42" y="0"/>
                    <a:pt x="43" y="1"/>
                    <a:pt x="43" y="3"/>
                  </a:cubicBezTo>
                  <a:cubicBezTo>
                    <a:pt x="43" y="5"/>
                    <a:pt x="42" y="7"/>
                    <a:pt x="4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52"/>
            <p:cNvSpPr/>
            <p:nvPr/>
          </p:nvSpPr>
          <p:spPr bwMode="auto">
            <a:xfrm>
              <a:off x="4800539" y="2789310"/>
              <a:ext cx="57209" cy="35960"/>
            </a:xfrm>
            <a:custGeom>
              <a:avLst/>
              <a:gdLst>
                <a:gd name="T0" fmla="*/ 4 w 39"/>
                <a:gd name="T1" fmla="*/ 25 h 25"/>
                <a:gd name="T2" fmla="*/ 1 w 39"/>
                <a:gd name="T3" fmla="*/ 23 h 25"/>
                <a:gd name="T4" fmla="*/ 2 w 39"/>
                <a:gd name="T5" fmla="*/ 19 h 25"/>
                <a:gd name="T6" fmla="*/ 33 w 39"/>
                <a:gd name="T7" fmla="*/ 1 h 25"/>
                <a:gd name="T8" fmla="*/ 38 w 39"/>
                <a:gd name="T9" fmla="*/ 2 h 25"/>
                <a:gd name="T10" fmla="*/ 37 w 39"/>
                <a:gd name="T11" fmla="*/ 6 h 25"/>
                <a:gd name="T12" fmla="*/ 5 w 39"/>
                <a:gd name="T13" fmla="*/ 25 h 25"/>
                <a:gd name="T14" fmla="*/ 4 w 39"/>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5">
                  <a:moveTo>
                    <a:pt x="4" y="25"/>
                  </a:moveTo>
                  <a:cubicBezTo>
                    <a:pt x="3" y="25"/>
                    <a:pt x="1" y="24"/>
                    <a:pt x="1" y="23"/>
                  </a:cubicBezTo>
                  <a:cubicBezTo>
                    <a:pt x="0" y="22"/>
                    <a:pt x="0" y="20"/>
                    <a:pt x="2" y="19"/>
                  </a:cubicBezTo>
                  <a:cubicBezTo>
                    <a:pt x="33" y="1"/>
                    <a:pt x="33" y="1"/>
                    <a:pt x="33" y="1"/>
                  </a:cubicBezTo>
                  <a:cubicBezTo>
                    <a:pt x="35" y="0"/>
                    <a:pt x="37" y="0"/>
                    <a:pt x="38" y="2"/>
                  </a:cubicBezTo>
                  <a:cubicBezTo>
                    <a:pt x="39" y="3"/>
                    <a:pt x="38" y="6"/>
                    <a:pt x="37" y="6"/>
                  </a:cubicBezTo>
                  <a:cubicBezTo>
                    <a:pt x="5" y="25"/>
                    <a:pt x="5" y="25"/>
                    <a:pt x="5" y="25"/>
                  </a:cubicBezTo>
                  <a:cubicBezTo>
                    <a:pt x="5" y="25"/>
                    <a:pt x="4" y="25"/>
                    <a:pt x="4"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53"/>
            <p:cNvSpPr>
              <a:spLocks noEditPoints="1"/>
            </p:cNvSpPr>
            <p:nvPr/>
          </p:nvSpPr>
          <p:spPr bwMode="auto">
            <a:xfrm>
              <a:off x="4860199" y="2633212"/>
              <a:ext cx="191241" cy="228835"/>
            </a:xfrm>
            <a:custGeom>
              <a:avLst/>
              <a:gdLst>
                <a:gd name="T0" fmla="*/ 96 w 131"/>
                <a:gd name="T1" fmla="*/ 157 h 157"/>
                <a:gd name="T2" fmla="*/ 96 w 131"/>
                <a:gd name="T3" fmla="*/ 157 h 157"/>
                <a:gd name="T4" fmla="*/ 35 w 131"/>
                <a:gd name="T5" fmla="*/ 157 h 157"/>
                <a:gd name="T6" fmla="*/ 29 w 131"/>
                <a:gd name="T7" fmla="*/ 152 h 157"/>
                <a:gd name="T8" fmla="*/ 29 w 131"/>
                <a:gd name="T9" fmla="*/ 151 h 157"/>
                <a:gd name="T10" fmla="*/ 25 w 131"/>
                <a:gd name="T11" fmla="*/ 129 h 157"/>
                <a:gd name="T12" fmla="*/ 0 w 131"/>
                <a:gd name="T13" fmla="*/ 66 h 157"/>
                <a:gd name="T14" fmla="*/ 66 w 131"/>
                <a:gd name="T15" fmla="*/ 0 h 157"/>
                <a:gd name="T16" fmla="*/ 131 w 131"/>
                <a:gd name="T17" fmla="*/ 66 h 157"/>
                <a:gd name="T18" fmla="*/ 106 w 131"/>
                <a:gd name="T19" fmla="*/ 129 h 157"/>
                <a:gd name="T20" fmla="*/ 102 w 131"/>
                <a:gd name="T21" fmla="*/ 151 h 157"/>
                <a:gd name="T22" fmla="*/ 102 w 131"/>
                <a:gd name="T23" fmla="*/ 152 h 157"/>
                <a:gd name="T24" fmla="*/ 96 w 131"/>
                <a:gd name="T25" fmla="*/ 157 h 157"/>
                <a:gd name="T26" fmla="*/ 35 w 131"/>
                <a:gd name="T27" fmla="*/ 146 h 157"/>
                <a:gd name="T28" fmla="*/ 29 w 131"/>
                <a:gd name="T29" fmla="*/ 151 h 157"/>
                <a:gd name="T30" fmla="*/ 35 w 131"/>
                <a:gd name="T31" fmla="*/ 146 h 157"/>
                <a:gd name="T32" fmla="*/ 97 w 131"/>
                <a:gd name="T33" fmla="*/ 146 h 157"/>
                <a:gd name="T34" fmla="*/ 99 w 131"/>
                <a:gd name="T35" fmla="*/ 147 h 157"/>
                <a:gd name="T36" fmla="*/ 97 w 131"/>
                <a:gd name="T37" fmla="*/ 146 h 157"/>
                <a:gd name="T38" fmla="*/ 41 w 131"/>
                <a:gd name="T39" fmla="*/ 146 h 157"/>
                <a:gd name="T40" fmla="*/ 90 w 131"/>
                <a:gd name="T41" fmla="*/ 146 h 157"/>
                <a:gd name="T42" fmla="*/ 91 w 131"/>
                <a:gd name="T43" fmla="*/ 141 h 157"/>
                <a:gd name="T44" fmla="*/ 97 w 131"/>
                <a:gd name="T45" fmla="*/ 122 h 157"/>
                <a:gd name="T46" fmla="*/ 120 w 131"/>
                <a:gd name="T47" fmla="*/ 66 h 157"/>
                <a:gd name="T48" fmla="*/ 66 w 131"/>
                <a:gd name="T49" fmla="*/ 12 h 157"/>
                <a:gd name="T50" fmla="*/ 11 w 131"/>
                <a:gd name="T51" fmla="*/ 66 h 157"/>
                <a:gd name="T52" fmla="*/ 34 w 131"/>
                <a:gd name="T53" fmla="*/ 122 h 157"/>
                <a:gd name="T54" fmla="*/ 40 w 131"/>
                <a:gd name="T55" fmla="*/ 141 h 157"/>
                <a:gd name="T56" fmla="*/ 41 w 131"/>
                <a:gd name="T57" fmla="*/ 14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157">
                  <a:moveTo>
                    <a:pt x="96" y="157"/>
                  </a:moveTo>
                  <a:cubicBezTo>
                    <a:pt x="96" y="157"/>
                    <a:pt x="96" y="157"/>
                    <a:pt x="96" y="157"/>
                  </a:cubicBezTo>
                  <a:cubicBezTo>
                    <a:pt x="35" y="157"/>
                    <a:pt x="35" y="157"/>
                    <a:pt x="35" y="157"/>
                  </a:cubicBezTo>
                  <a:cubicBezTo>
                    <a:pt x="32" y="157"/>
                    <a:pt x="29" y="155"/>
                    <a:pt x="29" y="152"/>
                  </a:cubicBezTo>
                  <a:cubicBezTo>
                    <a:pt x="29" y="151"/>
                    <a:pt x="29" y="151"/>
                    <a:pt x="29" y="151"/>
                  </a:cubicBezTo>
                  <a:cubicBezTo>
                    <a:pt x="30" y="147"/>
                    <a:pt x="29" y="134"/>
                    <a:pt x="25" y="129"/>
                  </a:cubicBezTo>
                  <a:cubicBezTo>
                    <a:pt x="0" y="97"/>
                    <a:pt x="0" y="67"/>
                    <a:pt x="0" y="66"/>
                  </a:cubicBezTo>
                  <a:cubicBezTo>
                    <a:pt x="0" y="30"/>
                    <a:pt x="29" y="0"/>
                    <a:pt x="66" y="0"/>
                  </a:cubicBezTo>
                  <a:cubicBezTo>
                    <a:pt x="102" y="0"/>
                    <a:pt x="131" y="30"/>
                    <a:pt x="131" y="66"/>
                  </a:cubicBezTo>
                  <a:cubicBezTo>
                    <a:pt x="131" y="67"/>
                    <a:pt x="131" y="97"/>
                    <a:pt x="106" y="129"/>
                  </a:cubicBezTo>
                  <a:cubicBezTo>
                    <a:pt x="102" y="134"/>
                    <a:pt x="102" y="147"/>
                    <a:pt x="102" y="151"/>
                  </a:cubicBezTo>
                  <a:cubicBezTo>
                    <a:pt x="102" y="151"/>
                    <a:pt x="102" y="151"/>
                    <a:pt x="102" y="152"/>
                  </a:cubicBezTo>
                  <a:cubicBezTo>
                    <a:pt x="102" y="155"/>
                    <a:pt x="99" y="157"/>
                    <a:pt x="96" y="157"/>
                  </a:cubicBezTo>
                  <a:close/>
                  <a:moveTo>
                    <a:pt x="35" y="146"/>
                  </a:moveTo>
                  <a:cubicBezTo>
                    <a:pt x="32" y="146"/>
                    <a:pt x="30" y="148"/>
                    <a:pt x="29" y="151"/>
                  </a:cubicBezTo>
                  <a:cubicBezTo>
                    <a:pt x="30" y="148"/>
                    <a:pt x="32" y="146"/>
                    <a:pt x="35" y="146"/>
                  </a:cubicBezTo>
                  <a:close/>
                  <a:moveTo>
                    <a:pt x="97" y="146"/>
                  </a:moveTo>
                  <a:cubicBezTo>
                    <a:pt x="98" y="146"/>
                    <a:pt x="99" y="146"/>
                    <a:pt x="99" y="147"/>
                  </a:cubicBezTo>
                  <a:cubicBezTo>
                    <a:pt x="99" y="146"/>
                    <a:pt x="98" y="146"/>
                    <a:pt x="97" y="146"/>
                  </a:cubicBezTo>
                  <a:close/>
                  <a:moveTo>
                    <a:pt x="41" y="146"/>
                  </a:moveTo>
                  <a:cubicBezTo>
                    <a:pt x="90" y="146"/>
                    <a:pt x="90" y="146"/>
                    <a:pt x="90" y="146"/>
                  </a:cubicBezTo>
                  <a:cubicBezTo>
                    <a:pt x="90" y="143"/>
                    <a:pt x="91" y="141"/>
                    <a:pt x="91" y="141"/>
                  </a:cubicBezTo>
                  <a:cubicBezTo>
                    <a:pt x="91" y="133"/>
                    <a:pt x="94" y="126"/>
                    <a:pt x="97" y="122"/>
                  </a:cubicBezTo>
                  <a:cubicBezTo>
                    <a:pt x="119" y="93"/>
                    <a:pt x="120" y="67"/>
                    <a:pt x="120" y="66"/>
                  </a:cubicBezTo>
                  <a:cubicBezTo>
                    <a:pt x="120" y="36"/>
                    <a:pt x="96" y="12"/>
                    <a:pt x="66" y="12"/>
                  </a:cubicBezTo>
                  <a:cubicBezTo>
                    <a:pt x="36" y="12"/>
                    <a:pt x="11" y="36"/>
                    <a:pt x="11" y="66"/>
                  </a:cubicBezTo>
                  <a:cubicBezTo>
                    <a:pt x="11" y="67"/>
                    <a:pt x="12" y="93"/>
                    <a:pt x="34" y="122"/>
                  </a:cubicBezTo>
                  <a:cubicBezTo>
                    <a:pt x="38" y="126"/>
                    <a:pt x="40" y="133"/>
                    <a:pt x="40" y="141"/>
                  </a:cubicBezTo>
                  <a:cubicBezTo>
                    <a:pt x="40" y="141"/>
                    <a:pt x="41" y="143"/>
                    <a:pt x="41" y="1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54"/>
            <p:cNvSpPr/>
            <p:nvPr/>
          </p:nvSpPr>
          <p:spPr bwMode="auto">
            <a:xfrm>
              <a:off x="4905149" y="2863682"/>
              <a:ext cx="100524" cy="17163"/>
            </a:xfrm>
            <a:custGeom>
              <a:avLst/>
              <a:gdLst>
                <a:gd name="T0" fmla="*/ 63 w 69"/>
                <a:gd name="T1" fmla="*/ 12 h 12"/>
                <a:gd name="T2" fmla="*/ 6 w 69"/>
                <a:gd name="T3" fmla="*/ 12 h 12"/>
                <a:gd name="T4" fmla="*/ 0 w 69"/>
                <a:gd name="T5" fmla="*/ 6 h 12"/>
                <a:gd name="T6" fmla="*/ 6 w 69"/>
                <a:gd name="T7" fmla="*/ 0 h 12"/>
                <a:gd name="T8" fmla="*/ 63 w 69"/>
                <a:gd name="T9" fmla="*/ 0 h 12"/>
                <a:gd name="T10" fmla="*/ 69 w 69"/>
                <a:gd name="T11" fmla="*/ 6 h 12"/>
                <a:gd name="T12" fmla="*/ 63 w 6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9" h="12">
                  <a:moveTo>
                    <a:pt x="63" y="12"/>
                  </a:moveTo>
                  <a:cubicBezTo>
                    <a:pt x="6" y="12"/>
                    <a:pt x="6" y="12"/>
                    <a:pt x="6" y="12"/>
                  </a:cubicBezTo>
                  <a:cubicBezTo>
                    <a:pt x="3" y="12"/>
                    <a:pt x="0" y="9"/>
                    <a:pt x="0" y="6"/>
                  </a:cubicBezTo>
                  <a:cubicBezTo>
                    <a:pt x="0" y="3"/>
                    <a:pt x="3" y="0"/>
                    <a:pt x="6" y="0"/>
                  </a:cubicBezTo>
                  <a:cubicBezTo>
                    <a:pt x="63" y="0"/>
                    <a:pt x="63" y="0"/>
                    <a:pt x="63" y="0"/>
                  </a:cubicBezTo>
                  <a:cubicBezTo>
                    <a:pt x="66" y="0"/>
                    <a:pt x="69" y="3"/>
                    <a:pt x="69" y="6"/>
                  </a:cubicBezTo>
                  <a:cubicBezTo>
                    <a:pt x="69" y="9"/>
                    <a:pt x="66" y="12"/>
                    <a:pt x="63"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55"/>
            <p:cNvSpPr/>
            <p:nvPr/>
          </p:nvSpPr>
          <p:spPr bwMode="auto">
            <a:xfrm>
              <a:off x="4911687" y="2880844"/>
              <a:ext cx="88265" cy="17980"/>
            </a:xfrm>
            <a:custGeom>
              <a:avLst/>
              <a:gdLst>
                <a:gd name="T0" fmla="*/ 55 w 61"/>
                <a:gd name="T1" fmla="*/ 12 h 12"/>
                <a:gd name="T2" fmla="*/ 6 w 61"/>
                <a:gd name="T3" fmla="*/ 12 h 12"/>
                <a:gd name="T4" fmla="*/ 0 w 61"/>
                <a:gd name="T5" fmla="*/ 6 h 12"/>
                <a:gd name="T6" fmla="*/ 6 w 61"/>
                <a:gd name="T7" fmla="*/ 0 h 12"/>
                <a:gd name="T8" fmla="*/ 55 w 61"/>
                <a:gd name="T9" fmla="*/ 0 h 12"/>
                <a:gd name="T10" fmla="*/ 61 w 61"/>
                <a:gd name="T11" fmla="*/ 6 h 12"/>
                <a:gd name="T12" fmla="*/ 55 w 6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1" h="12">
                  <a:moveTo>
                    <a:pt x="55" y="12"/>
                  </a:moveTo>
                  <a:cubicBezTo>
                    <a:pt x="6" y="12"/>
                    <a:pt x="6" y="12"/>
                    <a:pt x="6" y="12"/>
                  </a:cubicBezTo>
                  <a:cubicBezTo>
                    <a:pt x="3" y="12"/>
                    <a:pt x="0" y="9"/>
                    <a:pt x="0" y="6"/>
                  </a:cubicBezTo>
                  <a:cubicBezTo>
                    <a:pt x="0" y="3"/>
                    <a:pt x="3" y="0"/>
                    <a:pt x="6" y="0"/>
                  </a:cubicBezTo>
                  <a:cubicBezTo>
                    <a:pt x="55" y="0"/>
                    <a:pt x="55" y="0"/>
                    <a:pt x="55" y="0"/>
                  </a:cubicBezTo>
                  <a:cubicBezTo>
                    <a:pt x="58" y="0"/>
                    <a:pt x="61" y="3"/>
                    <a:pt x="61" y="6"/>
                  </a:cubicBezTo>
                  <a:cubicBezTo>
                    <a:pt x="61" y="9"/>
                    <a:pt x="58" y="12"/>
                    <a:pt x="55"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56"/>
            <p:cNvSpPr/>
            <p:nvPr/>
          </p:nvSpPr>
          <p:spPr bwMode="auto">
            <a:xfrm>
              <a:off x="4923129" y="2898824"/>
              <a:ext cx="67016" cy="17163"/>
            </a:xfrm>
            <a:custGeom>
              <a:avLst/>
              <a:gdLst>
                <a:gd name="T0" fmla="*/ 40 w 46"/>
                <a:gd name="T1" fmla="*/ 12 h 12"/>
                <a:gd name="T2" fmla="*/ 5 w 46"/>
                <a:gd name="T3" fmla="*/ 12 h 12"/>
                <a:gd name="T4" fmla="*/ 0 w 46"/>
                <a:gd name="T5" fmla="*/ 6 h 12"/>
                <a:gd name="T6" fmla="*/ 5 w 46"/>
                <a:gd name="T7" fmla="*/ 0 h 12"/>
                <a:gd name="T8" fmla="*/ 40 w 46"/>
                <a:gd name="T9" fmla="*/ 0 h 12"/>
                <a:gd name="T10" fmla="*/ 46 w 46"/>
                <a:gd name="T11" fmla="*/ 6 h 12"/>
                <a:gd name="T12" fmla="*/ 40 w 4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12"/>
                  </a:moveTo>
                  <a:cubicBezTo>
                    <a:pt x="5" y="12"/>
                    <a:pt x="5" y="12"/>
                    <a:pt x="5" y="12"/>
                  </a:cubicBezTo>
                  <a:cubicBezTo>
                    <a:pt x="2" y="12"/>
                    <a:pt x="0" y="9"/>
                    <a:pt x="0" y="6"/>
                  </a:cubicBezTo>
                  <a:cubicBezTo>
                    <a:pt x="0" y="3"/>
                    <a:pt x="2" y="0"/>
                    <a:pt x="5" y="0"/>
                  </a:cubicBezTo>
                  <a:cubicBezTo>
                    <a:pt x="40" y="0"/>
                    <a:pt x="40" y="0"/>
                    <a:pt x="40" y="0"/>
                  </a:cubicBezTo>
                  <a:cubicBezTo>
                    <a:pt x="43" y="0"/>
                    <a:pt x="46" y="3"/>
                    <a:pt x="46" y="6"/>
                  </a:cubicBezTo>
                  <a:cubicBezTo>
                    <a:pt x="46" y="9"/>
                    <a:pt x="43" y="12"/>
                    <a:pt x="4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文本框 2"/>
            <p:cNvSpPr txBox="1"/>
            <p:nvPr/>
          </p:nvSpPr>
          <p:spPr>
            <a:xfrm>
              <a:off x="4941926" y="2634495"/>
              <a:ext cx="1402545" cy="307777"/>
            </a:xfrm>
            <a:prstGeom prst="rect">
              <a:avLst/>
            </a:prstGeom>
            <a:noFill/>
          </p:spPr>
          <p:txBody>
            <a:bodyPr wrap="square" rtlCol="0">
              <a:spAutoFit/>
            </a:bodyPr>
            <a:lstStyle/>
            <a:p>
              <a:pPr algn="ctr"/>
              <a:r>
                <a:rPr lang="zh-CN" altLang="en-US" sz="1400" b="1">
                  <a:solidFill>
                    <a:schemeClr val="bg1"/>
                  </a:solidFill>
                  <a:latin typeface="微软雅黑" panose="020B0503020204020204" pitchFamily="34" charset="-122"/>
                  <a:ea typeface="微软雅黑" panose="020B0503020204020204" pitchFamily="34" charset="-122"/>
                </a:rPr>
                <a:t>添加标题</a:t>
              </a:r>
            </a:p>
          </p:txBody>
        </p:sp>
      </p:grpSp>
      <p:grpSp>
        <p:nvGrpSpPr>
          <p:cNvPr id="125" name="组合 124"/>
          <p:cNvGrpSpPr/>
          <p:nvPr/>
        </p:nvGrpSpPr>
        <p:grpSpPr>
          <a:xfrm>
            <a:off x="4590500" y="1877238"/>
            <a:ext cx="1601494" cy="737994"/>
            <a:chOff x="4590500" y="1877238"/>
            <a:chExt cx="1601494" cy="737994"/>
          </a:xfrm>
        </p:grpSpPr>
        <p:sp>
          <p:nvSpPr>
            <p:cNvPr id="71" name="Freeform 30"/>
            <p:cNvSpPr/>
            <p:nvPr/>
          </p:nvSpPr>
          <p:spPr bwMode="auto">
            <a:xfrm>
              <a:off x="4590500" y="1877238"/>
              <a:ext cx="1514399" cy="737994"/>
            </a:xfrm>
            <a:custGeom>
              <a:avLst/>
              <a:gdLst>
                <a:gd name="T0" fmla="*/ 0 w 1039"/>
                <a:gd name="T1" fmla="*/ 107 h 506"/>
                <a:gd name="T2" fmla="*/ 108 w 1039"/>
                <a:gd name="T3" fmla="*/ 0 h 506"/>
                <a:gd name="T4" fmla="*/ 932 w 1039"/>
                <a:gd name="T5" fmla="*/ 0 h 506"/>
                <a:gd name="T6" fmla="*/ 1039 w 1039"/>
                <a:gd name="T7" fmla="*/ 107 h 506"/>
                <a:gd name="T8" fmla="*/ 1039 w 1039"/>
                <a:gd name="T9" fmla="*/ 270 h 506"/>
                <a:gd name="T10" fmla="*/ 932 w 1039"/>
                <a:gd name="T11" fmla="*/ 377 h 506"/>
                <a:gd name="T12" fmla="*/ 182 w 1039"/>
                <a:gd name="T13" fmla="*/ 377 h 506"/>
                <a:gd name="T14" fmla="*/ 138 w 1039"/>
                <a:gd name="T15" fmla="*/ 377 h 506"/>
                <a:gd name="T16" fmla="*/ 0 w 1039"/>
                <a:gd name="T17" fmla="*/ 506 h 506"/>
                <a:gd name="T18" fmla="*/ 0 w 1039"/>
                <a:gd name="T19" fmla="*/ 281 h 506"/>
                <a:gd name="T20" fmla="*/ 1 w 1039"/>
                <a:gd name="T21" fmla="*/ 281 h 506"/>
                <a:gd name="T22" fmla="*/ 0 w 1039"/>
                <a:gd name="T23" fmla="*/ 270 h 506"/>
                <a:gd name="T24" fmla="*/ 0 w 1039"/>
                <a:gd name="T25" fmla="*/ 10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9" h="506">
                  <a:moveTo>
                    <a:pt x="0" y="107"/>
                  </a:moveTo>
                  <a:cubicBezTo>
                    <a:pt x="0" y="48"/>
                    <a:pt x="48" y="0"/>
                    <a:pt x="108" y="0"/>
                  </a:cubicBezTo>
                  <a:cubicBezTo>
                    <a:pt x="932" y="0"/>
                    <a:pt x="932" y="0"/>
                    <a:pt x="932" y="0"/>
                  </a:cubicBezTo>
                  <a:cubicBezTo>
                    <a:pt x="992" y="0"/>
                    <a:pt x="1039" y="48"/>
                    <a:pt x="1039" y="107"/>
                  </a:cubicBezTo>
                  <a:cubicBezTo>
                    <a:pt x="1039" y="270"/>
                    <a:pt x="1039" y="270"/>
                    <a:pt x="1039" y="270"/>
                  </a:cubicBezTo>
                  <a:cubicBezTo>
                    <a:pt x="1039" y="329"/>
                    <a:pt x="992" y="377"/>
                    <a:pt x="932" y="377"/>
                  </a:cubicBezTo>
                  <a:cubicBezTo>
                    <a:pt x="182" y="377"/>
                    <a:pt x="182" y="377"/>
                    <a:pt x="182" y="377"/>
                  </a:cubicBezTo>
                  <a:cubicBezTo>
                    <a:pt x="138" y="377"/>
                    <a:pt x="138" y="377"/>
                    <a:pt x="138" y="377"/>
                  </a:cubicBezTo>
                  <a:cubicBezTo>
                    <a:pt x="65" y="377"/>
                    <a:pt x="5" y="434"/>
                    <a:pt x="0" y="506"/>
                  </a:cubicBezTo>
                  <a:cubicBezTo>
                    <a:pt x="0" y="281"/>
                    <a:pt x="0" y="281"/>
                    <a:pt x="0" y="281"/>
                  </a:cubicBezTo>
                  <a:cubicBezTo>
                    <a:pt x="1" y="281"/>
                    <a:pt x="1" y="281"/>
                    <a:pt x="1" y="281"/>
                  </a:cubicBezTo>
                  <a:cubicBezTo>
                    <a:pt x="1" y="277"/>
                    <a:pt x="0" y="274"/>
                    <a:pt x="0" y="270"/>
                  </a:cubicBezTo>
                  <a:lnTo>
                    <a:pt x="0" y="107"/>
                  </a:lnTo>
                  <a:close/>
                </a:path>
              </a:pathLst>
            </a:custGeom>
            <a:solidFill>
              <a:srgbClr val="8283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1"/>
            <p:cNvSpPr/>
            <p:nvPr/>
          </p:nvSpPr>
          <p:spPr bwMode="auto">
            <a:xfrm>
              <a:off x="4705736" y="1976128"/>
              <a:ext cx="241912" cy="244364"/>
            </a:xfrm>
            <a:custGeom>
              <a:avLst/>
              <a:gdLst>
                <a:gd name="T0" fmla="*/ 122 w 166"/>
                <a:gd name="T1" fmla="*/ 9 h 167"/>
                <a:gd name="T2" fmla="*/ 155 w 166"/>
                <a:gd name="T3" fmla="*/ 75 h 167"/>
                <a:gd name="T4" fmla="*/ 74 w 166"/>
                <a:gd name="T5" fmla="*/ 156 h 167"/>
                <a:gd name="T6" fmla="*/ 9 w 166"/>
                <a:gd name="T7" fmla="*/ 124 h 167"/>
                <a:gd name="T8" fmla="*/ 0 w 166"/>
                <a:gd name="T9" fmla="*/ 130 h 167"/>
                <a:gd name="T10" fmla="*/ 74 w 166"/>
                <a:gd name="T11" fmla="*/ 167 h 167"/>
                <a:gd name="T12" fmla="*/ 166 w 166"/>
                <a:gd name="T13" fmla="*/ 75 h 167"/>
                <a:gd name="T14" fmla="*/ 128 w 166"/>
                <a:gd name="T15" fmla="*/ 0 h 167"/>
                <a:gd name="T16" fmla="*/ 122 w 166"/>
                <a:gd name="T17" fmla="*/ 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67">
                  <a:moveTo>
                    <a:pt x="122" y="9"/>
                  </a:moveTo>
                  <a:cubicBezTo>
                    <a:pt x="142" y="24"/>
                    <a:pt x="155" y="48"/>
                    <a:pt x="155" y="75"/>
                  </a:cubicBezTo>
                  <a:cubicBezTo>
                    <a:pt x="155" y="120"/>
                    <a:pt x="118" y="156"/>
                    <a:pt x="74" y="156"/>
                  </a:cubicBezTo>
                  <a:cubicBezTo>
                    <a:pt x="47" y="156"/>
                    <a:pt x="24" y="143"/>
                    <a:pt x="9" y="124"/>
                  </a:cubicBezTo>
                  <a:cubicBezTo>
                    <a:pt x="0" y="130"/>
                    <a:pt x="0" y="130"/>
                    <a:pt x="0" y="130"/>
                  </a:cubicBezTo>
                  <a:cubicBezTo>
                    <a:pt x="17" y="152"/>
                    <a:pt x="44" y="167"/>
                    <a:pt x="74" y="167"/>
                  </a:cubicBezTo>
                  <a:cubicBezTo>
                    <a:pt x="124" y="167"/>
                    <a:pt x="166" y="125"/>
                    <a:pt x="166" y="75"/>
                  </a:cubicBezTo>
                  <a:cubicBezTo>
                    <a:pt x="166" y="44"/>
                    <a:pt x="151" y="17"/>
                    <a:pt x="128" y="0"/>
                  </a:cubicBezTo>
                  <a:lnTo>
                    <a:pt x="122"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2"/>
            <p:cNvSpPr>
              <a:spLocks noEditPoints="1"/>
            </p:cNvSpPr>
            <p:nvPr/>
          </p:nvSpPr>
          <p:spPr bwMode="auto">
            <a:xfrm>
              <a:off x="4709005" y="1981032"/>
              <a:ext cx="212490" cy="212490"/>
            </a:xfrm>
            <a:custGeom>
              <a:avLst/>
              <a:gdLst>
                <a:gd name="T0" fmla="*/ 73 w 146"/>
                <a:gd name="T1" fmla="*/ 0 h 146"/>
                <a:gd name="T2" fmla="*/ 0 w 146"/>
                <a:gd name="T3" fmla="*/ 73 h 146"/>
                <a:gd name="T4" fmla="*/ 73 w 146"/>
                <a:gd name="T5" fmla="*/ 146 h 146"/>
                <a:gd name="T6" fmla="*/ 146 w 146"/>
                <a:gd name="T7" fmla="*/ 73 h 146"/>
                <a:gd name="T8" fmla="*/ 73 w 146"/>
                <a:gd name="T9" fmla="*/ 0 h 146"/>
                <a:gd name="T10" fmla="*/ 73 w 146"/>
                <a:gd name="T11" fmla="*/ 143 h 146"/>
                <a:gd name="T12" fmla="*/ 3 w 146"/>
                <a:gd name="T13" fmla="*/ 73 h 146"/>
                <a:gd name="T14" fmla="*/ 73 w 146"/>
                <a:gd name="T15" fmla="*/ 4 h 146"/>
                <a:gd name="T16" fmla="*/ 142 w 146"/>
                <a:gd name="T17" fmla="*/ 73 h 146"/>
                <a:gd name="T18" fmla="*/ 73 w 146"/>
                <a:gd name="T19" fmla="*/ 14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6">
                  <a:moveTo>
                    <a:pt x="73" y="0"/>
                  </a:moveTo>
                  <a:cubicBezTo>
                    <a:pt x="32" y="0"/>
                    <a:pt x="0" y="33"/>
                    <a:pt x="0" y="73"/>
                  </a:cubicBezTo>
                  <a:cubicBezTo>
                    <a:pt x="0" y="114"/>
                    <a:pt x="32" y="146"/>
                    <a:pt x="73" y="146"/>
                  </a:cubicBezTo>
                  <a:cubicBezTo>
                    <a:pt x="113" y="146"/>
                    <a:pt x="146" y="114"/>
                    <a:pt x="146" y="73"/>
                  </a:cubicBezTo>
                  <a:cubicBezTo>
                    <a:pt x="146" y="33"/>
                    <a:pt x="113" y="0"/>
                    <a:pt x="73" y="0"/>
                  </a:cubicBezTo>
                  <a:close/>
                  <a:moveTo>
                    <a:pt x="73" y="143"/>
                  </a:moveTo>
                  <a:cubicBezTo>
                    <a:pt x="34" y="143"/>
                    <a:pt x="3" y="112"/>
                    <a:pt x="3" y="73"/>
                  </a:cubicBezTo>
                  <a:cubicBezTo>
                    <a:pt x="3" y="35"/>
                    <a:pt x="34" y="4"/>
                    <a:pt x="73" y="4"/>
                  </a:cubicBezTo>
                  <a:cubicBezTo>
                    <a:pt x="111" y="4"/>
                    <a:pt x="142" y="35"/>
                    <a:pt x="142" y="73"/>
                  </a:cubicBezTo>
                  <a:cubicBezTo>
                    <a:pt x="142" y="112"/>
                    <a:pt x="111" y="143"/>
                    <a:pt x="73" y="14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3"/>
            <p:cNvSpPr/>
            <p:nvPr/>
          </p:nvSpPr>
          <p:spPr bwMode="auto">
            <a:xfrm>
              <a:off x="4703284" y="1985118"/>
              <a:ext cx="238642" cy="210038"/>
            </a:xfrm>
            <a:custGeom>
              <a:avLst/>
              <a:gdLst>
                <a:gd name="T0" fmla="*/ 47 w 164"/>
                <a:gd name="T1" fmla="*/ 11 h 144"/>
                <a:gd name="T2" fmla="*/ 44 w 164"/>
                <a:gd name="T3" fmla="*/ 17 h 144"/>
                <a:gd name="T4" fmla="*/ 41 w 164"/>
                <a:gd name="T5" fmla="*/ 21 h 144"/>
                <a:gd name="T6" fmla="*/ 38 w 164"/>
                <a:gd name="T7" fmla="*/ 19 h 144"/>
                <a:gd name="T8" fmla="*/ 38 w 164"/>
                <a:gd name="T9" fmla="*/ 24 h 144"/>
                <a:gd name="T10" fmla="*/ 30 w 164"/>
                <a:gd name="T11" fmla="*/ 25 h 144"/>
                <a:gd name="T12" fmla="*/ 26 w 164"/>
                <a:gd name="T13" fmla="*/ 30 h 144"/>
                <a:gd name="T14" fmla="*/ 19 w 164"/>
                <a:gd name="T15" fmla="*/ 39 h 144"/>
                <a:gd name="T16" fmla="*/ 15 w 164"/>
                <a:gd name="T17" fmla="*/ 44 h 144"/>
                <a:gd name="T18" fmla="*/ 19 w 164"/>
                <a:gd name="T19" fmla="*/ 48 h 144"/>
                <a:gd name="T20" fmla="*/ 19 w 164"/>
                <a:gd name="T21" fmla="*/ 51 h 144"/>
                <a:gd name="T22" fmla="*/ 16 w 164"/>
                <a:gd name="T23" fmla="*/ 47 h 144"/>
                <a:gd name="T24" fmla="*/ 13 w 164"/>
                <a:gd name="T25" fmla="*/ 44 h 144"/>
                <a:gd name="T26" fmla="*/ 12 w 164"/>
                <a:gd name="T27" fmla="*/ 50 h 144"/>
                <a:gd name="T28" fmla="*/ 12 w 164"/>
                <a:gd name="T29" fmla="*/ 60 h 144"/>
                <a:gd name="T30" fmla="*/ 17 w 164"/>
                <a:gd name="T31" fmla="*/ 58 h 144"/>
                <a:gd name="T32" fmla="*/ 23 w 164"/>
                <a:gd name="T33" fmla="*/ 64 h 144"/>
                <a:gd name="T34" fmla="*/ 29 w 164"/>
                <a:gd name="T35" fmla="*/ 71 h 144"/>
                <a:gd name="T36" fmla="*/ 36 w 164"/>
                <a:gd name="T37" fmla="*/ 76 h 144"/>
                <a:gd name="T38" fmla="*/ 44 w 164"/>
                <a:gd name="T39" fmla="*/ 84 h 144"/>
                <a:gd name="T40" fmla="*/ 41 w 164"/>
                <a:gd name="T41" fmla="*/ 97 h 144"/>
                <a:gd name="T42" fmla="*/ 35 w 164"/>
                <a:gd name="T43" fmla="*/ 112 h 144"/>
                <a:gd name="T44" fmla="*/ 37 w 164"/>
                <a:gd name="T45" fmla="*/ 122 h 144"/>
                <a:gd name="T46" fmla="*/ 33 w 164"/>
                <a:gd name="T47" fmla="*/ 123 h 144"/>
                <a:gd name="T48" fmla="*/ 23 w 164"/>
                <a:gd name="T49" fmla="*/ 107 h 144"/>
                <a:gd name="T50" fmla="*/ 12 w 164"/>
                <a:gd name="T51" fmla="*/ 81 h 144"/>
                <a:gd name="T52" fmla="*/ 8 w 164"/>
                <a:gd name="T53" fmla="*/ 63 h 144"/>
                <a:gd name="T54" fmla="*/ 53 w 164"/>
                <a:gd name="T55" fmla="*/ 132 h 144"/>
                <a:gd name="T56" fmla="*/ 64 w 164"/>
                <a:gd name="T57" fmla="*/ 130 h 144"/>
                <a:gd name="T58" fmla="*/ 79 w 164"/>
                <a:gd name="T59" fmla="*/ 129 h 144"/>
                <a:gd name="T60" fmla="*/ 78 w 164"/>
                <a:gd name="T61" fmla="*/ 135 h 144"/>
                <a:gd name="T62" fmla="*/ 87 w 164"/>
                <a:gd name="T63" fmla="*/ 134 h 144"/>
                <a:gd name="T64" fmla="*/ 100 w 164"/>
                <a:gd name="T65" fmla="*/ 133 h 144"/>
                <a:gd name="T66" fmla="*/ 98 w 164"/>
                <a:gd name="T67" fmla="*/ 2 h 144"/>
                <a:gd name="T68" fmla="*/ 141 w 164"/>
                <a:gd name="T69" fmla="*/ 46 h 144"/>
                <a:gd name="T70" fmla="*/ 136 w 164"/>
                <a:gd name="T71" fmla="*/ 42 h 144"/>
                <a:gd name="T72" fmla="*/ 130 w 164"/>
                <a:gd name="T73" fmla="*/ 54 h 144"/>
                <a:gd name="T74" fmla="*/ 122 w 164"/>
                <a:gd name="T75" fmla="*/ 43 h 144"/>
                <a:gd name="T76" fmla="*/ 125 w 164"/>
                <a:gd name="T77" fmla="*/ 54 h 144"/>
                <a:gd name="T78" fmla="*/ 134 w 164"/>
                <a:gd name="T79" fmla="*/ 57 h 144"/>
                <a:gd name="T80" fmla="*/ 130 w 164"/>
                <a:gd name="T81" fmla="*/ 72 h 144"/>
                <a:gd name="T82" fmla="*/ 126 w 164"/>
                <a:gd name="T83" fmla="*/ 88 h 144"/>
                <a:gd name="T84" fmla="*/ 121 w 164"/>
                <a:gd name="T85" fmla="*/ 99 h 144"/>
                <a:gd name="T86" fmla="*/ 106 w 164"/>
                <a:gd name="T87" fmla="*/ 111 h 144"/>
                <a:gd name="T88" fmla="*/ 102 w 164"/>
                <a:gd name="T89" fmla="*/ 100 h 144"/>
                <a:gd name="T90" fmla="*/ 102 w 164"/>
                <a:gd name="T91" fmla="*/ 87 h 144"/>
                <a:gd name="T92" fmla="*/ 97 w 164"/>
                <a:gd name="T93" fmla="*/ 73 h 144"/>
                <a:gd name="T94" fmla="*/ 90 w 164"/>
                <a:gd name="T95" fmla="*/ 65 h 144"/>
                <a:gd name="T96" fmla="*/ 71 w 164"/>
                <a:gd name="T97" fmla="*/ 65 h 144"/>
                <a:gd name="T98" fmla="*/ 64 w 164"/>
                <a:gd name="T99" fmla="*/ 55 h 144"/>
                <a:gd name="T100" fmla="*/ 72 w 164"/>
                <a:gd name="T101" fmla="*/ 36 h 144"/>
                <a:gd name="T102" fmla="*/ 85 w 164"/>
                <a:gd name="T103" fmla="*/ 30 h 144"/>
                <a:gd name="T104" fmla="*/ 94 w 164"/>
                <a:gd name="T105" fmla="*/ 34 h 144"/>
                <a:gd name="T106" fmla="*/ 105 w 164"/>
                <a:gd name="T107" fmla="*/ 34 h 144"/>
                <a:gd name="T108" fmla="*/ 116 w 164"/>
                <a:gd name="T109" fmla="*/ 32 h 144"/>
                <a:gd name="T110" fmla="*/ 106 w 164"/>
                <a:gd name="T111" fmla="*/ 27 h 144"/>
                <a:gd name="T112" fmla="*/ 105 w 164"/>
                <a:gd name="T113" fmla="*/ 23 h 144"/>
                <a:gd name="T114" fmla="*/ 91 w 164"/>
                <a:gd name="T115" fmla="*/ 24 h 144"/>
                <a:gd name="T116" fmla="*/ 79 w 164"/>
                <a:gd name="T117" fmla="*/ 27 h 144"/>
                <a:gd name="T118" fmla="*/ 77 w 164"/>
                <a:gd name="T119" fmla="*/ 15 h 144"/>
                <a:gd name="T120" fmla="*/ 69 w 164"/>
                <a:gd name="T121" fmla="*/ 8 h 144"/>
                <a:gd name="T122" fmla="*/ 78 w 164"/>
                <a:gd name="T123"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 h="144">
                  <a:moveTo>
                    <a:pt x="66" y="1"/>
                  </a:moveTo>
                  <a:cubicBezTo>
                    <a:pt x="66" y="1"/>
                    <a:pt x="42" y="4"/>
                    <a:pt x="25" y="23"/>
                  </a:cubicBezTo>
                  <a:cubicBezTo>
                    <a:pt x="25" y="23"/>
                    <a:pt x="38" y="10"/>
                    <a:pt x="46" y="10"/>
                  </a:cubicBezTo>
                  <a:cubicBezTo>
                    <a:pt x="47" y="10"/>
                    <a:pt x="47" y="10"/>
                    <a:pt x="47" y="10"/>
                  </a:cubicBezTo>
                  <a:cubicBezTo>
                    <a:pt x="47" y="10"/>
                    <a:pt x="47" y="11"/>
                    <a:pt x="47" y="11"/>
                  </a:cubicBezTo>
                  <a:cubicBezTo>
                    <a:pt x="47" y="12"/>
                    <a:pt x="46" y="13"/>
                    <a:pt x="46" y="13"/>
                  </a:cubicBezTo>
                  <a:cubicBezTo>
                    <a:pt x="46" y="14"/>
                    <a:pt x="46" y="15"/>
                    <a:pt x="46" y="15"/>
                  </a:cubicBezTo>
                  <a:cubicBezTo>
                    <a:pt x="45" y="15"/>
                    <a:pt x="45" y="15"/>
                    <a:pt x="45" y="15"/>
                  </a:cubicBezTo>
                  <a:cubicBezTo>
                    <a:pt x="45" y="15"/>
                    <a:pt x="45" y="16"/>
                    <a:pt x="44" y="16"/>
                  </a:cubicBezTo>
                  <a:cubicBezTo>
                    <a:pt x="44" y="16"/>
                    <a:pt x="44" y="16"/>
                    <a:pt x="44" y="17"/>
                  </a:cubicBezTo>
                  <a:cubicBezTo>
                    <a:pt x="44" y="17"/>
                    <a:pt x="44" y="18"/>
                    <a:pt x="44" y="18"/>
                  </a:cubicBezTo>
                  <a:cubicBezTo>
                    <a:pt x="44" y="20"/>
                    <a:pt x="44" y="20"/>
                    <a:pt x="44" y="20"/>
                  </a:cubicBezTo>
                  <a:cubicBezTo>
                    <a:pt x="44" y="21"/>
                    <a:pt x="44" y="21"/>
                    <a:pt x="44" y="21"/>
                  </a:cubicBezTo>
                  <a:cubicBezTo>
                    <a:pt x="43" y="21"/>
                    <a:pt x="43" y="21"/>
                    <a:pt x="43" y="21"/>
                  </a:cubicBezTo>
                  <a:cubicBezTo>
                    <a:pt x="43" y="21"/>
                    <a:pt x="41" y="21"/>
                    <a:pt x="41" y="21"/>
                  </a:cubicBezTo>
                  <a:cubicBezTo>
                    <a:pt x="40" y="21"/>
                    <a:pt x="40" y="20"/>
                    <a:pt x="40" y="20"/>
                  </a:cubicBezTo>
                  <a:cubicBezTo>
                    <a:pt x="42" y="19"/>
                    <a:pt x="42" y="19"/>
                    <a:pt x="42" y="19"/>
                  </a:cubicBezTo>
                  <a:cubicBezTo>
                    <a:pt x="42" y="19"/>
                    <a:pt x="42" y="19"/>
                    <a:pt x="41" y="19"/>
                  </a:cubicBezTo>
                  <a:cubicBezTo>
                    <a:pt x="41" y="18"/>
                    <a:pt x="41" y="17"/>
                    <a:pt x="40" y="18"/>
                  </a:cubicBezTo>
                  <a:cubicBezTo>
                    <a:pt x="40" y="18"/>
                    <a:pt x="38" y="19"/>
                    <a:pt x="38" y="19"/>
                  </a:cubicBezTo>
                  <a:cubicBezTo>
                    <a:pt x="37" y="20"/>
                    <a:pt x="37" y="20"/>
                    <a:pt x="37" y="20"/>
                  </a:cubicBezTo>
                  <a:cubicBezTo>
                    <a:pt x="37" y="20"/>
                    <a:pt x="37" y="21"/>
                    <a:pt x="37" y="21"/>
                  </a:cubicBezTo>
                  <a:cubicBezTo>
                    <a:pt x="37" y="21"/>
                    <a:pt x="38" y="22"/>
                    <a:pt x="38" y="22"/>
                  </a:cubicBezTo>
                  <a:cubicBezTo>
                    <a:pt x="38" y="22"/>
                    <a:pt x="38" y="22"/>
                    <a:pt x="38" y="22"/>
                  </a:cubicBezTo>
                  <a:cubicBezTo>
                    <a:pt x="38" y="23"/>
                    <a:pt x="38" y="24"/>
                    <a:pt x="38" y="24"/>
                  </a:cubicBezTo>
                  <a:cubicBezTo>
                    <a:pt x="38" y="24"/>
                    <a:pt x="37" y="24"/>
                    <a:pt x="36" y="24"/>
                  </a:cubicBezTo>
                  <a:cubicBezTo>
                    <a:pt x="36" y="24"/>
                    <a:pt x="35" y="24"/>
                    <a:pt x="34" y="23"/>
                  </a:cubicBezTo>
                  <a:cubicBezTo>
                    <a:pt x="34" y="23"/>
                    <a:pt x="33" y="23"/>
                    <a:pt x="33" y="23"/>
                  </a:cubicBezTo>
                  <a:cubicBezTo>
                    <a:pt x="32" y="23"/>
                    <a:pt x="32" y="23"/>
                    <a:pt x="32" y="24"/>
                  </a:cubicBezTo>
                  <a:cubicBezTo>
                    <a:pt x="32" y="24"/>
                    <a:pt x="30" y="25"/>
                    <a:pt x="30" y="25"/>
                  </a:cubicBezTo>
                  <a:cubicBezTo>
                    <a:pt x="30" y="25"/>
                    <a:pt x="30" y="25"/>
                    <a:pt x="30" y="26"/>
                  </a:cubicBezTo>
                  <a:cubicBezTo>
                    <a:pt x="30" y="26"/>
                    <a:pt x="29" y="27"/>
                    <a:pt x="29" y="27"/>
                  </a:cubicBezTo>
                  <a:cubicBezTo>
                    <a:pt x="29" y="27"/>
                    <a:pt x="29" y="28"/>
                    <a:pt x="27" y="28"/>
                  </a:cubicBezTo>
                  <a:cubicBezTo>
                    <a:pt x="26" y="28"/>
                    <a:pt x="26" y="29"/>
                    <a:pt x="26" y="29"/>
                  </a:cubicBezTo>
                  <a:cubicBezTo>
                    <a:pt x="26" y="30"/>
                    <a:pt x="26" y="30"/>
                    <a:pt x="26" y="30"/>
                  </a:cubicBezTo>
                  <a:cubicBezTo>
                    <a:pt x="26" y="30"/>
                    <a:pt x="25" y="30"/>
                    <a:pt x="24" y="31"/>
                  </a:cubicBezTo>
                  <a:cubicBezTo>
                    <a:pt x="24" y="32"/>
                    <a:pt x="22" y="33"/>
                    <a:pt x="22" y="33"/>
                  </a:cubicBezTo>
                  <a:cubicBezTo>
                    <a:pt x="21" y="33"/>
                    <a:pt x="21" y="34"/>
                    <a:pt x="20" y="35"/>
                  </a:cubicBezTo>
                  <a:cubicBezTo>
                    <a:pt x="20" y="35"/>
                    <a:pt x="20" y="36"/>
                    <a:pt x="20" y="37"/>
                  </a:cubicBezTo>
                  <a:cubicBezTo>
                    <a:pt x="20" y="37"/>
                    <a:pt x="19" y="38"/>
                    <a:pt x="19" y="39"/>
                  </a:cubicBezTo>
                  <a:cubicBezTo>
                    <a:pt x="19" y="39"/>
                    <a:pt x="19" y="40"/>
                    <a:pt x="18" y="40"/>
                  </a:cubicBezTo>
                  <a:cubicBezTo>
                    <a:pt x="18" y="41"/>
                    <a:pt x="18" y="41"/>
                    <a:pt x="17" y="41"/>
                  </a:cubicBezTo>
                  <a:cubicBezTo>
                    <a:pt x="17" y="41"/>
                    <a:pt x="16" y="42"/>
                    <a:pt x="15" y="42"/>
                  </a:cubicBezTo>
                  <a:cubicBezTo>
                    <a:pt x="15" y="43"/>
                    <a:pt x="14" y="43"/>
                    <a:pt x="14" y="44"/>
                  </a:cubicBezTo>
                  <a:cubicBezTo>
                    <a:pt x="14" y="44"/>
                    <a:pt x="15" y="44"/>
                    <a:pt x="15" y="44"/>
                  </a:cubicBezTo>
                  <a:cubicBezTo>
                    <a:pt x="16" y="44"/>
                    <a:pt x="16" y="45"/>
                    <a:pt x="16" y="45"/>
                  </a:cubicBezTo>
                  <a:cubicBezTo>
                    <a:pt x="16" y="45"/>
                    <a:pt x="16" y="46"/>
                    <a:pt x="16" y="46"/>
                  </a:cubicBezTo>
                  <a:cubicBezTo>
                    <a:pt x="16" y="47"/>
                    <a:pt x="16" y="48"/>
                    <a:pt x="16" y="48"/>
                  </a:cubicBezTo>
                  <a:cubicBezTo>
                    <a:pt x="17" y="48"/>
                    <a:pt x="18" y="48"/>
                    <a:pt x="18" y="48"/>
                  </a:cubicBezTo>
                  <a:cubicBezTo>
                    <a:pt x="19" y="48"/>
                    <a:pt x="19" y="48"/>
                    <a:pt x="19" y="48"/>
                  </a:cubicBezTo>
                  <a:cubicBezTo>
                    <a:pt x="20" y="49"/>
                    <a:pt x="20" y="49"/>
                    <a:pt x="20" y="49"/>
                  </a:cubicBezTo>
                  <a:cubicBezTo>
                    <a:pt x="21" y="50"/>
                    <a:pt x="21" y="50"/>
                    <a:pt x="21" y="50"/>
                  </a:cubicBezTo>
                  <a:cubicBezTo>
                    <a:pt x="21" y="50"/>
                    <a:pt x="21" y="50"/>
                    <a:pt x="21" y="51"/>
                  </a:cubicBezTo>
                  <a:cubicBezTo>
                    <a:pt x="20" y="51"/>
                    <a:pt x="20" y="51"/>
                    <a:pt x="20" y="51"/>
                  </a:cubicBezTo>
                  <a:cubicBezTo>
                    <a:pt x="20" y="51"/>
                    <a:pt x="20" y="51"/>
                    <a:pt x="19" y="51"/>
                  </a:cubicBezTo>
                  <a:cubicBezTo>
                    <a:pt x="19" y="50"/>
                    <a:pt x="19" y="50"/>
                    <a:pt x="19" y="50"/>
                  </a:cubicBezTo>
                  <a:cubicBezTo>
                    <a:pt x="18" y="49"/>
                    <a:pt x="17" y="50"/>
                    <a:pt x="17" y="50"/>
                  </a:cubicBezTo>
                  <a:cubicBezTo>
                    <a:pt x="17" y="50"/>
                    <a:pt x="17" y="50"/>
                    <a:pt x="16" y="49"/>
                  </a:cubicBezTo>
                  <a:cubicBezTo>
                    <a:pt x="16" y="49"/>
                    <a:pt x="16" y="50"/>
                    <a:pt x="16" y="49"/>
                  </a:cubicBezTo>
                  <a:cubicBezTo>
                    <a:pt x="16" y="48"/>
                    <a:pt x="16" y="48"/>
                    <a:pt x="16" y="47"/>
                  </a:cubicBezTo>
                  <a:cubicBezTo>
                    <a:pt x="16" y="47"/>
                    <a:pt x="15" y="46"/>
                    <a:pt x="15" y="46"/>
                  </a:cubicBezTo>
                  <a:cubicBezTo>
                    <a:pt x="15" y="46"/>
                    <a:pt x="15" y="47"/>
                    <a:pt x="15" y="46"/>
                  </a:cubicBezTo>
                  <a:cubicBezTo>
                    <a:pt x="14" y="46"/>
                    <a:pt x="14" y="45"/>
                    <a:pt x="14" y="46"/>
                  </a:cubicBezTo>
                  <a:cubicBezTo>
                    <a:pt x="13" y="46"/>
                    <a:pt x="13" y="46"/>
                    <a:pt x="13" y="45"/>
                  </a:cubicBezTo>
                  <a:cubicBezTo>
                    <a:pt x="13" y="45"/>
                    <a:pt x="13" y="44"/>
                    <a:pt x="13" y="44"/>
                  </a:cubicBezTo>
                  <a:cubicBezTo>
                    <a:pt x="13" y="43"/>
                    <a:pt x="13" y="43"/>
                    <a:pt x="13" y="42"/>
                  </a:cubicBezTo>
                  <a:cubicBezTo>
                    <a:pt x="13" y="42"/>
                    <a:pt x="14" y="40"/>
                    <a:pt x="14" y="40"/>
                  </a:cubicBezTo>
                  <a:cubicBezTo>
                    <a:pt x="14" y="40"/>
                    <a:pt x="12" y="44"/>
                    <a:pt x="11" y="48"/>
                  </a:cubicBezTo>
                  <a:cubicBezTo>
                    <a:pt x="11" y="48"/>
                    <a:pt x="12" y="47"/>
                    <a:pt x="12" y="48"/>
                  </a:cubicBezTo>
                  <a:cubicBezTo>
                    <a:pt x="12" y="49"/>
                    <a:pt x="12" y="49"/>
                    <a:pt x="12" y="50"/>
                  </a:cubicBezTo>
                  <a:cubicBezTo>
                    <a:pt x="12" y="50"/>
                    <a:pt x="12" y="50"/>
                    <a:pt x="12" y="52"/>
                  </a:cubicBezTo>
                  <a:cubicBezTo>
                    <a:pt x="12" y="54"/>
                    <a:pt x="12" y="54"/>
                    <a:pt x="12" y="55"/>
                  </a:cubicBezTo>
                  <a:cubicBezTo>
                    <a:pt x="12" y="55"/>
                    <a:pt x="11" y="56"/>
                    <a:pt x="11" y="57"/>
                  </a:cubicBezTo>
                  <a:cubicBezTo>
                    <a:pt x="11" y="57"/>
                    <a:pt x="12" y="59"/>
                    <a:pt x="12" y="59"/>
                  </a:cubicBezTo>
                  <a:cubicBezTo>
                    <a:pt x="12" y="60"/>
                    <a:pt x="12" y="60"/>
                    <a:pt x="12" y="60"/>
                  </a:cubicBezTo>
                  <a:cubicBezTo>
                    <a:pt x="13" y="60"/>
                    <a:pt x="12" y="62"/>
                    <a:pt x="13" y="60"/>
                  </a:cubicBezTo>
                  <a:cubicBezTo>
                    <a:pt x="14" y="59"/>
                    <a:pt x="14" y="59"/>
                    <a:pt x="14" y="59"/>
                  </a:cubicBezTo>
                  <a:cubicBezTo>
                    <a:pt x="15" y="58"/>
                    <a:pt x="15" y="58"/>
                    <a:pt x="15" y="58"/>
                  </a:cubicBezTo>
                  <a:cubicBezTo>
                    <a:pt x="15" y="58"/>
                    <a:pt x="15" y="57"/>
                    <a:pt x="16" y="57"/>
                  </a:cubicBezTo>
                  <a:cubicBezTo>
                    <a:pt x="17" y="57"/>
                    <a:pt x="17" y="57"/>
                    <a:pt x="17" y="58"/>
                  </a:cubicBezTo>
                  <a:cubicBezTo>
                    <a:pt x="18" y="58"/>
                    <a:pt x="17" y="59"/>
                    <a:pt x="17" y="59"/>
                  </a:cubicBezTo>
                  <a:cubicBezTo>
                    <a:pt x="18" y="59"/>
                    <a:pt x="20" y="59"/>
                    <a:pt x="20" y="59"/>
                  </a:cubicBezTo>
                  <a:cubicBezTo>
                    <a:pt x="20" y="59"/>
                    <a:pt x="21" y="59"/>
                    <a:pt x="21" y="60"/>
                  </a:cubicBezTo>
                  <a:cubicBezTo>
                    <a:pt x="21" y="61"/>
                    <a:pt x="22" y="62"/>
                    <a:pt x="22" y="62"/>
                  </a:cubicBezTo>
                  <a:cubicBezTo>
                    <a:pt x="23" y="62"/>
                    <a:pt x="23" y="63"/>
                    <a:pt x="23" y="64"/>
                  </a:cubicBezTo>
                  <a:cubicBezTo>
                    <a:pt x="23" y="64"/>
                    <a:pt x="25" y="65"/>
                    <a:pt x="25" y="65"/>
                  </a:cubicBezTo>
                  <a:cubicBezTo>
                    <a:pt x="25" y="65"/>
                    <a:pt x="27" y="65"/>
                    <a:pt x="27" y="65"/>
                  </a:cubicBezTo>
                  <a:cubicBezTo>
                    <a:pt x="28" y="66"/>
                    <a:pt x="27" y="66"/>
                    <a:pt x="28" y="67"/>
                  </a:cubicBezTo>
                  <a:cubicBezTo>
                    <a:pt x="29" y="67"/>
                    <a:pt x="29" y="69"/>
                    <a:pt x="29" y="69"/>
                  </a:cubicBezTo>
                  <a:cubicBezTo>
                    <a:pt x="29" y="69"/>
                    <a:pt x="30" y="70"/>
                    <a:pt x="29" y="71"/>
                  </a:cubicBezTo>
                  <a:cubicBezTo>
                    <a:pt x="29" y="71"/>
                    <a:pt x="29" y="72"/>
                    <a:pt x="30" y="72"/>
                  </a:cubicBezTo>
                  <a:cubicBezTo>
                    <a:pt x="30" y="72"/>
                    <a:pt x="32" y="72"/>
                    <a:pt x="32" y="72"/>
                  </a:cubicBezTo>
                  <a:cubicBezTo>
                    <a:pt x="32" y="72"/>
                    <a:pt x="31" y="73"/>
                    <a:pt x="32" y="74"/>
                  </a:cubicBezTo>
                  <a:cubicBezTo>
                    <a:pt x="34" y="74"/>
                    <a:pt x="35" y="75"/>
                    <a:pt x="35" y="75"/>
                  </a:cubicBezTo>
                  <a:cubicBezTo>
                    <a:pt x="35" y="75"/>
                    <a:pt x="34" y="76"/>
                    <a:pt x="36" y="76"/>
                  </a:cubicBezTo>
                  <a:cubicBezTo>
                    <a:pt x="37" y="76"/>
                    <a:pt x="39" y="76"/>
                    <a:pt x="39" y="76"/>
                  </a:cubicBezTo>
                  <a:cubicBezTo>
                    <a:pt x="40" y="77"/>
                    <a:pt x="39" y="78"/>
                    <a:pt x="41" y="79"/>
                  </a:cubicBezTo>
                  <a:cubicBezTo>
                    <a:pt x="43" y="80"/>
                    <a:pt x="43" y="80"/>
                    <a:pt x="44" y="80"/>
                  </a:cubicBezTo>
                  <a:cubicBezTo>
                    <a:pt x="44" y="80"/>
                    <a:pt x="45" y="80"/>
                    <a:pt x="45" y="82"/>
                  </a:cubicBezTo>
                  <a:cubicBezTo>
                    <a:pt x="45" y="83"/>
                    <a:pt x="45" y="84"/>
                    <a:pt x="44" y="84"/>
                  </a:cubicBezTo>
                  <a:cubicBezTo>
                    <a:pt x="43" y="85"/>
                    <a:pt x="42" y="87"/>
                    <a:pt x="42" y="87"/>
                  </a:cubicBezTo>
                  <a:cubicBezTo>
                    <a:pt x="41" y="88"/>
                    <a:pt x="41" y="89"/>
                    <a:pt x="41" y="90"/>
                  </a:cubicBezTo>
                  <a:cubicBezTo>
                    <a:pt x="42" y="91"/>
                    <a:pt x="42" y="92"/>
                    <a:pt x="42" y="92"/>
                  </a:cubicBezTo>
                  <a:cubicBezTo>
                    <a:pt x="42" y="93"/>
                    <a:pt x="43" y="94"/>
                    <a:pt x="42" y="95"/>
                  </a:cubicBezTo>
                  <a:cubicBezTo>
                    <a:pt x="42" y="96"/>
                    <a:pt x="41" y="97"/>
                    <a:pt x="41" y="97"/>
                  </a:cubicBezTo>
                  <a:cubicBezTo>
                    <a:pt x="41" y="97"/>
                    <a:pt x="43" y="98"/>
                    <a:pt x="42" y="99"/>
                  </a:cubicBezTo>
                  <a:cubicBezTo>
                    <a:pt x="41" y="100"/>
                    <a:pt x="39" y="101"/>
                    <a:pt x="39" y="101"/>
                  </a:cubicBezTo>
                  <a:cubicBezTo>
                    <a:pt x="38" y="101"/>
                    <a:pt x="37" y="103"/>
                    <a:pt x="37" y="103"/>
                  </a:cubicBezTo>
                  <a:cubicBezTo>
                    <a:pt x="37" y="103"/>
                    <a:pt x="37" y="105"/>
                    <a:pt x="37" y="106"/>
                  </a:cubicBezTo>
                  <a:cubicBezTo>
                    <a:pt x="37" y="106"/>
                    <a:pt x="34" y="111"/>
                    <a:pt x="35" y="112"/>
                  </a:cubicBezTo>
                  <a:cubicBezTo>
                    <a:pt x="36" y="113"/>
                    <a:pt x="36" y="114"/>
                    <a:pt x="36" y="115"/>
                  </a:cubicBezTo>
                  <a:cubicBezTo>
                    <a:pt x="36" y="115"/>
                    <a:pt x="35" y="115"/>
                    <a:pt x="35" y="116"/>
                  </a:cubicBezTo>
                  <a:cubicBezTo>
                    <a:pt x="35" y="116"/>
                    <a:pt x="33" y="116"/>
                    <a:pt x="34" y="117"/>
                  </a:cubicBezTo>
                  <a:cubicBezTo>
                    <a:pt x="35" y="119"/>
                    <a:pt x="36" y="119"/>
                    <a:pt x="36" y="120"/>
                  </a:cubicBezTo>
                  <a:cubicBezTo>
                    <a:pt x="37" y="121"/>
                    <a:pt x="36" y="121"/>
                    <a:pt x="37" y="122"/>
                  </a:cubicBezTo>
                  <a:cubicBezTo>
                    <a:pt x="38" y="123"/>
                    <a:pt x="38" y="124"/>
                    <a:pt x="39" y="125"/>
                  </a:cubicBezTo>
                  <a:cubicBezTo>
                    <a:pt x="40" y="125"/>
                    <a:pt x="41" y="126"/>
                    <a:pt x="41" y="127"/>
                  </a:cubicBezTo>
                  <a:cubicBezTo>
                    <a:pt x="41" y="127"/>
                    <a:pt x="42" y="129"/>
                    <a:pt x="40" y="128"/>
                  </a:cubicBezTo>
                  <a:cubicBezTo>
                    <a:pt x="38" y="127"/>
                    <a:pt x="40" y="128"/>
                    <a:pt x="37" y="126"/>
                  </a:cubicBezTo>
                  <a:cubicBezTo>
                    <a:pt x="35" y="124"/>
                    <a:pt x="34" y="124"/>
                    <a:pt x="33" y="123"/>
                  </a:cubicBezTo>
                  <a:cubicBezTo>
                    <a:pt x="32" y="122"/>
                    <a:pt x="34" y="126"/>
                    <a:pt x="31" y="121"/>
                  </a:cubicBezTo>
                  <a:cubicBezTo>
                    <a:pt x="29" y="115"/>
                    <a:pt x="29" y="116"/>
                    <a:pt x="28" y="115"/>
                  </a:cubicBezTo>
                  <a:cubicBezTo>
                    <a:pt x="28" y="114"/>
                    <a:pt x="28" y="115"/>
                    <a:pt x="27" y="112"/>
                  </a:cubicBezTo>
                  <a:cubicBezTo>
                    <a:pt x="25" y="109"/>
                    <a:pt x="26" y="111"/>
                    <a:pt x="25" y="109"/>
                  </a:cubicBezTo>
                  <a:cubicBezTo>
                    <a:pt x="24" y="108"/>
                    <a:pt x="24" y="110"/>
                    <a:pt x="23" y="107"/>
                  </a:cubicBezTo>
                  <a:cubicBezTo>
                    <a:pt x="22" y="104"/>
                    <a:pt x="22" y="106"/>
                    <a:pt x="21" y="102"/>
                  </a:cubicBezTo>
                  <a:cubicBezTo>
                    <a:pt x="20" y="98"/>
                    <a:pt x="22" y="98"/>
                    <a:pt x="20" y="96"/>
                  </a:cubicBezTo>
                  <a:cubicBezTo>
                    <a:pt x="18" y="95"/>
                    <a:pt x="18" y="95"/>
                    <a:pt x="17" y="94"/>
                  </a:cubicBezTo>
                  <a:cubicBezTo>
                    <a:pt x="17" y="93"/>
                    <a:pt x="18" y="94"/>
                    <a:pt x="16" y="91"/>
                  </a:cubicBezTo>
                  <a:cubicBezTo>
                    <a:pt x="14" y="88"/>
                    <a:pt x="12" y="87"/>
                    <a:pt x="12" y="81"/>
                  </a:cubicBezTo>
                  <a:cubicBezTo>
                    <a:pt x="12" y="76"/>
                    <a:pt x="12" y="75"/>
                    <a:pt x="12" y="75"/>
                  </a:cubicBezTo>
                  <a:cubicBezTo>
                    <a:pt x="12" y="75"/>
                    <a:pt x="9" y="73"/>
                    <a:pt x="10" y="70"/>
                  </a:cubicBezTo>
                  <a:cubicBezTo>
                    <a:pt x="11" y="67"/>
                    <a:pt x="11" y="68"/>
                    <a:pt x="11" y="67"/>
                  </a:cubicBezTo>
                  <a:cubicBezTo>
                    <a:pt x="11" y="66"/>
                    <a:pt x="10" y="66"/>
                    <a:pt x="9" y="65"/>
                  </a:cubicBezTo>
                  <a:cubicBezTo>
                    <a:pt x="8" y="63"/>
                    <a:pt x="8" y="64"/>
                    <a:pt x="8" y="63"/>
                  </a:cubicBezTo>
                  <a:cubicBezTo>
                    <a:pt x="8" y="62"/>
                    <a:pt x="8" y="60"/>
                    <a:pt x="8" y="60"/>
                  </a:cubicBezTo>
                  <a:cubicBezTo>
                    <a:pt x="7" y="61"/>
                    <a:pt x="7" y="61"/>
                    <a:pt x="7" y="61"/>
                  </a:cubicBezTo>
                  <a:cubicBezTo>
                    <a:pt x="7" y="61"/>
                    <a:pt x="0" y="131"/>
                    <a:pt x="70" y="142"/>
                  </a:cubicBezTo>
                  <a:cubicBezTo>
                    <a:pt x="70" y="142"/>
                    <a:pt x="54" y="138"/>
                    <a:pt x="52" y="135"/>
                  </a:cubicBezTo>
                  <a:cubicBezTo>
                    <a:pt x="52" y="135"/>
                    <a:pt x="52" y="132"/>
                    <a:pt x="53" y="132"/>
                  </a:cubicBezTo>
                  <a:cubicBezTo>
                    <a:pt x="53" y="132"/>
                    <a:pt x="54" y="133"/>
                    <a:pt x="55" y="132"/>
                  </a:cubicBezTo>
                  <a:cubicBezTo>
                    <a:pt x="56" y="131"/>
                    <a:pt x="58" y="130"/>
                    <a:pt x="58" y="130"/>
                  </a:cubicBezTo>
                  <a:cubicBezTo>
                    <a:pt x="58" y="131"/>
                    <a:pt x="58" y="131"/>
                    <a:pt x="58" y="131"/>
                  </a:cubicBezTo>
                  <a:cubicBezTo>
                    <a:pt x="58" y="131"/>
                    <a:pt x="57" y="131"/>
                    <a:pt x="60" y="131"/>
                  </a:cubicBezTo>
                  <a:cubicBezTo>
                    <a:pt x="63" y="130"/>
                    <a:pt x="63" y="131"/>
                    <a:pt x="64" y="130"/>
                  </a:cubicBezTo>
                  <a:cubicBezTo>
                    <a:pt x="65" y="130"/>
                    <a:pt x="67" y="127"/>
                    <a:pt x="67" y="129"/>
                  </a:cubicBezTo>
                  <a:cubicBezTo>
                    <a:pt x="68" y="130"/>
                    <a:pt x="67" y="130"/>
                    <a:pt x="68" y="130"/>
                  </a:cubicBezTo>
                  <a:cubicBezTo>
                    <a:pt x="70" y="131"/>
                    <a:pt x="72" y="130"/>
                    <a:pt x="72" y="130"/>
                  </a:cubicBezTo>
                  <a:cubicBezTo>
                    <a:pt x="72" y="130"/>
                    <a:pt x="77" y="130"/>
                    <a:pt x="78" y="130"/>
                  </a:cubicBezTo>
                  <a:cubicBezTo>
                    <a:pt x="78" y="129"/>
                    <a:pt x="78" y="128"/>
                    <a:pt x="79" y="129"/>
                  </a:cubicBezTo>
                  <a:cubicBezTo>
                    <a:pt x="80" y="129"/>
                    <a:pt x="80" y="130"/>
                    <a:pt x="80" y="130"/>
                  </a:cubicBezTo>
                  <a:cubicBezTo>
                    <a:pt x="78" y="132"/>
                    <a:pt x="78" y="132"/>
                    <a:pt x="78" y="132"/>
                  </a:cubicBezTo>
                  <a:cubicBezTo>
                    <a:pt x="75" y="133"/>
                    <a:pt x="75" y="133"/>
                    <a:pt x="75" y="133"/>
                  </a:cubicBezTo>
                  <a:cubicBezTo>
                    <a:pt x="75" y="133"/>
                    <a:pt x="74" y="134"/>
                    <a:pt x="75" y="134"/>
                  </a:cubicBezTo>
                  <a:cubicBezTo>
                    <a:pt x="76" y="135"/>
                    <a:pt x="77" y="135"/>
                    <a:pt x="78" y="135"/>
                  </a:cubicBezTo>
                  <a:cubicBezTo>
                    <a:pt x="79" y="135"/>
                    <a:pt x="82" y="137"/>
                    <a:pt x="83" y="136"/>
                  </a:cubicBezTo>
                  <a:cubicBezTo>
                    <a:pt x="83" y="134"/>
                    <a:pt x="83" y="134"/>
                    <a:pt x="84" y="133"/>
                  </a:cubicBezTo>
                  <a:cubicBezTo>
                    <a:pt x="84" y="133"/>
                    <a:pt x="84" y="132"/>
                    <a:pt x="85" y="132"/>
                  </a:cubicBezTo>
                  <a:cubicBezTo>
                    <a:pt x="87" y="132"/>
                    <a:pt x="88" y="132"/>
                    <a:pt x="88" y="132"/>
                  </a:cubicBezTo>
                  <a:cubicBezTo>
                    <a:pt x="87" y="134"/>
                    <a:pt x="87" y="134"/>
                    <a:pt x="87" y="134"/>
                  </a:cubicBezTo>
                  <a:cubicBezTo>
                    <a:pt x="87" y="134"/>
                    <a:pt x="89" y="134"/>
                    <a:pt x="90" y="134"/>
                  </a:cubicBezTo>
                  <a:cubicBezTo>
                    <a:pt x="90" y="134"/>
                    <a:pt x="91" y="135"/>
                    <a:pt x="92" y="134"/>
                  </a:cubicBezTo>
                  <a:cubicBezTo>
                    <a:pt x="93" y="133"/>
                    <a:pt x="93" y="133"/>
                    <a:pt x="94" y="133"/>
                  </a:cubicBezTo>
                  <a:cubicBezTo>
                    <a:pt x="95" y="133"/>
                    <a:pt x="97" y="132"/>
                    <a:pt x="98" y="132"/>
                  </a:cubicBezTo>
                  <a:cubicBezTo>
                    <a:pt x="98" y="132"/>
                    <a:pt x="99" y="133"/>
                    <a:pt x="100" y="133"/>
                  </a:cubicBezTo>
                  <a:cubicBezTo>
                    <a:pt x="100" y="133"/>
                    <a:pt x="103" y="134"/>
                    <a:pt x="103" y="134"/>
                  </a:cubicBezTo>
                  <a:cubicBezTo>
                    <a:pt x="104" y="134"/>
                    <a:pt x="107" y="134"/>
                    <a:pt x="107" y="134"/>
                  </a:cubicBezTo>
                  <a:cubicBezTo>
                    <a:pt x="107" y="134"/>
                    <a:pt x="98" y="141"/>
                    <a:pt x="81" y="142"/>
                  </a:cubicBezTo>
                  <a:cubicBezTo>
                    <a:pt x="81" y="142"/>
                    <a:pt x="120" y="144"/>
                    <a:pt x="142" y="106"/>
                  </a:cubicBezTo>
                  <a:cubicBezTo>
                    <a:pt x="164" y="68"/>
                    <a:pt x="148" y="19"/>
                    <a:pt x="98" y="2"/>
                  </a:cubicBezTo>
                  <a:cubicBezTo>
                    <a:pt x="98" y="2"/>
                    <a:pt x="136" y="16"/>
                    <a:pt x="146" y="52"/>
                  </a:cubicBezTo>
                  <a:cubicBezTo>
                    <a:pt x="145" y="52"/>
                    <a:pt x="145" y="52"/>
                    <a:pt x="145" y="52"/>
                  </a:cubicBezTo>
                  <a:cubicBezTo>
                    <a:pt x="144" y="51"/>
                    <a:pt x="144" y="52"/>
                    <a:pt x="144" y="50"/>
                  </a:cubicBezTo>
                  <a:cubicBezTo>
                    <a:pt x="143" y="49"/>
                    <a:pt x="143" y="49"/>
                    <a:pt x="143" y="48"/>
                  </a:cubicBezTo>
                  <a:cubicBezTo>
                    <a:pt x="142" y="47"/>
                    <a:pt x="142" y="47"/>
                    <a:pt x="141" y="46"/>
                  </a:cubicBezTo>
                  <a:cubicBezTo>
                    <a:pt x="141" y="45"/>
                    <a:pt x="140" y="45"/>
                    <a:pt x="140" y="45"/>
                  </a:cubicBezTo>
                  <a:cubicBezTo>
                    <a:pt x="139" y="44"/>
                    <a:pt x="138" y="42"/>
                    <a:pt x="138" y="41"/>
                  </a:cubicBezTo>
                  <a:cubicBezTo>
                    <a:pt x="137" y="40"/>
                    <a:pt x="136" y="40"/>
                    <a:pt x="135" y="40"/>
                  </a:cubicBezTo>
                  <a:cubicBezTo>
                    <a:pt x="135" y="40"/>
                    <a:pt x="135" y="39"/>
                    <a:pt x="135" y="40"/>
                  </a:cubicBezTo>
                  <a:cubicBezTo>
                    <a:pt x="134" y="41"/>
                    <a:pt x="136" y="42"/>
                    <a:pt x="136" y="42"/>
                  </a:cubicBezTo>
                  <a:cubicBezTo>
                    <a:pt x="136" y="45"/>
                    <a:pt x="136" y="45"/>
                    <a:pt x="136" y="45"/>
                  </a:cubicBezTo>
                  <a:cubicBezTo>
                    <a:pt x="136" y="45"/>
                    <a:pt x="137" y="47"/>
                    <a:pt x="137" y="48"/>
                  </a:cubicBezTo>
                  <a:cubicBezTo>
                    <a:pt x="137" y="49"/>
                    <a:pt x="136" y="50"/>
                    <a:pt x="136" y="50"/>
                  </a:cubicBezTo>
                  <a:cubicBezTo>
                    <a:pt x="136" y="50"/>
                    <a:pt x="135" y="52"/>
                    <a:pt x="135" y="53"/>
                  </a:cubicBezTo>
                  <a:cubicBezTo>
                    <a:pt x="134" y="53"/>
                    <a:pt x="130" y="54"/>
                    <a:pt x="130" y="54"/>
                  </a:cubicBezTo>
                  <a:cubicBezTo>
                    <a:pt x="130" y="54"/>
                    <a:pt x="129" y="52"/>
                    <a:pt x="128" y="51"/>
                  </a:cubicBezTo>
                  <a:cubicBezTo>
                    <a:pt x="128" y="50"/>
                    <a:pt x="125" y="50"/>
                    <a:pt x="125" y="49"/>
                  </a:cubicBezTo>
                  <a:cubicBezTo>
                    <a:pt x="125" y="49"/>
                    <a:pt x="126" y="48"/>
                    <a:pt x="125" y="46"/>
                  </a:cubicBezTo>
                  <a:cubicBezTo>
                    <a:pt x="124" y="45"/>
                    <a:pt x="125" y="45"/>
                    <a:pt x="123" y="44"/>
                  </a:cubicBezTo>
                  <a:cubicBezTo>
                    <a:pt x="122" y="43"/>
                    <a:pt x="122" y="43"/>
                    <a:pt x="122" y="43"/>
                  </a:cubicBezTo>
                  <a:cubicBezTo>
                    <a:pt x="122" y="43"/>
                    <a:pt x="119" y="42"/>
                    <a:pt x="120" y="44"/>
                  </a:cubicBezTo>
                  <a:cubicBezTo>
                    <a:pt x="121" y="45"/>
                    <a:pt x="120" y="47"/>
                    <a:pt x="121" y="47"/>
                  </a:cubicBezTo>
                  <a:cubicBezTo>
                    <a:pt x="121" y="48"/>
                    <a:pt x="122" y="47"/>
                    <a:pt x="123" y="48"/>
                  </a:cubicBezTo>
                  <a:cubicBezTo>
                    <a:pt x="123" y="50"/>
                    <a:pt x="123" y="51"/>
                    <a:pt x="124" y="51"/>
                  </a:cubicBezTo>
                  <a:cubicBezTo>
                    <a:pt x="124" y="52"/>
                    <a:pt x="125" y="54"/>
                    <a:pt x="125" y="54"/>
                  </a:cubicBezTo>
                  <a:cubicBezTo>
                    <a:pt x="126" y="54"/>
                    <a:pt x="128" y="54"/>
                    <a:pt x="128" y="55"/>
                  </a:cubicBezTo>
                  <a:cubicBezTo>
                    <a:pt x="127" y="56"/>
                    <a:pt x="126" y="57"/>
                    <a:pt x="128" y="57"/>
                  </a:cubicBezTo>
                  <a:cubicBezTo>
                    <a:pt x="129" y="57"/>
                    <a:pt x="129" y="58"/>
                    <a:pt x="130" y="58"/>
                  </a:cubicBezTo>
                  <a:cubicBezTo>
                    <a:pt x="130" y="58"/>
                    <a:pt x="130" y="58"/>
                    <a:pt x="131" y="57"/>
                  </a:cubicBezTo>
                  <a:cubicBezTo>
                    <a:pt x="132" y="57"/>
                    <a:pt x="134" y="57"/>
                    <a:pt x="134" y="57"/>
                  </a:cubicBezTo>
                  <a:cubicBezTo>
                    <a:pt x="134" y="57"/>
                    <a:pt x="135" y="58"/>
                    <a:pt x="135" y="59"/>
                  </a:cubicBezTo>
                  <a:cubicBezTo>
                    <a:pt x="135" y="59"/>
                    <a:pt x="135" y="62"/>
                    <a:pt x="135" y="62"/>
                  </a:cubicBezTo>
                  <a:cubicBezTo>
                    <a:pt x="133" y="65"/>
                    <a:pt x="133" y="65"/>
                    <a:pt x="133" y="65"/>
                  </a:cubicBezTo>
                  <a:cubicBezTo>
                    <a:pt x="133" y="65"/>
                    <a:pt x="133" y="70"/>
                    <a:pt x="132" y="70"/>
                  </a:cubicBezTo>
                  <a:cubicBezTo>
                    <a:pt x="132" y="70"/>
                    <a:pt x="131" y="72"/>
                    <a:pt x="130" y="72"/>
                  </a:cubicBezTo>
                  <a:cubicBezTo>
                    <a:pt x="130" y="73"/>
                    <a:pt x="129" y="76"/>
                    <a:pt x="129" y="76"/>
                  </a:cubicBezTo>
                  <a:cubicBezTo>
                    <a:pt x="128" y="78"/>
                    <a:pt x="128" y="78"/>
                    <a:pt x="128" y="78"/>
                  </a:cubicBezTo>
                  <a:cubicBezTo>
                    <a:pt x="128" y="78"/>
                    <a:pt x="128" y="80"/>
                    <a:pt x="128" y="81"/>
                  </a:cubicBezTo>
                  <a:cubicBezTo>
                    <a:pt x="128" y="82"/>
                    <a:pt x="128" y="84"/>
                    <a:pt x="128" y="86"/>
                  </a:cubicBezTo>
                  <a:cubicBezTo>
                    <a:pt x="128" y="87"/>
                    <a:pt x="126" y="88"/>
                    <a:pt x="126" y="88"/>
                  </a:cubicBezTo>
                  <a:cubicBezTo>
                    <a:pt x="126" y="88"/>
                    <a:pt x="128" y="91"/>
                    <a:pt x="127" y="91"/>
                  </a:cubicBezTo>
                  <a:cubicBezTo>
                    <a:pt x="126" y="91"/>
                    <a:pt x="124" y="93"/>
                    <a:pt x="124" y="94"/>
                  </a:cubicBezTo>
                  <a:cubicBezTo>
                    <a:pt x="124" y="94"/>
                    <a:pt x="124" y="95"/>
                    <a:pt x="123" y="96"/>
                  </a:cubicBezTo>
                  <a:cubicBezTo>
                    <a:pt x="122" y="96"/>
                    <a:pt x="121" y="96"/>
                    <a:pt x="121" y="96"/>
                  </a:cubicBezTo>
                  <a:cubicBezTo>
                    <a:pt x="121" y="97"/>
                    <a:pt x="121" y="99"/>
                    <a:pt x="121" y="99"/>
                  </a:cubicBezTo>
                  <a:cubicBezTo>
                    <a:pt x="118" y="103"/>
                    <a:pt x="118" y="103"/>
                    <a:pt x="118" y="103"/>
                  </a:cubicBezTo>
                  <a:cubicBezTo>
                    <a:pt x="115" y="105"/>
                    <a:pt x="115" y="105"/>
                    <a:pt x="115" y="105"/>
                  </a:cubicBezTo>
                  <a:cubicBezTo>
                    <a:pt x="115" y="105"/>
                    <a:pt x="115" y="107"/>
                    <a:pt x="114" y="107"/>
                  </a:cubicBezTo>
                  <a:cubicBezTo>
                    <a:pt x="113" y="108"/>
                    <a:pt x="110" y="109"/>
                    <a:pt x="109" y="109"/>
                  </a:cubicBezTo>
                  <a:cubicBezTo>
                    <a:pt x="109" y="110"/>
                    <a:pt x="106" y="111"/>
                    <a:pt x="106" y="111"/>
                  </a:cubicBezTo>
                  <a:cubicBezTo>
                    <a:pt x="105" y="111"/>
                    <a:pt x="106" y="113"/>
                    <a:pt x="105" y="111"/>
                  </a:cubicBezTo>
                  <a:cubicBezTo>
                    <a:pt x="103" y="109"/>
                    <a:pt x="104" y="110"/>
                    <a:pt x="103" y="108"/>
                  </a:cubicBezTo>
                  <a:cubicBezTo>
                    <a:pt x="102" y="105"/>
                    <a:pt x="102" y="107"/>
                    <a:pt x="102" y="105"/>
                  </a:cubicBezTo>
                  <a:cubicBezTo>
                    <a:pt x="102" y="103"/>
                    <a:pt x="102" y="105"/>
                    <a:pt x="102" y="103"/>
                  </a:cubicBezTo>
                  <a:cubicBezTo>
                    <a:pt x="102" y="101"/>
                    <a:pt x="103" y="102"/>
                    <a:pt x="102" y="100"/>
                  </a:cubicBezTo>
                  <a:cubicBezTo>
                    <a:pt x="101" y="98"/>
                    <a:pt x="101" y="99"/>
                    <a:pt x="99" y="97"/>
                  </a:cubicBezTo>
                  <a:cubicBezTo>
                    <a:pt x="98" y="96"/>
                    <a:pt x="97" y="97"/>
                    <a:pt x="98" y="95"/>
                  </a:cubicBezTo>
                  <a:cubicBezTo>
                    <a:pt x="99" y="93"/>
                    <a:pt x="98" y="95"/>
                    <a:pt x="99" y="93"/>
                  </a:cubicBezTo>
                  <a:cubicBezTo>
                    <a:pt x="99" y="91"/>
                    <a:pt x="99" y="91"/>
                    <a:pt x="100" y="90"/>
                  </a:cubicBezTo>
                  <a:cubicBezTo>
                    <a:pt x="101" y="89"/>
                    <a:pt x="102" y="88"/>
                    <a:pt x="102" y="87"/>
                  </a:cubicBezTo>
                  <a:cubicBezTo>
                    <a:pt x="102" y="86"/>
                    <a:pt x="102" y="85"/>
                    <a:pt x="102" y="84"/>
                  </a:cubicBezTo>
                  <a:cubicBezTo>
                    <a:pt x="101" y="84"/>
                    <a:pt x="100" y="82"/>
                    <a:pt x="100" y="82"/>
                  </a:cubicBezTo>
                  <a:cubicBezTo>
                    <a:pt x="100" y="81"/>
                    <a:pt x="100" y="82"/>
                    <a:pt x="99" y="80"/>
                  </a:cubicBezTo>
                  <a:cubicBezTo>
                    <a:pt x="98" y="79"/>
                    <a:pt x="97" y="78"/>
                    <a:pt x="97" y="78"/>
                  </a:cubicBezTo>
                  <a:cubicBezTo>
                    <a:pt x="97" y="78"/>
                    <a:pt x="97" y="74"/>
                    <a:pt x="97" y="73"/>
                  </a:cubicBezTo>
                  <a:cubicBezTo>
                    <a:pt x="97" y="72"/>
                    <a:pt x="96" y="74"/>
                    <a:pt x="97" y="72"/>
                  </a:cubicBezTo>
                  <a:cubicBezTo>
                    <a:pt x="97" y="69"/>
                    <a:pt x="97" y="68"/>
                    <a:pt x="97" y="68"/>
                  </a:cubicBezTo>
                  <a:cubicBezTo>
                    <a:pt x="97" y="68"/>
                    <a:pt x="95" y="66"/>
                    <a:pt x="94" y="66"/>
                  </a:cubicBezTo>
                  <a:cubicBezTo>
                    <a:pt x="93" y="67"/>
                    <a:pt x="93" y="68"/>
                    <a:pt x="92" y="67"/>
                  </a:cubicBezTo>
                  <a:cubicBezTo>
                    <a:pt x="90" y="66"/>
                    <a:pt x="90" y="65"/>
                    <a:pt x="90" y="65"/>
                  </a:cubicBezTo>
                  <a:cubicBezTo>
                    <a:pt x="89" y="64"/>
                    <a:pt x="88" y="64"/>
                    <a:pt x="88" y="65"/>
                  </a:cubicBezTo>
                  <a:cubicBezTo>
                    <a:pt x="87" y="65"/>
                    <a:pt x="85" y="65"/>
                    <a:pt x="83" y="66"/>
                  </a:cubicBezTo>
                  <a:cubicBezTo>
                    <a:pt x="82" y="67"/>
                    <a:pt x="81" y="67"/>
                    <a:pt x="79" y="67"/>
                  </a:cubicBezTo>
                  <a:cubicBezTo>
                    <a:pt x="77" y="67"/>
                    <a:pt x="75" y="67"/>
                    <a:pt x="73" y="66"/>
                  </a:cubicBezTo>
                  <a:cubicBezTo>
                    <a:pt x="72" y="66"/>
                    <a:pt x="72" y="67"/>
                    <a:pt x="71" y="65"/>
                  </a:cubicBezTo>
                  <a:cubicBezTo>
                    <a:pt x="70" y="63"/>
                    <a:pt x="71" y="64"/>
                    <a:pt x="70" y="63"/>
                  </a:cubicBezTo>
                  <a:cubicBezTo>
                    <a:pt x="68" y="62"/>
                    <a:pt x="68" y="63"/>
                    <a:pt x="68" y="61"/>
                  </a:cubicBezTo>
                  <a:cubicBezTo>
                    <a:pt x="67" y="60"/>
                    <a:pt x="68" y="60"/>
                    <a:pt x="67" y="59"/>
                  </a:cubicBezTo>
                  <a:cubicBezTo>
                    <a:pt x="66" y="57"/>
                    <a:pt x="68" y="59"/>
                    <a:pt x="66" y="57"/>
                  </a:cubicBezTo>
                  <a:cubicBezTo>
                    <a:pt x="64" y="55"/>
                    <a:pt x="63" y="57"/>
                    <a:pt x="64" y="55"/>
                  </a:cubicBezTo>
                  <a:cubicBezTo>
                    <a:pt x="65" y="54"/>
                    <a:pt x="65" y="55"/>
                    <a:pt x="65" y="53"/>
                  </a:cubicBezTo>
                  <a:cubicBezTo>
                    <a:pt x="65" y="51"/>
                    <a:pt x="68" y="53"/>
                    <a:pt x="66" y="49"/>
                  </a:cubicBezTo>
                  <a:cubicBezTo>
                    <a:pt x="65" y="45"/>
                    <a:pt x="64" y="46"/>
                    <a:pt x="66" y="43"/>
                  </a:cubicBezTo>
                  <a:cubicBezTo>
                    <a:pt x="68" y="40"/>
                    <a:pt x="70" y="39"/>
                    <a:pt x="70" y="39"/>
                  </a:cubicBezTo>
                  <a:cubicBezTo>
                    <a:pt x="70" y="38"/>
                    <a:pt x="71" y="36"/>
                    <a:pt x="72" y="36"/>
                  </a:cubicBezTo>
                  <a:cubicBezTo>
                    <a:pt x="72" y="35"/>
                    <a:pt x="72" y="35"/>
                    <a:pt x="73" y="35"/>
                  </a:cubicBezTo>
                  <a:cubicBezTo>
                    <a:pt x="75" y="35"/>
                    <a:pt x="77" y="34"/>
                    <a:pt x="78" y="33"/>
                  </a:cubicBezTo>
                  <a:cubicBezTo>
                    <a:pt x="79" y="32"/>
                    <a:pt x="80" y="31"/>
                    <a:pt x="81" y="31"/>
                  </a:cubicBezTo>
                  <a:cubicBezTo>
                    <a:pt x="81" y="31"/>
                    <a:pt x="81" y="31"/>
                    <a:pt x="83" y="31"/>
                  </a:cubicBezTo>
                  <a:cubicBezTo>
                    <a:pt x="84" y="30"/>
                    <a:pt x="84" y="30"/>
                    <a:pt x="85" y="30"/>
                  </a:cubicBezTo>
                  <a:cubicBezTo>
                    <a:pt x="86" y="30"/>
                    <a:pt x="84" y="30"/>
                    <a:pt x="87" y="30"/>
                  </a:cubicBezTo>
                  <a:cubicBezTo>
                    <a:pt x="90" y="29"/>
                    <a:pt x="89" y="29"/>
                    <a:pt x="90" y="29"/>
                  </a:cubicBezTo>
                  <a:cubicBezTo>
                    <a:pt x="91" y="29"/>
                    <a:pt x="90" y="30"/>
                    <a:pt x="92" y="30"/>
                  </a:cubicBezTo>
                  <a:cubicBezTo>
                    <a:pt x="93" y="30"/>
                    <a:pt x="93" y="27"/>
                    <a:pt x="93" y="30"/>
                  </a:cubicBezTo>
                  <a:cubicBezTo>
                    <a:pt x="93" y="32"/>
                    <a:pt x="92" y="34"/>
                    <a:pt x="94" y="34"/>
                  </a:cubicBezTo>
                  <a:cubicBezTo>
                    <a:pt x="96" y="34"/>
                    <a:pt x="94" y="34"/>
                    <a:pt x="96" y="34"/>
                  </a:cubicBezTo>
                  <a:cubicBezTo>
                    <a:pt x="98" y="34"/>
                    <a:pt x="97" y="34"/>
                    <a:pt x="98" y="35"/>
                  </a:cubicBezTo>
                  <a:cubicBezTo>
                    <a:pt x="99" y="35"/>
                    <a:pt x="100" y="36"/>
                    <a:pt x="101" y="36"/>
                  </a:cubicBezTo>
                  <a:cubicBezTo>
                    <a:pt x="103" y="36"/>
                    <a:pt x="101" y="38"/>
                    <a:pt x="103" y="36"/>
                  </a:cubicBezTo>
                  <a:cubicBezTo>
                    <a:pt x="105" y="34"/>
                    <a:pt x="101" y="33"/>
                    <a:pt x="105" y="34"/>
                  </a:cubicBezTo>
                  <a:cubicBezTo>
                    <a:pt x="109" y="34"/>
                    <a:pt x="109" y="35"/>
                    <a:pt x="110" y="35"/>
                  </a:cubicBezTo>
                  <a:cubicBezTo>
                    <a:pt x="111" y="34"/>
                    <a:pt x="111" y="35"/>
                    <a:pt x="112" y="34"/>
                  </a:cubicBezTo>
                  <a:cubicBezTo>
                    <a:pt x="114" y="33"/>
                    <a:pt x="114" y="33"/>
                    <a:pt x="115" y="34"/>
                  </a:cubicBezTo>
                  <a:cubicBezTo>
                    <a:pt x="116" y="34"/>
                    <a:pt x="116" y="35"/>
                    <a:pt x="116" y="34"/>
                  </a:cubicBezTo>
                  <a:cubicBezTo>
                    <a:pt x="117" y="32"/>
                    <a:pt x="118" y="33"/>
                    <a:pt x="116" y="32"/>
                  </a:cubicBezTo>
                  <a:cubicBezTo>
                    <a:pt x="114" y="31"/>
                    <a:pt x="114" y="32"/>
                    <a:pt x="113" y="31"/>
                  </a:cubicBezTo>
                  <a:cubicBezTo>
                    <a:pt x="113" y="29"/>
                    <a:pt x="115" y="30"/>
                    <a:pt x="113" y="29"/>
                  </a:cubicBezTo>
                  <a:cubicBezTo>
                    <a:pt x="111" y="29"/>
                    <a:pt x="111" y="29"/>
                    <a:pt x="110" y="29"/>
                  </a:cubicBezTo>
                  <a:cubicBezTo>
                    <a:pt x="108" y="28"/>
                    <a:pt x="107" y="30"/>
                    <a:pt x="106" y="29"/>
                  </a:cubicBezTo>
                  <a:cubicBezTo>
                    <a:pt x="106" y="27"/>
                    <a:pt x="103" y="30"/>
                    <a:pt x="106" y="27"/>
                  </a:cubicBezTo>
                  <a:cubicBezTo>
                    <a:pt x="109" y="25"/>
                    <a:pt x="107" y="24"/>
                    <a:pt x="109" y="24"/>
                  </a:cubicBezTo>
                  <a:cubicBezTo>
                    <a:pt x="111" y="25"/>
                    <a:pt x="111" y="26"/>
                    <a:pt x="112" y="25"/>
                  </a:cubicBezTo>
                  <a:cubicBezTo>
                    <a:pt x="113" y="24"/>
                    <a:pt x="115" y="24"/>
                    <a:pt x="113" y="22"/>
                  </a:cubicBezTo>
                  <a:cubicBezTo>
                    <a:pt x="111" y="21"/>
                    <a:pt x="112" y="21"/>
                    <a:pt x="110" y="20"/>
                  </a:cubicBezTo>
                  <a:cubicBezTo>
                    <a:pt x="108" y="19"/>
                    <a:pt x="106" y="24"/>
                    <a:pt x="105" y="23"/>
                  </a:cubicBezTo>
                  <a:cubicBezTo>
                    <a:pt x="104" y="23"/>
                    <a:pt x="103" y="22"/>
                    <a:pt x="103" y="23"/>
                  </a:cubicBezTo>
                  <a:cubicBezTo>
                    <a:pt x="102" y="23"/>
                    <a:pt x="102" y="25"/>
                    <a:pt x="102" y="26"/>
                  </a:cubicBezTo>
                  <a:cubicBezTo>
                    <a:pt x="102" y="27"/>
                    <a:pt x="103" y="28"/>
                    <a:pt x="101" y="27"/>
                  </a:cubicBezTo>
                  <a:cubicBezTo>
                    <a:pt x="99" y="26"/>
                    <a:pt x="103" y="26"/>
                    <a:pt x="98" y="24"/>
                  </a:cubicBezTo>
                  <a:cubicBezTo>
                    <a:pt x="94" y="23"/>
                    <a:pt x="92" y="23"/>
                    <a:pt x="91" y="24"/>
                  </a:cubicBezTo>
                  <a:cubicBezTo>
                    <a:pt x="91" y="24"/>
                    <a:pt x="90" y="24"/>
                    <a:pt x="89" y="25"/>
                  </a:cubicBezTo>
                  <a:cubicBezTo>
                    <a:pt x="89" y="25"/>
                    <a:pt x="91" y="26"/>
                    <a:pt x="89" y="25"/>
                  </a:cubicBezTo>
                  <a:cubicBezTo>
                    <a:pt x="87" y="24"/>
                    <a:pt x="85" y="26"/>
                    <a:pt x="85" y="26"/>
                  </a:cubicBezTo>
                  <a:cubicBezTo>
                    <a:pt x="85" y="26"/>
                    <a:pt x="84" y="26"/>
                    <a:pt x="83" y="26"/>
                  </a:cubicBezTo>
                  <a:cubicBezTo>
                    <a:pt x="82" y="27"/>
                    <a:pt x="80" y="27"/>
                    <a:pt x="79" y="27"/>
                  </a:cubicBezTo>
                  <a:cubicBezTo>
                    <a:pt x="78" y="27"/>
                    <a:pt x="76" y="27"/>
                    <a:pt x="78" y="25"/>
                  </a:cubicBezTo>
                  <a:cubicBezTo>
                    <a:pt x="80" y="23"/>
                    <a:pt x="79" y="24"/>
                    <a:pt x="81" y="23"/>
                  </a:cubicBezTo>
                  <a:cubicBezTo>
                    <a:pt x="84" y="22"/>
                    <a:pt x="89" y="22"/>
                    <a:pt x="85" y="21"/>
                  </a:cubicBezTo>
                  <a:cubicBezTo>
                    <a:pt x="81" y="20"/>
                    <a:pt x="87" y="20"/>
                    <a:pt x="82" y="17"/>
                  </a:cubicBezTo>
                  <a:cubicBezTo>
                    <a:pt x="77" y="15"/>
                    <a:pt x="77" y="18"/>
                    <a:pt x="77" y="15"/>
                  </a:cubicBezTo>
                  <a:cubicBezTo>
                    <a:pt x="77" y="12"/>
                    <a:pt x="77" y="12"/>
                    <a:pt x="76" y="12"/>
                  </a:cubicBezTo>
                  <a:cubicBezTo>
                    <a:pt x="75" y="12"/>
                    <a:pt x="72" y="13"/>
                    <a:pt x="71" y="13"/>
                  </a:cubicBezTo>
                  <a:cubicBezTo>
                    <a:pt x="69" y="13"/>
                    <a:pt x="71" y="14"/>
                    <a:pt x="69" y="13"/>
                  </a:cubicBezTo>
                  <a:cubicBezTo>
                    <a:pt x="66" y="11"/>
                    <a:pt x="66" y="13"/>
                    <a:pt x="66" y="11"/>
                  </a:cubicBezTo>
                  <a:cubicBezTo>
                    <a:pt x="67" y="9"/>
                    <a:pt x="67" y="9"/>
                    <a:pt x="69" y="8"/>
                  </a:cubicBezTo>
                  <a:cubicBezTo>
                    <a:pt x="70" y="7"/>
                    <a:pt x="70" y="2"/>
                    <a:pt x="73" y="4"/>
                  </a:cubicBezTo>
                  <a:cubicBezTo>
                    <a:pt x="76" y="6"/>
                    <a:pt x="75" y="5"/>
                    <a:pt x="78" y="5"/>
                  </a:cubicBezTo>
                  <a:cubicBezTo>
                    <a:pt x="80" y="6"/>
                    <a:pt x="82" y="5"/>
                    <a:pt x="82" y="5"/>
                  </a:cubicBezTo>
                  <a:cubicBezTo>
                    <a:pt x="82" y="4"/>
                    <a:pt x="79" y="3"/>
                    <a:pt x="79" y="3"/>
                  </a:cubicBezTo>
                  <a:cubicBezTo>
                    <a:pt x="79" y="3"/>
                    <a:pt x="78" y="3"/>
                    <a:pt x="78" y="2"/>
                  </a:cubicBezTo>
                  <a:cubicBezTo>
                    <a:pt x="78" y="2"/>
                    <a:pt x="79" y="1"/>
                    <a:pt x="79" y="1"/>
                  </a:cubicBezTo>
                  <a:cubicBezTo>
                    <a:pt x="78" y="0"/>
                    <a:pt x="78" y="0"/>
                    <a:pt x="78" y="0"/>
                  </a:cubicBezTo>
                  <a:cubicBezTo>
                    <a:pt x="78" y="0"/>
                    <a:pt x="69" y="0"/>
                    <a:pt x="6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4"/>
            <p:cNvSpPr/>
            <p:nvPr/>
          </p:nvSpPr>
          <p:spPr bwMode="auto">
            <a:xfrm>
              <a:off x="4758041" y="2211501"/>
              <a:ext cx="70285" cy="80092"/>
            </a:xfrm>
            <a:custGeom>
              <a:avLst/>
              <a:gdLst>
                <a:gd name="T0" fmla="*/ 33 w 48"/>
                <a:gd name="T1" fmla="*/ 3 h 55"/>
                <a:gd name="T2" fmla="*/ 33 w 48"/>
                <a:gd name="T3" fmla="*/ 20 h 55"/>
                <a:gd name="T4" fmla="*/ 19 w 48"/>
                <a:gd name="T5" fmla="*/ 32 h 55"/>
                <a:gd name="T6" fmla="*/ 1 w 48"/>
                <a:gd name="T7" fmla="*/ 46 h 55"/>
                <a:gd name="T8" fmla="*/ 48 w 48"/>
                <a:gd name="T9" fmla="*/ 55 h 55"/>
                <a:gd name="T10" fmla="*/ 48 w 48"/>
                <a:gd name="T11" fmla="*/ 0 h 55"/>
                <a:gd name="T12" fmla="*/ 33 w 48"/>
                <a:gd name="T13" fmla="*/ 3 h 55"/>
              </a:gdLst>
              <a:ahLst/>
              <a:cxnLst>
                <a:cxn ang="0">
                  <a:pos x="T0" y="T1"/>
                </a:cxn>
                <a:cxn ang="0">
                  <a:pos x="T2" y="T3"/>
                </a:cxn>
                <a:cxn ang="0">
                  <a:pos x="T4" y="T5"/>
                </a:cxn>
                <a:cxn ang="0">
                  <a:pos x="T6" y="T7"/>
                </a:cxn>
                <a:cxn ang="0">
                  <a:pos x="T8" y="T9"/>
                </a:cxn>
                <a:cxn ang="0">
                  <a:pos x="T10" y="T11"/>
                </a:cxn>
                <a:cxn ang="0">
                  <a:pos x="T12" y="T13"/>
                </a:cxn>
              </a:cxnLst>
              <a:rect l="0" t="0" r="r" b="b"/>
              <a:pathLst>
                <a:path w="48" h="55">
                  <a:moveTo>
                    <a:pt x="33" y="3"/>
                  </a:moveTo>
                  <a:cubicBezTo>
                    <a:pt x="33" y="20"/>
                    <a:pt x="33" y="20"/>
                    <a:pt x="33" y="20"/>
                  </a:cubicBezTo>
                  <a:cubicBezTo>
                    <a:pt x="33" y="20"/>
                    <a:pt x="29" y="29"/>
                    <a:pt x="19" y="32"/>
                  </a:cubicBezTo>
                  <a:cubicBezTo>
                    <a:pt x="9" y="35"/>
                    <a:pt x="0" y="41"/>
                    <a:pt x="1" y="46"/>
                  </a:cubicBezTo>
                  <a:cubicBezTo>
                    <a:pt x="2" y="51"/>
                    <a:pt x="14" y="55"/>
                    <a:pt x="48" y="55"/>
                  </a:cubicBezTo>
                  <a:cubicBezTo>
                    <a:pt x="48" y="0"/>
                    <a:pt x="48" y="0"/>
                    <a:pt x="48" y="0"/>
                  </a:cubicBezTo>
                  <a:lnTo>
                    <a:pt x="33"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35"/>
            <p:cNvSpPr/>
            <p:nvPr/>
          </p:nvSpPr>
          <p:spPr bwMode="auto">
            <a:xfrm>
              <a:off x="4820970" y="2211501"/>
              <a:ext cx="63747" cy="80092"/>
            </a:xfrm>
            <a:custGeom>
              <a:avLst/>
              <a:gdLst>
                <a:gd name="T0" fmla="*/ 9 w 44"/>
                <a:gd name="T1" fmla="*/ 3 h 55"/>
                <a:gd name="T2" fmla="*/ 9 w 44"/>
                <a:gd name="T3" fmla="*/ 20 h 55"/>
                <a:gd name="T4" fmla="*/ 23 w 44"/>
                <a:gd name="T5" fmla="*/ 32 h 55"/>
                <a:gd name="T6" fmla="*/ 43 w 44"/>
                <a:gd name="T7" fmla="*/ 46 h 55"/>
                <a:gd name="T8" fmla="*/ 0 w 44"/>
                <a:gd name="T9" fmla="*/ 55 h 55"/>
                <a:gd name="T10" fmla="*/ 0 w 44"/>
                <a:gd name="T11" fmla="*/ 0 h 55"/>
                <a:gd name="T12" fmla="*/ 9 w 44"/>
                <a:gd name="T13" fmla="*/ 3 h 55"/>
              </a:gdLst>
              <a:ahLst/>
              <a:cxnLst>
                <a:cxn ang="0">
                  <a:pos x="T0" y="T1"/>
                </a:cxn>
                <a:cxn ang="0">
                  <a:pos x="T2" y="T3"/>
                </a:cxn>
                <a:cxn ang="0">
                  <a:pos x="T4" y="T5"/>
                </a:cxn>
                <a:cxn ang="0">
                  <a:pos x="T6" y="T7"/>
                </a:cxn>
                <a:cxn ang="0">
                  <a:pos x="T8" y="T9"/>
                </a:cxn>
                <a:cxn ang="0">
                  <a:pos x="T10" y="T11"/>
                </a:cxn>
                <a:cxn ang="0">
                  <a:pos x="T12" y="T13"/>
                </a:cxn>
              </a:cxnLst>
              <a:rect l="0" t="0" r="r" b="b"/>
              <a:pathLst>
                <a:path w="44" h="55">
                  <a:moveTo>
                    <a:pt x="9" y="3"/>
                  </a:moveTo>
                  <a:cubicBezTo>
                    <a:pt x="9" y="20"/>
                    <a:pt x="9" y="20"/>
                    <a:pt x="9" y="20"/>
                  </a:cubicBezTo>
                  <a:cubicBezTo>
                    <a:pt x="9" y="20"/>
                    <a:pt x="13" y="29"/>
                    <a:pt x="23" y="32"/>
                  </a:cubicBezTo>
                  <a:cubicBezTo>
                    <a:pt x="32" y="35"/>
                    <a:pt x="44" y="41"/>
                    <a:pt x="43" y="46"/>
                  </a:cubicBezTo>
                  <a:cubicBezTo>
                    <a:pt x="42" y="51"/>
                    <a:pt x="24" y="55"/>
                    <a:pt x="0" y="55"/>
                  </a:cubicBezTo>
                  <a:cubicBezTo>
                    <a:pt x="0" y="0"/>
                    <a:pt x="0" y="0"/>
                    <a:pt x="0" y="0"/>
                  </a:cubicBezTo>
                  <a:lnTo>
                    <a:pt x="9"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6"/>
            <p:cNvSpPr/>
            <p:nvPr/>
          </p:nvSpPr>
          <p:spPr bwMode="auto">
            <a:xfrm>
              <a:off x="4705736" y="1976128"/>
              <a:ext cx="241912" cy="244364"/>
            </a:xfrm>
            <a:custGeom>
              <a:avLst/>
              <a:gdLst>
                <a:gd name="T0" fmla="*/ 122 w 166"/>
                <a:gd name="T1" fmla="*/ 9 h 167"/>
                <a:gd name="T2" fmla="*/ 155 w 166"/>
                <a:gd name="T3" fmla="*/ 75 h 167"/>
                <a:gd name="T4" fmla="*/ 74 w 166"/>
                <a:gd name="T5" fmla="*/ 156 h 167"/>
                <a:gd name="T6" fmla="*/ 9 w 166"/>
                <a:gd name="T7" fmla="*/ 124 h 167"/>
                <a:gd name="T8" fmla="*/ 0 w 166"/>
                <a:gd name="T9" fmla="*/ 130 h 167"/>
                <a:gd name="T10" fmla="*/ 74 w 166"/>
                <a:gd name="T11" fmla="*/ 167 h 167"/>
                <a:gd name="T12" fmla="*/ 166 w 166"/>
                <a:gd name="T13" fmla="*/ 75 h 167"/>
                <a:gd name="T14" fmla="*/ 128 w 166"/>
                <a:gd name="T15" fmla="*/ 0 h 167"/>
                <a:gd name="T16" fmla="*/ 122 w 166"/>
                <a:gd name="T17" fmla="*/ 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67">
                  <a:moveTo>
                    <a:pt x="122" y="9"/>
                  </a:moveTo>
                  <a:cubicBezTo>
                    <a:pt x="142" y="24"/>
                    <a:pt x="155" y="48"/>
                    <a:pt x="155" y="75"/>
                  </a:cubicBezTo>
                  <a:cubicBezTo>
                    <a:pt x="155" y="120"/>
                    <a:pt x="118" y="156"/>
                    <a:pt x="74" y="156"/>
                  </a:cubicBezTo>
                  <a:cubicBezTo>
                    <a:pt x="47" y="156"/>
                    <a:pt x="24" y="143"/>
                    <a:pt x="9" y="124"/>
                  </a:cubicBezTo>
                  <a:cubicBezTo>
                    <a:pt x="0" y="130"/>
                    <a:pt x="0" y="130"/>
                    <a:pt x="0" y="130"/>
                  </a:cubicBezTo>
                  <a:cubicBezTo>
                    <a:pt x="17" y="152"/>
                    <a:pt x="44" y="167"/>
                    <a:pt x="74" y="167"/>
                  </a:cubicBezTo>
                  <a:cubicBezTo>
                    <a:pt x="124" y="167"/>
                    <a:pt x="166" y="125"/>
                    <a:pt x="166" y="75"/>
                  </a:cubicBezTo>
                  <a:cubicBezTo>
                    <a:pt x="166" y="44"/>
                    <a:pt x="151" y="17"/>
                    <a:pt x="128" y="0"/>
                  </a:cubicBezTo>
                  <a:lnTo>
                    <a:pt x="122"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7"/>
            <p:cNvSpPr>
              <a:spLocks noEditPoints="1"/>
            </p:cNvSpPr>
            <p:nvPr/>
          </p:nvSpPr>
          <p:spPr bwMode="auto">
            <a:xfrm>
              <a:off x="4709005" y="1981032"/>
              <a:ext cx="212490" cy="212490"/>
            </a:xfrm>
            <a:custGeom>
              <a:avLst/>
              <a:gdLst>
                <a:gd name="T0" fmla="*/ 73 w 146"/>
                <a:gd name="T1" fmla="*/ 0 h 146"/>
                <a:gd name="T2" fmla="*/ 0 w 146"/>
                <a:gd name="T3" fmla="*/ 73 h 146"/>
                <a:gd name="T4" fmla="*/ 73 w 146"/>
                <a:gd name="T5" fmla="*/ 146 h 146"/>
                <a:gd name="T6" fmla="*/ 146 w 146"/>
                <a:gd name="T7" fmla="*/ 73 h 146"/>
                <a:gd name="T8" fmla="*/ 73 w 146"/>
                <a:gd name="T9" fmla="*/ 0 h 146"/>
                <a:gd name="T10" fmla="*/ 73 w 146"/>
                <a:gd name="T11" fmla="*/ 143 h 146"/>
                <a:gd name="T12" fmla="*/ 3 w 146"/>
                <a:gd name="T13" fmla="*/ 73 h 146"/>
                <a:gd name="T14" fmla="*/ 73 w 146"/>
                <a:gd name="T15" fmla="*/ 4 h 146"/>
                <a:gd name="T16" fmla="*/ 142 w 146"/>
                <a:gd name="T17" fmla="*/ 73 h 146"/>
                <a:gd name="T18" fmla="*/ 73 w 146"/>
                <a:gd name="T19" fmla="*/ 14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6">
                  <a:moveTo>
                    <a:pt x="73" y="0"/>
                  </a:moveTo>
                  <a:cubicBezTo>
                    <a:pt x="32" y="0"/>
                    <a:pt x="0" y="33"/>
                    <a:pt x="0" y="73"/>
                  </a:cubicBezTo>
                  <a:cubicBezTo>
                    <a:pt x="0" y="114"/>
                    <a:pt x="32" y="146"/>
                    <a:pt x="73" y="146"/>
                  </a:cubicBezTo>
                  <a:cubicBezTo>
                    <a:pt x="113" y="146"/>
                    <a:pt x="146" y="114"/>
                    <a:pt x="146" y="73"/>
                  </a:cubicBezTo>
                  <a:cubicBezTo>
                    <a:pt x="146" y="33"/>
                    <a:pt x="113" y="0"/>
                    <a:pt x="73" y="0"/>
                  </a:cubicBezTo>
                  <a:close/>
                  <a:moveTo>
                    <a:pt x="73" y="143"/>
                  </a:moveTo>
                  <a:cubicBezTo>
                    <a:pt x="34" y="143"/>
                    <a:pt x="3" y="112"/>
                    <a:pt x="3" y="73"/>
                  </a:cubicBezTo>
                  <a:cubicBezTo>
                    <a:pt x="3" y="35"/>
                    <a:pt x="34" y="4"/>
                    <a:pt x="73" y="4"/>
                  </a:cubicBezTo>
                  <a:cubicBezTo>
                    <a:pt x="111" y="4"/>
                    <a:pt x="142" y="35"/>
                    <a:pt x="142" y="73"/>
                  </a:cubicBezTo>
                  <a:cubicBezTo>
                    <a:pt x="142" y="112"/>
                    <a:pt x="111" y="143"/>
                    <a:pt x="73" y="14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8"/>
            <p:cNvSpPr/>
            <p:nvPr/>
          </p:nvSpPr>
          <p:spPr bwMode="auto">
            <a:xfrm>
              <a:off x="4703284" y="1985118"/>
              <a:ext cx="238642" cy="210038"/>
            </a:xfrm>
            <a:custGeom>
              <a:avLst/>
              <a:gdLst>
                <a:gd name="T0" fmla="*/ 47 w 164"/>
                <a:gd name="T1" fmla="*/ 11 h 144"/>
                <a:gd name="T2" fmla="*/ 44 w 164"/>
                <a:gd name="T3" fmla="*/ 17 h 144"/>
                <a:gd name="T4" fmla="*/ 41 w 164"/>
                <a:gd name="T5" fmla="*/ 21 h 144"/>
                <a:gd name="T6" fmla="*/ 38 w 164"/>
                <a:gd name="T7" fmla="*/ 19 h 144"/>
                <a:gd name="T8" fmla="*/ 38 w 164"/>
                <a:gd name="T9" fmla="*/ 24 h 144"/>
                <a:gd name="T10" fmla="*/ 30 w 164"/>
                <a:gd name="T11" fmla="*/ 25 h 144"/>
                <a:gd name="T12" fmla="*/ 26 w 164"/>
                <a:gd name="T13" fmla="*/ 30 h 144"/>
                <a:gd name="T14" fmla="*/ 19 w 164"/>
                <a:gd name="T15" fmla="*/ 39 h 144"/>
                <a:gd name="T16" fmla="*/ 15 w 164"/>
                <a:gd name="T17" fmla="*/ 44 h 144"/>
                <a:gd name="T18" fmla="*/ 19 w 164"/>
                <a:gd name="T19" fmla="*/ 48 h 144"/>
                <a:gd name="T20" fmla="*/ 19 w 164"/>
                <a:gd name="T21" fmla="*/ 51 h 144"/>
                <a:gd name="T22" fmla="*/ 16 w 164"/>
                <a:gd name="T23" fmla="*/ 47 h 144"/>
                <a:gd name="T24" fmla="*/ 13 w 164"/>
                <a:gd name="T25" fmla="*/ 44 h 144"/>
                <a:gd name="T26" fmla="*/ 12 w 164"/>
                <a:gd name="T27" fmla="*/ 50 h 144"/>
                <a:gd name="T28" fmla="*/ 12 w 164"/>
                <a:gd name="T29" fmla="*/ 60 h 144"/>
                <a:gd name="T30" fmla="*/ 17 w 164"/>
                <a:gd name="T31" fmla="*/ 58 h 144"/>
                <a:gd name="T32" fmla="*/ 23 w 164"/>
                <a:gd name="T33" fmla="*/ 64 h 144"/>
                <a:gd name="T34" fmla="*/ 29 w 164"/>
                <a:gd name="T35" fmla="*/ 71 h 144"/>
                <a:gd name="T36" fmla="*/ 36 w 164"/>
                <a:gd name="T37" fmla="*/ 76 h 144"/>
                <a:gd name="T38" fmla="*/ 44 w 164"/>
                <a:gd name="T39" fmla="*/ 84 h 144"/>
                <a:gd name="T40" fmla="*/ 41 w 164"/>
                <a:gd name="T41" fmla="*/ 97 h 144"/>
                <a:gd name="T42" fmla="*/ 35 w 164"/>
                <a:gd name="T43" fmla="*/ 112 h 144"/>
                <a:gd name="T44" fmla="*/ 37 w 164"/>
                <a:gd name="T45" fmla="*/ 122 h 144"/>
                <a:gd name="T46" fmla="*/ 33 w 164"/>
                <a:gd name="T47" fmla="*/ 123 h 144"/>
                <a:gd name="T48" fmla="*/ 23 w 164"/>
                <a:gd name="T49" fmla="*/ 107 h 144"/>
                <a:gd name="T50" fmla="*/ 12 w 164"/>
                <a:gd name="T51" fmla="*/ 81 h 144"/>
                <a:gd name="T52" fmla="*/ 8 w 164"/>
                <a:gd name="T53" fmla="*/ 63 h 144"/>
                <a:gd name="T54" fmla="*/ 53 w 164"/>
                <a:gd name="T55" fmla="*/ 132 h 144"/>
                <a:gd name="T56" fmla="*/ 64 w 164"/>
                <a:gd name="T57" fmla="*/ 130 h 144"/>
                <a:gd name="T58" fmla="*/ 79 w 164"/>
                <a:gd name="T59" fmla="*/ 129 h 144"/>
                <a:gd name="T60" fmla="*/ 78 w 164"/>
                <a:gd name="T61" fmla="*/ 135 h 144"/>
                <a:gd name="T62" fmla="*/ 87 w 164"/>
                <a:gd name="T63" fmla="*/ 134 h 144"/>
                <a:gd name="T64" fmla="*/ 100 w 164"/>
                <a:gd name="T65" fmla="*/ 133 h 144"/>
                <a:gd name="T66" fmla="*/ 98 w 164"/>
                <a:gd name="T67" fmla="*/ 2 h 144"/>
                <a:gd name="T68" fmla="*/ 141 w 164"/>
                <a:gd name="T69" fmla="*/ 46 h 144"/>
                <a:gd name="T70" fmla="*/ 136 w 164"/>
                <a:gd name="T71" fmla="*/ 42 h 144"/>
                <a:gd name="T72" fmla="*/ 130 w 164"/>
                <a:gd name="T73" fmla="*/ 54 h 144"/>
                <a:gd name="T74" fmla="*/ 122 w 164"/>
                <a:gd name="T75" fmla="*/ 43 h 144"/>
                <a:gd name="T76" fmla="*/ 125 w 164"/>
                <a:gd name="T77" fmla="*/ 54 h 144"/>
                <a:gd name="T78" fmla="*/ 134 w 164"/>
                <a:gd name="T79" fmla="*/ 57 h 144"/>
                <a:gd name="T80" fmla="*/ 130 w 164"/>
                <a:gd name="T81" fmla="*/ 72 h 144"/>
                <a:gd name="T82" fmla="*/ 126 w 164"/>
                <a:gd name="T83" fmla="*/ 88 h 144"/>
                <a:gd name="T84" fmla="*/ 121 w 164"/>
                <a:gd name="T85" fmla="*/ 99 h 144"/>
                <a:gd name="T86" fmla="*/ 106 w 164"/>
                <a:gd name="T87" fmla="*/ 111 h 144"/>
                <a:gd name="T88" fmla="*/ 102 w 164"/>
                <a:gd name="T89" fmla="*/ 100 h 144"/>
                <a:gd name="T90" fmla="*/ 102 w 164"/>
                <a:gd name="T91" fmla="*/ 87 h 144"/>
                <a:gd name="T92" fmla="*/ 97 w 164"/>
                <a:gd name="T93" fmla="*/ 73 h 144"/>
                <a:gd name="T94" fmla="*/ 90 w 164"/>
                <a:gd name="T95" fmla="*/ 65 h 144"/>
                <a:gd name="T96" fmla="*/ 71 w 164"/>
                <a:gd name="T97" fmla="*/ 65 h 144"/>
                <a:gd name="T98" fmla="*/ 64 w 164"/>
                <a:gd name="T99" fmla="*/ 55 h 144"/>
                <a:gd name="T100" fmla="*/ 72 w 164"/>
                <a:gd name="T101" fmla="*/ 36 h 144"/>
                <a:gd name="T102" fmla="*/ 85 w 164"/>
                <a:gd name="T103" fmla="*/ 30 h 144"/>
                <a:gd name="T104" fmla="*/ 94 w 164"/>
                <a:gd name="T105" fmla="*/ 34 h 144"/>
                <a:gd name="T106" fmla="*/ 105 w 164"/>
                <a:gd name="T107" fmla="*/ 34 h 144"/>
                <a:gd name="T108" fmla="*/ 116 w 164"/>
                <a:gd name="T109" fmla="*/ 32 h 144"/>
                <a:gd name="T110" fmla="*/ 106 w 164"/>
                <a:gd name="T111" fmla="*/ 27 h 144"/>
                <a:gd name="T112" fmla="*/ 105 w 164"/>
                <a:gd name="T113" fmla="*/ 23 h 144"/>
                <a:gd name="T114" fmla="*/ 91 w 164"/>
                <a:gd name="T115" fmla="*/ 24 h 144"/>
                <a:gd name="T116" fmla="*/ 79 w 164"/>
                <a:gd name="T117" fmla="*/ 27 h 144"/>
                <a:gd name="T118" fmla="*/ 77 w 164"/>
                <a:gd name="T119" fmla="*/ 15 h 144"/>
                <a:gd name="T120" fmla="*/ 69 w 164"/>
                <a:gd name="T121" fmla="*/ 8 h 144"/>
                <a:gd name="T122" fmla="*/ 78 w 164"/>
                <a:gd name="T123"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 h="144">
                  <a:moveTo>
                    <a:pt x="66" y="1"/>
                  </a:moveTo>
                  <a:cubicBezTo>
                    <a:pt x="66" y="1"/>
                    <a:pt x="42" y="4"/>
                    <a:pt x="25" y="23"/>
                  </a:cubicBezTo>
                  <a:cubicBezTo>
                    <a:pt x="25" y="23"/>
                    <a:pt x="38" y="10"/>
                    <a:pt x="46" y="10"/>
                  </a:cubicBezTo>
                  <a:cubicBezTo>
                    <a:pt x="47" y="10"/>
                    <a:pt x="47" y="10"/>
                    <a:pt x="47" y="10"/>
                  </a:cubicBezTo>
                  <a:cubicBezTo>
                    <a:pt x="47" y="10"/>
                    <a:pt x="47" y="11"/>
                    <a:pt x="47" y="11"/>
                  </a:cubicBezTo>
                  <a:cubicBezTo>
                    <a:pt x="47" y="12"/>
                    <a:pt x="46" y="13"/>
                    <a:pt x="46" y="13"/>
                  </a:cubicBezTo>
                  <a:cubicBezTo>
                    <a:pt x="46" y="14"/>
                    <a:pt x="46" y="15"/>
                    <a:pt x="46" y="15"/>
                  </a:cubicBezTo>
                  <a:cubicBezTo>
                    <a:pt x="45" y="15"/>
                    <a:pt x="45" y="15"/>
                    <a:pt x="45" y="15"/>
                  </a:cubicBezTo>
                  <a:cubicBezTo>
                    <a:pt x="45" y="15"/>
                    <a:pt x="45" y="16"/>
                    <a:pt x="44" y="16"/>
                  </a:cubicBezTo>
                  <a:cubicBezTo>
                    <a:pt x="44" y="16"/>
                    <a:pt x="44" y="16"/>
                    <a:pt x="44" y="17"/>
                  </a:cubicBezTo>
                  <a:cubicBezTo>
                    <a:pt x="44" y="17"/>
                    <a:pt x="44" y="18"/>
                    <a:pt x="44" y="18"/>
                  </a:cubicBezTo>
                  <a:cubicBezTo>
                    <a:pt x="44" y="20"/>
                    <a:pt x="44" y="20"/>
                    <a:pt x="44" y="20"/>
                  </a:cubicBezTo>
                  <a:cubicBezTo>
                    <a:pt x="44" y="21"/>
                    <a:pt x="44" y="21"/>
                    <a:pt x="44" y="21"/>
                  </a:cubicBezTo>
                  <a:cubicBezTo>
                    <a:pt x="43" y="21"/>
                    <a:pt x="43" y="21"/>
                    <a:pt x="43" y="21"/>
                  </a:cubicBezTo>
                  <a:cubicBezTo>
                    <a:pt x="43" y="21"/>
                    <a:pt x="41" y="21"/>
                    <a:pt x="41" y="21"/>
                  </a:cubicBezTo>
                  <a:cubicBezTo>
                    <a:pt x="40" y="21"/>
                    <a:pt x="40" y="20"/>
                    <a:pt x="40" y="20"/>
                  </a:cubicBezTo>
                  <a:cubicBezTo>
                    <a:pt x="42" y="19"/>
                    <a:pt x="42" y="19"/>
                    <a:pt x="42" y="19"/>
                  </a:cubicBezTo>
                  <a:cubicBezTo>
                    <a:pt x="42" y="19"/>
                    <a:pt x="42" y="19"/>
                    <a:pt x="41" y="19"/>
                  </a:cubicBezTo>
                  <a:cubicBezTo>
                    <a:pt x="41" y="18"/>
                    <a:pt x="41" y="17"/>
                    <a:pt x="40" y="18"/>
                  </a:cubicBezTo>
                  <a:cubicBezTo>
                    <a:pt x="40" y="18"/>
                    <a:pt x="38" y="19"/>
                    <a:pt x="38" y="19"/>
                  </a:cubicBezTo>
                  <a:cubicBezTo>
                    <a:pt x="37" y="20"/>
                    <a:pt x="37" y="20"/>
                    <a:pt x="37" y="20"/>
                  </a:cubicBezTo>
                  <a:cubicBezTo>
                    <a:pt x="37" y="20"/>
                    <a:pt x="37" y="21"/>
                    <a:pt x="37" y="21"/>
                  </a:cubicBezTo>
                  <a:cubicBezTo>
                    <a:pt x="37" y="21"/>
                    <a:pt x="38" y="22"/>
                    <a:pt x="38" y="22"/>
                  </a:cubicBezTo>
                  <a:cubicBezTo>
                    <a:pt x="38" y="22"/>
                    <a:pt x="38" y="22"/>
                    <a:pt x="38" y="22"/>
                  </a:cubicBezTo>
                  <a:cubicBezTo>
                    <a:pt x="38" y="23"/>
                    <a:pt x="38" y="24"/>
                    <a:pt x="38" y="24"/>
                  </a:cubicBezTo>
                  <a:cubicBezTo>
                    <a:pt x="38" y="24"/>
                    <a:pt x="37" y="24"/>
                    <a:pt x="36" y="24"/>
                  </a:cubicBezTo>
                  <a:cubicBezTo>
                    <a:pt x="36" y="24"/>
                    <a:pt x="35" y="24"/>
                    <a:pt x="34" y="23"/>
                  </a:cubicBezTo>
                  <a:cubicBezTo>
                    <a:pt x="34" y="23"/>
                    <a:pt x="33" y="23"/>
                    <a:pt x="33" y="23"/>
                  </a:cubicBezTo>
                  <a:cubicBezTo>
                    <a:pt x="32" y="23"/>
                    <a:pt x="32" y="23"/>
                    <a:pt x="32" y="24"/>
                  </a:cubicBezTo>
                  <a:cubicBezTo>
                    <a:pt x="32" y="24"/>
                    <a:pt x="30" y="25"/>
                    <a:pt x="30" y="25"/>
                  </a:cubicBezTo>
                  <a:cubicBezTo>
                    <a:pt x="30" y="25"/>
                    <a:pt x="30" y="25"/>
                    <a:pt x="30" y="26"/>
                  </a:cubicBezTo>
                  <a:cubicBezTo>
                    <a:pt x="30" y="26"/>
                    <a:pt x="29" y="27"/>
                    <a:pt x="29" y="27"/>
                  </a:cubicBezTo>
                  <a:cubicBezTo>
                    <a:pt x="29" y="27"/>
                    <a:pt x="29" y="28"/>
                    <a:pt x="27" y="28"/>
                  </a:cubicBezTo>
                  <a:cubicBezTo>
                    <a:pt x="26" y="28"/>
                    <a:pt x="26" y="29"/>
                    <a:pt x="26" y="29"/>
                  </a:cubicBezTo>
                  <a:cubicBezTo>
                    <a:pt x="26" y="30"/>
                    <a:pt x="26" y="30"/>
                    <a:pt x="26" y="30"/>
                  </a:cubicBezTo>
                  <a:cubicBezTo>
                    <a:pt x="26" y="30"/>
                    <a:pt x="25" y="30"/>
                    <a:pt x="24" y="31"/>
                  </a:cubicBezTo>
                  <a:cubicBezTo>
                    <a:pt x="24" y="32"/>
                    <a:pt x="22" y="33"/>
                    <a:pt x="22" y="33"/>
                  </a:cubicBezTo>
                  <a:cubicBezTo>
                    <a:pt x="21" y="33"/>
                    <a:pt x="21" y="34"/>
                    <a:pt x="20" y="35"/>
                  </a:cubicBezTo>
                  <a:cubicBezTo>
                    <a:pt x="20" y="35"/>
                    <a:pt x="20" y="36"/>
                    <a:pt x="20" y="37"/>
                  </a:cubicBezTo>
                  <a:cubicBezTo>
                    <a:pt x="20" y="37"/>
                    <a:pt x="19" y="38"/>
                    <a:pt x="19" y="39"/>
                  </a:cubicBezTo>
                  <a:cubicBezTo>
                    <a:pt x="19" y="39"/>
                    <a:pt x="19" y="40"/>
                    <a:pt x="18" y="40"/>
                  </a:cubicBezTo>
                  <a:cubicBezTo>
                    <a:pt x="18" y="41"/>
                    <a:pt x="18" y="41"/>
                    <a:pt x="17" y="41"/>
                  </a:cubicBezTo>
                  <a:cubicBezTo>
                    <a:pt x="17" y="41"/>
                    <a:pt x="16" y="42"/>
                    <a:pt x="15" y="42"/>
                  </a:cubicBezTo>
                  <a:cubicBezTo>
                    <a:pt x="15" y="43"/>
                    <a:pt x="14" y="43"/>
                    <a:pt x="14" y="44"/>
                  </a:cubicBezTo>
                  <a:cubicBezTo>
                    <a:pt x="14" y="44"/>
                    <a:pt x="15" y="44"/>
                    <a:pt x="15" y="44"/>
                  </a:cubicBezTo>
                  <a:cubicBezTo>
                    <a:pt x="16" y="44"/>
                    <a:pt x="16" y="45"/>
                    <a:pt x="16" y="45"/>
                  </a:cubicBezTo>
                  <a:cubicBezTo>
                    <a:pt x="16" y="45"/>
                    <a:pt x="16" y="46"/>
                    <a:pt x="16" y="46"/>
                  </a:cubicBezTo>
                  <a:cubicBezTo>
                    <a:pt x="16" y="47"/>
                    <a:pt x="16" y="48"/>
                    <a:pt x="16" y="48"/>
                  </a:cubicBezTo>
                  <a:cubicBezTo>
                    <a:pt x="17" y="48"/>
                    <a:pt x="18" y="48"/>
                    <a:pt x="18" y="48"/>
                  </a:cubicBezTo>
                  <a:cubicBezTo>
                    <a:pt x="19" y="48"/>
                    <a:pt x="19" y="48"/>
                    <a:pt x="19" y="48"/>
                  </a:cubicBezTo>
                  <a:cubicBezTo>
                    <a:pt x="20" y="49"/>
                    <a:pt x="20" y="49"/>
                    <a:pt x="20" y="49"/>
                  </a:cubicBezTo>
                  <a:cubicBezTo>
                    <a:pt x="21" y="50"/>
                    <a:pt x="21" y="50"/>
                    <a:pt x="21" y="50"/>
                  </a:cubicBezTo>
                  <a:cubicBezTo>
                    <a:pt x="21" y="50"/>
                    <a:pt x="21" y="50"/>
                    <a:pt x="21" y="51"/>
                  </a:cubicBezTo>
                  <a:cubicBezTo>
                    <a:pt x="20" y="51"/>
                    <a:pt x="20" y="51"/>
                    <a:pt x="20" y="51"/>
                  </a:cubicBezTo>
                  <a:cubicBezTo>
                    <a:pt x="20" y="51"/>
                    <a:pt x="20" y="51"/>
                    <a:pt x="19" y="51"/>
                  </a:cubicBezTo>
                  <a:cubicBezTo>
                    <a:pt x="19" y="50"/>
                    <a:pt x="19" y="50"/>
                    <a:pt x="19" y="50"/>
                  </a:cubicBezTo>
                  <a:cubicBezTo>
                    <a:pt x="18" y="49"/>
                    <a:pt x="17" y="50"/>
                    <a:pt x="17" y="50"/>
                  </a:cubicBezTo>
                  <a:cubicBezTo>
                    <a:pt x="17" y="50"/>
                    <a:pt x="17" y="50"/>
                    <a:pt x="16" y="49"/>
                  </a:cubicBezTo>
                  <a:cubicBezTo>
                    <a:pt x="16" y="49"/>
                    <a:pt x="16" y="50"/>
                    <a:pt x="16" y="49"/>
                  </a:cubicBezTo>
                  <a:cubicBezTo>
                    <a:pt x="16" y="48"/>
                    <a:pt x="16" y="48"/>
                    <a:pt x="16" y="47"/>
                  </a:cubicBezTo>
                  <a:cubicBezTo>
                    <a:pt x="16" y="47"/>
                    <a:pt x="15" y="46"/>
                    <a:pt x="15" y="46"/>
                  </a:cubicBezTo>
                  <a:cubicBezTo>
                    <a:pt x="15" y="46"/>
                    <a:pt x="15" y="47"/>
                    <a:pt x="15" y="46"/>
                  </a:cubicBezTo>
                  <a:cubicBezTo>
                    <a:pt x="14" y="46"/>
                    <a:pt x="14" y="45"/>
                    <a:pt x="14" y="46"/>
                  </a:cubicBezTo>
                  <a:cubicBezTo>
                    <a:pt x="13" y="46"/>
                    <a:pt x="13" y="46"/>
                    <a:pt x="13" y="45"/>
                  </a:cubicBezTo>
                  <a:cubicBezTo>
                    <a:pt x="13" y="45"/>
                    <a:pt x="13" y="44"/>
                    <a:pt x="13" y="44"/>
                  </a:cubicBezTo>
                  <a:cubicBezTo>
                    <a:pt x="13" y="43"/>
                    <a:pt x="13" y="43"/>
                    <a:pt x="13" y="42"/>
                  </a:cubicBezTo>
                  <a:cubicBezTo>
                    <a:pt x="13" y="42"/>
                    <a:pt x="14" y="40"/>
                    <a:pt x="14" y="40"/>
                  </a:cubicBezTo>
                  <a:cubicBezTo>
                    <a:pt x="14" y="40"/>
                    <a:pt x="12" y="44"/>
                    <a:pt x="11" y="48"/>
                  </a:cubicBezTo>
                  <a:cubicBezTo>
                    <a:pt x="11" y="48"/>
                    <a:pt x="12" y="47"/>
                    <a:pt x="12" y="48"/>
                  </a:cubicBezTo>
                  <a:cubicBezTo>
                    <a:pt x="12" y="49"/>
                    <a:pt x="12" y="49"/>
                    <a:pt x="12" y="50"/>
                  </a:cubicBezTo>
                  <a:cubicBezTo>
                    <a:pt x="12" y="50"/>
                    <a:pt x="12" y="50"/>
                    <a:pt x="12" y="52"/>
                  </a:cubicBezTo>
                  <a:cubicBezTo>
                    <a:pt x="12" y="54"/>
                    <a:pt x="12" y="54"/>
                    <a:pt x="12" y="55"/>
                  </a:cubicBezTo>
                  <a:cubicBezTo>
                    <a:pt x="12" y="55"/>
                    <a:pt x="11" y="56"/>
                    <a:pt x="11" y="57"/>
                  </a:cubicBezTo>
                  <a:cubicBezTo>
                    <a:pt x="11" y="57"/>
                    <a:pt x="12" y="59"/>
                    <a:pt x="12" y="59"/>
                  </a:cubicBezTo>
                  <a:cubicBezTo>
                    <a:pt x="12" y="60"/>
                    <a:pt x="12" y="60"/>
                    <a:pt x="12" y="60"/>
                  </a:cubicBezTo>
                  <a:cubicBezTo>
                    <a:pt x="13" y="60"/>
                    <a:pt x="12" y="62"/>
                    <a:pt x="13" y="60"/>
                  </a:cubicBezTo>
                  <a:cubicBezTo>
                    <a:pt x="14" y="59"/>
                    <a:pt x="14" y="59"/>
                    <a:pt x="14" y="59"/>
                  </a:cubicBezTo>
                  <a:cubicBezTo>
                    <a:pt x="15" y="58"/>
                    <a:pt x="15" y="58"/>
                    <a:pt x="15" y="58"/>
                  </a:cubicBezTo>
                  <a:cubicBezTo>
                    <a:pt x="15" y="58"/>
                    <a:pt x="15" y="57"/>
                    <a:pt x="16" y="57"/>
                  </a:cubicBezTo>
                  <a:cubicBezTo>
                    <a:pt x="17" y="57"/>
                    <a:pt x="17" y="57"/>
                    <a:pt x="17" y="58"/>
                  </a:cubicBezTo>
                  <a:cubicBezTo>
                    <a:pt x="18" y="58"/>
                    <a:pt x="17" y="59"/>
                    <a:pt x="17" y="59"/>
                  </a:cubicBezTo>
                  <a:cubicBezTo>
                    <a:pt x="18" y="59"/>
                    <a:pt x="20" y="59"/>
                    <a:pt x="20" y="59"/>
                  </a:cubicBezTo>
                  <a:cubicBezTo>
                    <a:pt x="20" y="59"/>
                    <a:pt x="21" y="59"/>
                    <a:pt x="21" y="60"/>
                  </a:cubicBezTo>
                  <a:cubicBezTo>
                    <a:pt x="21" y="61"/>
                    <a:pt x="22" y="62"/>
                    <a:pt x="22" y="62"/>
                  </a:cubicBezTo>
                  <a:cubicBezTo>
                    <a:pt x="23" y="62"/>
                    <a:pt x="23" y="63"/>
                    <a:pt x="23" y="64"/>
                  </a:cubicBezTo>
                  <a:cubicBezTo>
                    <a:pt x="23" y="64"/>
                    <a:pt x="25" y="65"/>
                    <a:pt x="25" y="65"/>
                  </a:cubicBezTo>
                  <a:cubicBezTo>
                    <a:pt x="25" y="65"/>
                    <a:pt x="27" y="65"/>
                    <a:pt x="27" y="65"/>
                  </a:cubicBezTo>
                  <a:cubicBezTo>
                    <a:pt x="28" y="66"/>
                    <a:pt x="27" y="66"/>
                    <a:pt x="28" y="67"/>
                  </a:cubicBezTo>
                  <a:cubicBezTo>
                    <a:pt x="29" y="67"/>
                    <a:pt x="29" y="69"/>
                    <a:pt x="29" y="69"/>
                  </a:cubicBezTo>
                  <a:cubicBezTo>
                    <a:pt x="29" y="69"/>
                    <a:pt x="30" y="70"/>
                    <a:pt x="29" y="71"/>
                  </a:cubicBezTo>
                  <a:cubicBezTo>
                    <a:pt x="29" y="71"/>
                    <a:pt x="29" y="72"/>
                    <a:pt x="30" y="72"/>
                  </a:cubicBezTo>
                  <a:cubicBezTo>
                    <a:pt x="30" y="72"/>
                    <a:pt x="32" y="72"/>
                    <a:pt x="32" y="72"/>
                  </a:cubicBezTo>
                  <a:cubicBezTo>
                    <a:pt x="32" y="72"/>
                    <a:pt x="31" y="73"/>
                    <a:pt x="32" y="74"/>
                  </a:cubicBezTo>
                  <a:cubicBezTo>
                    <a:pt x="34" y="74"/>
                    <a:pt x="35" y="75"/>
                    <a:pt x="35" y="75"/>
                  </a:cubicBezTo>
                  <a:cubicBezTo>
                    <a:pt x="35" y="75"/>
                    <a:pt x="34" y="76"/>
                    <a:pt x="36" y="76"/>
                  </a:cubicBezTo>
                  <a:cubicBezTo>
                    <a:pt x="37" y="76"/>
                    <a:pt x="39" y="76"/>
                    <a:pt x="39" y="76"/>
                  </a:cubicBezTo>
                  <a:cubicBezTo>
                    <a:pt x="40" y="77"/>
                    <a:pt x="39" y="78"/>
                    <a:pt x="41" y="79"/>
                  </a:cubicBezTo>
                  <a:cubicBezTo>
                    <a:pt x="43" y="80"/>
                    <a:pt x="43" y="80"/>
                    <a:pt x="44" y="80"/>
                  </a:cubicBezTo>
                  <a:cubicBezTo>
                    <a:pt x="44" y="80"/>
                    <a:pt x="45" y="80"/>
                    <a:pt x="45" y="82"/>
                  </a:cubicBezTo>
                  <a:cubicBezTo>
                    <a:pt x="45" y="83"/>
                    <a:pt x="45" y="84"/>
                    <a:pt x="44" y="84"/>
                  </a:cubicBezTo>
                  <a:cubicBezTo>
                    <a:pt x="43" y="85"/>
                    <a:pt x="42" y="87"/>
                    <a:pt x="42" y="87"/>
                  </a:cubicBezTo>
                  <a:cubicBezTo>
                    <a:pt x="41" y="88"/>
                    <a:pt x="41" y="89"/>
                    <a:pt x="41" y="90"/>
                  </a:cubicBezTo>
                  <a:cubicBezTo>
                    <a:pt x="42" y="91"/>
                    <a:pt x="42" y="92"/>
                    <a:pt x="42" y="92"/>
                  </a:cubicBezTo>
                  <a:cubicBezTo>
                    <a:pt x="42" y="93"/>
                    <a:pt x="43" y="94"/>
                    <a:pt x="42" y="95"/>
                  </a:cubicBezTo>
                  <a:cubicBezTo>
                    <a:pt x="42" y="96"/>
                    <a:pt x="41" y="97"/>
                    <a:pt x="41" y="97"/>
                  </a:cubicBezTo>
                  <a:cubicBezTo>
                    <a:pt x="41" y="97"/>
                    <a:pt x="43" y="98"/>
                    <a:pt x="42" y="99"/>
                  </a:cubicBezTo>
                  <a:cubicBezTo>
                    <a:pt x="41" y="100"/>
                    <a:pt x="39" y="101"/>
                    <a:pt x="39" y="101"/>
                  </a:cubicBezTo>
                  <a:cubicBezTo>
                    <a:pt x="38" y="101"/>
                    <a:pt x="37" y="103"/>
                    <a:pt x="37" y="103"/>
                  </a:cubicBezTo>
                  <a:cubicBezTo>
                    <a:pt x="37" y="103"/>
                    <a:pt x="37" y="105"/>
                    <a:pt x="37" y="106"/>
                  </a:cubicBezTo>
                  <a:cubicBezTo>
                    <a:pt x="37" y="106"/>
                    <a:pt x="34" y="111"/>
                    <a:pt x="35" y="112"/>
                  </a:cubicBezTo>
                  <a:cubicBezTo>
                    <a:pt x="36" y="113"/>
                    <a:pt x="36" y="114"/>
                    <a:pt x="36" y="115"/>
                  </a:cubicBezTo>
                  <a:cubicBezTo>
                    <a:pt x="36" y="115"/>
                    <a:pt x="35" y="115"/>
                    <a:pt x="35" y="116"/>
                  </a:cubicBezTo>
                  <a:cubicBezTo>
                    <a:pt x="35" y="116"/>
                    <a:pt x="33" y="116"/>
                    <a:pt x="34" y="117"/>
                  </a:cubicBezTo>
                  <a:cubicBezTo>
                    <a:pt x="35" y="119"/>
                    <a:pt x="36" y="119"/>
                    <a:pt x="36" y="120"/>
                  </a:cubicBezTo>
                  <a:cubicBezTo>
                    <a:pt x="37" y="121"/>
                    <a:pt x="36" y="121"/>
                    <a:pt x="37" y="122"/>
                  </a:cubicBezTo>
                  <a:cubicBezTo>
                    <a:pt x="38" y="123"/>
                    <a:pt x="38" y="124"/>
                    <a:pt x="39" y="125"/>
                  </a:cubicBezTo>
                  <a:cubicBezTo>
                    <a:pt x="40" y="125"/>
                    <a:pt x="41" y="126"/>
                    <a:pt x="41" y="127"/>
                  </a:cubicBezTo>
                  <a:cubicBezTo>
                    <a:pt x="41" y="127"/>
                    <a:pt x="42" y="129"/>
                    <a:pt x="40" y="128"/>
                  </a:cubicBezTo>
                  <a:cubicBezTo>
                    <a:pt x="38" y="127"/>
                    <a:pt x="40" y="128"/>
                    <a:pt x="37" y="126"/>
                  </a:cubicBezTo>
                  <a:cubicBezTo>
                    <a:pt x="35" y="124"/>
                    <a:pt x="34" y="124"/>
                    <a:pt x="33" y="123"/>
                  </a:cubicBezTo>
                  <a:cubicBezTo>
                    <a:pt x="32" y="122"/>
                    <a:pt x="34" y="126"/>
                    <a:pt x="31" y="121"/>
                  </a:cubicBezTo>
                  <a:cubicBezTo>
                    <a:pt x="29" y="115"/>
                    <a:pt x="29" y="116"/>
                    <a:pt x="28" y="115"/>
                  </a:cubicBezTo>
                  <a:cubicBezTo>
                    <a:pt x="28" y="114"/>
                    <a:pt x="28" y="115"/>
                    <a:pt x="27" y="112"/>
                  </a:cubicBezTo>
                  <a:cubicBezTo>
                    <a:pt x="25" y="109"/>
                    <a:pt x="26" y="111"/>
                    <a:pt x="25" y="109"/>
                  </a:cubicBezTo>
                  <a:cubicBezTo>
                    <a:pt x="24" y="108"/>
                    <a:pt x="24" y="110"/>
                    <a:pt x="23" y="107"/>
                  </a:cubicBezTo>
                  <a:cubicBezTo>
                    <a:pt x="22" y="104"/>
                    <a:pt x="22" y="106"/>
                    <a:pt x="21" y="102"/>
                  </a:cubicBezTo>
                  <a:cubicBezTo>
                    <a:pt x="20" y="98"/>
                    <a:pt x="22" y="98"/>
                    <a:pt x="20" y="96"/>
                  </a:cubicBezTo>
                  <a:cubicBezTo>
                    <a:pt x="18" y="95"/>
                    <a:pt x="18" y="95"/>
                    <a:pt x="17" y="94"/>
                  </a:cubicBezTo>
                  <a:cubicBezTo>
                    <a:pt x="17" y="93"/>
                    <a:pt x="18" y="94"/>
                    <a:pt x="16" y="91"/>
                  </a:cubicBezTo>
                  <a:cubicBezTo>
                    <a:pt x="14" y="88"/>
                    <a:pt x="12" y="87"/>
                    <a:pt x="12" y="81"/>
                  </a:cubicBezTo>
                  <a:cubicBezTo>
                    <a:pt x="12" y="76"/>
                    <a:pt x="12" y="75"/>
                    <a:pt x="12" y="75"/>
                  </a:cubicBezTo>
                  <a:cubicBezTo>
                    <a:pt x="12" y="75"/>
                    <a:pt x="9" y="73"/>
                    <a:pt x="10" y="70"/>
                  </a:cubicBezTo>
                  <a:cubicBezTo>
                    <a:pt x="11" y="67"/>
                    <a:pt x="11" y="68"/>
                    <a:pt x="11" y="67"/>
                  </a:cubicBezTo>
                  <a:cubicBezTo>
                    <a:pt x="11" y="66"/>
                    <a:pt x="10" y="66"/>
                    <a:pt x="9" y="65"/>
                  </a:cubicBezTo>
                  <a:cubicBezTo>
                    <a:pt x="8" y="63"/>
                    <a:pt x="8" y="64"/>
                    <a:pt x="8" y="63"/>
                  </a:cubicBezTo>
                  <a:cubicBezTo>
                    <a:pt x="8" y="62"/>
                    <a:pt x="8" y="60"/>
                    <a:pt x="8" y="60"/>
                  </a:cubicBezTo>
                  <a:cubicBezTo>
                    <a:pt x="7" y="61"/>
                    <a:pt x="7" y="61"/>
                    <a:pt x="7" y="61"/>
                  </a:cubicBezTo>
                  <a:cubicBezTo>
                    <a:pt x="7" y="61"/>
                    <a:pt x="0" y="131"/>
                    <a:pt x="70" y="142"/>
                  </a:cubicBezTo>
                  <a:cubicBezTo>
                    <a:pt x="70" y="142"/>
                    <a:pt x="54" y="138"/>
                    <a:pt x="52" y="135"/>
                  </a:cubicBezTo>
                  <a:cubicBezTo>
                    <a:pt x="52" y="135"/>
                    <a:pt x="52" y="132"/>
                    <a:pt x="53" y="132"/>
                  </a:cubicBezTo>
                  <a:cubicBezTo>
                    <a:pt x="53" y="132"/>
                    <a:pt x="54" y="133"/>
                    <a:pt x="55" y="132"/>
                  </a:cubicBezTo>
                  <a:cubicBezTo>
                    <a:pt x="56" y="131"/>
                    <a:pt x="58" y="130"/>
                    <a:pt x="58" y="130"/>
                  </a:cubicBezTo>
                  <a:cubicBezTo>
                    <a:pt x="58" y="131"/>
                    <a:pt x="58" y="131"/>
                    <a:pt x="58" y="131"/>
                  </a:cubicBezTo>
                  <a:cubicBezTo>
                    <a:pt x="58" y="131"/>
                    <a:pt x="57" y="131"/>
                    <a:pt x="60" y="131"/>
                  </a:cubicBezTo>
                  <a:cubicBezTo>
                    <a:pt x="63" y="130"/>
                    <a:pt x="63" y="131"/>
                    <a:pt x="64" y="130"/>
                  </a:cubicBezTo>
                  <a:cubicBezTo>
                    <a:pt x="65" y="130"/>
                    <a:pt x="67" y="127"/>
                    <a:pt x="67" y="129"/>
                  </a:cubicBezTo>
                  <a:cubicBezTo>
                    <a:pt x="68" y="130"/>
                    <a:pt x="67" y="130"/>
                    <a:pt x="68" y="130"/>
                  </a:cubicBezTo>
                  <a:cubicBezTo>
                    <a:pt x="70" y="131"/>
                    <a:pt x="72" y="130"/>
                    <a:pt x="72" y="130"/>
                  </a:cubicBezTo>
                  <a:cubicBezTo>
                    <a:pt x="72" y="130"/>
                    <a:pt x="77" y="130"/>
                    <a:pt x="78" y="130"/>
                  </a:cubicBezTo>
                  <a:cubicBezTo>
                    <a:pt x="78" y="129"/>
                    <a:pt x="78" y="128"/>
                    <a:pt x="79" y="129"/>
                  </a:cubicBezTo>
                  <a:cubicBezTo>
                    <a:pt x="80" y="129"/>
                    <a:pt x="80" y="130"/>
                    <a:pt x="80" y="130"/>
                  </a:cubicBezTo>
                  <a:cubicBezTo>
                    <a:pt x="78" y="132"/>
                    <a:pt x="78" y="132"/>
                    <a:pt x="78" y="132"/>
                  </a:cubicBezTo>
                  <a:cubicBezTo>
                    <a:pt x="75" y="133"/>
                    <a:pt x="75" y="133"/>
                    <a:pt x="75" y="133"/>
                  </a:cubicBezTo>
                  <a:cubicBezTo>
                    <a:pt x="75" y="133"/>
                    <a:pt x="74" y="134"/>
                    <a:pt x="75" y="134"/>
                  </a:cubicBezTo>
                  <a:cubicBezTo>
                    <a:pt x="76" y="135"/>
                    <a:pt x="77" y="135"/>
                    <a:pt x="78" y="135"/>
                  </a:cubicBezTo>
                  <a:cubicBezTo>
                    <a:pt x="79" y="135"/>
                    <a:pt x="82" y="137"/>
                    <a:pt x="83" y="136"/>
                  </a:cubicBezTo>
                  <a:cubicBezTo>
                    <a:pt x="83" y="134"/>
                    <a:pt x="83" y="134"/>
                    <a:pt x="84" y="133"/>
                  </a:cubicBezTo>
                  <a:cubicBezTo>
                    <a:pt x="84" y="133"/>
                    <a:pt x="84" y="132"/>
                    <a:pt x="85" y="132"/>
                  </a:cubicBezTo>
                  <a:cubicBezTo>
                    <a:pt x="87" y="132"/>
                    <a:pt x="88" y="132"/>
                    <a:pt x="88" y="132"/>
                  </a:cubicBezTo>
                  <a:cubicBezTo>
                    <a:pt x="87" y="134"/>
                    <a:pt x="87" y="134"/>
                    <a:pt x="87" y="134"/>
                  </a:cubicBezTo>
                  <a:cubicBezTo>
                    <a:pt x="87" y="134"/>
                    <a:pt x="89" y="134"/>
                    <a:pt x="90" y="134"/>
                  </a:cubicBezTo>
                  <a:cubicBezTo>
                    <a:pt x="90" y="134"/>
                    <a:pt x="91" y="135"/>
                    <a:pt x="92" y="134"/>
                  </a:cubicBezTo>
                  <a:cubicBezTo>
                    <a:pt x="93" y="133"/>
                    <a:pt x="93" y="133"/>
                    <a:pt x="94" y="133"/>
                  </a:cubicBezTo>
                  <a:cubicBezTo>
                    <a:pt x="95" y="133"/>
                    <a:pt x="97" y="132"/>
                    <a:pt x="98" y="132"/>
                  </a:cubicBezTo>
                  <a:cubicBezTo>
                    <a:pt x="98" y="132"/>
                    <a:pt x="99" y="133"/>
                    <a:pt x="100" y="133"/>
                  </a:cubicBezTo>
                  <a:cubicBezTo>
                    <a:pt x="100" y="133"/>
                    <a:pt x="103" y="134"/>
                    <a:pt x="103" y="134"/>
                  </a:cubicBezTo>
                  <a:cubicBezTo>
                    <a:pt x="104" y="134"/>
                    <a:pt x="107" y="134"/>
                    <a:pt x="107" y="134"/>
                  </a:cubicBezTo>
                  <a:cubicBezTo>
                    <a:pt x="107" y="134"/>
                    <a:pt x="98" y="141"/>
                    <a:pt x="81" y="142"/>
                  </a:cubicBezTo>
                  <a:cubicBezTo>
                    <a:pt x="81" y="142"/>
                    <a:pt x="120" y="144"/>
                    <a:pt x="142" y="106"/>
                  </a:cubicBezTo>
                  <a:cubicBezTo>
                    <a:pt x="164" y="68"/>
                    <a:pt x="148" y="19"/>
                    <a:pt x="98" y="2"/>
                  </a:cubicBezTo>
                  <a:cubicBezTo>
                    <a:pt x="98" y="2"/>
                    <a:pt x="136" y="16"/>
                    <a:pt x="146" y="52"/>
                  </a:cubicBezTo>
                  <a:cubicBezTo>
                    <a:pt x="145" y="52"/>
                    <a:pt x="145" y="52"/>
                    <a:pt x="145" y="52"/>
                  </a:cubicBezTo>
                  <a:cubicBezTo>
                    <a:pt x="144" y="51"/>
                    <a:pt x="144" y="52"/>
                    <a:pt x="144" y="50"/>
                  </a:cubicBezTo>
                  <a:cubicBezTo>
                    <a:pt x="143" y="49"/>
                    <a:pt x="143" y="49"/>
                    <a:pt x="143" y="48"/>
                  </a:cubicBezTo>
                  <a:cubicBezTo>
                    <a:pt x="142" y="47"/>
                    <a:pt x="142" y="47"/>
                    <a:pt x="141" y="46"/>
                  </a:cubicBezTo>
                  <a:cubicBezTo>
                    <a:pt x="141" y="45"/>
                    <a:pt x="140" y="45"/>
                    <a:pt x="140" y="45"/>
                  </a:cubicBezTo>
                  <a:cubicBezTo>
                    <a:pt x="139" y="44"/>
                    <a:pt x="138" y="42"/>
                    <a:pt x="138" y="41"/>
                  </a:cubicBezTo>
                  <a:cubicBezTo>
                    <a:pt x="137" y="40"/>
                    <a:pt x="136" y="40"/>
                    <a:pt x="135" y="40"/>
                  </a:cubicBezTo>
                  <a:cubicBezTo>
                    <a:pt x="135" y="40"/>
                    <a:pt x="135" y="39"/>
                    <a:pt x="135" y="40"/>
                  </a:cubicBezTo>
                  <a:cubicBezTo>
                    <a:pt x="134" y="41"/>
                    <a:pt x="136" y="42"/>
                    <a:pt x="136" y="42"/>
                  </a:cubicBezTo>
                  <a:cubicBezTo>
                    <a:pt x="136" y="45"/>
                    <a:pt x="136" y="45"/>
                    <a:pt x="136" y="45"/>
                  </a:cubicBezTo>
                  <a:cubicBezTo>
                    <a:pt x="136" y="45"/>
                    <a:pt x="137" y="47"/>
                    <a:pt x="137" y="48"/>
                  </a:cubicBezTo>
                  <a:cubicBezTo>
                    <a:pt x="137" y="49"/>
                    <a:pt x="136" y="50"/>
                    <a:pt x="136" y="50"/>
                  </a:cubicBezTo>
                  <a:cubicBezTo>
                    <a:pt x="136" y="50"/>
                    <a:pt x="135" y="52"/>
                    <a:pt x="135" y="53"/>
                  </a:cubicBezTo>
                  <a:cubicBezTo>
                    <a:pt x="134" y="53"/>
                    <a:pt x="130" y="54"/>
                    <a:pt x="130" y="54"/>
                  </a:cubicBezTo>
                  <a:cubicBezTo>
                    <a:pt x="130" y="54"/>
                    <a:pt x="129" y="52"/>
                    <a:pt x="128" y="51"/>
                  </a:cubicBezTo>
                  <a:cubicBezTo>
                    <a:pt x="128" y="50"/>
                    <a:pt x="125" y="50"/>
                    <a:pt x="125" y="49"/>
                  </a:cubicBezTo>
                  <a:cubicBezTo>
                    <a:pt x="125" y="49"/>
                    <a:pt x="126" y="48"/>
                    <a:pt x="125" y="46"/>
                  </a:cubicBezTo>
                  <a:cubicBezTo>
                    <a:pt x="124" y="45"/>
                    <a:pt x="125" y="45"/>
                    <a:pt x="123" y="44"/>
                  </a:cubicBezTo>
                  <a:cubicBezTo>
                    <a:pt x="122" y="43"/>
                    <a:pt x="122" y="43"/>
                    <a:pt x="122" y="43"/>
                  </a:cubicBezTo>
                  <a:cubicBezTo>
                    <a:pt x="122" y="43"/>
                    <a:pt x="119" y="42"/>
                    <a:pt x="120" y="44"/>
                  </a:cubicBezTo>
                  <a:cubicBezTo>
                    <a:pt x="121" y="45"/>
                    <a:pt x="120" y="47"/>
                    <a:pt x="121" y="47"/>
                  </a:cubicBezTo>
                  <a:cubicBezTo>
                    <a:pt x="121" y="48"/>
                    <a:pt x="122" y="47"/>
                    <a:pt x="123" y="48"/>
                  </a:cubicBezTo>
                  <a:cubicBezTo>
                    <a:pt x="123" y="50"/>
                    <a:pt x="123" y="51"/>
                    <a:pt x="124" y="51"/>
                  </a:cubicBezTo>
                  <a:cubicBezTo>
                    <a:pt x="124" y="52"/>
                    <a:pt x="125" y="54"/>
                    <a:pt x="125" y="54"/>
                  </a:cubicBezTo>
                  <a:cubicBezTo>
                    <a:pt x="126" y="54"/>
                    <a:pt x="128" y="54"/>
                    <a:pt x="128" y="55"/>
                  </a:cubicBezTo>
                  <a:cubicBezTo>
                    <a:pt x="127" y="56"/>
                    <a:pt x="126" y="57"/>
                    <a:pt x="128" y="57"/>
                  </a:cubicBezTo>
                  <a:cubicBezTo>
                    <a:pt x="129" y="57"/>
                    <a:pt x="129" y="58"/>
                    <a:pt x="130" y="58"/>
                  </a:cubicBezTo>
                  <a:cubicBezTo>
                    <a:pt x="130" y="58"/>
                    <a:pt x="130" y="58"/>
                    <a:pt x="131" y="57"/>
                  </a:cubicBezTo>
                  <a:cubicBezTo>
                    <a:pt x="132" y="57"/>
                    <a:pt x="134" y="57"/>
                    <a:pt x="134" y="57"/>
                  </a:cubicBezTo>
                  <a:cubicBezTo>
                    <a:pt x="134" y="57"/>
                    <a:pt x="135" y="58"/>
                    <a:pt x="135" y="59"/>
                  </a:cubicBezTo>
                  <a:cubicBezTo>
                    <a:pt x="135" y="59"/>
                    <a:pt x="135" y="62"/>
                    <a:pt x="135" y="62"/>
                  </a:cubicBezTo>
                  <a:cubicBezTo>
                    <a:pt x="133" y="65"/>
                    <a:pt x="133" y="65"/>
                    <a:pt x="133" y="65"/>
                  </a:cubicBezTo>
                  <a:cubicBezTo>
                    <a:pt x="133" y="65"/>
                    <a:pt x="133" y="70"/>
                    <a:pt x="132" y="70"/>
                  </a:cubicBezTo>
                  <a:cubicBezTo>
                    <a:pt x="132" y="70"/>
                    <a:pt x="131" y="72"/>
                    <a:pt x="130" y="72"/>
                  </a:cubicBezTo>
                  <a:cubicBezTo>
                    <a:pt x="130" y="73"/>
                    <a:pt x="129" y="76"/>
                    <a:pt x="129" y="76"/>
                  </a:cubicBezTo>
                  <a:cubicBezTo>
                    <a:pt x="128" y="78"/>
                    <a:pt x="128" y="78"/>
                    <a:pt x="128" y="78"/>
                  </a:cubicBezTo>
                  <a:cubicBezTo>
                    <a:pt x="128" y="78"/>
                    <a:pt x="128" y="80"/>
                    <a:pt x="128" y="81"/>
                  </a:cubicBezTo>
                  <a:cubicBezTo>
                    <a:pt x="128" y="82"/>
                    <a:pt x="128" y="84"/>
                    <a:pt x="128" y="86"/>
                  </a:cubicBezTo>
                  <a:cubicBezTo>
                    <a:pt x="128" y="87"/>
                    <a:pt x="126" y="88"/>
                    <a:pt x="126" y="88"/>
                  </a:cubicBezTo>
                  <a:cubicBezTo>
                    <a:pt x="126" y="88"/>
                    <a:pt x="128" y="91"/>
                    <a:pt x="127" y="91"/>
                  </a:cubicBezTo>
                  <a:cubicBezTo>
                    <a:pt x="126" y="91"/>
                    <a:pt x="124" y="93"/>
                    <a:pt x="124" y="94"/>
                  </a:cubicBezTo>
                  <a:cubicBezTo>
                    <a:pt x="124" y="94"/>
                    <a:pt x="124" y="95"/>
                    <a:pt x="123" y="96"/>
                  </a:cubicBezTo>
                  <a:cubicBezTo>
                    <a:pt x="122" y="96"/>
                    <a:pt x="121" y="96"/>
                    <a:pt x="121" y="96"/>
                  </a:cubicBezTo>
                  <a:cubicBezTo>
                    <a:pt x="121" y="97"/>
                    <a:pt x="121" y="99"/>
                    <a:pt x="121" y="99"/>
                  </a:cubicBezTo>
                  <a:cubicBezTo>
                    <a:pt x="118" y="103"/>
                    <a:pt x="118" y="103"/>
                    <a:pt x="118" y="103"/>
                  </a:cubicBezTo>
                  <a:cubicBezTo>
                    <a:pt x="115" y="105"/>
                    <a:pt x="115" y="105"/>
                    <a:pt x="115" y="105"/>
                  </a:cubicBezTo>
                  <a:cubicBezTo>
                    <a:pt x="115" y="105"/>
                    <a:pt x="115" y="107"/>
                    <a:pt x="114" y="107"/>
                  </a:cubicBezTo>
                  <a:cubicBezTo>
                    <a:pt x="113" y="108"/>
                    <a:pt x="110" y="109"/>
                    <a:pt x="109" y="109"/>
                  </a:cubicBezTo>
                  <a:cubicBezTo>
                    <a:pt x="109" y="110"/>
                    <a:pt x="106" y="111"/>
                    <a:pt x="106" y="111"/>
                  </a:cubicBezTo>
                  <a:cubicBezTo>
                    <a:pt x="105" y="111"/>
                    <a:pt x="106" y="113"/>
                    <a:pt x="105" y="111"/>
                  </a:cubicBezTo>
                  <a:cubicBezTo>
                    <a:pt x="103" y="109"/>
                    <a:pt x="104" y="110"/>
                    <a:pt x="103" y="108"/>
                  </a:cubicBezTo>
                  <a:cubicBezTo>
                    <a:pt x="102" y="105"/>
                    <a:pt x="102" y="107"/>
                    <a:pt x="102" y="105"/>
                  </a:cubicBezTo>
                  <a:cubicBezTo>
                    <a:pt x="102" y="103"/>
                    <a:pt x="102" y="105"/>
                    <a:pt x="102" y="103"/>
                  </a:cubicBezTo>
                  <a:cubicBezTo>
                    <a:pt x="102" y="101"/>
                    <a:pt x="103" y="102"/>
                    <a:pt x="102" y="100"/>
                  </a:cubicBezTo>
                  <a:cubicBezTo>
                    <a:pt x="101" y="98"/>
                    <a:pt x="101" y="99"/>
                    <a:pt x="99" y="97"/>
                  </a:cubicBezTo>
                  <a:cubicBezTo>
                    <a:pt x="98" y="96"/>
                    <a:pt x="97" y="97"/>
                    <a:pt x="98" y="95"/>
                  </a:cubicBezTo>
                  <a:cubicBezTo>
                    <a:pt x="99" y="93"/>
                    <a:pt x="98" y="95"/>
                    <a:pt x="99" y="93"/>
                  </a:cubicBezTo>
                  <a:cubicBezTo>
                    <a:pt x="99" y="91"/>
                    <a:pt x="99" y="91"/>
                    <a:pt x="100" y="90"/>
                  </a:cubicBezTo>
                  <a:cubicBezTo>
                    <a:pt x="101" y="89"/>
                    <a:pt x="102" y="88"/>
                    <a:pt x="102" y="87"/>
                  </a:cubicBezTo>
                  <a:cubicBezTo>
                    <a:pt x="102" y="86"/>
                    <a:pt x="102" y="85"/>
                    <a:pt x="102" y="84"/>
                  </a:cubicBezTo>
                  <a:cubicBezTo>
                    <a:pt x="101" y="84"/>
                    <a:pt x="100" y="82"/>
                    <a:pt x="100" y="82"/>
                  </a:cubicBezTo>
                  <a:cubicBezTo>
                    <a:pt x="100" y="81"/>
                    <a:pt x="100" y="82"/>
                    <a:pt x="99" y="80"/>
                  </a:cubicBezTo>
                  <a:cubicBezTo>
                    <a:pt x="98" y="79"/>
                    <a:pt x="97" y="78"/>
                    <a:pt x="97" y="78"/>
                  </a:cubicBezTo>
                  <a:cubicBezTo>
                    <a:pt x="97" y="78"/>
                    <a:pt x="97" y="74"/>
                    <a:pt x="97" y="73"/>
                  </a:cubicBezTo>
                  <a:cubicBezTo>
                    <a:pt x="97" y="72"/>
                    <a:pt x="96" y="74"/>
                    <a:pt x="97" y="72"/>
                  </a:cubicBezTo>
                  <a:cubicBezTo>
                    <a:pt x="97" y="69"/>
                    <a:pt x="97" y="68"/>
                    <a:pt x="97" y="68"/>
                  </a:cubicBezTo>
                  <a:cubicBezTo>
                    <a:pt x="97" y="68"/>
                    <a:pt x="95" y="66"/>
                    <a:pt x="94" y="66"/>
                  </a:cubicBezTo>
                  <a:cubicBezTo>
                    <a:pt x="93" y="67"/>
                    <a:pt x="93" y="68"/>
                    <a:pt x="92" y="67"/>
                  </a:cubicBezTo>
                  <a:cubicBezTo>
                    <a:pt x="90" y="66"/>
                    <a:pt x="90" y="65"/>
                    <a:pt x="90" y="65"/>
                  </a:cubicBezTo>
                  <a:cubicBezTo>
                    <a:pt x="89" y="64"/>
                    <a:pt x="88" y="64"/>
                    <a:pt x="88" y="65"/>
                  </a:cubicBezTo>
                  <a:cubicBezTo>
                    <a:pt x="87" y="65"/>
                    <a:pt x="85" y="65"/>
                    <a:pt x="83" y="66"/>
                  </a:cubicBezTo>
                  <a:cubicBezTo>
                    <a:pt x="82" y="67"/>
                    <a:pt x="81" y="67"/>
                    <a:pt x="79" y="67"/>
                  </a:cubicBezTo>
                  <a:cubicBezTo>
                    <a:pt x="77" y="67"/>
                    <a:pt x="75" y="67"/>
                    <a:pt x="73" y="66"/>
                  </a:cubicBezTo>
                  <a:cubicBezTo>
                    <a:pt x="72" y="66"/>
                    <a:pt x="72" y="67"/>
                    <a:pt x="71" y="65"/>
                  </a:cubicBezTo>
                  <a:cubicBezTo>
                    <a:pt x="70" y="63"/>
                    <a:pt x="71" y="64"/>
                    <a:pt x="70" y="63"/>
                  </a:cubicBezTo>
                  <a:cubicBezTo>
                    <a:pt x="68" y="62"/>
                    <a:pt x="68" y="63"/>
                    <a:pt x="68" y="61"/>
                  </a:cubicBezTo>
                  <a:cubicBezTo>
                    <a:pt x="67" y="60"/>
                    <a:pt x="68" y="60"/>
                    <a:pt x="67" y="59"/>
                  </a:cubicBezTo>
                  <a:cubicBezTo>
                    <a:pt x="66" y="57"/>
                    <a:pt x="68" y="59"/>
                    <a:pt x="66" y="57"/>
                  </a:cubicBezTo>
                  <a:cubicBezTo>
                    <a:pt x="64" y="55"/>
                    <a:pt x="63" y="57"/>
                    <a:pt x="64" y="55"/>
                  </a:cubicBezTo>
                  <a:cubicBezTo>
                    <a:pt x="65" y="54"/>
                    <a:pt x="65" y="55"/>
                    <a:pt x="65" y="53"/>
                  </a:cubicBezTo>
                  <a:cubicBezTo>
                    <a:pt x="65" y="51"/>
                    <a:pt x="68" y="53"/>
                    <a:pt x="66" y="49"/>
                  </a:cubicBezTo>
                  <a:cubicBezTo>
                    <a:pt x="65" y="45"/>
                    <a:pt x="64" y="46"/>
                    <a:pt x="66" y="43"/>
                  </a:cubicBezTo>
                  <a:cubicBezTo>
                    <a:pt x="68" y="40"/>
                    <a:pt x="70" y="39"/>
                    <a:pt x="70" y="39"/>
                  </a:cubicBezTo>
                  <a:cubicBezTo>
                    <a:pt x="70" y="38"/>
                    <a:pt x="71" y="36"/>
                    <a:pt x="72" y="36"/>
                  </a:cubicBezTo>
                  <a:cubicBezTo>
                    <a:pt x="72" y="35"/>
                    <a:pt x="72" y="35"/>
                    <a:pt x="73" y="35"/>
                  </a:cubicBezTo>
                  <a:cubicBezTo>
                    <a:pt x="75" y="35"/>
                    <a:pt x="77" y="34"/>
                    <a:pt x="78" y="33"/>
                  </a:cubicBezTo>
                  <a:cubicBezTo>
                    <a:pt x="79" y="32"/>
                    <a:pt x="80" y="31"/>
                    <a:pt x="81" y="31"/>
                  </a:cubicBezTo>
                  <a:cubicBezTo>
                    <a:pt x="81" y="31"/>
                    <a:pt x="81" y="31"/>
                    <a:pt x="83" y="31"/>
                  </a:cubicBezTo>
                  <a:cubicBezTo>
                    <a:pt x="84" y="30"/>
                    <a:pt x="84" y="30"/>
                    <a:pt x="85" y="30"/>
                  </a:cubicBezTo>
                  <a:cubicBezTo>
                    <a:pt x="86" y="30"/>
                    <a:pt x="84" y="30"/>
                    <a:pt x="87" y="30"/>
                  </a:cubicBezTo>
                  <a:cubicBezTo>
                    <a:pt x="90" y="29"/>
                    <a:pt x="89" y="29"/>
                    <a:pt x="90" y="29"/>
                  </a:cubicBezTo>
                  <a:cubicBezTo>
                    <a:pt x="91" y="29"/>
                    <a:pt x="90" y="30"/>
                    <a:pt x="92" y="30"/>
                  </a:cubicBezTo>
                  <a:cubicBezTo>
                    <a:pt x="93" y="30"/>
                    <a:pt x="93" y="27"/>
                    <a:pt x="93" y="30"/>
                  </a:cubicBezTo>
                  <a:cubicBezTo>
                    <a:pt x="93" y="32"/>
                    <a:pt x="92" y="34"/>
                    <a:pt x="94" y="34"/>
                  </a:cubicBezTo>
                  <a:cubicBezTo>
                    <a:pt x="96" y="34"/>
                    <a:pt x="94" y="34"/>
                    <a:pt x="96" y="34"/>
                  </a:cubicBezTo>
                  <a:cubicBezTo>
                    <a:pt x="98" y="34"/>
                    <a:pt x="97" y="34"/>
                    <a:pt x="98" y="35"/>
                  </a:cubicBezTo>
                  <a:cubicBezTo>
                    <a:pt x="99" y="35"/>
                    <a:pt x="100" y="36"/>
                    <a:pt x="101" y="36"/>
                  </a:cubicBezTo>
                  <a:cubicBezTo>
                    <a:pt x="103" y="36"/>
                    <a:pt x="101" y="38"/>
                    <a:pt x="103" y="36"/>
                  </a:cubicBezTo>
                  <a:cubicBezTo>
                    <a:pt x="105" y="34"/>
                    <a:pt x="101" y="33"/>
                    <a:pt x="105" y="34"/>
                  </a:cubicBezTo>
                  <a:cubicBezTo>
                    <a:pt x="109" y="34"/>
                    <a:pt x="109" y="35"/>
                    <a:pt x="110" y="35"/>
                  </a:cubicBezTo>
                  <a:cubicBezTo>
                    <a:pt x="111" y="34"/>
                    <a:pt x="111" y="35"/>
                    <a:pt x="112" y="34"/>
                  </a:cubicBezTo>
                  <a:cubicBezTo>
                    <a:pt x="114" y="33"/>
                    <a:pt x="114" y="33"/>
                    <a:pt x="115" y="34"/>
                  </a:cubicBezTo>
                  <a:cubicBezTo>
                    <a:pt x="116" y="34"/>
                    <a:pt x="116" y="35"/>
                    <a:pt x="116" y="34"/>
                  </a:cubicBezTo>
                  <a:cubicBezTo>
                    <a:pt x="117" y="32"/>
                    <a:pt x="118" y="33"/>
                    <a:pt x="116" y="32"/>
                  </a:cubicBezTo>
                  <a:cubicBezTo>
                    <a:pt x="114" y="31"/>
                    <a:pt x="114" y="32"/>
                    <a:pt x="113" y="31"/>
                  </a:cubicBezTo>
                  <a:cubicBezTo>
                    <a:pt x="113" y="29"/>
                    <a:pt x="115" y="30"/>
                    <a:pt x="113" y="29"/>
                  </a:cubicBezTo>
                  <a:cubicBezTo>
                    <a:pt x="111" y="29"/>
                    <a:pt x="111" y="29"/>
                    <a:pt x="110" y="29"/>
                  </a:cubicBezTo>
                  <a:cubicBezTo>
                    <a:pt x="108" y="28"/>
                    <a:pt x="107" y="30"/>
                    <a:pt x="106" y="29"/>
                  </a:cubicBezTo>
                  <a:cubicBezTo>
                    <a:pt x="106" y="27"/>
                    <a:pt x="103" y="30"/>
                    <a:pt x="106" y="27"/>
                  </a:cubicBezTo>
                  <a:cubicBezTo>
                    <a:pt x="109" y="25"/>
                    <a:pt x="107" y="24"/>
                    <a:pt x="109" y="24"/>
                  </a:cubicBezTo>
                  <a:cubicBezTo>
                    <a:pt x="111" y="25"/>
                    <a:pt x="111" y="26"/>
                    <a:pt x="112" y="25"/>
                  </a:cubicBezTo>
                  <a:cubicBezTo>
                    <a:pt x="113" y="24"/>
                    <a:pt x="115" y="24"/>
                    <a:pt x="113" y="22"/>
                  </a:cubicBezTo>
                  <a:cubicBezTo>
                    <a:pt x="111" y="21"/>
                    <a:pt x="112" y="21"/>
                    <a:pt x="110" y="20"/>
                  </a:cubicBezTo>
                  <a:cubicBezTo>
                    <a:pt x="108" y="19"/>
                    <a:pt x="106" y="24"/>
                    <a:pt x="105" y="23"/>
                  </a:cubicBezTo>
                  <a:cubicBezTo>
                    <a:pt x="104" y="23"/>
                    <a:pt x="103" y="22"/>
                    <a:pt x="103" y="23"/>
                  </a:cubicBezTo>
                  <a:cubicBezTo>
                    <a:pt x="102" y="23"/>
                    <a:pt x="102" y="25"/>
                    <a:pt x="102" y="26"/>
                  </a:cubicBezTo>
                  <a:cubicBezTo>
                    <a:pt x="102" y="27"/>
                    <a:pt x="103" y="28"/>
                    <a:pt x="101" y="27"/>
                  </a:cubicBezTo>
                  <a:cubicBezTo>
                    <a:pt x="99" y="26"/>
                    <a:pt x="103" y="26"/>
                    <a:pt x="98" y="24"/>
                  </a:cubicBezTo>
                  <a:cubicBezTo>
                    <a:pt x="94" y="23"/>
                    <a:pt x="92" y="23"/>
                    <a:pt x="91" y="24"/>
                  </a:cubicBezTo>
                  <a:cubicBezTo>
                    <a:pt x="91" y="24"/>
                    <a:pt x="90" y="24"/>
                    <a:pt x="89" y="25"/>
                  </a:cubicBezTo>
                  <a:cubicBezTo>
                    <a:pt x="89" y="25"/>
                    <a:pt x="91" y="26"/>
                    <a:pt x="89" y="25"/>
                  </a:cubicBezTo>
                  <a:cubicBezTo>
                    <a:pt x="87" y="24"/>
                    <a:pt x="85" y="26"/>
                    <a:pt x="85" y="26"/>
                  </a:cubicBezTo>
                  <a:cubicBezTo>
                    <a:pt x="85" y="26"/>
                    <a:pt x="84" y="26"/>
                    <a:pt x="83" y="26"/>
                  </a:cubicBezTo>
                  <a:cubicBezTo>
                    <a:pt x="82" y="27"/>
                    <a:pt x="80" y="27"/>
                    <a:pt x="79" y="27"/>
                  </a:cubicBezTo>
                  <a:cubicBezTo>
                    <a:pt x="78" y="27"/>
                    <a:pt x="76" y="27"/>
                    <a:pt x="78" y="25"/>
                  </a:cubicBezTo>
                  <a:cubicBezTo>
                    <a:pt x="80" y="23"/>
                    <a:pt x="79" y="24"/>
                    <a:pt x="81" y="23"/>
                  </a:cubicBezTo>
                  <a:cubicBezTo>
                    <a:pt x="84" y="22"/>
                    <a:pt x="89" y="22"/>
                    <a:pt x="85" y="21"/>
                  </a:cubicBezTo>
                  <a:cubicBezTo>
                    <a:pt x="81" y="20"/>
                    <a:pt x="87" y="20"/>
                    <a:pt x="82" y="17"/>
                  </a:cubicBezTo>
                  <a:cubicBezTo>
                    <a:pt x="77" y="15"/>
                    <a:pt x="77" y="18"/>
                    <a:pt x="77" y="15"/>
                  </a:cubicBezTo>
                  <a:cubicBezTo>
                    <a:pt x="77" y="12"/>
                    <a:pt x="77" y="12"/>
                    <a:pt x="76" y="12"/>
                  </a:cubicBezTo>
                  <a:cubicBezTo>
                    <a:pt x="75" y="12"/>
                    <a:pt x="72" y="13"/>
                    <a:pt x="71" y="13"/>
                  </a:cubicBezTo>
                  <a:cubicBezTo>
                    <a:pt x="69" y="13"/>
                    <a:pt x="71" y="14"/>
                    <a:pt x="69" y="13"/>
                  </a:cubicBezTo>
                  <a:cubicBezTo>
                    <a:pt x="66" y="11"/>
                    <a:pt x="66" y="13"/>
                    <a:pt x="66" y="11"/>
                  </a:cubicBezTo>
                  <a:cubicBezTo>
                    <a:pt x="67" y="9"/>
                    <a:pt x="67" y="9"/>
                    <a:pt x="69" y="8"/>
                  </a:cubicBezTo>
                  <a:cubicBezTo>
                    <a:pt x="70" y="7"/>
                    <a:pt x="70" y="2"/>
                    <a:pt x="73" y="4"/>
                  </a:cubicBezTo>
                  <a:cubicBezTo>
                    <a:pt x="76" y="6"/>
                    <a:pt x="75" y="5"/>
                    <a:pt x="78" y="5"/>
                  </a:cubicBezTo>
                  <a:cubicBezTo>
                    <a:pt x="80" y="6"/>
                    <a:pt x="82" y="5"/>
                    <a:pt x="82" y="5"/>
                  </a:cubicBezTo>
                  <a:cubicBezTo>
                    <a:pt x="82" y="4"/>
                    <a:pt x="79" y="3"/>
                    <a:pt x="79" y="3"/>
                  </a:cubicBezTo>
                  <a:cubicBezTo>
                    <a:pt x="79" y="3"/>
                    <a:pt x="78" y="3"/>
                    <a:pt x="78" y="2"/>
                  </a:cubicBezTo>
                  <a:cubicBezTo>
                    <a:pt x="78" y="2"/>
                    <a:pt x="79" y="1"/>
                    <a:pt x="79" y="1"/>
                  </a:cubicBezTo>
                  <a:cubicBezTo>
                    <a:pt x="78" y="0"/>
                    <a:pt x="78" y="0"/>
                    <a:pt x="78" y="0"/>
                  </a:cubicBezTo>
                  <a:cubicBezTo>
                    <a:pt x="78" y="0"/>
                    <a:pt x="69" y="0"/>
                    <a:pt x="6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文本框 2"/>
            <p:cNvSpPr txBox="1"/>
            <p:nvPr/>
          </p:nvSpPr>
          <p:spPr>
            <a:xfrm>
              <a:off x="4789449" y="1977387"/>
              <a:ext cx="1402545" cy="307777"/>
            </a:xfrm>
            <a:prstGeom prst="rect">
              <a:avLst/>
            </a:prstGeom>
            <a:noFill/>
          </p:spPr>
          <p:txBody>
            <a:bodyPr wrap="square" rtlCol="0">
              <a:spAutoFit/>
            </a:bodyPr>
            <a:lstStyle/>
            <a:p>
              <a:pPr algn="ctr"/>
              <a:r>
                <a:rPr lang="zh-CN" altLang="en-US" sz="1400" b="1">
                  <a:solidFill>
                    <a:schemeClr val="bg1"/>
                  </a:solidFill>
                  <a:latin typeface="微软雅黑" panose="020B0503020204020204" pitchFamily="34" charset="-122"/>
                  <a:ea typeface="微软雅黑" panose="020B0503020204020204" pitchFamily="34" charset="-122"/>
                </a:rPr>
                <a:t>添加标题</a:t>
              </a:r>
            </a:p>
          </p:txBody>
        </p:sp>
      </p:grpSp>
      <p:grpSp>
        <p:nvGrpSpPr>
          <p:cNvPr id="126" name="组合 125"/>
          <p:cNvGrpSpPr/>
          <p:nvPr/>
        </p:nvGrpSpPr>
        <p:grpSpPr>
          <a:xfrm>
            <a:off x="4590500" y="1381156"/>
            <a:ext cx="1565182" cy="617038"/>
            <a:chOff x="4590500" y="1381156"/>
            <a:chExt cx="1565182" cy="617038"/>
          </a:xfrm>
        </p:grpSpPr>
        <p:sp>
          <p:nvSpPr>
            <p:cNvPr id="66" name="Freeform 25"/>
            <p:cNvSpPr/>
            <p:nvPr/>
          </p:nvSpPr>
          <p:spPr bwMode="auto">
            <a:xfrm>
              <a:off x="4590500" y="1381156"/>
              <a:ext cx="1454738" cy="617038"/>
            </a:xfrm>
            <a:custGeom>
              <a:avLst/>
              <a:gdLst>
                <a:gd name="T0" fmla="*/ 0 w 998"/>
                <a:gd name="T1" fmla="*/ 90 h 423"/>
                <a:gd name="T2" fmla="*/ 89 w 998"/>
                <a:gd name="T3" fmla="*/ 0 h 423"/>
                <a:gd name="T4" fmla="*/ 909 w 998"/>
                <a:gd name="T5" fmla="*/ 0 h 423"/>
                <a:gd name="T6" fmla="*/ 998 w 998"/>
                <a:gd name="T7" fmla="*/ 90 h 423"/>
                <a:gd name="T8" fmla="*/ 998 w 998"/>
                <a:gd name="T9" fmla="*/ 226 h 423"/>
                <a:gd name="T10" fmla="*/ 909 w 998"/>
                <a:gd name="T11" fmla="*/ 316 h 423"/>
                <a:gd name="T12" fmla="*/ 151 w 998"/>
                <a:gd name="T13" fmla="*/ 316 h 423"/>
                <a:gd name="T14" fmla="*/ 114 w 998"/>
                <a:gd name="T15" fmla="*/ 316 h 423"/>
                <a:gd name="T16" fmla="*/ 0 w 998"/>
                <a:gd name="T17" fmla="*/ 423 h 423"/>
                <a:gd name="T18" fmla="*/ 0 w 998"/>
                <a:gd name="T19" fmla="*/ 235 h 423"/>
                <a:gd name="T20" fmla="*/ 0 w 998"/>
                <a:gd name="T21" fmla="*/ 235 h 423"/>
                <a:gd name="T22" fmla="*/ 0 w 998"/>
                <a:gd name="T23" fmla="*/ 226 h 423"/>
                <a:gd name="T24" fmla="*/ 0 w 998"/>
                <a:gd name="T25" fmla="*/ 9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8" h="422">
                  <a:moveTo>
                    <a:pt x="0" y="90"/>
                  </a:moveTo>
                  <a:cubicBezTo>
                    <a:pt x="0" y="40"/>
                    <a:pt x="40" y="0"/>
                    <a:pt x="89" y="0"/>
                  </a:cubicBezTo>
                  <a:cubicBezTo>
                    <a:pt x="909" y="0"/>
                    <a:pt x="909" y="0"/>
                    <a:pt x="909" y="0"/>
                  </a:cubicBezTo>
                  <a:cubicBezTo>
                    <a:pt x="958" y="0"/>
                    <a:pt x="998" y="40"/>
                    <a:pt x="998" y="90"/>
                  </a:cubicBezTo>
                  <a:cubicBezTo>
                    <a:pt x="998" y="226"/>
                    <a:pt x="998" y="226"/>
                    <a:pt x="998" y="226"/>
                  </a:cubicBezTo>
                  <a:cubicBezTo>
                    <a:pt x="998" y="276"/>
                    <a:pt x="958" y="316"/>
                    <a:pt x="909" y="316"/>
                  </a:cubicBezTo>
                  <a:cubicBezTo>
                    <a:pt x="151" y="316"/>
                    <a:pt x="151" y="316"/>
                    <a:pt x="151" y="316"/>
                  </a:cubicBezTo>
                  <a:cubicBezTo>
                    <a:pt x="114" y="316"/>
                    <a:pt x="114" y="316"/>
                    <a:pt x="114" y="316"/>
                  </a:cubicBezTo>
                  <a:cubicBezTo>
                    <a:pt x="53" y="316"/>
                    <a:pt x="4" y="363"/>
                    <a:pt x="0" y="423"/>
                  </a:cubicBezTo>
                  <a:cubicBezTo>
                    <a:pt x="0" y="235"/>
                    <a:pt x="0" y="235"/>
                    <a:pt x="0" y="235"/>
                  </a:cubicBezTo>
                  <a:cubicBezTo>
                    <a:pt x="0" y="235"/>
                    <a:pt x="0" y="235"/>
                    <a:pt x="0" y="235"/>
                  </a:cubicBezTo>
                  <a:cubicBezTo>
                    <a:pt x="0" y="232"/>
                    <a:pt x="0" y="229"/>
                    <a:pt x="0" y="226"/>
                  </a:cubicBezTo>
                  <a:lnTo>
                    <a:pt x="0" y="90"/>
                  </a:lnTo>
                  <a:close/>
                </a:path>
              </a:pathLst>
            </a:custGeom>
            <a:solidFill>
              <a:srgbClr val="92D050"/>
            </a:solidFill>
            <a:ln>
              <a:noFill/>
            </a:ln>
          </p:spPr>
          <p:txBody>
            <a:bodyPr vert="horz" wrap="square" lIns="91440" tIns="45720" rIns="91440" bIns="45720" numCol="1" anchor="t" anchorCtr="0" compatLnSpc="1"/>
            <a:lstStyle/>
            <a:p>
              <a:endParaRPr lang="zh-CN" altLang="en-US"/>
            </a:p>
          </p:txBody>
        </p:sp>
        <p:sp>
          <p:nvSpPr>
            <p:cNvPr id="67" name="Freeform 26"/>
            <p:cNvSpPr>
              <a:spLocks noEditPoints="1"/>
            </p:cNvSpPr>
            <p:nvPr/>
          </p:nvSpPr>
          <p:spPr bwMode="auto">
            <a:xfrm>
              <a:off x="4701649" y="1515188"/>
              <a:ext cx="282775" cy="188789"/>
            </a:xfrm>
            <a:custGeom>
              <a:avLst/>
              <a:gdLst>
                <a:gd name="T0" fmla="*/ 0 w 346"/>
                <a:gd name="T1" fmla="*/ 0 h 231"/>
                <a:gd name="T2" fmla="*/ 0 w 346"/>
                <a:gd name="T3" fmla="*/ 231 h 231"/>
                <a:gd name="T4" fmla="*/ 346 w 346"/>
                <a:gd name="T5" fmla="*/ 231 h 231"/>
                <a:gd name="T6" fmla="*/ 346 w 346"/>
                <a:gd name="T7" fmla="*/ 0 h 231"/>
                <a:gd name="T8" fmla="*/ 0 w 346"/>
                <a:gd name="T9" fmla="*/ 0 h 231"/>
                <a:gd name="T10" fmla="*/ 323 w 346"/>
                <a:gd name="T11" fmla="*/ 209 h 231"/>
                <a:gd name="T12" fmla="*/ 23 w 346"/>
                <a:gd name="T13" fmla="*/ 209 h 231"/>
                <a:gd name="T14" fmla="*/ 23 w 346"/>
                <a:gd name="T15" fmla="*/ 22 h 231"/>
                <a:gd name="T16" fmla="*/ 323 w 346"/>
                <a:gd name="T17" fmla="*/ 22 h 231"/>
                <a:gd name="T18" fmla="*/ 323 w 346"/>
                <a:gd name="T19" fmla="*/ 209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31">
                  <a:moveTo>
                    <a:pt x="0" y="0"/>
                  </a:moveTo>
                  <a:lnTo>
                    <a:pt x="0" y="231"/>
                  </a:lnTo>
                  <a:lnTo>
                    <a:pt x="346" y="231"/>
                  </a:lnTo>
                  <a:lnTo>
                    <a:pt x="346" y="0"/>
                  </a:lnTo>
                  <a:lnTo>
                    <a:pt x="0" y="0"/>
                  </a:lnTo>
                  <a:close/>
                  <a:moveTo>
                    <a:pt x="323" y="209"/>
                  </a:moveTo>
                  <a:lnTo>
                    <a:pt x="23" y="209"/>
                  </a:lnTo>
                  <a:lnTo>
                    <a:pt x="23" y="22"/>
                  </a:lnTo>
                  <a:lnTo>
                    <a:pt x="323" y="22"/>
                  </a:lnTo>
                  <a:lnTo>
                    <a:pt x="323" y="2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7"/>
            <p:cNvSpPr/>
            <p:nvPr/>
          </p:nvSpPr>
          <p:spPr bwMode="auto">
            <a:xfrm>
              <a:off x="4740878" y="1565042"/>
              <a:ext cx="24518" cy="84996"/>
            </a:xfrm>
            <a:custGeom>
              <a:avLst/>
              <a:gdLst>
                <a:gd name="T0" fmla="*/ 12 w 30"/>
                <a:gd name="T1" fmla="*/ 104 h 104"/>
                <a:gd name="T2" fmla="*/ 12 w 30"/>
                <a:gd name="T3" fmla="*/ 18 h 104"/>
                <a:gd name="T4" fmla="*/ 0 w 30"/>
                <a:gd name="T5" fmla="*/ 18 h 104"/>
                <a:gd name="T6" fmla="*/ 0 w 30"/>
                <a:gd name="T7" fmla="*/ 0 h 104"/>
                <a:gd name="T8" fmla="*/ 30 w 30"/>
                <a:gd name="T9" fmla="*/ 0 h 104"/>
                <a:gd name="T10" fmla="*/ 30 w 30"/>
                <a:gd name="T11" fmla="*/ 104 h 104"/>
                <a:gd name="T12" fmla="*/ 12 w 30"/>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30" h="104">
                  <a:moveTo>
                    <a:pt x="12" y="104"/>
                  </a:moveTo>
                  <a:lnTo>
                    <a:pt x="12" y="18"/>
                  </a:lnTo>
                  <a:lnTo>
                    <a:pt x="0" y="18"/>
                  </a:lnTo>
                  <a:lnTo>
                    <a:pt x="0" y="0"/>
                  </a:lnTo>
                  <a:lnTo>
                    <a:pt x="30" y="0"/>
                  </a:lnTo>
                  <a:lnTo>
                    <a:pt x="30" y="104"/>
                  </a:lnTo>
                  <a:lnTo>
                    <a:pt x="12" y="10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8"/>
            <p:cNvSpPr/>
            <p:nvPr/>
          </p:nvSpPr>
          <p:spPr bwMode="auto">
            <a:xfrm>
              <a:off x="4793183" y="1592829"/>
              <a:ext cx="55574" cy="57209"/>
            </a:xfrm>
            <a:custGeom>
              <a:avLst/>
              <a:gdLst>
                <a:gd name="T0" fmla="*/ 45 w 68"/>
                <a:gd name="T1" fmla="*/ 45 h 70"/>
                <a:gd name="T2" fmla="*/ 45 w 68"/>
                <a:gd name="T3" fmla="*/ 70 h 70"/>
                <a:gd name="T4" fmla="*/ 25 w 68"/>
                <a:gd name="T5" fmla="*/ 70 h 70"/>
                <a:gd name="T6" fmla="*/ 25 w 68"/>
                <a:gd name="T7" fmla="*/ 45 h 70"/>
                <a:gd name="T8" fmla="*/ 0 w 68"/>
                <a:gd name="T9" fmla="*/ 45 h 70"/>
                <a:gd name="T10" fmla="*/ 0 w 68"/>
                <a:gd name="T11" fmla="*/ 25 h 70"/>
                <a:gd name="T12" fmla="*/ 25 w 68"/>
                <a:gd name="T13" fmla="*/ 25 h 70"/>
                <a:gd name="T14" fmla="*/ 25 w 68"/>
                <a:gd name="T15" fmla="*/ 0 h 70"/>
                <a:gd name="T16" fmla="*/ 45 w 68"/>
                <a:gd name="T17" fmla="*/ 0 h 70"/>
                <a:gd name="T18" fmla="*/ 45 w 68"/>
                <a:gd name="T19" fmla="*/ 25 h 70"/>
                <a:gd name="T20" fmla="*/ 68 w 68"/>
                <a:gd name="T21" fmla="*/ 25 h 70"/>
                <a:gd name="T22" fmla="*/ 68 w 68"/>
                <a:gd name="T23" fmla="*/ 45 h 70"/>
                <a:gd name="T24" fmla="*/ 45 w 68"/>
                <a:gd name="T25" fmla="*/ 4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70">
                  <a:moveTo>
                    <a:pt x="45" y="45"/>
                  </a:moveTo>
                  <a:lnTo>
                    <a:pt x="45" y="70"/>
                  </a:lnTo>
                  <a:lnTo>
                    <a:pt x="25" y="70"/>
                  </a:lnTo>
                  <a:lnTo>
                    <a:pt x="25" y="45"/>
                  </a:lnTo>
                  <a:lnTo>
                    <a:pt x="0" y="45"/>
                  </a:lnTo>
                  <a:lnTo>
                    <a:pt x="0" y="25"/>
                  </a:lnTo>
                  <a:lnTo>
                    <a:pt x="25" y="25"/>
                  </a:lnTo>
                  <a:lnTo>
                    <a:pt x="25" y="0"/>
                  </a:lnTo>
                  <a:lnTo>
                    <a:pt x="45" y="0"/>
                  </a:lnTo>
                  <a:lnTo>
                    <a:pt x="45" y="25"/>
                  </a:lnTo>
                  <a:lnTo>
                    <a:pt x="68" y="25"/>
                  </a:lnTo>
                  <a:lnTo>
                    <a:pt x="68" y="45"/>
                  </a:lnTo>
                  <a:lnTo>
                    <a:pt x="45"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9"/>
            <p:cNvSpPr/>
            <p:nvPr/>
          </p:nvSpPr>
          <p:spPr bwMode="auto">
            <a:xfrm>
              <a:off x="4891255" y="1563407"/>
              <a:ext cx="54757" cy="86630"/>
            </a:xfrm>
            <a:custGeom>
              <a:avLst/>
              <a:gdLst>
                <a:gd name="T0" fmla="*/ 27 w 38"/>
                <a:gd name="T1" fmla="*/ 38 h 59"/>
                <a:gd name="T2" fmla="*/ 15 w 38"/>
                <a:gd name="T3" fmla="*/ 49 h 59"/>
                <a:gd name="T4" fmla="*/ 38 w 38"/>
                <a:gd name="T5" fmla="*/ 49 h 59"/>
                <a:gd name="T6" fmla="*/ 38 w 38"/>
                <a:gd name="T7" fmla="*/ 59 h 59"/>
                <a:gd name="T8" fmla="*/ 1 w 38"/>
                <a:gd name="T9" fmla="*/ 59 h 59"/>
                <a:gd name="T10" fmla="*/ 1 w 38"/>
                <a:gd name="T11" fmla="*/ 50 h 59"/>
                <a:gd name="T12" fmla="*/ 21 w 38"/>
                <a:gd name="T13" fmla="*/ 30 h 59"/>
                <a:gd name="T14" fmla="*/ 28 w 38"/>
                <a:gd name="T15" fmla="*/ 19 h 59"/>
                <a:gd name="T16" fmla="*/ 20 w 38"/>
                <a:gd name="T17" fmla="*/ 10 h 59"/>
                <a:gd name="T18" fmla="*/ 11 w 38"/>
                <a:gd name="T19" fmla="*/ 21 h 59"/>
                <a:gd name="T20" fmla="*/ 0 w 38"/>
                <a:gd name="T21" fmla="*/ 21 h 59"/>
                <a:gd name="T22" fmla="*/ 19 w 38"/>
                <a:gd name="T23" fmla="*/ 0 h 59"/>
                <a:gd name="T24" fmla="*/ 38 w 38"/>
                <a:gd name="T25" fmla="*/ 19 h 59"/>
                <a:gd name="T26" fmla="*/ 27 w 38"/>
                <a:gd name="T27" fmla="*/ 3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59">
                  <a:moveTo>
                    <a:pt x="27" y="38"/>
                  </a:moveTo>
                  <a:cubicBezTo>
                    <a:pt x="15" y="49"/>
                    <a:pt x="15" y="49"/>
                    <a:pt x="15" y="49"/>
                  </a:cubicBezTo>
                  <a:cubicBezTo>
                    <a:pt x="38" y="49"/>
                    <a:pt x="38" y="49"/>
                    <a:pt x="38" y="49"/>
                  </a:cubicBezTo>
                  <a:cubicBezTo>
                    <a:pt x="38" y="59"/>
                    <a:pt x="38" y="59"/>
                    <a:pt x="38" y="59"/>
                  </a:cubicBezTo>
                  <a:cubicBezTo>
                    <a:pt x="1" y="59"/>
                    <a:pt x="1" y="59"/>
                    <a:pt x="1" y="59"/>
                  </a:cubicBezTo>
                  <a:cubicBezTo>
                    <a:pt x="1" y="50"/>
                    <a:pt x="1" y="50"/>
                    <a:pt x="1" y="50"/>
                  </a:cubicBezTo>
                  <a:cubicBezTo>
                    <a:pt x="21" y="30"/>
                    <a:pt x="21" y="30"/>
                    <a:pt x="21" y="30"/>
                  </a:cubicBezTo>
                  <a:cubicBezTo>
                    <a:pt x="26" y="26"/>
                    <a:pt x="28" y="22"/>
                    <a:pt x="28" y="19"/>
                  </a:cubicBezTo>
                  <a:cubicBezTo>
                    <a:pt x="28" y="13"/>
                    <a:pt x="24" y="10"/>
                    <a:pt x="20" y="10"/>
                  </a:cubicBezTo>
                  <a:cubicBezTo>
                    <a:pt x="14" y="10"/>
                    <a:pt x="11" y="14"/>
                    <a:pt x="11" y="21"/>
                  </a:cubicBezTo>
                  <a:cubicBezTo>
                    <a:pt x="0" y="21"/>
                    <a:pt x="0" y="21"/>
                    <a:pt x="0" y="21"/>
                  </a:cubicBezTo>
                  <a:cubicBezTo>
                    <a:pt x="0" y="8"/>
                    <a:pt x="8" y="0"/>
                    <a:pt x="19" y="0"/>
                  </a:cubicBezTo>
                  <a:cubicBezTo>
                    <a:pt x="30" y="0"/>
                    <a:pt x="38" y="8"/>
                    <a:pt x="38" y="19"/>
                  </a:cubicBezTo>
                  <a:cubicBezTo>
                    <a:pt x="38" y="26"/>
                    <a:pt x="36" y="30"/>
                    <a:pt x="27"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文本框 2"/>
            <p:cNvSpPr txBox="1"/>
            <p:nvPr/>
          </p:nvSpPr>
          <p:spPr>
            <a:xfrm>
              <a:off x="4753137" y="1458082"/>
              <a:ext cx="1402545" cy="307777"/>
            </a:xfrm>
            <a:prstGeom prst="rect">
              <a:avLst/>
            </a:prstGeom>
            <a:noFill/>
          </p:spPr>
          <p:txBody>
            <a:bodyPr wrap="square" rtlCol="0">
              <a:spAutoFit/>
            </a:bodyPr>
            <a:lstStyle/>
            <a:p>
              <a:pPr algn="ctr"/>
              <a:r>
                <a:rPr lang="zh-CN" altLang="en-US" sz="1400" b="1">
                  <a:solidFill>
                    <a:schemeClr val="bg1"/>
                  </a:solidFill>
                  <a:latin typeface="微软雅黑" panose="020B0503020204020204" pitchFamily="34" charset="-122"/>
                  <a:ea typeface="微软雅黑" panose="020B0503020204020204" pitchFamily="34" charset="-122"/>
                </a:rPr>
                <a:t>添加标题</a:t>
              </a:r>
            </a:p>
          </p:txBody>
        </p:sp>
      </p:grpSp>
      <p:grpSp>
        <p:nvGrpSpPr>
          <p:cNvPr id="127" name="组合 126"/>
          <p:cNvGrpSpPr/>
          <p:nvPr/>
        </p:nvGrpSpPr>
        <p:grpSpPr>
          <a:xfrm>
            <a:off x="4590500" y="927572"/>
            <a:ext cx="1154060" cy="572088"/>
            <a:chOff x="4590500" y="927572"/>
            <a:chExt cx="1154060" cy="572088"/>
          </a:xfrm>
        </p:grpSpPr>
        <p:sp>
          <p:nvSpPr>
            <p:cNvPr id="57" name="Freeform 16"/>
            <p:cNvSpPr/>
            <p:nvPr/>
          </p:nvSpPr>
          <p:spPr bwMode="auto">
            <a:xfrm>
              <a:off x="4590500" y="927572"/>
              <a:ext cx="963560" cy="572088"/>
            </a:xfrm>
            <a:custGeom>
              <a:avLst/>
              <a:gdLst>
                <a:gd name="T0" fmla="*/ 0 w 661"/>
                <a:gd name="T1" fmla="*/ 83 h 392"/>
                <a:gd name="T2" fmla="*/ 83 w 661"/>
                <a:gd name="T3" fmla="*/ 0 h 392"/>
                <a:gd name="T4" fmla="*/ 578 w 661"/>
                <a:gd name="T5" fmla="*/ 0 h 392"/>
                <a:gd name="T6" fmla="*/ 661 w 661"/>
                <a:gd name="T7" fmla="*/ 83 h 392"/>
                <a:gd name="T8" fmla="*/ 661 w 661"/>
                <a:gd name="T9" fmla="*/ 210 h 392"/>
                <a:gd name="T10" fmla="*/ 578 w 661"/>
                <a:gd name="T11" fmla="*/ 292 h 392"/>
                <a:gd name="T12" fmla="*/ 140 w 661"/>
                <a:gd name="T13" fmla="*/ 292 h 392"/>
                <a:gd name="T14" fmla="*/ 106 w 661"/>
                <a:gd name="T15" fmla="*/ 292 h 392"/>
                <a:gd name="T16" fmla="*/ 0 w 661"/>
                <a:gd name="T17" fmla="*/ 392 h 392"/>
                <a:gd name="T18" fmla="*/ 0 w 661"/>
                <a:gd name="T19" fmla="*/ 217 h 392"/>
                <a:gd name="T20" fmla="*/ 0 w 661"/>
                <a:gd name="T21" fmla="*/ 217 h 392"/>
                <a:gd name="T22" fmla="*/ 0 w 661"/>
                <a:gd name="T23" fmla="*/ 210 h 392"/>
                <a:gd name="T24" fmla="*/ 0 w 661"/>
                <a:gd name="T25" fmla="*/ 83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1" h="392">
                  <a:moveTo>
                    <a:pt x="0" y="83"/>
                  </a:moveTo>
                  <a:cubicBezTo>
                    <a:pt x="0" y="38"/>
                    <a:pt x="37" y="0"/>
                    <a:pt x="83" y="0"/>
                  </a:cubicBezTo>
                  <a:cubicBezTo>
                    <a:pt x="578" y="0"/>
                    <a:pt x="578" y="0"/>
                    <a:pt x="578" y="0"/>
                  </a:cubicBezTo>
                  <a:cubicBezTo>
                    <a:pt x="624" y="0"/>
                    <a:pt x="661" y="38"/>
                    <a:pt x="661" y="83"/>
                  </a:cubicBezTo>
                  <a:cubicBezTo>
                    <a:pt x="661" y="210"/>
                    <a:pt x="661" y="210"/>
                    <a:pt x="661" y="210"/>
                  </a:cubicBezTo>
                  <a:cubicBezTo>
                    <a:pt x="661" y="255"/>
                    <a:pt x="624" y="292"/>
                    <a:pt x="578" y="292"/>
                  </a:cubicBezTo>
                  <a:cubicBezTo>
                    <a:pt x="140" y="292"/>
                    <a:pt x="140" y="292"/>
                    <a:pt x="140" y="292"/>
                  </a:cubicBezTo>
                  <a:cubicBezTo>
                    <a:pt x="106" y="292"/>
                    <a:pt x="106" y="292"/>
                    <a:pt x="106" y="292"/>
                  </a:cubicBezTo>
                  <a:cubicBezTo>
                    <a:pt x="50" y="292"/>
                    <a:pt x="4" y="336"/>
                    <a:pt x="0" y="392"/>
                  </a:cubicBezTo>
                  <a:cubicBezTo>
                    <a:pt x="0" y="217"/>
                    <a:pt x="0" y="217"/>
                    <a:pt x="0" y="217"/>
                  </a:cubicBezTo>
                  <a:cubicBezTo>
                    <a:pt x="0" y="217"/>
                    <a:pt x="0" y="217"/>
                    <a:pt x="0" y="217"/>
                  </a:cubicBezTo>
                  <a:cubicBezTo>
                    <a:pt x="0" y="215"/>
                    <a:pt x="0" y="212"/>
                    <a:pt x="0" y="210"/>
                  </a:cubicBezTo>
                  <a:lnTo>
                    <a:pt x="0" y="83"/>
                  </a:lnTo>
                  <a:close/>
                </a:path>
              </a:pathLst>
            </a:custGeom>
            <a:solidFill>
              <a:srgbClr val="378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7"/>
            <p:cNvSpPr>
              <a:spLocks noEditPoints="1"/>
            </p:cNvSpPr>
            <p:nvPr/>
          </p:nvSpPr>
          <p:spPr bwMode="auto">
            <a:xfrm>
              <a:off x="4724533" y="1007664"/>
              <a:ext cx="90717" cy="258257"/>
            </a:xfrm>
            <a:custGeom>
              <a:avLst/>
              <a:gdLst>
                <a:gd name="T0" fmla="*/ 31 w 62"/>
                <a:gd name="T1" fmla="*/ 26 h 177"/>
                <a:gd name="T2" fmla="*/ 45 w 62"/>
                <a:gd name="T3" fmla="*/ 13 h 177"/>
                <a:gd name="T4" fmla="*/ 31 w 62"/>
                <a:gd name="T5" fmla="*/ 0 h 177"/>
                <a:gd name="T6" fmla="*/ 18 w 62"/>
                <a:gd name="T7" fmla="*/ 13 h 177"/>
                <a:gd name="T8" fmla="*/ 31 w 62"/>
                <a:gd name="T9" fmla="*/ 26 h 177"/>
                <a:gd name="T10" fmla="*/ 62 w 62"/>
                <a:gd name="T11" fmla="*/ 44 h 177"/>
                <a:gd name="T12" fmla="*/ 50 w 62"/>
                <a:gd name="T13" fmla="*/ 31 h 177"/>
                <a:gd name="T14" fmla="*/ 12 w 62"/>
                <a:gd name="T15" fmla="*/ 31 h 177"/>
                <a:gd name="T16" fmla="*/ 0 w 62"/>
                <a:gd name="T17" fmla="*/ 44 h 177"/>
                <a:gd name="T18" fmla="*/ 0 w 62"/>
                <a:gd name="T19" fmla="*/ 93 h 177"/>
                <a:gd name="T20" fmla="*/ 5 w 62"/>
                <a:gd name="T21" fmla="*/ 99 h 177"/>
                <a:gd name="T22" fmla="*/ 11 w 62"/>
                <a:gd name="T23" fmla="*/ 93 h 177"/>
                <a:gd name="T24" fmla="*/ 11 w 62"/>
                <a:gd name="T25" fmla="*/ 48 h 177"/>
                <a:gd name="T26" fmla="*/ 13 w 62"/>
                <a:gd name="T27" fmla="*/ 48 h 177"/>
                <a:gd name="T28" fmla="*/ 13 w 62"/>
                <a:gd name="T29" fmla="*/ 169 h 177"/>
                <a:gd name="T30" fmla="*/ 21 w 62"/>
                <a:gd name="T31" fmla="*/ 177 h 177"/>
                <a:gd name="T32" fmla="*/ 29 w 62"/>
                <a:gd name="T33" fmla="*/ 169 h 177"/>
                <a:gd name="T34" fmla="*/ 29 w 62"/>
                <a:gd name="T35" fmla="*/ 103 h 177"/>
                <a:gd name="T36" fmla="*/ 33 w 62"/>
                <a:gd name="T37" fmla="*/ 103 h 177"/>
                <a:gd name="T38" fmla="*/ 33 w 62"/>
                <a:gd name="T39" fmla="*/ 169 h 177"/>
                <a:gd name="T40" fmla="*/ 41 w 62"/>
                <a:gd name="T41" fmla="*/ 177 h 177"/>
                <a:gd name="T42" fmla="*/ 49 w 62"/>
                <a:gd name="T43" fmla="*/ 169 h 177"/>
                <a:gd name="T44" fmla="*/ 49 w 62"/>
                <a:gd name="T45" fmla="*/ 48 h 177"/>
                <a:gd name="T46" fmla="*/ 52 w 62"/>
                <a:gd name="T47" fmla="*/ 48 h 177"/>
                <a:gd name="T48" fmla="*/ 52 w 62"/>
                <a:gd name="T49" fmla="*/ 93 h 177"/>
                <a:gd name="T50" fmla="*/ 57 w 62"/>
                <a:gd name="T51" fmla="*/ 98 h 177"/>
                <a:gd name="T52" fmla="*/ 62 w 62"/>
                <a:gd name="T53" fmla="*/ 93 h 177"/>
                <a:gd name="T54" fmla="*/ 62 w 62"/>
                <a:gd name="T55" fmla="*/ 4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177">
                  <a:moveTo>
                    <a:pt x="31" y="26"/>
                  </a:moveTo>
                  <a:cubicBezTo>
                    <a:pt x="39" y="26"/>
                    <a:pt x="45" y="20"/>
                    <a:pt x="45" y="13"/>
                  </a:cubicBezTo>
                  <a:cubicBezTo>
                    <a:pt x="45" y="6"/>
                    <a:pt x="39" y="0"/>
                    <a:pt x="31" y="0"/>
                  </a:cubicBezTo>
                  <a:cubicBezTo>
                    <a:pt x="24" y="0"/>
                    <a:pt x="18" y="6"/>
                    <a:pt x="18" y="13"/>
                  </a:cubicBezTo>
                  <a:cubicBezTo>
                    <a:pt x="18" y="20"/>
                    <a:pt x="24" y="26"/>
                    <a:pt x="31" y="26"/>
                  </a:cubicBezTo>
                  <a:moveTo>
                    <a:pt x="62" y="44"/>
                  </a:moveTo>
                  <a:cubicBezTo>
                    <a:pt x="62" y="37"/>
                    <a:pt x="57" y="31"/>
                    <a:pt x="50" y="31"/>
                  </a:cubicBezTo>
                  <a:cubicBezTo>
                    <a:pt x="12" y="31"/>
                    <a:pt x="12" y="31"/>
                    <a:pt x="12" y="31"/>
                  </a:cubicBezTo>
                  <a:cubicBezTo>
                    <a:pt x="5" y="31"/>
                    <a:pt x="0" y="37"/>
                    <a:pt x="0" y="44"/>
                  </a:cubicBezTo>
                  <a:cubicBezTo>
                    <a:pt x="0" y="93"/>
                    <a:pt x="0" y="93"/>
                    <a:pt x="0" y="93"/>
                  </a:cubicBezTo>
                  <a:cubicBezTo>
                    <a:pt x="0" y="96"/>
                    <a:pt x="2" y="99"/>
                    <a:pt x="5" y="99"/>
                  </a:cubicBezTo>
                  <a:cubicBezTo>
                    <a:pt x="8" y="99"/>
                    <a:pt x="11" y="96"/>
                    <a:pt x="11" y="93"/>
                  </a:cubicBezTo>
                  <a:cubicBezTo>
                    <a:pt x="11" y="48"/>
                    <a:pt x="11" y="48"/>
                    <a:pt x="11" y="48"/>
                  </a:cubicBezTo>
                  <a:cubicBezTo>
                    <a:pt x="13" y="48"/>
                    <a:pt x="13" y="48"/>
                    <a:pt x="13" y="48"/>
                  </a:cubicBezTo>
                  <a:cubicBezTo>
                    <a:pt x="13" y="169"/>
                    <a:pt x="13" y="169"/>
                    <a:pt x="13" y="169"/>
                  </a:cubicBezTo>
                  <a:cubicBezTo>
                    <a:pt x="13" y="174"/>
                    <a:pt x="16" y="177"/>
                    <a:pt x="21" y="177"/>
                  </a:cubicBezTo>
                  <a:cubicBezTo>
                    <a:pt x="25" y="177"/>
                    <a:pt x="29" y="174"/>
                    <a:pt x="29" y="169"/>
                  </a:cubicBezTo>
                  <a:cubicBezTo>
                    <a:pt x="29" y="103"/>
                    <a:pt x="29" y="103"/>
                    <a:pt x="29" y="103"/>
                  </a:cubicBezTo>
                  <a:cubicBezTo>
                    <a:pt x="33" y="103"/>
                    <a:pt x="33" y="103"/>
                    <a:pt x="33" y="103"/>
                  </a:cubicBezTo>
                  <a:cubicBezTo>
                    <a:pt x="33" y="169"/>
                    <a:pt x="33" y="169"/>
                    <a:pt x="33" y="169"/>
                  </a:cubicBezTo>
                  <a:cubicBezTo>
                    <a:pt x="33" y="174"/>
                    <a:pt x="37" y="177"/>
                    <a:pt x="41" y="177"/>
                  </a:cubicBezTo>
                  <a:cubicBezTo>
                    <a:pt x="46" y="177"/>
                    <a:pt x="49" y="174"/>
                    <a:pt x="49" y="169"/>
                  </a:cubicBezTo>
                  <a:cubicBezTo>
                    <a:pt x="49" y="48"/>
                    <a:pt x="49" y="48"/>
                    <a:pt x="49" y="48"/>
                  </a:cubicBezTo>
                  <a:cubicBezTo>
                    <a:pt x="52" y="48"/>
                    <a:pt x="52" y="48"/>
                    <a:pt x="52" y="48"/>
                  </a:cubicBezTo>
                  <a:cubicBezTo>
                    <a:pt x="52" y="93"/>
                    <a:pt x="52" y="93"/>
                    <a:pt x="52" y="93"/>
                  </a:cubicBezTo>
                  <a:cubicBezTo>
                    <a:pt x="52" y="96"/>
                    <a:pt x="54" y="98"/>
                    <a:pt x="57" y="98"/>
                  </a:cubicBezTo>
                  <a:cubicBezTo>
                    <a:pt x="60" y="98"/>
                    <a:pt x="62" y="96"/>
                    <a:pt x="62" y="93"/>
                  </a:cubicBezTo>
                  <a:lnTo>
                    <a:pt x="62"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文本框 2"/>
            <p:cNvSpPr txBox="1"/>
            <p:nvPr/>
          </p:nvSpPr>
          <p:spPr>
            <a:xfrm>
              <a:off x="4631126" y="1002703"/>
              <a:ext cx="1113434" cy="276999"/>
            </a:xfrm>
            <a:prstGeom prst="rect">
              <a:avLst/>
            </a:prstGeom>
            <a:noFill/>
          </p:spPr>
          <p:txBody>
            <a:bodyPr wrap="square" rtlCol="0">
              <a:spAutoFit/>
            </a:bodyPr>
            <a:lstStyle/>
            <a:p>
              <a:pPr algn="ctr"/>
              <a:r>
                <a:rPr lang="zh-CN" altLang="en-US" sz="1200" b="1">
                  <a:solidFill>
                    <a:schemeClr val="bg1"/>
                  </a:solidFill>
                  <a:latin typeface="微软雅黑" panose="020B0503020204020204" pitchFamily="34" charset="-122"/>
                  <a:ea typeface="微软雅黑" panose="020B0503020204020204" pitchFamily="34" charset="-122"/>
                </a:rPr>
                <a:t>添加标题</a:t>
              </a:r>
            </a:p>
          </p:txBody>
        </p:sp>
      </p:grpSp>
      <p:grpSp>
        <p:nvGrpSpPr>
          <p:cNvPr id="123" name="组合 122"/>
          <p:cNvGrpSpPr/>
          <p:nvPr/>
        </p:nvGrpSpPr>
        <p:grpSpPr>
          <a:xfrm>
            <a:off x="2995192" y="2770513"/>
            <a:ext cx="1660708" cy="805010"/>
            <a:chOff x="2995192" y="2770513"/>
            <a:chExt cx="1660708" cy="805010"/>
          </a:xfrm>
        </p:grpSpPr>
        <p:sp>
          <p:nvSpPr>
            <p:cNvPr id="63" name="Freeform 22"/>
            <p:cNvSpPr/>
            <p:nvPr/>
          </p:nvSpPr>
          <p:spPr bwMode="auto">
            <a:xfrm>
              <a:off x="2995192" y="2770513"/>
              <a:ext cx="1596943" cy="805010"/>
            </a:xfrm>
            <a:custGeom>
              <a:avLst/>
              <a:gdLst>
                <a:gd name="T0" fmla="*/ 1096 w 1096"/>
                <a:gd name="T1" fmla="*/ 117 h 552"/>
                <a:gd name="T2" fmla="*/ 979 w 1096"/>
                <a:gd name="T3" fmla="*/ 0 h 552"/>
                <a:gd name="T4" fmla="*/ 117 w 1096"/>
                <a:gd name="T5" fmla="*/ 0 h 552"/>
                <a:gd name="T6" fmla="*/ 0 w 1096"/>
                <a:gd name="T7" fmla="*/ 117 h 552"/>
                <a:gd name="T8" fmla="*/ 0 w 1096"/>
                <a:gd name="T9" fmla="*/ 295 h 552"/>
                <a:gd name="T10" fmla="*/ 117 w 1096"/>
                <a:gd name="T11" fmla="*/ 412 h 552"/>
                <a:gd name="T12" fmla="*/ 898 w 1096"/>
                <a:gd name="T13" fmla="*/ 412 h 552"/>
                <a:gd name="T14" fmla="*/ 946 w 1096"/>
                <a:gd name="T15" fmla="*/ 412 h 552"/>
                <a:gd name="T16" fmla="*/ 1096 w 1096"/>
                <a:gd name="T17" fmla="*/ 552 h 552"/>
                <a:gd name="T18" fmla="*/ 1096 w 1096"/>
                <a:gd name="T19" fmla="*/ 306 h 552"/>
                <a:gd name="T20" fmla="*/ 1095 w 1096"/>
                <a:gd name="T21" fmla="*/ 306 h 552"/>
                <a:gd name="T22" fmla="*/ 1096 w 1096"/>
                <a:gd name="T23" fmla="*/ 295 h 552"/>
                <a:gd name="T24" fmla="*/ 1096 w 1096"/>
                <a:gd name="T25" fmla="*/ 117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6" h="552">
                  <a:moveTo>
                    <a:pt x="1096" y="117"/>
                  </a:moveTo>
                  <a:cubicBezTo>
                    <a:pt x="1096" y="53"/>
                    <a:pt x="1043" y="0"/>
                    <a:pt x="979" y="0"/>
                  </a:cubicBezTo>
                  <a:cubicBezTo>
                    <a:pt x="117" y="0"/>
                    <a:pt x="117" y="0"/>
                    <a:pt x="117" y="0"/>
                  </a:cubicBezTo>
                  <a:cubicBezTo>
                    <a:pt x="52" y="0"/>
                    <a:pt x="0" y="53"/>
                    <a:pt x="0" y="117"/>
                  </a:cubicBezTo>
                  <a:cubicBezTo>
                    <a:pt x="0" y="295"/>
                    <a:pt x="0" y="295"/>
                    <a:pt x="0" y="295"/>
                  </a:cubicBezTo>
                  <a:cubicBezTo>
                    <a:pt x="0" y="360"/>
                    <a:pt x="52" y="412"/>
                    <a:pt x="117" y="412"/>
                  </a:cubicBezTo>
                  <a:cubicBezTo>
                    <a:pt x="898" y="412"/>
                    <a:pt x="898" y="412"/>
                    <a:pt x="898" y="412"/>
                  </a:cubicBezTo>
                  <a:cubicBezTo>
                    <a:pt x="946" y="412"/>
                    <a:pt x="946" y="412"/>
                    <a:pt x="946" y="412"/>
                  </a:cubicBezTo>
                  <a:cubicBezTo>
                    <a:pt x="1025" y="412"/>
                    <a:pt x="1090" y="474"/>
                    <a:pt x="1096" y="552"/>
                  </a:cubicBezTo>
                  <a:cubicBezTo>
                    <a:pt x="1096" y="306"/>
                    <a:pt x="1096" y="306"/>
                    <a:pt x="1096" y="306"/>
                  </a:cubicBezTo>
                  <a:cubicBezTo>
                    <a:pt x="1095" y="306"/>
                    <a:pt x="1095" y="306"/>
                    <a:pt x="1095" y="306"/>
                  </a:cubicBezTo>
                  <a:cubicBezTo>
                    <a:pt x="1095" y="303"/>
                    <a:pt x="1096" y="299"/>
                    <a:pt x="1096" y="295"/>
                  </a:cubicBezTo>
                  <a:lnTo>
                    <a:pt x="1096" y="117"/>
                  </a:lnTo>
                  <a:close/>
                </a:path>
              </a:pathLst>
            </a:custGeom>
            <a:solidFill>
              <a:srgbClr val="FFC208"/>
            </a:solidFill>
            <a:ln>
              <a:noFill/>
            </a:ln>
          </p:spPr>
          <p:txBody>
            <a:bodyPr vert="horz" wrap="square" lIns="91440" tIns="45720" rIns="91440" bIns="45720" numCol="1" anchor="t" anchorCtr="0" compatLnSpc="1"/>
            <a:lstStyle/>
            <a:p>
              <a:endParaRPr lang="zh-CN" altLang="en-US"/>
            </a:p>
          </p:txBody>
        </p:sp>
        <p:sp>
          <p:nvSpPr>
            <p:cNvPr id="64" name="Freeform 23"/>
            <p:cNvSpPr/>
            <p:nvPr/>
          </p:nvSpPr>
          <p:spPr bwMode="auto">
            <a:xfrm>
              <a:off x="3145569" y="2997714"/>
              <a:ext cx="266430" cy="113601"/>
            </a:xfrm>
            <a:custGeom>
              <a:avLst/>
              <a:gdLst>
                <a:gd name="T0" fmla="*/ 91 w 183"/>
                <a:gd name="T1" fmla="*/ 0 h 78"/>
                <a:gd name="T2" fmla="*/ 0 w 183"/>
                <a:gd name="T3" fmla="*/ 12 h 78"/>
                <a:gd name="T4" fmla="*/ 0 w 183"/>
                <a:gd name="T5" fmla="*/ 78 h 78"/>
                <a:gd name="T6" fmla="*/ 91 w 183"/>
                <a:gd name="T7" fmla="*/ 66 h 78"/>
                <a:gd name="T8" fmla="*/ 91 w 183"/>
                <a:gd name="T9" fmla="*/ 66 h 78"/>
                <a:gd name="T10" fmla="*/ 168 w 183"/>
                <a:gd name="T11" fmla="*/ 75 h 78"/>
                <a:gd name="T12" fmla="*/ 183 w 183"/>
                <a:gd name="T13" fmla="*/ 78 h 78"/>
                <a:gd name="T14" fmla="*/ 183 w 183"/>
                <a:gd name="T15" fmla="*/ 78 h 78"/>
                <a:gd name="T16" fmla="*/ 183 w 183"/>
                <a:gd name="T17" fmla="*/ 12 h 78"/>
                <a:gd name="T18" fmla="*/ 183 w 183"/>
                <a:gd name="T19" fmla="*/ 12 h 78"/>
                <a:gd name="T20" fmla="*/ 173 w 183"/>
                <a:gd name="T21" fmla="*/ 9 h 78"/>
                <a:gd name="T22" fmla="*/ 91 w 183"/>
                <a:gd name="T2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78">
                  <a:moveTo>
                    <a:pt x="91" y="0"/>
                  </a:moveTo>
                  <a:cubicBezTo>
                    <a:pt x="32" y="0"/>
                    <a:pt x="0" y="12"/>
                    <a:pt x="0" y="12"/>
                  </a:cubicBezTo>
                  <a:cubicBezTo>
                    <a:pt x="0" y="78"/>
                    <a:pt x="0" y="78"/>
                    <a:pt x="0" y="78"/>
                  </a:cubicBezTo>
                  <a:cubicBezTo>
                    <a:pt x="0" y="78"/>
                    <a:pt x="44" y="66"/>
                    <a:pt x="91" y="66"/>
                  </a:cubicBezTo>
                  <a:cubicBezTo>
                    <a:pt x="91" y="66"/>
                    <a:pt x="91" y="66"/>
                    <a:pt x="91" y="66"/>
                  </a:cubicBezTo>
                  <a:cubicBezTo>
                    <a:pt x="122" y="66"/>
                    <a:pt x="151" y="71"/>
                    <a:pt x="168" y="75"/>
                  </a:cubicBezTo>
                  <a:cubicBezTo>
                    <a:pt x="177" y="77"/>
                    <a:pt x="183" y="78"/>
                    <a:pt x="183" y="78"/>
                  </a:cubicBezTo>
                  <a:cubicBezTo>
                    <a:pt x="183" y="78"/>
                    <a:pt x="183" y="78"/>
                    <a:pt x="183" y="78"/>
                  </a:cubicBezTo>
                  <a:cubicBezTo>
                    <a:pt x="183" y="12"/>
                    <a:pt x="183" y="12"/>
                    <a:pt x="183" y="12"/>
                  </a:cubicBezTo>
                  <a:cubicBezTo>
                    <a:pt x="183" y="12"/>
                    <a:pt x="183" y="12"/>
                    <a:pt x="183" y="12"/>
                  </a:cubicBezTo>
                  <a:cubicBezTo>
                    <a:pt x="183" y="12"/>
                    <a:pt x="179" y="11"/>
                    <a:pt x="173" y="9"/>
                  </a:cubicBezTo>
                  <a:cubicBezTo>
                    <a:pt x="159" y="6"/>
                    <a:pt x="131" y="0"/>
                    <a:pt x="9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4"/>
            <p:cNvSpPr/>
            <p:nvPr/>
          </p:nvSpPr>
          <p:spPr bwMode="auto">
            <a:xfrm>
              <a:off x="3053218" y="2891469"/>
              <a:ext cx="448681" cy="211673"/>
            </a:xfrm>
            <a:custGeom>
              <a:avLst/>
              <a:gdLst>
                <a:gd name="T0" fmla="*/ 277 w 308"/>
                <a:gd name="T1" fmla="*/ 120 h 145"/>
                <a:gd name="T2" fmla="*/ 274 w 308"/>
                <a:gd name="T3" fmla="*/ 116 h 145"/>
                <a:gd name="T4" fmla="*/ 274 w 308"/>
                <a:gd name="T5" fmla="*/ 112 h 145"/>
                <a:gd name="T6" fmla="*/ 277 w 308"/>
                <a:gd name="T7" fmla="*/ 107 h 145"/>
                <a:gd name="T8" fmla="*/ 274 w 308"/>
                <a:gd name="T9" fmla="*/ 102 h 145"/>
                <a:gd name="T10" fmla="*/ 274 w 308"/>
                <a:gd name="T11" fmla="*/ 83 h 145"/>
                <a:gd name="T12" fmla="*/ 308 w 308"/>
                <a:gd name="T13" fmla="*/ 68 h 145"/>
                <a:gd name="T14" fmla="*/ 273 w 308"/>
                <a:gd name="T15" fmla="*/ 53 h 145"/>
                <a:gd name="T16" fmla="*/ 272 w 308"/>
                <a:gd name="T17" fmla="*/ 51 h 145"/>
                <a:gd name="T18" fmla="*/ 271 w 308"/>
                <a:gd name="T19" fmla="*/ 52 h 145"/>
                <a:gd name="T20" fmla="*/ 154 w 308"/>
                <a:gd name="T21" fmla="*/ 0 h 145"/>
                <a:gd name="T22" fmla="*/ 0 w 308"/>
                <a:gd name="T23" fmla="*/ 68 h 145"/>
                <a:gd name="T24" fmla="*/ 53 w 308"/>
                <a:gd name="T25" fmla="*/ 91 h 145"/>
                <a:gd name="T26" fmla="*/ 53 w 308"/>
                <a:gd name="T27" fmla="*/ 83 h 145"/>
                <a:gd name="T28" fmla="*/ 154 w 308"/>
                <a:gd name="T29" fmla="*/ 69 h 145"/>
                <a:gd name="T30" fmla="*/ 244 w 308"/>
                <a:gd name="T31" fmla="*/ 79 h 145"/>
                <a:gd name="T32" fmla="*/ 255 w 308"/>
                <a:gd name="T33" fmla="*/ 82 h 145"/>
                <a:gd name="T34" fmla="*/ 255 w 308"/>
                <a:gd name="T35" fmla="*/ 83 h 145"/>
                <a:gd name="T36" fmla="*/ 255 w 308"/>
                <a:gd name="T37" fmla="*/ 91 h 145"/>
                <a:gd name="T38" fmla="*/ 270 w 308"/>
                <a:gd name="T39" fmla="*/ 85 h 145"/>
                <a:gd name="T40" fmla="*/ 270 w 308"/>
                <a:gd name="T41" fmla="*/ 102 h 145"/>
                <a:gd name="T42" fmla="*/ 267 w 308"/>
                <a:gd name="T43" fmla="*/ 107 h 145"/>
                <a:gd name="T44" fmla="*/ 269 w 308"/>
                <a:gd name="T45" fmla="*/ 112 h 145"/>
                <a:gd name="T46" fmla="*/ 269 w 308"/>
                <a:gd name="T47" fmla="*/ 116 h 145"/>
                <a:gd name="T48" fmla="*/ 267 w 308"/>
                <a:gd name="T49" fmla="*/ 120 h 145"/>
                <a:gd name="T50" fmla="*/ 263 w 308"/>
                <a:gd name="T51" fmla="*/ 139 h 145"/>
                <a:gd name="T52" fmla="*/ 272 w 308"/>
                <a:gd name="T53" fmla="*/ 145 h 145"/>
                <a:gd name="T54" fmla="*/ 272 w 308"/>
                <a:gd name="T55" fmla="*/ 145 h 145"/>
                <a:gd name="T56" fmla="*/ 272 w 308"/>
                <a:gd name="T57" fmla="*/ 145 h 145"/>
                <a:gd name="T58" fmla="*/ 280 w 308"/>
                <a:gd name="T59" fmla="*/ 139 h 145"/>
                <a:gd name="T60" fmla="*/ 277 w 308"/>
                <a:gd name="T61" fmla="*/ 1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8" h="145">
                  <a:moveTo>
                    <a:pt x="277" y="120"/>
                  </a:moveTo>
                  <a:cubicBezTo>
                    <a:pt x="276" y="118"/>
                    <a:pt x="276" y="117"/>
                    <a:pt x="274" y="116"/>
                  </a:cubicBezTo>
                  <a:cubicBezTo>
                    <a:pt x="274" y="112"/>
                    <a:pt x="274" y="112"/>
                    <a:pt x="274" y="112"/>
                  </a:cubicBezTo>
                  <a:cubicBezTo>
                    <a:pt x="276" y="111"/>
                    <a:pt x="277" y="109"/>
                    <a:pt x="277" y="107"/>
                  </a:cubicBezTo>
                  <a:cubicBezTo>
                    <a:pt x="277" y="105"/>
                    <a:pt x="275" y="103"/>
                    <a:pt x="274" y="102"/>
                  </a:cubicBezTo>
                  <a:cubicBezTo>
                    <a:pt x="274" y="83"/>
                    <a:pt x="274" y="83"/>
                    <a:pt x="274" y="83"/>
                  </a:cubicBezTo>
                  <a:cubicBezTo>
                    <a:pt x="308" y="68"/>
                    <a:pt x="308" y="68"/>
                    <a:pt x="308" y="68"/>
                  </a:cubicBezTo>
                  <a:cubicBezTo>
                    <a:pt x="273" y="53"/>
                    <a:pt x="273" y="53"/>
                    <a:pt x="273" y="53"/>
                  </a:cubicBezTo>
                  <a:cubicBezTo>
                    <a:pt x="273" y="52"/>
                    <a:pt x="273" y="51"/>
                    <a:pt x="272" y="51"/>
                  </a:cubicBezTo>
                  <a:cubicBezTo>
                    <a:pt x="271" y="51"/>
                    <a:pt x="271" y="52"/>
                    <a:pt x="271" y="52"/>
                  </a:cubicBezTo>
                  <a:cubicBezTo>
                    <a:pt x="154" y="0"/>
                    <a:pt x="154" y="0"/>
                    <a:pt x="154" y="0"/>
                  </a:cubicBezTo>
                  <a:cubicBezTo>
                    <a:pt x="0" y="68"/>
                    <a:pt x="0" y="68"/>
                    <a:pt x="0" y="68"/>
                  </a:cubicBezTo>
                  <a:cubicBezTo>
                    <a:pt x="53" y="91"/>
                    <a:pt x="53" y="91"/>
                    <a:pt x="53" y="91"/>
                  </a:cubicBezTo>
                  <a:cubicBezTo>
                    <a:pt x="53" y="83"/>
                    <a:pt x="53" y="83"/>
                    <a:pt x="53" y="83"/>
                  </a:cubicBezTo>
                  <a:cubicBezTo>
                    <a:pt x="53" y="83"/>
                    <a:pt x="88" y="69"/>
                    <a:pt x="154" y="69"/>
                  </a:cubicBezTo>
                  <a:cubicBezTo>
                    <a:pt x="198" y="69"/>
                    <a:pt x="229" y="75"/>
                    <a:pt x="244" y="79"/>
                  </a:cubicBezTo>
                  <a:cubicBezTo>
                    <a:pt x="252" y="81"/>
                    <a:pt x="255" y="82"/>
                    <a:pt x="255" y="82"/>
                  </a:cubicBezTo>
                  <a:cubicBezTo>
                    <a:pt x="255" y="83"/>
                    <a:pt x="255" y="83"/>
                    <a:pt x="255" y="83"/>
                  </a:cubicBezTo>
                  <a:cubicBezTo>
                    <a:pt x="255" y="91"/>
                    <a:pt x="255" y="91"/>
                    <a:pt x="255" y="91"/>
                  </a:cubicBezTo>
                  <a:cubicBezTo>
                    <a:pt x="270" y="85"/>
                    <a:pt x="270" y="85"/>
                    <a:pt x="270" y="85"/>
                  </a:cubicBezTo>
                  <a:cubicBezTo>
                    <a:pt x="270" y="102"/>
                    <a:pt x="270" y="102"/>
                    <a:pt x="270" y="102"/>
                  </a:cubicBezTo>
                  <a:cubicBezTo>
                    <a:pt x="268" y="103"/>
                    <a:pt x="267" y="105"/>
                    <a:pt x="267" y="107"/>
                  </a:cubicBezTo>
                  <a:cubicBezTo>
                    <a:pt x="267" y="109"/>
                    <a:pt x="268" y="111"/>
                    <a:pt x="269" y="112"/>
                  </a:cubicBezTo>
                  <a:cubicBezTo>
                    <a:pt x="269" y="116"/>
                    <a:pt x="269" y="116"/>
                    <a:pt x="269" y="116"/>
                  </a:cubicBezTo>
                  <a:cubicBezTo>
                    <a:pt x="268" y="117"/>
                    <a:pt x="267" y="118"/>
                    <a:pt x="267" y="120"/>
                  </a:cubicBezTo>
                  <a:cubicBezTo>
                    <a:pt x="266" y="132"/>
                    <a:pt x="265" y="137"/>
                    <a:pt x="263" y="139"/>
                  </a:cubicBezTo>
                  <a:cubicBezTo>
                    <a:pt x="263" y="142"/>
                    <a:pt x="266" y="145"/>
                    <a:pt x="272" y="145"/>
                  </a:cubicBezTo>
                  <a:cubicBezTo>
                    <a:pt x="272" y="145"/>
                    <a:pt x="272" y="145"/>
                    <a:pt x="272" y="145"/>
                  </a:cubicBezTo>
                  <a:cubicBezTo>
                    <a:pt x="272" y="145"/>
                    <a:pt x="272" y="145"/>
                    <a:pt x="272" y="145"/>
                  </a:cubicBezTo>
                  <a:cubicBezTo>
                    <a:pt x="277" y="145"/>
                    <a:pt x="281" y="142"/>
                    <a:pt x="280" y="139"/>
                  </a:cubicBezTo>
                  <a:cubicBezTo>
                    <a:pt x="278" y="137"/>
                    <a:pt x="278" y="132"/>
                    <a:pt x="277" y="1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文本框 2"/>
            <p:cNvSpPr txBox="1"/>
            <p:nvPr/>
          </p:nvSpPr>
          <p:spPr>
            <a:xfrm>
              <a:off x="3253355" y="2901276"/>
              <a:ext cx="1402545" cy="307777"/>
            </a:xfrm>
            <a:prstGeom prst="rect">
              <a:avLst/>
            </a:prstGeom>
            <a:noFill/>
          </p:spPr>
          <p:txBody>
            <a:bodyPr wrap="square" rtlCol="0">
              <a:spAutoFit/>
            </a:bodyPr>
            <a:lstStyle/>
            <a:p>
              <a:pPr algn="ctr"/>
              <a:r>
                <a:rPr lang="zh-CN" altLang="en-US" sz="1400" b="1">
                  <a:solidFill>
                    <a:schemeClr val="bg1"/>
                  </a:solidFill>
                  <a:latin typeface="微软雅黑" panose="020B0503020204020204" pitchFamily="34" charset="-122"/>
                  <a:ea typeface="微软雅黑" panose="020B0503020204020204" pitchFamily="34" charset="-122"/>
                </a:rPr>
                <a:t>添加标题</a:t>
              </a:r>
            </a:p>
          </p:txBody>
        </p:sp>
      </p:grpSp>
      <p:grpSp>
        <p:nvGrpSpPr>
          <p:cNvPr id="130" name="组合 129"/>
          <p:cNvGrpSpPr/>
          <p:nvPr/>
        </p:nvGrpSpPr>
        <p:grpSpPr>
          <a:xfrm>
            <a:off x="3411999" y="2243375"/>
            <a:ext cx="1420884" cy="652180"/>
            <a:chOff x="3411999" y="2243375"/>
            <a:chExt cx="1420884" cy="652180"/>
          </a:xfrm>
        </p:grpSpPr>
        <p:sp>
          <p:nvSpPr>
            <p:cNvPr id="59" name="Freeform 18"/>
            <p:cNvSpPr/>
            <p:nvPr/>
          </p:nvSpPr>
          <p:spPr bwMode="auto">
            <a:xfrm>
              <a:off x="3411999" y="2243375"/>
              <a:ext cx="1176867" cy="652180"/>
            </a:xfrm>
            <a:custGeom>
              <a:avLst/>
              <a:gdLst>
                <a:gd name="T0" fmla="*/ 808 w 808"/>
                <a:gd name="T1" fmla="*/ 94 h 447"/>
                <a:gd name="T2" fmla="*/ 714 w 808"/>
                <a:gd name="T3" fmla="*/ 0 h 447"/>
                <a:gd name="T4" fmla="*/ 95 w 808"/>
                <a:gd name="T5" fmla="*/ 0 h 447"/>
                <a:gd name="T6" fmla="*/ 0 w 808"/>
                <a:gd name="T7" fmla="*/ 94 h 447"/>
                <a:gd name="T8" fmla="*/ 0 w 808"/>
                <a:gd name="T9" fmla="*/ 239 h 447"/>
                <a:gd name="T10" fmla="*/ 95 w 808"/>
                <a:gd name="T11" fmla="*/ 333 h 447"/>
                <a:gd name="T12" fmla="*/ 648 w 808"/>
                <a:gd name="T13" fmla="*/ 333 h 447"/>
                <a:gd name="T14" fmla="*/ 687 w 808"/>
                <a:gd name="T15" fmla="*/ 333 h 447"/>
                <a:gd name="T16" fmla="*/ 808 w 808"/>
                <a:gd name="T17" fmla="*/ 447 h 447"/>
                <a:gd name="T18" fmla="*/ 808 w 808"/>
                <a:gd name="T19" fmla="*/ 248 h 447"/>
                <a:gd name="T20" fmla="*/ 808 w 808"/>
                <a:gd name="T21" fmla="*/ 248 h 447"/>
                <a:gd name="T22" fmla="*/ 808 w 808"/>
                <a:gd name="T23" fmla="*/ 239 h 447"/>
                <a:gd name="T24" fmla="*/ 808 w 808"/>
                <a:gd name="T25" fmla="*/ 9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7" h="447">
                  <a:moveTo>
                    <a:pt x="808" y="94"/>
                  </a:moveTo>
                  <a:cubicBezTo>
                    <a:pt x="808" y="42"/>
                    <a:pt x="766" y="0"/>
                    <a:pt x="714" y="0"/>
                  </a:cubicBezTo>
                  <a:cubicBezTo>
                    <a:pt x="95" y="0"/>
                    <a:pt x="95" y="0"/>
                    <a:pt x="95" y="0"/>
                  </a:cubicBezTo>
                  <a:cubicBezTo>
                    <a:pt x="43" y="0"/>
                    <a:pt x="0" y="42"/>
                    <a:pt x="0" y="94"/>
                  </a:cubicBezTo>
                  <a:cubicBezTo>
                    <a:pt x="0" y="239"/>
                    <a:pt x="0" y="239"/>
                    <a:pt x="0" y="239"/>
                  </a:cubicBezTo>
                  <a:cubicBezTo>
                    <a:pt x="0" y="291"/>
                    <a:pt x="43" y="333"/>
                    <a:pt x="95" y="333"/>
                  </a:cubicBezTo>
                  <a:cubicBezTo>
                    <a:pt x="648" y="333"/>
                    <a:pt x="648" y="333"/>
                    <a:pt x="648" y="333"/>
                  </a:cubicBezTo>
                  <a:cubicBezTo>
                    <a:pt x="687" y="333"/>
                    <a:pt x="687" y="333"/>
                    <a:pt x="687" y="333"/>
                  </a:cubicBezTo>
                  <a:cubicBezTo>
                    <a:pt x="751" y="333"/>
                    <a:pt x="804" y="383"/>
                    <a:pt x="808" y="447"/>
                  </a:cubicBezTo>
                  <a:cubicBezTo>
                    <a:pt x="808" y="248"/>
                    <a:pt x="808" y="248"/>
                    <a:pt x="808" y="248"/>
                  </a:cubicBezTo>
                  <a:cubicBezTo>
                    <a:pt x="808" y="248"/>
                    <a:pt x="808" y="248"/>
                    <a:pt x="808" y="248"/>
                  </a:cubicBezTo>
                  <a:cubicBezTo>
                    <a:pt x="808" y="245"/>
                    <a:pt x="808" y="242"/>
                    <a:pt x="808" y="239"/>
                  </a:cubicBezTo>
                  <a:lnTo>
                    <a:pt x="808" y="94"/>
                  </a:lnTo>
                  <a:close/>
                </a:path>
              </a:pathLst>
            </a:custGeom>
            <a:solidFill>
              <a:srgbClr val="036D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9"/>
            <p:cNvSpPr>
              <a:spLocks noEditPoints="1"/>
            </p:cNvSpPr>
            <p:nvPr/>
          </p:nvSpPr>
          <p:spPr bwMode="auto">
            <a:xfrm>
              <a:off x="3568915" y="2319381"/>
              <a:ext cx="125859" cy="128311"/>
            </a:xfrm>
            <a:custGeom>
              <a:avLst/>
              <a:gdLst>
                <a:gd name="T0" fmla="*/ 122 w 154"/>
                <a:gd name="T1" fmla="*/ 157 h 157"/>
                <a:gd name="T2" fmla="*/ 106 w 154"/>
                <a:gd name="T3" fmla="*/ 116 h 157"/>
                <a:gd name="T4" fmla="*/ 50 w 154"/>
                <a:gd name="T5" fmla="*/ 116 h 157"/>
                <a:gd name="T6" fmla="*/ 32 w 154"/>
                <a:gd name="T7" fmla="*/ 157 h 157"/>
                <a:gd name="T8" fmla="*/ 0 w 154"/>
                <a:gd name="T9" fmla="*/ 157 h 157"/>
                <a:gd name="T10" fmla="*/ 66 w 154"/>
                <a:gd name="T11" fmla="*/ 0 h 157"/>
                <a:gd name="T12" fmla="*/ 88 w 154"/>
                <a:gd name="T13" fmla="*/ 0 h 157"/>
                <a:gd name="T14" fmla="*/ 154 w 154"/>
                <a:gd name="T15" fmla="*/ 157 h 157"/>
                <a:gd name="T16" fmla="*/ 122 w 154"/>
                <a:gd name="T17" fmla="*/ 157 h 157"/>
                <a:gd name="T18" fmla="*/ 77 w 154"/>
                <a:gd name="T19" fmla="*/ 41 h 157"/>
                <a:gd name="T20" fmla="*/ 61 w 154"/>
                <a:gd name="T21" fmla="*/ 89 h 157"/>
                <a:gd name="T22" fmla="*/ 93 w 154"/>
                <a:gd name="T23" fmla="*/ 89 h 157"/>
                <a:gd name="T24" fmla="*/ 77 w 154"/>
                <a:gd name="T25" fmla="*/ 4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7">
                  <a:moveTo>
                    <a:pt x="122" y="157"/>
                  </a:moveTo>
                  <a:lnTo>
                    <a:pt x="106" y="116"/>
                  </a:lnTo>
                  <a:lnTo>
                    <a:pt x="50" y="116"/>
                  </a:lnTo>
                  <a:lnTo>
                    <a:pt x="32" y="157"/>
                  </a:lnTo>
                  <a:lnTo>
                    <a:pt x="0" y="157"/>
                  </a:lnTo>
                  <a:lnTo>
                    <a:pt x="66" y="0"/>
                  </a:lnTo>
                  <a:lnTo>
                    <a:pt x="88" y="0"/>
                  </a:lnTo>
                  <a:lnTo>
                    <a:pt x="154" y="157"/>
                  </a:lnTo>
                  <a:lnTo>
                    <a:pt x="122" y="157"/>
                  </a:lnTo>
                  <a:close/>
                  <a:moveTo>
                    <a:pt x="77" y="41"/>
                  </a:moveTo>
                  <a:lnTo>
                    <a:pt x="61" y="89"/>
                  </a:lnTo>
                  <a:lnTo>
                    <a:pt x="93" y="89"/>
                  </a:lnTo>
                  <a:lnTo>
                    <a:pt x="77" y="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0"/>
            <p:cNvSpPr>
              <a:spLocks noEditPoints="1"/>
            </p:cNvSpPr>
            <p:nvPr/>
          </p:nvSpPr>
          <p:spPr bwMode="auto">
            <a:xfrm>
              <a:off x="3531320" y="2462403"/>
              <a:ext cx="83361" cy="128311"/>
            </a:xfrm>
            <a:custGeom>
              <a:avLst/>
              <a:gdLst>
                <a:gd name="T0" fmla="*/ 24 w 57"/>
                <a:gd name="T1" fmla="*/ 88 h 88"/>
                <a:gd name="T2" fmla="*/ 0 w 57"/>
                <a:gd name="T3" fmla="*/ 88 h 88"/>
                <a:gd name="T4" fmla="*/ 0 w 57"/>
                <a:gd name="T5" fmla="*/ 0 h 88"/>
                <a:gd name="T6" fmla="*/ 18 w 57"/>
                <a:gd name="T7" fmla="*/ 0 h 88"/>
                <a:gd name="T8" fmla="*/ 42 w 57"/>
                <a:gd name="T9" fmla="*/ 5 h 88"/>
                <a:gd name="T10" fmla="*/ 52 w 57"/>
                <a:gd name="T11" fmla="*/ 24 h 88"/>
                <a:gd name="T12" fmla="*/ 42 w 57"/>
                <a:gd name="T13" fmla="*/ 40 h 88"/>
                <a:gd name="T14" fmla="*/ 57 w 57"/>
                <a:gd name="T15" fmla="*/ 62 h 88"/>
                <a:gd name="T16" fmla="*/ 24 w 57"/>
                <a:gd name="T17" fmla="*/ 88 h 88"/>
                <a:gd name="T18" fmla="*/ 23 w 57"/>
                <a:gd name="T19" fmla="*/ 16 h 88"/>
                <a:gd name="T20" fmla="*/ 17 w 57"/>
                <a:gd name="T21" fmla="*/ 16 h 88"/>
                <a:gd name="T22" fmla="*/ 17 w 57"/>
                <a:gd name="T23" fmla="*/ 34 h 88"/>
                <a:gd name="T24" fmla="*/ 22 w 57"/>
                <a:gd name="T25" fmla="*/ 34 h 88"/>
                <a:gd name="T26" fmla="*/ 36 w 57"/>
                <a:gd name="T27" fmla="*/ 25 h 88"/>
                <a:gd name="T28" fmla="*/ 23 w 57"/>
                <a:gd name="T29" fmla="*/ 16 h 88"/>
                <a:gd name="T30" fmla="*/ 24 w 57"/>
                <a:gd name="T31" fmla="*/ 50 h 88"/>
                <a:gd name="T32" fmla="*/ 17 w 57"/>
                <a:gd name="T33" fmla="*/ 50 h 88"/>
                <a:gd name="T34" fmla="*/ 17 w 57"/>
                <a:gd name="T35" fmla="*/ 73 h 88"/>
                <a:gd name="T36" fmla="*/ 25 w 57"/>
                <a:gd name="T37" fmla="*/ 73 h 88"/>
                <a:gd name="T38" fmla="*/ 41 w 57"/>
                <a:gd name="T39" fmla="*/ 62 h 88"/>
                <a:gd name="T40" fmla="*/ 24 w 57"/>
                <a:gd name="T41" fmla="*/ 5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8">
                  <a:moveTo>
                    <a:pt x="24" y="88"/>
                  </a:moveTo>
                  <a:cubicBezTo>
                    <a:pt x="0" y="88"/>
                    <a:pt x="0" y="88"/>
                    <a:pt x="0" y="88"/>
                  </a:cubicBezTo>
                  <a:cubicBezTo>
                    <a:pt x="0" y="0"/>
                    <a:pt x="0" y="0"/>
                    <a:pt x="0" y="0"/>
                  </a:cubicBezTo>
                  <a:cubicBezTo>
                    <a:pt x="18" y="0"/>
                    <a:pt x="18" y="0"/>
                    <a:pt x="18" y="0"/>
                  </a:cubicBezTo>
                  <a:cubicBezTo>
                    <a:pt x="31" y="0"/>
                    <a:pt x="37" y="1"/>
                    <a:pt x="42" y="5"/>
                  </a:cubicBezTo>
                  <a:cubicBezTo>
                    <a:pt x="48" y="9"/>
                    <a:pt x="52" y="16"/>
                    <a:pt x="52" y="24"/>
                  </a:cubicBezTo>
                  <a:cubicBezTo>
                    <a:pt x="52" y="32"/>
                    <a:pt x="49" y="37"/>
                    <a:pt x="42" y="40"/>
                  </a:cubicBezTo>
                  <a:cubicBezTo>
                    <a:pt x="53" y="45"/>
                    <a:pt x="57" y="52"/>
                    <a:pt x="57" y="62"/>
                  </a:cubicBezTo>
                  <a:cubicBezTo>
                    <a:pt x="57" y="78"/>
                    <a:pt x="46" y="88"/>
                    <a:pt x="24" y="88"/>
                  </a:cubicBezTo>
                  <a:close/>
                  <a:moveTo>
                    <a:pt x="23" y="16"/>
                  </a:moveTo>
                  <a:cubicBezTo>
                    <a:pt x="17" y="16"/>
                    <a:pt x="17" y="16"/>
                    <a:pt x="17" y="16"/>
                  </a:cubicBezTo>
                  <a:cubicBezTo>
                    <a:pt x="17" y="34"/>
                    <a:pt x="17" y="34"/>
                    <a:pt x="17" y="34"/>
                  </a:cubicBezTo>
                  <a:cubicBezTo>
                    <a:pt x="22" y="34"/>
                    <a:pt x="22" y="34"/>
                    <a:pt x="22" y="34"/>
                  </a:cubicBezTo>
                  <a:cubicBezTo>
                    <a:pt x="32" y="34"/>
                    <a:pt x="36" y="32"/>
                    <a:pt x="36" y="25"/>
                  </a:cubicBezTo>
                  <a:cubicBezTo>
                    <a:pt x="36" y="19"/>
                    <a:pt x="32" y="16"/>
                    <a:pt x="23" y="16"/>
                  </a:cubicBezTo>
                  <a:close/>
                  <a:moveTo>
                    <a:pt x="24" y="50"/>
                  </a:moveTo>
                  <a:cubicBezTo>
                    <a:pt x="17" y="50"/>
                    <a:pt x="17" y="50"/>
                    <a:pt x="17" y="50"/>
                  </a:cubicBezTo>
                  <a:cubicBezTo>
                    <a:pt x="17" y="73"/>
                    <a:pt x="17" y="73"/>
                    <a:pt x="17" y="73"/>
                  </a:cubicBezTo>
                  <a:cubicBezTo>
                    <a:pt x="25" y="73"/>
                    <a:pt x="25" y="73"/>
                    <a:pt x="25" y="73"/>
                  </a:cubicBezTo>
                  <a:cubicBezTo>
                    <a:pt x="36" y="73"/>
                    <a:pt x="41" y="69"/>
                    <a:pt x="41" y="62"/>
                  </a:cubicBezTo>
                  <a:cubicBezTo>
                    <a:pt x="41" y="54"/>
                    <a:pt x="36" y="50"/>
                    <a:pt x="24" y="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1"/>
            <p:cNvSpPr/>
            <p:nvPr/>
          </p:nvSpPr>
          <p:spPr bwMode="auto">
            <a:xfrm>
              <a:off x="3628575" y="2460768"/>
              <a:ext cx="127494" cy="133215"/>
            </a:xfrm>
            <a:custGeom>
              <a:avLst/>
              <a:gdLst>
                <a:gd name="T0" fmla="*/ 47 w 87"/>
                <a:gd name="T1" fmla="*/ 91 h 91"/>
                <a:gd name="T2" fmla="*/ 0 w 87"/>
                <a:gd name="T3" fmla="*/ 45 h 91"/>
                <a:gd name="T4" fmla="*/ 46 w 87"/>
                <a:gd name="T5" fmla="*/ 0 h 91"/>
                <a:gd name="T6" fmla="*/ 87 w 87"/>
                <a:gd name="T7" fmla="*/ 27 h 91"/>
                <a:gd name="T8" fmla="*/ 69 w 87"/>
                <a:gd name="T9" fmla="*/ 27 h 91"/>
                <a:gd name="T10" fmla="*/ 46 w 87"/>
                <a:gd name="T11" fmla="*/ 16 h 91"/>
                <a:gd name="T12" fmla="*/ 17 w 87"/>
                <a:gd name="T13" fmla="*/ 45 h 91"/>
                <a:gd name="T14" fmla="*/ 46 w 87"/>
                <a:gd name="T15" fmla="*/ 75 h 91"/>
                <a:gd name="T16" fmla="*/ 68 w 87"/>
                <a:gd name="T17" fmla="*/ 65 h 91"/>
                <a:gd name="T18" fmla="*/ 87 w 87"/>
                <a:gd name="T19" fmla="*/ 65 h 91"/>
                <a:gd name="T20" fmla="*/ 47 w 87"/>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91">
                  <a:moveTo>
                    <a:pt x="47" y="91"/>
                  </a:moveTo>
                  <a:cubicBezTo>
                    <a:pt x="21" y="91"/>
                    <a:pt x="0" y="70"/>
                    <a:pt x="0" y="45"/>
                  </a:cubicBezTo>
                  <a:cubicBezTo>
                    <a:pt x="0" y="20"/>
                    <a:pt x="21" y="0"/>
                    <a:pt x="46" y="0"/>
                  </a:cubicBezTo>
                  <a:cubicBezTo>
                    <a:pt x="64" y="0"/>
                    <a:pt x="79" y="10"/>
                    <a:pt x="87" y="27"/>
                  </a:cubicBezTo>
                  <a:cubicBezTo>
                    <a:pt x="69" y="27"/>
                    <a:pt x="69" y="27"/>
                    <a:pt x="69" y="27"/>
                  </a:cubicBezTo>
                  <a:cubicBezTo>
                    <a:pt x="63" y="19"/>
                    <a:pt x="56" y="16"/>
                    <a:pt x="46" y="16"/>
                  </a:cubicBezTo>
                  <a:cubicBezTo>
                    <a:pt x="29" y="16"/>
                    <a:pt x="17" y="29"/>
                    <a:pt x="17" y="45"/>
                  </a:cubicBezTo>
                  <a:cubicBezTo>
                    <a:pt x="17" y="61"/>
                    <a:pt x="30" y="75"/>
                    <a:pt x="46" y="75"/>
                  </a:cubicBezTo>
                  <a:cubicBezTo>
                    <a:pt x="55" y="75"/>
                    <a:pt x="61" y="72"/>
                    <a:pt x="68" y="65"/>
                  </a:cubicBezTo>
                  <a:cubicBezTo>
                    <a:pt x="87" y="65"/>
                    <a:pt x="87" y="65"/>
                    <a:pt x="87" y="65"/>
                  </a:cubicBezTo>
                  <a:cubicBezTo>
                    <a:pt x="80" y="81"/>
                    <a:pt x="65" y="91"/>
                    <a:pt x="47"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文本框 2"/>
            <p:cNvSpPr txBox="1"/>
            <p:nvPr/>
          </p:nvSpPr>
          <p:spPr>
            <a:xfrm>
              <a:off x="3430338" y="2341330"/>
              <a:ext cx="1402545" cy="307777"/>
            </a:xfrm>
            <a:prstGeom prst="rect">
              <a:avLst/>
            </a:prstGeom>
            <a:noFill/>
          </p:spPr>
          <p:txBody>
            <a:bodyPr wrap="square" rtlCol="0">
              <a:spAutoFit/>
            </a:bodyPr>
            <a:lstStyle/>
            <a:p>
              <a:pPr algn="ctr"/>
              <a:r>
                <a:rPr lang="zh-CN" altLang="en-US" sz="1400" b="1">
                  <a:solidFill>
                    <a:schemeClr val="bg1"/>
                  </a:solidFill>
                  <a:latin typeface="微软雅黑" panose="020B0503020204020204" pitchFamily="34" charset="-122"/>
                  <a:ea typeface="微软雅黑" panose="020B0503020204020204" pitchFamily="34" charset="-122"/>
                </a:rPr>
                <a:t>添加标题</a:t>
              </a:r>
            </a:p>
          </p:txBody>
        </p:sp>
      </p:grpSp>
      <p:grpSp>
        <p:nvGrpSpPr>
          <p:cNvPr id="129" name="组合 128"/>
          <p:cNvGrpSpPr/>
          <p:nvPr/>
        </p:nvGrpSpPr>
        <p:grpSpPr>
          <a:xfrm>
            <a:off x="2952694" y="1691718"/>
            <a:ext cx="1663495" cy="664440"/>
            <a:chOff x="2952694" y="1691718"/>
            <a:chExt cx="1663495" cy="664440"/>
          </a:xfrm>
        </p:grpSpPr>
        <p:sp>
          <p:nvSpPr>
            <p:cNvPr id="5" name="Freeform 5"/>
            <p:cNvSpPr/>
            <p:nvPr/>
          </p:nvSpPr>
          <p:spPr bwMode="auto">
            <a:xfrm>
              <a:off x="2952694" y="1691718"/>
              <a:ext cx="1637806" cy="664440"/>
            </a:xfrm>
            <a:custGeom>
              <a:avLst/>
              <a:gdLst>
                <a:gd name="T0" fmla="*/ 1124 w 1124"/>
                <a:gd name="T1" fmla="*/ 97 h 455"/>
                <a:gd name="T2" fmla="*/ 1027 w 1124"/>
                <a:gd name="T3" fmla="*/ 0 h 455"/>
                <a:gd name="T4" fmla="*/ 97 w 1124"/>
                <a:gd name="T5" fmla="*/ 0 h 455"/>
                <a:gd name="T6" fmla="*/ 0 w 1124"/>
                <a:gd name="T7" fmla="*/ 97 h 455"/>
                <a:gd name="T8" fmla="*/ 0 w 1124"/>
                <a:gd name="T9" fmla="*/ 243 h 455"/>
                <a:gd name="T10" fmla="*/ 97 w 1124"/>
                <a:gd name="T11" fmla="*/ 340 h 455"/>
                <a:gd name="T12" fmla="*/ 961 w 1124"/>
                <a:gd name="T13" fmla="*/ 340 h 455"/>
                <a:gd name="T14" fmla="*/ 1000 w 1124"/>
                <a:gd name="T15" fmla="*/ 340 h 455"/>
                <a:gd name="T16" fmla="*/ 1124 w 1124"/>
                <a:gd name="T17" fmla="*/ 455 h 455"/>
                <a:gd name="T18" fmla="*/ 1124 w 1124"/>
                <a:gd name="T19" fmla="*/ 253 h 455"/>
                <a:gd name="T20" fmla="*/ 1123 w 1124"/>
                <a:gd name="T21" fmla="*/ 253 h 455"/>
                <a:gd name="T22" fmla="*/ 1124 w 1124"/>
                <a:gd name="T23" fmla="*/ 243 h 455"/>
                <a:gd name="T24" fmla="*/ 1124 w 1124"/>
                <a:gd name="T25" fmla="*/ 97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4" h="455">
                  <a:moveTo>
                    <a:pt x="1124" y="97"/>
                  </a:moveTo>
                  <a:cubicBezTo>
                    <a:pt x="1124" y="43"/>
                    <a:pt x="1080" y="0"/>
                    <a:pt x="1027" y="0"/>
                  </a:cubicBezTo>
                  <a:cubicBezTo>
                    <a:pt x="97" y="0"/>
                    <a:pt x="97" y="0"/>
                    <a:pt x="97" y="0"/>
                  </a:cubicBezTo>
                  <a:cubicBezTo>
                    <a:pt x="43" y="0"/>
                    <a:pt x="0" y="43"/>
                    <a:pt x="0" y="97"/>
                  </a:cubicBezTo>
                  <a:cubicBezTo>
                    <a:pt x="0" y="243"/>
                    <a:pt x="0" y="243"/>
                    <a:pt x="0" y="243"/>
                  </a:cubicBezTo>
                  <a:cubicBezTo>
                    <a:pt x="0" y="297"/>
                    <a:pt x="43" y="340"/>
                    <a:pt x="97" y="340"/>
                  </a:cubicBezTo>
                  <a:cubicBezTo>
                    <a:pt x="961" y="340"/>
                    <a:pt x="961" y="340"/>
                    <a:pt x="961" y="340"/>
                  </a:cubicBezTo>
                  <a:cubicBezTo>
                    <a:pt x="1000" y="340"/>
                    <a:pt x="1000" y="340"/>
                    <a:pt x="1000" y="340"/>
                  </a:cubicBezTo>
                  <a:cubicBezTo>
                    <a:pt x="1066" y="340"/>
                    <a:pt x="1119" y="391"/>
                    <a:pt x="1124" y="455"/>
                  </a:cubicBezTo>
                  <a:cubicBezTo>
                    <a:pt x="1124" y="253"/>
                    <a:pt x="1124" y="253"/>
                    <a:pt x="1124" y="253"/>
                  </a:cubicBezTo>
                  <a:cubicBezTo>
                    <a:pt x="1123" y="253"/>
                    <a:pt x="1123" y="253"/>
                    <a:pt x="1123" y="253"/>
                  </a:cubicBezTo>
                  <a:cubicBezTo>
                    <a:pt x="1123" y="250"/>
                    <a:pt x="1124" y="247"/>
                    <a:pt x="1124" y="243"/>
                  </a:cubicBezTo>
                  <a:lnTo>
                    <a:pt x="1124" y="97"/>
                  </a:lnTo>
                  <a:close/>
                </a:path>
              </a:pathLst>
            </a:custGeom>
            <a:solidFill>
              <a:srgbClr val="56B197"/>
            </a:solidFill>
            <a:ln>
              <a:noFill/>
            </a:ln>
          </p:spPr>
          <p:txBody>
            <a:bodyPr vert="horz" wrap="square" lIns="91440" tIns="45720" rIns="91440" bIns="45720" numCol="1" anchor="t" anchorCtr="0" compatLnSpc="1"/>
            <a:lstStyle/>
            <a:p>
              <a:endParaRPr lang="zh-CN" altLang="en-US"/>
            </a:p>
          </p:txBody>
        </p:sp>
        <p:sp>
          <p:nvSpPr>
            <p:cNvPr id="6" name="Oval 6"/>
            <p:cNvSpPr>
              <a:spLocks noChangeArrowheads="1"/>
            </p:cNvSpPr>
            <p:nvPr/>
          </p:nvSpPr>
          <p:spPr bwMode="auto">
            <a:xfrm>
              <a:off x="3292678" y="1852720"/>
              <a:ext cx="37594" cy="3759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Oval 7"/>
            <p:cNvSpPr>
              <a:spLocks noChangeArrowheads="1"/>
            </p:cNvSpPr>
            <p:nvPr/>
          </p:nvSpPr>
          <p:spPr bwMode="auto">
            <a:xfrm>
              <a:off x="3285323" y="1776714"/>
              <a:ext cx="27787" cy="2615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Oval 8"/>
            <p:cNvSpPr>
              <a:spLocks noChangeArrowheads="1"/>
            </p:cNvSpPr>
            <p:nvPr/>
          </p:nvSpPr>
          <p:spPr bwMode="auto">
            <a:xfrm>
              <a:off x="3298399" y="1724409"/>
              <a:ext cx="15528" cy="1471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9"/>
            <p:cNvSpPr>
              <a:spLocks noEditPoints="1"/>
            </p:cNvSpPr>
            <p:nvPr/>
          </p:nvSpPr>
          <p:spPr bwMode="auto">
            <a:xfrm>
              <a:off x="3197875" y="1713784"/>
              <a:ext cx="212490" cy="326907"/>
            </a:xfrm>
            <a:custGeom>
              <a:avLst/>
              <a:gdLst>
                <a:gd name="T0" fmla="*/ 100 w 146"/>
                <a:gd name="T1" fmla="*/ 83 h 224"/>
                <a:gd name="T2" fmla="*/ 100 w 146"/>
                <a:gd name="T3" fmla="*/ 14 h 224"/>
                <a:gd name="T4" fmla="*/ 101 w 146"/>
                <a:gd name="T5" fmla="*/ 14 h 224"/>
                <a:gd name="T6" fmla="*/ 102 w 146"/>
                <a:gd name="T7" fmla="*/ 13 h 224"/>
                <a:gd name="T8" fmla="*/ 102 w 146"/>
                <a:gd name="T9" fmla="*/ 2 h 224"/>
                <a:gd name="T10" fmla="*/ 101 w 146"/>
                <a:gd name="T11" fmla="*/ 0 h 224"/>
                <a:gd name="T12" fmla="*/ 99 w 146"/>
                <a:gd name="T13" fmla="*/ 0 h 224"/>
                <a:gd name="T14" fmla="*/ 47 w 146"/>
                <a:gd name="T15" fmla="*/ 0 h 224"/>
                <a:gd name="T16" fmla="*/ 45 w 146"/>
                <a:gd name="T17" fmla="*/ 0 h 224"/>
                <a:gd name="T18" fmla="*/ 44 w 146"/>
                <a:gd name="T19" fmla="*/ 2 h 224"/>
                <a:gd name="T20" fmla="*/ 44 w 146"/>
                <a:gd name="T21" fmla="*/ 13 h 224"/>
                <a:gd name="T22" fmla="*/ 45 w 146"/>
                <a:gd name="T23" fmla="*/ 14 h 224"/>
                <a:gd name="T24" fmla="*/ 46 w 146"/>
                <a:gd name="T25" fmla="*/ 14 h 224"/>
                <a:gd name="T26" fmla="*/ 46 w 146"/>
                <a:gd name="T27" fmla="*/ 83 h 224"/>
                <a:gd name="T28" fmla="*/ 0 w 146"/>
                <a:gd name="T29" fmla="*/ 151 h 224"/>
                <a:gd name="T30" fmla="*/ 73 w 146"/>
                <a:gd name="T31" fmla="*/ 224 h 224"/>
                <a:gd name="T32" fmla="*/ 146 w 146"/>
                <a:gd name="T33" fmla="*/ 151 h 224"/>
                <a:gd name="T34" fmla="*/ 100 w 146"/>
                <a:gd name="T35" fmla="*/ 83 h 224"/>
                <a:gd name="T36" fmla="*/ 56 w 146"/>
                <a:gd name="T37" fmla="*/ 186 h 224"/>
                <a:gd name="T38" fmla="*/ 47 w 146"/>
                <a:gd name="T39" fmla="*/ 177 h 224"/>
                <a:gd name="T40" fmla="*/ 56 w 146"/>
                <a:gd name="T41" fmla="*/ 167 h 224"/>
                <a:gd name="T42" fmla="*/ 66 w 146"/>
                <a:gd name="T43" fmla="*/ 177 h 224"/>
                <a:gd name="T44" fmla="*/ 56 w 146"/>
                <a:gd name="T45" fmla="*/ 186 h 224"/>
                <a:gd name="T46" fmla="*/ 62 w 146"/>
                <a:gd name="T47" fmla="*/ 146 h 224"/>
                <a:gd name="T48" fmla="*/ 68 w 146"/>
                <a:gd name="T49" fmla="*/ 140 h 224"/>
                <a:gd name="T50" fmla="*/ 73 w 146"/>
                <a:gd name="T51" fmla="*/ 146 h 224"/>
                <a:gd name="T52" fmla="*/ 68 w 146"/>
                <a:gd name="T53" fmla="*/ 151 h 224"/>
                <a:gd name="T54" fmla="*/ 62 w 146"/>
                <a:gd name="T55" fmla="*/ 146 h 224"/>
                <a:gd name="T56" fmla="*/ 79 w 146"/>
                <a:gd name="T57" fmla="*/ 208 h 224"/>
                <a:gd name="T58" fmla="*/ 69 w 146"/>
                <a:gd name="T59" fmla="*/ 199 h 224"/>
                <a:gd name="T60" fmla="*/ 79 w 146"/>
                <a:gd name="T61" fmla="*/ 190 h 224"/>
                <a:gd name="T62" fmla="*/ 88 w 146"/>
                <a:gd name="T63" fmla="*/ 199 h 224"/>
                <a:gd name="T64" fmla="*/ 79 w 146"/>
                <a:gd name="T65" fmla="*/ 208 h 224"/>
                <a:gd name="T66" fmla="*/ 93 w 146"/>
                <a:gd name="T67" fmla="*/ 149 h 224"/>
                <a:gd name="T68" fmla="*/ 88 w 146"/>
                <a:gd name="T69" fmla="*/ 143 h 224"/>
                <a:gd name="T70" fmla="*/ 93 w 146"/>
                <a:gd name="T71" fmla="*/ 138 h 224"/>
                <a:gd name="T72" fmla="*/ 99 w 146"/>
                <a:gd name="T73" fmla="*/ 143 h 224"/>
                <a:gd name="T74" fmla="*/ 93 w 146"/>
                <a:gd name="T75" fmla="*/ 149 h 224"/>
                <a:gd name="T76" fmla="*/ 12 w 146"/>
                <a:gd name="T77" fmla="*/ 131 h 224"/>
                <a:gd name="T78" fmla="*/ 55 w 146"/>
                <a:gd name="T79" fmla="*/ 89 h 224"/>
                <a:gd name="T80" fmla="*/ 55 w 146"/>
                <a:gd name="T81" fmla="*/ 8 h 224"/>
                <a:gd name="T82" fmla="*/ 56 w 146"/>
                <a:gd name="T83" fmla="*/ 7 h 224"/>
                <a:gd name="T84" fmla="*/ 91 w 146"/>
                <a:gd name="T85" fmla="*/ 7 h 224"/>
                <a:gd name="T86" fmla="*/ 91 w 146"/>
                <a:gd name="T87" fmla="*/ 8 h 224"/>
                <a:gd name="T88" fmla="*/ 91 w 146"/>
                <a:gd name="T89" fmla="*/ 89 h 224"/>
                <a:gd name="T90" fmla="*/ 134 w 146"/>
                <a:gd name="T91" fmla="*/ 131 h 224"/>
                <a:gd name="T92" fmla="*/ 12 w 146"/>
                <a:gd name="T93" fmla="*/ 13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6" h="224">
                  <a:moveTo>
                    <a:pt x="100" y="83"/>
                  </a:moveTo>
                  <a:cubicBezTo>
                    <a:pt x="100" y="14"/>
                    <a:pt x="100" y="14"/>
                    <a:pt x="100" y="14"/>
                  </a:cubicBezTo>
                  <a:cubicBezTo>
                    <a:pt x="101" y="14"/>
                    <a:pt x="101" y="14"/>
                    <a:pt x="101" y="14"/>
                  </a:cubicBezTo>
                  <a:cubicBezTo>
                    <a:pt x="101" y="14"/>
                    <a:pt x="102" y="14"/>
                    <a:pt x="102" y="13"/>
                  </a:cubicBezTo>
                  <a:cubicBezTo>
                    <a:pt x="102" y="2"/>
                    <a:pt x="102" y="2"/>
                    <a:pt x="102" y="2"/>
                  </a:cubicBezTo>
                  <a:cubicBezTo>
                    <a:pt x="102" y="1"/>
                    <a:pt x="101" y="0"/>
                    <a:pt x="101" y="0"/>
                  </a:cubicBezTo>
                  <a:cubicBezTo>
                    <a:pt x="99" y="0"/>
                    <a:pt x="99" y="0"/>
                    <a:pt x="99" y="0"/>
                  </a:cubicBezTo>
                  <a:cubicBezTo>
                    <a:pt x="47" y="0"/>
                    <a:pt x="47" y="0"/>
                    <a:pt x="47" y="0"/>
                  </a:cubicBezTo>
                  <a:cubicBezTo>
                    <a:pt x="45" y="0"/>
                    <a:pt x="45" y="0"/>
                    <a:pt x="45" y="0"/>
                  </a:cubicBezTo>
                  <a:cubicBezTo>
                    <a:pt x="45" y="0"/>
                    <a:pt x="44" y="1"/>
                    <a:pt x="44" y="2"/>
                  </a:cubicBezTo>
                  <a:cubicBezTo>
                    <a:pt x="44" y="13"/>
                    <a:pt x="44" y="13"/>
                    <a:pt x="44" y="13"/>
                  </a:cubicBezTo>
                  <a:cubicBezTo>
                    <a:pt x="44" y="14"/>
                    <a:pt x="45" y="14"/>
                    <a:pt x="45" y="14"/>
                  </a:cubicBezTo>
                  <a:cubicBezTo>
                    <a:pt x="46" y="14"/>
                    <a:pt x="46" y="14"/>
                    <a:pt x="46" y="14"/>
                  </a:cubicBezTo>
                  <a:cubicBezTo>
                    <a:pt x="46" y="83"/>
                    <a:pt x="46" y="83"/>
                    <a:pt x="46" y="83"/>
                  </a:cubicBezTo>
                  <a:cubicBezTo>
                    <a:pt x="19" y="94"/>
                    <a:pt x="0" y="120"/>
                    <a:pt x="0" y="151"/>
                  </a:cubicBezTo>
                  <a:cubicBezTo>
                    <a:pt x="0" y="192"/>
                    <a:pt x="33" y="224"/>
                    <a:pt x="73" y="224"/>
                  </a:cubicBezTo>
                  <a:cubicBezTo>
                    <a:pt x="114" y="224"/>
                    <a:pt x="146" y="192"/>
                    <a:pt x="146" y="151"/>
                  </a:cubicBezTo>
                  <a:cubicBezTo>
                    <a:pt x="146" y="120"/>
                    <a:pt x="127" y="94"/>
                    <a:pt x="100" y="83"/>
                  </a:cubicBezTo>
                  <a:close/>
                  <a:moveTo>
                    <a:pt x="56" y="186"/>
                  </a:moveTo>
                  <a:cubicBezTo>
                    <a:pt x="51" y="186"/>
                    <a:pt x="47" y="182"/>
                    <a:pt x="47" y="177"/>
                  </a:cubicBezTo>
                  <a:cubicBezTo>
                    <a:pt x="47" y="171"/>
                    <a:pt x="51" y="167"/>
                    <a:pt x="56" y="167"/>
                  </a:cubicBezTo>
                  <a:cubicBezTo>
                    <a:pt x="61" y="167"/>
                    <a:pt x="66" y="171"/>
                    <a:pt x="66" y="177"/>
                  </a:cubicBezTo>
                  <a:cubicBezTo>
                    <a:pt x="66" y="182"/>
                    <a:pt x="61" y="186"/>
                    <a:pt x="56" y="186"/>
                  </a:cubicBezTo>
                  <a:close/>
                  <a:moveTo>
                    <a:pt x="62" y="146"/>
                  </a:moveTo>
                  <a:cubicBezTo>
                    <a:pt x="62" y="143"/>
                    <a:pt x="65" y="140"/>
                    <a:pt x="68" y="140"/>
                  </a:cubicBezTo>
                  <a:cubicBezTo>
                    <a:pt x="71" y="140"/>
                    <a:pt x="73" y="143"/>
                    <a:pt x="73" y="146"/>
                  </a:cubicBezTo>
                  <a:cubicBezTo>
                    <a:pt x="73" y="149"/>
                    <a:pt x="71" y="151"/>
                    <a:pt x="68" y="151"/>
                  </a:cubicBezTo>
                  <a:cubicBezTo>
                    <a:pt x="65" y="151"/>
                    <a:pt x="62" y="149"/>
                    <a:pt x="62" y="146"/>
                  </a:cubicBezTo>
                  <a:close/>
                  <a:moveTo>
                    <a:pt x="79" y="208"/>
                  </a:moveTo>
                  <a:cubicBezTo>
                    <a:pt x="74" y="208"/>
                    <a:pt x="69" y="204"/>
                    <a:pt x="69" y="199"/>
                  </a:cubicBezTo>
                  <a:cubicBezTo>
                    <a:pt x="69" y="194"/>
                    <a:pt x="74" y="190"/>
                    <a:pt x="79" y="190"/>
                  </a:cubicBezTo>
                  <a:cubicBezTo>
                    <a:pt x="84" y="190"/>
                    <a:pt x="88" y="194"/>
                    <a:pt x="88" y="199"/>
                  </a:cubicBezTo>
                  <a:cubicBezTo>
                    <a:pt x="88" y="204"/>
                    <a:pt x="84" y="208"/>
                    <a:pt x="79" y="208"/>
                  </a:cubicBezTo>
                  <a:close/>
                  <a:moveTo>
                    <a:pt x="93" y="149"/>
                  </a:moveTo>
                  <a:cubicBezTo>
                    <a:pt x="90" y="149"/>
                    <a:pt x="88" y="146"/>
                    <a:pt x="88" y="143"/>
                  </a:cubicBezTo>
                  <a:cubicBezTo>
                    <a:pt x="88" y="140"/>
                    <a:pt x="90" y="138"/>
                    <a:pt x="93" y="138"/>
                  </a:cubicBezTo>
                  <a:cubicBezTo>
                    <a:pt x="96" y="138"/>
                    <a:pt x="99" y="140"/>
                    <a:pt x="99" y="143"/>
                  </a:cubicBezTo>
                  <a:cubicBezTo>
                    <a:pt x="99" y="146"/>
                    <a:pt x="96" y="149"/>
                    <a:pt x="93" y="149"/>
                  </a:cubicBezTo>
                  <a:close/>
                  <a:moveTo>
                    <a:pt x="12" y="131"/>
                  </a:moveTo>
                  <a:cubicBezTo>
                    <a:pt x="18" y="110"/>
                    <a:pt x="34" y="95"/>
                    <a:pt x="55" y="89"/>
                  </a:cubicBezTo>
                  <a:cubicBezTo>
                    <a:pt x="55" y="8"/>
                    <a:pt x="55" y="8"/>
                    <a:pt x="55" y="8"/>
                  </a:cubicBezTo>
                  <a:cubicBezTo>
                    <a:pt x="55" y="7"/>
                    <a:pt x="55" y="7"/>
                    <a:pt x="56" y="7"/>
                  </a:cubicBezTo>
                  <a:cubicBezTo>
                    <a:pt x="91" y="7"/>
                    <a:pt x="91" y="7"/>
                    <a:pt x="91" y="7"/>
                  </a:cubicBezTo>
                  <a:cubicBezTo>
                    <a:pt x="91" y="7"/>
                    <a:pt x="91" y="7"/>
                    <a:pt x="91" y="8"/>
                  </a:cubicBezTo>
                  <a:cubicBezTo>
                    <a:pt x="91" y="89"/>
                    <a:pt x="91" y="89"/>
                    <a:pt x="91" y="89"/>
                  </a:cubicBezTo>
                  <a:cubicBezTo>
                    <a:pt x="112" y="95"/>
                    <a:pt x="128" y="110"/>
                    <a:pt x="134" y="131"/>
                  </a:cubicBezTo>
                  <a:lnTo>
                    <a:pt x="12" y="1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文本框 2"/>
            <p:cNvSpPr txBox="1"/>
            <p:nvPr/>
          </p:nvSpPr>
          <p:spPr>
            <a:xfrm>
              <a:off x="3213644" y="1770536"/>
              <a:ext cx="1402545" cy="307777"/>
            </a:xfrm>
            <a:prstGeom prst="rect">
              <a:avLst/>
            </a:prstGeom>
            <a:noFill/>
          </p:spPr>
          <p:txBody>
            <a:bodyPr wrap="square" rtlCol="0">
              <a:spAutoFit/>
            </a:bodyPr>
            <a:lstStyle/>
            <a:p>
              <a:pPr algn="ctr"/>
              <a:r>
                <a:rPr lang="zh-CN" altLang="en-US" sz="1400" b="1">
                  <a:solidFill>
                    <a:schemeClr val="bg1"/>
                  </a:solidFill>
                  <a:latin typeface="微软雅黑" panose="020B0503020204020204" pitchFamily="34" charset="-122"/>
                  <a:ea typeface="微软雅黑" panose="020B0503020204020204" pitchFamily="34" charset="-122"/>
                </a:rPr>
                <a:t>添加标题</a:t>
              </a:r>
            </a:p>
          </p:txBody>
        </p:sp>
      </p:grpSp>
      <p:grpSp>
        <p:nvGrpSpPr>
          <p:cNvPr id="131" name="组合 130"/>
          <p:cNvGrpSpPr/>
          <p:nvPr/>
        </p:nvGrpSpPr>
        <p:grpSpPr>
          <a:xfrm>
            <a:off x="3417006" y="1207895"/>
            <a:ext cx="1402545" cy="557377"/>
            <a:chOff x="3417006" y="1207895"/>
            <a:chExt cx="1402545" cy="557377"/>
          </a:xfrm>
        </p:grpSpPr>
        <p:grpSp>
          <p:nvGrpSpPr>
            <p:cNvPr id="128" name="组合 127"/>
            <p:cNvGrpSpPr/>
            <p:nvPr/>
          </p:nvGrpSpPr>
          <p:grpSpPr>
            <a:xfrm>
              <a:off x="3429162" y="1207895"/>
              <a:ext cx="1161339" cy="557377"/>
              <a:chOff x="3429162" y="1207895"/>
              <a:chExt cx="1161339" cy="557377"/>
            </a:xfrm>
          </p:grpSpPr>
          <p:sp>
            <p:nvSpPr>
              <p:cNvPr id="51" name="Freeform 10"/>
              <p:cNvSpPr/>
              <p:nvPr/>
            </p:nvSpPr>
            <p:spPr bwMode="auto">
              <a:xfrm>
                <a:off x="3429162" y="1207895"/>
                <a:ext cx="1161339" cy="557377"/>
              </a:xfrm>
              <a:custGeom>
                <a:avLst/>
                <a:gdLst>
                  <a:gd name="T0" fmla="*/ 797 w 797"/>
                  <a:gd name="T1" fmla="*/ 81 h 382"/>
                  <a:gd name="T2" fmla="*/ 716 w 797"/>
                  <a:gd name="T3" fmla="*/ 0 h 382"/>
                  <a:gd name="T4" fmla="*/ 81 w 797"/>
                  <a:gd name="T5" fmla="*/ 0 h 382"/>
                  <a:gd name="T6" fmla="*/ 0 w 797"/>
                  <a:gd name="T7" fmla="*/ 81 h 382"/>
                  <a:gd name="T8" fmla="*/ 0 w 797"/>
                  <a:gd name="T9" fmla="*/ 205 h 382"/>
                  <a:gd name="T10" fmla="*/ 81 w 797"/>
                  <a:gd name="T11" fmla="*/ 285 h 382"/>
                  <a:gd name="T12" fmla="*/ 660 w 797"/>
                  <a:gd name="T13" fmla="*/ 285 h 382"/>
                  <a:gd name="T14" fmla="*/ 694 w 797"/>
                  <a:gd name="T15" fmla="*/ 285 h 382"/>
                  <a:gd name="T16" fmla="*/ 797 w 797"/>
                  <a:gd name="T17" fmla="*/ 382 h 382"/>
                  <a:gd name="T18" fmla="*/ 797 w 797"/>
                  <a:gd name="T19" fmla="*/ 212 h 382"/>
                  <a:gd name="T20" fmla="*/ 797 w 797"/>
                  <a:gd name="T21" fmla="*/ 212 h 382"/>
                  <a:gd name="T22" fmla="*/ 797 w 797"/>
                  <a:gd name="T23" fmla="*/ 205 h 382"/>
                  <a:gd name="T24" fmla="*/ 797 w 797"/>
                  <a:gd name="T25" fmla="*/ 8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7" h="382">
                    <a:moveTo>
                      <a:pt x="797" y="81"/>
                    </a:moveTo>
                    <a:cubicBezTo>
                      <a:pt x="797" y="37"/>
                      <a:pt x="761" y="0"/>
                      <a:pt x="716" y="0"/>
                    </a:cubicBezTo>
                    <a:cubicBezTo>
                      <a:pt x="81" y="0"/>
                      <a:pt x="81" y="0"/>
                      <a:pt x="81" y="0"/>
                    </a:cubicBezTo>
                    <a:cubicBezTo>
                      <a:pt x="36" y="0"/>
                      <a:pt x="0" y="37"/>
                      <a:pt x="0" y="81"/>
                    </a:cubicBezTo>
                    <a:cubicBezTo>
                      <a:pt x="0" y="205"/>
                      <a:pt x="0" y="205"/>
                      <a:pt x="0" y="205"/>
                    </a:cubicBezTo>
                    <a:cubicBezTo>
                      <a:pt x="0" y="249"/>
                      <a:pt x="36" y="285"/>
                      <a:pt x="81" y="285"/>
                    </a:cubicBezTo>
                    <a:cubicBezTo>
                      <a:pt x="660" y="285"/>
                      <a:pt x="660" y="285"/>
                      <a:pt x="660" y="285"/>
                    </a:cubicBezTo>
                    <a:cubicBezTo>
                      <a:pt x="694" y="285"/>
                      <a:pt x="694" y="285"/>
                      <a:pt x="694" y="285"/>
                    </a:cubicBezTo>
                    <a:cubicBezTo>
                      <a:pt x="748" y="285"/>
                      <a:pt x="793" y="328"/>
                      <a:pt x="797" y="382"/>
                    </a:cubicBezTo>
                    <a:cubicBezTo>
                      <a:pt x="797" y="212"/>
                      <a:pt x="797" y="212"/>
                      <a:pt x="797" y="212"/>
                    </a:cubicBezTo>
                    <a:cubicBezTo>
                      <a:pt x="797" y="212"/>
                      <a:pt x="797" y="212"/>
                      <a:pt x="797" y="212"/>
                    </a:cubicBezTo>
                    <a:cubicBezTo>
                      <a:pt x="797" y="210"/>
                      <a:pt x="797" y="207"/>
                      <a:pt x="797" y="205"/>
                    </a:cubicBezTo>
                    <a:lnTo>
                      <a:pt x="797" y="81"/>
                    </a:lnTo>
                    <a:close/>
                  </a:path>
                </a:pathLst>
              </a:custGeom>
              <a:solidFill>
                <a:srgbClr val="A2A3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1"/>
              <p:cNvSpPr>
                <a:spLocks noEditPoints="1"/>
              </p:cNvSpPr>
              <p:nvPr/>
            </p:nvSpPr>
            <p:spPr bwMode="auto">
              <a:xfrm>
                <a:off x="3547666" y="1292074"/>
                <a:ext cx="94803" cy="259891"/>
              </a:xfrm>
              <a:custGeom>
                <a:avLst/>
                <a:gdLst>
                  <a:gd name="T0" fmla="*/ 32 w 65"/>
                  <a:gd name="T1" fmla="*/ 0 h 178"/>
                  <a:gd name="T2" fmla="*/ 0 w 65"/>
                  <a:gd name="T3" fmla="*/ 89 h 178"/>
                  <a:gd name="T4" fmla="*/ 32 w 65"/>
                  <a:gd name="T5" fmla="*/ 178 h 178"/>
                  <a:gd name="T6" fmla="*/ 65 w 65"/>
                  <a:gd name="T7" fmla="*/ 89 h 178"/>
                  <a:gd name="T8" fmla="*/ 32 w 65"/>
                  <a:gd name="T9" fmla="*/ 0 h 178"/>
                  <a:gd name="T10" fmla="*/ 32 w 65"/>
                  <a:gd name="T11" fmla="*/ 163 h 178"/>
                  <a:gd name="T12" fmla="*/ 5 w 65"/>
                  <a:gd name="T13" fmla="*/ 89 h 178"/>
                  <a:gd name="T14" fmla="*/ 32 w 65"/>
                  <a:gd name="T15" fmla="*/ 14 h 178"/>
                  <a:gd name="T16" fmla="*/ 60 w 65"/>
                  <a:gd name="T17" fmla="*/ 89 h 178"/>
                  <a:gd name="T18" fmla="*/ 32 w 65"/>
                  <a:gd name="T19" fmla="*/ 1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178">
                    <a:moveTo>
                      <a:pt x="32" y="0"/>
                    </a:moveTo>
                    <a:cubicBezTo>
                      <a:pt x="14" y="0"/>
                      <a:pt x="0" y="40"/>
                      <a:pt x="0" y="89"/>
                    </a:cubicBezTo>
                    <a:cubicBezTo>
                      <a:pt x="0" y="138"/>
                      <a:pt x="14" y="178"/>
                      <a:pt x="32" y="178"/>
                    </a:cubicBezTo>
                    <a:cubicBezTo>
                      <a:pt x="51" y="178"/>
                      <a:pt x="65" y="138"/>
                      <a:pt x="65" y="89"/>
                    </a:cubicBezTo>
                    <a:cubicBezTo>
                      <a:pt x="65" y="40"/>
                      <a:pt x="51" y="0"/>
                      <a:pt x="32" y="0"/>
                    </a:cubicBezTo>
                    <a:close/>
                    <a:moveTo>
                      <a:pt x="32" y="163"/>
                    </a:moveTo>
                    <a:cubicBezTo>
                      <a:pt x="17" y="163"/>
                      <a:pt x="5" y="130"/>
                      <a:pt x="5" y="89"/>
                    </a:cubicBezTo>
                    <a:cubicBezTo>
                      <a:pt x="5" y="48"/>
                      <a:pt x="17" y="14"/>
                      <a:pt x="32" y="14"/>
                    </a:cubicBezTo>
                    <a:cubicBezTo>
                      <a:pt x="48" y="14"/>
                      <a:pt x="60" y="48"/>
                      <a:pt x="60" y="89"/>
                    </a:cubicBezTo>
                    <a:cubicBezTo>
                      <a:pt x="60" y="130"/>
                      <a:pt x="48" y="163"/>
                      <a:pt x="32" y="1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2"/>
              <p:cNvSpPr>
                <a:spLocks noEditPoints="1"/>
              </p:cNvSpPr>
              <p:nvPr/>
            </p:nvSpPr>
            <p:spPr bwMode="auto">
              <a:xfrm>
                <a:off x="3465939" y="1373801"/>
                <a:ext cx="257440" cy="96438"/>
              </a:xfrm>
              <a:custGeom>
                <a:avLst/>
                <a:gdLst>
                  <a:gd name="T0" fmla="*/ 177 w 177"/>
                  <a:gd name="T1" fmla="*/ 33 h 66"/>
                  <a:gd name="T2" fmla="*/ 88 w 177"/>
                  <a:gd name="T3" fmla="*/ 0 h 66"/>
                  <a:gd name="T4" fmla="*/ 0 w 177"/>
                  <a:gd name="T5" fmla="*/ 33 h 66"/>
                  <a:gd name="T6" fmla="*/ 88 w 177"/>
                  <a:gd name="T7" fmla="*/ 66 h 66"/>
                  <a:gd name="T8" fmla="*/ 177 w 177"/>
                  <a:gd name="T9" fmla="*/ 33 h 66"/>
                  <a:gd name="T10" fmla="*/ 14 w 177"/>
                  <a:gd name="T11" fmla="*/ 33 h 66"/>
                  <a:gd name="T12" fmla="*/ 88 w 177"/>
                  <a:gd name="T13" fmla="*/ 5 h 66"/>
                  <a:gd name="T14" fmla="*/ 163 w 177"/>
                  <a:gd name="T15" fmla="*/ 33 h 66"/>
                  <a:gd name="T16" fmla="*/ 88 w 177"/>
                  <a:gd name="T17" fmla="*/ 60 h 66"/>
                  <a:gd name="T18" fmla="*/ 14 w 177"/>
                  <a:gd name="T19" fmla="*/ 3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66">
                    <a:moveTo>
                      <a:pt x="177" y="33"/>
                    </a:moveTo>
                    <a:cubicBezTo>
                      <a:pt x="177" y="15"/>
                      <a:pt x="138" y="0"/>
                      <a:pt x="88" y="0"/>
                    </a:cubicBezTo>
                    <a:cubicBezTo>
                      <a:pt x="39" y="0"/>
                      <a:pt x="0" y="15"/>
                      <a:pt x="0" y="33"/>
                    </a:cubicBezTo>
                    <a:cubicBezTo>
                      <a:pt x="0" y="51"/>
                      <a:pt x="39" y="66"/>
                      <a:pt x="88" y="66"/>
                    </a:cubicBezTo>
                    <a:cubicBezTo>
                      <a:pt x="138" y="66"/>
                      <a:pt x="177" y="51"/>
                      <a:pt x="177" y="33"/>
                    </a:cubicBezTo>
                    <a:close/>
                    <a:moveTo>
                      <a:pt x="14" y="33"/>
                    </a:moveTo>
                    <a:cubicBezTo>
                      <a:pt x="14" y="18"/>
                      <a:pt x="47" y="5"/>
                      <a:pt x="88" y="5"/>
                    </a:cubicBezTo>
                    <a:cubicBezTo>
                      <a:pt x="130" y="5"/>
                      <a:pt x="163" y="18"/>
                      <a:pt x="163" y="33"/>
                    </a:cubicBezTo>
                    <a:cubicBezTo>
                      <a:pt x="163" y="48"/>
                      <a:pt x="130" y="60"/>
                      <a:pt x="88" y="60"/>
                    </a:cubicBezTo>
                    <a:cubicBezTo>
                      <a:pt x="47" y="60"/>
                      <a:pt x="14" y="48"/>
                      <a:pt x="14" y="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3"/>
              <p:cNvSpPr>
                <a:spLocks noEditPoints="1"/>
              </p:cNvSpPr>
              <p:nvPr/>
            </p:nvSpPr>
            <p:spPr bwMode="auto">
              <a:xfrm>
                <a:off x="3484736" y="1311688"/>
                <a:ext cx="219846" cy="221480"/>
              </a:xfrm>
              <a:custGeom>
                <a:avLst/>
                <a:gdLst>
                  <a:gd name="T0" fmla="*/ 138 w 151"/>
                  <a:gd name="T1" fmla="*/ 13 h 152"/>
                  <a:gd name="T2" fmla="*/ 52 w 151"/>
                  <a:gd name="T3" fmla="*/ 53 h 152"/>
                  <a:gd name="T4" fmla="*/ 13 w 151"/>
                  <a:gd name="T5" fmla="*/ 139 h 152"/>
                  <a:gd name="T6" fmla="*/ 99 w 151"/>
                  <a:gd name="T7" fmla="*/ 99 h 152"/>
                  <a:gd name="T8" fmla="*/ 138 w 151"/>
                  <a:gd name="T9" fmla="*/ 13 h 152"/>
                  <a:gd name="T10" fmla="*/ 23 w 151"/>
                  <a:gd name="T11" fmla="*/ 129 h 152"/>
                  <a:gd name="T12" fmla="*/ 56 w 151"/>
                  <a:gd name="T13" fmla="*/ 57 h 152"/>
                  <a:gd name="T14" fmla="*/ 128 w 151"/>
                  <a:gd name="T15" fmla="*/ 23 h 152"/>
                  <a:gd name="T16" fmla="*/ 95 w 151"/>
                  <a:gd name="T17" fmla="*/ 95 h 152"/>
                  <a:gd name="T18" fmla="*/ 23 w 151"/>
                  <a:gd name="T19" fmla="*/ 12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152">
                    <a:moveTo>
                      <a:pt x="138" y="13"/>
                    </a:moveTo>
                    <a:cubicBezTo>
                      <a:pt x="126" y="0"/>
                      <a:pt x="87" y="18"/>
                      <a:pt x="52" y="53"/>
                    </a:cubicBezTo>
                    <a:cubicBezTo>
                      <a:pt x="18" y="87"/>
                      <a:pt x="0" y="126"/>
                      <a:pt x="13" y="139"/>
                    </a:cubicBezTo>
                    <a:cubicBezTo>
                      <a:pt x="25" y="152"/>
                      <a:pt x="64" y="134"/>
                      <a:pt x="99" y="99"/>
                    </a:cubicBezTo>
                    <a:cubicBezTo>
                      <a:pt x="133" y="64"/>
                      <a:pt x="151" y="26"/>
                      <a:pt x="138" y="13"/>
                    </a:cubicBezTo>
                    <a:close/>
                    <a:moveTo>
                      <a:pt x="23" y="129"/>
                    </a:moveTo>
                    <a:cubicBezTo>
                      <a:pt x="12" y="118"/>
                      <a:pt x="27" y="86"/>
                      <a:pt x="56" y="57"/>
                    </a:cubicBezTo>
                    <a:cubicBezTo>
                      <a:pt x="85" y="27"/>
                      <a:pt x="117" y="13"/>
                      <a:pt x="128" y="23"/>
                    </a:cubicBezTo>
                    <a:cubicBezTo>
                      <a:pt x="139" y="34"/>
                      <a:pt x="124" y="66"/>
                      <a:pt x="95" y="95"/>
                    </a:cubicBezTo>
                    <a:cubicBezTo>
                      <a:pt x="66" y="124"/>
                      <a:pt x="34" y="139"/>
                      <a:pt x="23" y="1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4"/>
              <p:cNvSpPr>
                <a:spLocks noEditPoints="1"/>
              </p:cNvSpPr>
              <p:nvPr/>
            </p:nvSpPr>
            <p:spPr bwMode="auto">
              <a:xfrm>
                <a:off x="3484736" y="1311688"/>
                <a:ext cx="219846" cy="221480"/>
              </a:xfrm>
              <a:custGeom>
                <a:avLst/>
                <a:gdLst>
                  <a:gd name="T0" fmla="*/ 138 w 151"/>
                  <a:gd name="T1" fmla="*/ 139 h 152"/>
                  <a:gd name="T2" fmla="*/ 99 w 151"/>
                  <a:gd name="T3" fmla="*/ 53 h 152"/>
                  <a:gd name="T4" fmla="*/ 13 w 151"/>
                  <a:gd name="T5" fmla="*/ 13 h 152"/>
                  <a:gd name="T6" fmla="*/ 52 w 151"/>
                  <a:gd name="T7" fmla="*/ 99 h 152"/>
                  <a:gd name="T8" fmla="*/ 138 w 151"/>
                  <a:gd name="T9" fmla="*/ 139 h 152"/>
                  <a:gd name="T10" fmla="*/ 23 w 151"/>
                  <a:gd name="T11" fmla="*/ 23 h 152"/>
                  <a:gd name="T12" fmla="*/ 95 w 151"/>
                  <a:gd name="T13" fmla="*/ 57 h 152"/>
                  <a:gd name="T14" fmla="*/ 128 w 151"/>
                  <a:gd name="T15" fmla="*/ 129 h 152"/>
                  <a:gd name="T16" fmla="*/ 56 w 151"/>
                  <a:gd name="T17" fmla="*/ 95 h 152"/>
                  <a:gd name="T18" fmla="*/ 23 w 151"/>
                  <a:gd name="T19"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152">
                    <a:moveTo>
                      <a:pt x="138" y="139"/>
                    </a:moveTo>
                    <a:cubicBezTo>
                      <a:pt x="151" y="126"/>
                      <a:pt x="133" y="87"/>
                      <a:pt x="99" y="53"/>
                    </a:cubicBezTo>
                    <a:cubicBezTo>
                      <a:pt x="64" y="18"/>
                      <a:pt x="25" y="0"/>
                      <a:pt x="13" y="13"/>
                    </a:cubicBezTo>
                    <a:cubicBezTo>
                      <a:pt x="0" y="26"/>
                      <a:pt x="18" y="64"/>
                      <a:pt x="52" y="99"/>
                    </a:cubicBezTo>
                    <a:cubicBezTo>
                      <a:pt x="87" y="134"/>
                      <a:pt x="126" y="152"/>
                      <a:pt x="138" y="139"/>
                    </a:cubicBezTo>
                    <a:close/>
                    <a:moveTo>
                      <a:pt x="23" y="23"/>
                    </a:moveTo>
                    <a:cubicBezTo>
                      <a:pt x="34" y="13"/>
                      <a:pt x="66" y="27"/>
                      <a:pt x="95" y="57"/>
                    </a:cubicBezTo>
                    <a:cubicBezTo>
                      <a:pt x="124" y="86"/>
                      <a:pt x="139" y="118"/>
                      <a:pt x="128" y="129"/>
                    </a:cubicBezTo>
                    <a:cubicBezTo>
                      <a:pt x="117" y="139"/>
                      <a:pt x="85" y="124"/>
                      <a:pt x="56" y="95"/>
                    </a:cubicBezTo>
                    <a:cubicBezTo>
                      <a:pt x="27" y="66"/>
                      <a:pt x="12" y="34"/>
                      <a:pt x="23"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Oval 15"/>
              <p:cNvSpPr>
                <a:spLocks noChangeArrowheads="1"/>
              </p:cNvSpPr>
              <p:nvPr/>
            </p:nvSpPr>
            <p:spPr bwMode="auto">
              <a:xfrm>
                <a:off x="3575453" y="1401588"/>
                <a:ext cx="39229" cy="40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2" name="文本框 2"/>
            <p:cNvSpPr txBox="1"/>
            <p:nvPr/>
          </p:nvSpPr>
          <p:spPr>
            <a:xfrm>
              <a:off x="3417006" y="1300822"/>
              <a:ext cx="1402545" cy="307777"/>
            </a:xfrm>
            <a:prstGeom prst="rect">
              <a:avLst/>
            </a:prstGeom>
            <a:noFill/>
          </p:spPr>
          <p:txBody>
            <a:bodyPr wrap="square" rtlCol="0">
              <a:spAutoFit/>
            </a:bodyPr>
            <a:lstStyle/>
            <a:p>
              <a:pPr algn="ctr"/>
              <a:r>
                <a:rPr lang="zh-CN" altLang="en-US" sz="1400" b="1">
                  <a:solidFill>
                    <a:schemeClr val="bg1"/>
                  </a:solidFill>
                  <a:latin typeface="微软雅黑" panose="020B0503020204020204" pitchFamily="34" charset="-122"/>
                  <a:ea typeface="微软雅黑" panose="020B0503020204020204" pitchFamily="34" charset="-122"/>
                </a:rPr>
                <a:t>添加标题</a:t>
              </a:r>
            </a:p>
          </p:txBody>
        </p:sp>
      </p:grpSp>
      <p:sp>
        <p:nvSpPr>
          <p:cNvPr id="115" name="文本框 114"/>
          <p:cNvSpPr txBox="1"/>
          <p:nvPr/>
        </p:nvSpPr>
        <p:spPr>
          <a:xfrm>
            <a:off x="6188215" y="1941356"/>
            <a:ext cx="2501834" cy="461665"/>
          </a:xfrm>
          <a:prstGeom prst="rect">
            <a:avLst/>
          </a:prstGeom>
          <a:noFill/>
        </p:spPr>
        <p:txBody>
          <a:bodyPr wrap="square" rtlCol="0">
            <a:spAutoFit/>
          </a:bodyPr>
          <a:lstStyle/>
          <a:p>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116" name="文本框 115"/>
          <p:cNvSpPr txBox="1"/>
          <p:nvPr/>
        </p:nvSpPr>
        <p:spPr>
          <a:xfrm>
            <a:off x="6216202" y="1407369"/>
            <a:ext cx="2501834" cy="461665"/>
          </a:xfrm>
          <a:prstGeom prst="rect">
            <a:avLst/>
          </a:prstGeom>
          <a:noFill/>
        </p:spPr>
        <p:txBody>
          <a:bodyPr wrap="square" rtlCol="0">
            <a:spAutoFit/>
          </a:bodyPr>
          <a:lstStyle/>
          <a:p>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117" name="文本框 116"/>
          <p:cNvSpPr txBox="1"/>
          <p:nvPr/>
        </p:nvSpPr>
        <p:spPr>
          <a:xfrm>
            <a:off x="5712507" y="887021"/>
            <a:ext cx="2501834" cy="461665"/>
          </a:xfrm>
          <a:prstGeom prst="rect">
            <a:avLst/>
          </a:prstGeom>
          <a:noFill/>
        </p:spPr>
        <p:txBody>
          <a:bodyPr wrap="square" rtlCol="0">
            <a:spAutoFit/>
          </a:bodyPr>
          <a:lstStyle/>
          <a:p>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118" name="文本框 117"/>
          <p:cNvSpPr txBox="1"/>
          <p:nvPr/>
        </p:nvSpPr>
        <p:spPr>
          <a:xfrm>
            <a:off x="359744" y="2910886"/>
            <a:ext cx="2501834" cy="461665"/>
          </a:xfrm>
          <a:prstGeom prst="rect">
            <a:avLst/>
          </a:prstGeom>
          <a:noFill/>
        </p:spPr>
        <p:txBody>
          <a:bodyPr wrap="square" rtlCol="0">
            <a:spAutoFit/>
          </a:bodyPr>
          <a:lstStyle/>
          <a:p>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119" name="文本框 118"/>
          <p:cNvSpPr txBox="1"/>
          <p:nvPr/>
        </p:nvSpPr>
        <p:spPr>
          <a:xfrm>
            <a:off x="777188" y="2260089"/>
            <a:ext cx="2501834" cy="461665"/>
          </a:xfrm>
          <a:prstGeom prst="rect">
            <a:avLst/>
          </a:prstGeom>
          <a:noFill/>
        </p:spPr>
        <p:txBody>
          <a:bodyPr wrap="square" rtlCol="0">
            <a:spAutoFit/>
          </a:bodyPr>
          <a:lstStyle/>
          <a:p>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120" name="文本框 119"/>
          <p:cNvSpPr txBox="1"/>
          <p:nvPr/>
        </p:nvSpPr>
        <p:spPr>
          <a:xfrm>
            <a:off x="311206" y="1688725"/>
            <a:ext cx="2501834" cy="461665"/>
          </a:xfrm>
          <a:prstGeom prst="rect">
            <a:avLst/>
          </a:prstGeom>
          <a:noFill/>
        </p:spPr>
        <p:txBody>
          <a:bodyPr wrap="square" rtlCol="0">
            <a:spAutoFit/>
          </a:bodyPr>
          <a:lstStyle/>
          <a:p>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121" name="文本框 120"/>
          <p:cNvSpPr txBox="1"/>
          <p:nvPr/>
        </p:nvSpPr>
        <p:spPr>
          <a:xfrm>
            <a:off x="761597" y="1037827"/>
            <a:ext cx="2501834" cy="461665"/>
          </a:xfrm>
          <a:prstGeom prst="rect">
            <a:avLst/>
          </a:prstGeom>
          <a:noFill/>
        </p:spPr>
        <p:txBody>
          <a:bodyPr wrap="square" rtlCol="0">
            <a:spAutoFit/>
          </a:bodyPr>
          <a:lstStyle/>
          <a:p>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Tree>
  </p:cSld>
  <p:clrMapOvr>
    <a:masterClrMapping/>
  </p:clrMapOvr>
  <mc:AlternateContent xmlns:mc="http://schemas.openxmlformats.org/markup-compatibility/2006" xmlns:p14="http://schemas.microsoft.com/office/powerpoint/2010/main">
    <mc:Choice Requires="p14">
      <p:transition spd="slow" p14:dur="3000" advClick="0">
        <p14:shred/>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500"/>
                                  </p:stCondLst>
                                  <p:iterate type="wd">
                                    <p:tmPct val="10000"/>
                                  </p:iterate>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2"/>
                                        </p:tgtEl>
                                        <p:attrNameLst>
                                          <p:attrName>ppt_y</p:attrName>
                                        </p:attrNameLst>
                                      </p:cBhvr>
                                      <p:tavLst>
                                        <p:tav tm="0">
                                          <p:val>
                                            <p:strVal val="#ppt_y"/>
                                          </p:val>
                                        </p:tav>
                                        <p:tav tm="100000">
                                          <p:val>
                                            <p:strVal val="#ppt_y"/>
                                          </p:val>
                                        </p:tav>
                                      </p:tavLst>
                                    </p:anim>
                                    <p:anim calcmode="lin" valueType="num">
                                      <p:cBhvr>
                                        <p:cTn id="14"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2"/>
                                        </p:tgtEl>
                                      </p:cBhvr>
                                    </p:animEffect>
                                  </p:childTnLst>
                                </p:cTn>
                              </p:par>
                              <p:par>
                                <p:cTn id="17" presetID="22" presetClass="entr" presetSubtype="8" fill="hold" nodeType="withEffect">
                                  <p:stCondLst>
                                    <p:cond delay="100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500"/>
                                        <p:tgtEl>
                                          <p:spTgt spid="43"/>
                                        </p:tgtEl>
                                      </p:cBhvr>
                                    </p:animEffect>
                                  </p:childTnLst>
                                </p:cTn>
                              </p:par>
                              <p:par>
                                <p:cTn id="20" presetID="23" presetClass="entr" presetSubtype="16" fill="hold" grpId="0" nodeType="withEffect">
                                  <p:stCondLst>
                                    <p:cond delay="125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1500"/>
                                  </p:stCondLst>
                                  <p:childTnLst>
                                    <p:set>
                                      <p:cBhvr>
                                        <p:cTn id="25" dur="1" fill="hold">
                                          <p:stCondLst>
                                            <p:cond delay="0"/>
                                          </p:stCondLst>
                                        </p:cTn>
                                        <p:tgtEl>
                                          <p:spTgt spid="46"/>
                                        </p:tgtEl>
                                        <p:attrNameLst>
                                          <p:attrName>style.visibility</p:attrName>
                                        </p:attrNameLst>
                                      </p:cBhvr>
                                      <p:to>
                                        <p:strVal val="visible"/>
                                      </p:to>
                                    </p:set>
                                    <p:anim calcmode="lin" valueType="num">
                                      <p:cBhvr>
                                        <p:cTn id="26" dur="500" fill="hold"/>
                                        <p:tgtEl>
                                          <p:spTgt spid="46"/>
                                        </p:tgtEl>
                                        <p:attrNameLst>
                                          <p:attrName>ppt_w</p:attrName>
                                        </p:attrNameLst>
                                      </p:cBhvr>
                                      <p:tavLst>
                                        <p:tav tm="0">
                                          <p:val>
                                            <p:fltVal val="0"/>
                                          </p:val>
                                        </p:tav>
                                        <p:tav tm="100000">
                                          <p:val>
                                            <p:strVal val="#ppt_w"/>
                                          </p:val>
                                        </p:tav>
                                      </p:tavLst>
                                    </p:anim>
                                    <p:anim calcmode="lin" valueType="num">
                                      <p:cBhvr>
                                        <p:cTn id="27" dur="500" fill="hold"/>
                                        <p:tgtEl>
                                          <p:spTgt spid="46"/>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750"/>
                                  </p:stCondLst>
                                  <p:childTnLst>
                                    <p:set>
                                      <p:cBhvr>
                                        <p:cTn id="29" dur="1" fill="hold">
                                          <p:stCondLst>
                                            <p:cond delay="0"/>
                                          </p:stCondLst>
                                        </p:cTn>
                                        <p:tgtEl>
                                          <p:spTgt spid="47"/>
                                        </p:tgtEl>
                                        <p:attrNameLst>
                                          <p:attrName>style.visibility</p:attrName>
                                        </p:attrNameLst>
                                      </p:cBhvr>
                                      <p:to>
                                        <p:strVal val="visible"/>
                                      </p:to>
                                    </p:set>
                                    <p:anim calcmode="lin" valueType="num">
                                      <p:cBhvr>
                                        <p:cTn id="30" dur="500" fill="hold"/>
                                        <p:tgtEl>
                                          <p:spTgt spid="47"/>
                                        </p:tgtEl>
                                        <p:attrNameLst>
                                          <p:attrName>ppt_w</p:attrName>
                                        </p:attrNameLst>
                                      </p:cBhvr>
                                      <p:tavLst>
                                        <p:tav tm="0">
                                          <p:val>
                                            <p:fltVal val="0"/>
                                          </p:val>
                                        </p:tav>
                                        <p:tav tm="100000">
                                          <p:val>
                                            <p:strVal val="#ppt_w"/>
                                          </p:val>
                                        </p:tav>
                                      </p:tavLst>
                                    </p:anim>
                                    <p:anim calcmode="lin" valueType="num">
                                      <p:cBhvr>
                                        <p:cTn id="31" dur="500" fill="hold"/>
                                        <p:tgtEl>
                                          <p:spTgt spid="47"/>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2000"/>
                                  </p:stCondLst>
                                  <p:childTnLst>
                                    <p:set>
                                      <p:cBhvr>
                                        <p:cTn id="33" dur="1" fill="hold">
                                          <p:stCondLst>
                                            <p:cond delay="0"/>
                                          </p:stCondLst>
                                        </p:cTn>
                                        <p:tgtEl>
                                          <p:spTgt spid="48"/>
                                        </p:tgtEl>
                                        <p:attrNameLst>
                                          <p:attrName>style.visibility</p:attrName>
                                        </p:attrNameLst>
                                      </p:cBhvr>
                                      <p:to>
                                        <p:strVal val="visible"/>
                                      </p:to>
                                    </p:set>
                                    <p:anim calcmode="lin" valueType="num">
                                      <p:cBhvr>
                                        <p:cTn id="34" dur="500" fill="hold"/>
                                        <p:tgtEl>
                                          <p:spTgt spid="48"/>
                                        </p:tgtEl>
                                        <p:attrNameLst>
                                          <p:attrName>ppt_w</p:attrName>
                                        </p:attrNameLst>
                                      </p:cBhvr>
                                      <p:tavLst>
                                        <p:tav tm="0">
                                          <p:val>
                                            <p:fltVal val="0"/>
                                          </p:val>
                                        </p:tav>
                                        <p:tav tm="100000">
                                          <p:val>
                                            <p:strVal val="#ppt_w"/>
                                          </p:val>
                                        </p:tav>
                                      </p:tavLst>
                                    </p:anim>
                                    <p:anim calcmode="lin" valueType="num">
                                      <p:cBhvr>
                                        <p:cTn id="35" dur="500" fill="hold"/>
                                        <p:tgtEl>
                                          <p:spTgt spid="48"/>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2250"/>
                                  </p:stCondLst>
                                  <p:childTnLst>
                                    <p:set>
                                      <p:cBhvr>
                                        <p:cTn id="37" dur="1" fill="hold">
                                          <p:stCondLst>
                                            <p:cond delay="0"/>
                                          </p:stCondLst>
                                        </p:cTn>
                                        <p:tgtEl>
                                          <p:spTgt spid="49"/>
                                        </p:tgtEl>
                                        <p:attrNameLst>
                                          <p:attrName>style.visibility</p:attrName>
                                        </p:attrNameLst>
                                      </p:cBhvr>
                                      <p:to>
                                        <p:strVal val="visible"/>
                                      </p:to>
                                    </p:set>
                                    <p:anim calcmode="lin" valueType="num">
                                      <p:cBhvr>
                                        <p:cTn id="38" dur="500" fill="hold"/>
                                        <p:tgtEl>
                                          <p:spTgt spid="49"/>
                                        </p:tgtEl>
                                        <p:attrNameLst>
                                          <p:attrName>ppt_w</p:attrName>
                                        </p:attrNameLst>
                                      </p:cBhvr>
                                      <p:tavLst>
                                        <p:tav tm="0">
                                          <p:val>
                                            <p:fltVal val="0"/>
                                          </p:val>
                                        </p:tav>
                                        <p:tav tm="100000">
                                          <p:val>
                                            <p:strVal val="#ppt_w"/>
                                          </p:val>
                                        </p:tav>
                                      </p:tavLst>
                                    </p:anim>
                                    <p:anim calcmode="lin" valueType="num">
                                      <p:cBhvr>
                                        <p:cTn id="39" dur="500" fill="hold"/>
                                        <p:tgtEl>
                                          <p:spTgt spid="49"/>
                                        </p:tgtEl>
                                        <p:attrNameLst>
                                          <p:attrName>ppt_h</p:attrName>
                                        </p:attrNameLst>
                                      </p:cBhvr>
                                      <p:tavLst>
                                        <p:tav tm="0">
                                          <p:val>
                                            <p:fltVal val="0"/>
                                          </p:val>
                                        </p:tav>
                                        <p:tav tm="100000">
                                          <p:val>
                                            <p:strVal val="#ppt_h"/>
                                          </p:val>
                                        </p:tav>
                                      </p:tavLst>
                                    </p:anim>
                                  </p:childTnLst>
                                </p:cTn>
                              </p:par>
                              <p:par>
                                <p:cTn id="40" presetID="42" presetClass="entr" presetSubtype="0" fill="hold" nodeType="withEffect">
                                  <p:stCondLst>
                                    <p:cond delay="250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2750"/>
                                  </p:stCondLst>
                                  <p:childTnLst>
                                    <p:set>
                                      <p:cBhvr>
                                        <p:cTn id="46" dur="1" fill="hold">
                                          <p:stCondLst>
                                            <p:cond delay="0"/>
                                          </p:stCondLst>
                                        </p:cTn>
                                        <p:tgtEl>
                                          <p:spTgt spid="123"/>
                                        </p:tgtEl>
                                        <p:attrNameLst>
                                          <p:attrName>style.visibility</p:attrName>
                                        </p:attrNameLst>
                                      </p:cBhvr>
                                      <p:to>
                                        <p:strVal val="visible"/>
                                      </p:to>
                                    </p:set>
                                    <p:animEffect transition="in" filter="fade">
                                      <p:cBhvr>
                                        <p:cTn id="47" dur="1000"/>
                                        <p:tgtEl>
                                          <p:spTgt spid="123"/>
                                        </p:tgtEl>
                                      </p:cBhvr>
                                    </p:animEffect>
                                    <p:anim calcmode="lin" valueType="num">
                                      <p:cBhvr>
                                        <p:cTn id="48" dur="1000" fill="hold"/>
                                        <p:tgtEl>
                                          <p:spTgt spid="123"/>
                                        </p:tgtEl>
                                        <p:attrNameLst>
                                          <p:attrName>ppt_x</p:attrName>
                                        </p:attrNameLst>
                                      </p:cBhvr>
                                      <p:tavLst>
                                        <p:tav tm="0">
                                          <p:val>
                                            <p:strVal val="#ppt_x"/>
                                          </p:val>
                                        </p:tav>
                                        <p:tav tm="100000">
                                          <p:val>
                                            <p:strVal val="#ppt_x"/>
                                          </p:val>
                                        </p:tav>
                                      </p:tavLst>
                                    </p:anim>
                                    <p:anim calcmode="lin" valueType="num">
                                      <p:cBhvr>
                                        <p:cTn id="49" dur="1000" fill="hold"/>
                                        <p:tgtEl>
                                          <p:spTgt spid="12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3000"/>
                                  </p:stCondLst>
                                  <p:childTnLst>
                                    <p:set>
                                      <p:cBhvr>
                                        <p:cTn id="51" dur="1" fill="hold">
                                          <p:stCondLst>
                                            <p:cond delay="0"/>
                                          </p:stCondLst>
                                        </p:cTn>
                                        <p:tgtEl>
                                          <p:spTgt spid="122"/>
                                        </p:tgtEl>
                                        <p:attrNameLst>
                                          <p:attrName>style.visibility</p:attrName>
                                        </p:attrNameLst>
                                      </p:cBhvr>
                                      <p:to>
                                        <p:strVal val="visible"/>
                                      </p:to>
                                    </p:set>
                                    <p:animEffect transition="in" filter="fade">
                                      <p:cBhvr>
                                        <p:cTn id="52" dur="1000"/>
                                        <p:tgtEl>
                                          <p:spTgt spid="122"/>
                                        </p:tgtEl>
                                      </p:cBhvr>
                                    </p:animEffect>
                                    <p:anim calcmode="lin" valueType="num">
                                      <p:cBhvr>
                                        <p:cTn id="53" dur="1000" fill="hold"/>
                                        <p:tgtEl>
                                          <p:spTgt spid="122"/>
                                        </p:tgtEl>
                                        <p:attrNameLst>
                                          <p:attrName>ppt_x</p:attrName>
                                        </p:attrNameLst>
                                      </p:cBhvr>
                                      <p:tavLst>
                                        <p:tav tm="0">
                                          <p:val>
                                            <p:strVal val="#ppt_x"/>
                                          </p:val>
                                        </p:tav>
                                        <p:tav tm="100000">
                                          <p:val>
                                            <p:strVal val="#ppt_x"/>
                                          </p:val>
                                        </p:tav>
                                      </p:tavLst>
                                    </p:anim>
                                    <p:anim calcmode="lin" valueType="num">
                                      <p:cBhvr>
                                        <p:cTn id="54" dur="1000" fill="hold"/>
                                        <p:tgtEl>
                                          <p:spTgt spid="12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3250"/>
                                  </p:stCondLst>
                                  <p:childTnLst>
                                    <p:set>
                                      <p:cBhvr>
                                        <p:cTn id="56" dur="1" fill="hold">
                                          <p:stCondLst>
                                            <p:cond delay="0"/>
                                          </p:stCondLst>
                                        </p:cTn>
                                        <p:tgtEl>
                                          <p:spTgt spid="130"/>
                                        </p:tgtEl>
                                        <p:attrNameLst>
                                          <p:attrName>style.visibility</p:attrName>
                                        </p:attrNameLst>
                                      </p:cBhvr>
                                      <p:to>
                                        <p:strVal val="visible"/>
                                      </p:to>
                                    </p:set>
                                    <p:animEffect transition="in" filter="fade">
                                      <p:cBhvr>
                                        <p:cTn id="57" dur="1000"/>
                                        <p:tgtEl>
                                          <p:spTgt spid="130"/>
                                        </p:tgtEl>
                                      </p:cBhvr>
                                    </p:animEffect>
                                    <p:anim calcmode="lin" valueType="num">
                                      <p:cBhvr>
                                        <p:cTn id="58" dur="1000" fill="hold"/>
                                        <p:tgtEl>
                                          <p:spTgt spid="130"/>
                                        </p:tgtEl>
                                        <p:attrNameLst>
                                          <p:attrName>ppt_x</p:attrName>
                                        </p:attrNameLst>
                                      </p:cBhvr>
                                      <p:tavLst>
                                        <p:tav tm="0">
                                          <p:val>
                                            <p:strVal val="#ppt_x"/>
                                          </p:val>
                                        </p:tav>
                                        <p:tav tm="100000">
                                          <p:val>
                                            <p:strVal val="#ppt_x"/>
                                          </p:val>
                                        </p:tav>
                                      </p:tavLst>
                                    </p:anim>
                                    <p:anim calcmode="lin" valueType="num">
                                      <p:cBhvr>
                                        <p:cTn id="59" dur="1000" fill="hold"/>
                                        <p:tgtEl>
                                          <p:spTgt spid="130"/>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3500"/>
                                  </p:stCondLst>
                                  <p:childTnLst>
                                    <p:set>
                                      <p:cBhvr>
                                        <p:cTn id="61" dur="1" fill="hold">
                                          <p:stCondLst>
                                            <p:cond delay="0"/>
                                          </p:stCondLst>
                                        </p:cTn>
                                        <p:tgtEl>
                                          <p:spTgt spid="125"/>
                                        </p:tgtEl>
                                        <p:attrNameLst>
                                          <p:attrName>style.visibility</p:attrName>
                                        </p:attrNameLst>
                                      </p:cBhvr>
                                      <p:to>
                                        <p:strVal val="visible"/>
                                      </p:to>
                                    </p:set>
                                    <p:animEffect transition="in" filter="fade">
                                      <p:cBhvr>
                                        <p:cTn id="62" dur="1000"/>
                                        <p:tgtEl>
                                          <p:spTgt spid="125"/>
                                        </p:tgtEl>
                                      </p:cBhvr>
                                    </p:animEffect>
                                    <p:anim calcmode="lin" valueType="num">
                                      <p:cBhvr>
                                        <p:cTn id="63" dur="1000" fill="hold"/>
                                        <p:tgtEl>
                                          <p:spTgt spid="125"/>
                                        </p:tgtEl>
                                        <p:attrNameLst>
                                          <p:attrName>ppt_x</p:attrName>
                                        </p:attrNameLst>
                                      </p:cBhvr>
                                      <p:tavLst>
                                        <p:tav tm="0">
                                          <p:val>
                                            <p:strVal val="#ppt_x"/>
                                          </p:val>
                                        </p:tav>
                                        <p:tav tm="100000">
                                          <p:val>
                                            <p:strVal val="#ppt_x"/>
                                          </p:val>
                                        </p:tav>
                                      </p:tavLst>
                                    </p:anim>
                                    <p:anim calcmode="lin" valueType="num">
                                      <p:cBhvr>
                                        <p:cTn id="64" dur="1000" fill="hold"/>
                                        <p:tgtEl>
                                          <p:spTgt spid="125"/>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3750"/>
                                  </p:stCondLst>
                                  <p:childTnLst>
                                    <p:set>
                                      <p:cBhvr>
                                        <p:cTn id="66" dur="1" fill="hold">
                                          <p:stCondLst>
                                            <p:cond delay="0"/>
                                          </p:stCondLst>
                                        </p:cTn>
                                        <p:tgtEl>
                                          <p:spTgt spid="129"/>
                                        </p:tgtEl>
                                        <p:attrNameLst>
                                          <p:attrName>style.visibility</p:attrName>
                                        </p:attrNameLst>
                                      </p:cBhvr>
                                      <p:to>
                                        <p:strVal val="visible"/>
                                      </p:to>
                                    </p:set>
                                    <p:animEffect transition="in" filter="fade">
                                      <p:cBhvr>
                                        <p:cTn id="67" dur="1000"/>
                                        <p:tgtEl>
                                          <p:spTgt spid="129"/>
                                        </p:tgtEl>
                                      </p:cBhvr>
                                    </p:animEffect>
                                    <p:anim calcmode="lin" valueType="num">
                                      <p:cBhvr>
                                        <p:cTn id="68" dur="1000" fill="hold"/>
                                        <p:tgtEl>
                                          <p:spTgt spid="129"/>
                                        </p:tgtEl>
                                        <p:attrNameLst>
                                          <p:attrName>ppt_x</p:attrName>
                                        </p:attrNameLst>
                                      </p:cBhvr>
                                      <p:tavLst>
                                        <p:tav tm="0">
                                          <p:val>
                                            <p:strVal val="#ppt_x"/>
                                          </p:val>
                                        </p:tav>
                                        <p:tav tm="100000">
                                          <p:val>
                                            <p:strVal val="#ppt_x"/>
                                          </p:val>
                                        </p:tav>
                                      </p:tavLst>
                                    </p:anim>
                                    <p:anim calcmode="lin" valueType="num">
                                      <p:cBhvr>
                                        <p:cTn id="69" dur="1000" fill="hold"/>
                                        <p:tgtEl>
                                          <p:spTgt spid="129"/>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4000"/>
                                  </p:stCondLst>
                                  <p:childTnLst>
                                    <p:set>
                                      <p:cBhvr>
                                        <p:cTn id="71" dur="1" fill="hold">
                                          <p:stCondLst>
                                            <p:cond delay="0"/>
                                          </p:stCondLst>
                                        </p:cTn>
                                        <p:tgtEl>
                                          <p:spTgt spid="126"/>
                                        </p:tgtEl>
                                        <p:attrNameLst>
                                          <p:attrName>style.visibility</p:attrName>
                                        </p:attrNameLst>
                                      </p:cBhvr>
                                      <p:to>
                                        <p:strVal val="visible"/>
                                      </p:to>
                                    </p:set>
                                    <p:animEffect transition="in" filter="fade">
                                      <p:cBhvr>
                                        <p:cTn id="72" dur="1000"/>
                                        <p:tgtEl>
                                          <p:spTgt spid="126"/>
                                        </p:tgtEl>
                                      </p:cBhvr>
                                    </p:animEffect>
                                    <p:anim calcmode="lin" valueType="num">
                                      <p:cBhvr>
                                        <p:cTn id="73" dur="1000" fill="hold"/>
                                        <p:tgtEl>
                                          <p:spTgt spid="126"/>
                                        </p:tgtEl>
                                        <p:attrNameLst>
                                          <p:attrName>ppt_x</p:attrName>
                                        </p:attrNameLst>
                                      </p:cBhvr>
                                      <p:tavLst>
                                        <p:tav tm="0">
                                          <p:val>
                                            <p:strVal val="#ppt_x"/>
                                          </p:val>
                                        </p:tav>
                                        <p:tav tm="100000">
                                          <p:val>
                                            <p:strVal val="#ppt_x"/>
                                          </p:val>
                                        </p:tav>
                                      </p:tavLst>
                                    </p:anim>
                                    <p:anim calcmode="lin" valueType="num">
                                      <p:cBhvr>
                                        <p:cTn id="74" dur="1000" fill="hold"/>
                                        <p:tgtEl>
                                          <p:spTgt spid="126"/>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4250"/>
                                  </p:stCondLst>
                                  <p:childTnLst>
                                    <p:set>
                                      <p:cBhvr>
                                        <p:cTn id="76" dur="1" fill="hold">
                                          <p:stCondLst>
                                            <p:cond delay="0"/>
                                          </p:stCondLst>
                                        </p:cTn>
                                        <p:tgtEl>
                                          <p:spTgt spid="131"/>
                                        </p:tgtEl>
                                        <p:attrNameLst>
                                          <p:attrName>style.visibility</p:attrName>
                                        </p:attrNameLst>
                                      </p:cBhvr>
                                      <p:to>
                                        <p:strVal val="visible"/>
                                      </p:to>
                                    </p:set>
                                    <p:animEffect transition="in" filter="fade">
                                      <p:cBhvr>
                                        <p:cTn id="77" dur="1000"/>
                                        <p:tgtEl>
                                          <p:spTgt spid="131"/>
                                        </p:tgtEl>
                                      </p:cBhvr>
                                    </p:animEffect>
                                    <p:anim calcmode="lin" valueType="num">
                                      <p:cBhvr>
                                        <p:cTn id="78" dur="1000" fill="hold"/>
                                        <p:tgtEl>
                                          <p:spTgt spid="131"/>
                                        </p:tgtEl>
                                        <p:attrNameLst>
                                          <p:attrName>ppt_x</p:attrName>
                                        </p:attrNameLst>
                                      </p:cBhvr>
                                      <p:tavLst>
                                        <p:tav tm="0">
                                          <p:val>
                                            <p:strVal val="#ppt_x"/>
                                          </p:val>
                                        </p:tav>
                                        <p:tav tm="100000">
                                          <p:val>
                                            <p:strVal val="#ppt_x"/>
                                          </p:val>
                                        </p:tav>
                                      </p:tavLst>
                                    </p:anim>
                                    <p:anim calcmode="lin" valueType="num">
                                      <p:cBhvr>
                                        <p:cTn id="79" dur="1000" fill="hold"/>
                                        <p:tgtEl>
                                          <p:spTgt spid="131"/>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4500"/>
                                  </p:stCondLst>
                                  <p:childTnLst>
                                    <p:set>
                                      <p:cBhvr>
                                        <p:cTn id="81" dur="1" fill="hold">
                                          <p:stCondLst>
                                            <p:cond delay="0"/>
                                          </p:stCondLst>
                                        </p:cTn>
                                        <p:tgtEl>
                                          <p:spTgt spid="127"/>
                                        </p:tgtEl>
                                        <p:attrNameLst>
                                          <p:attrName>style.visibility</p:attrName>
                                        </p:attrNameLst>
                                      </p:cBhvr>
                                      <p:to>
                                        <p:strVal val="visible"/>
                                      </p:to>
                                    </p:set>
                                    <p:animEffect transition="in" filter="fade">
                                      <p:cBhvr>
                                        <p:cTn id="82" dur="1000"/>
                                        <p:tgtEl>
                                          <p:spTgt spid="127"/>
                                        </p:tgtEl>
                                      </p:cBhvr>
                                    </p:animEffect>
                                    <p:anim calcmode="lin" valueType="num">
                                      <p:cBhvr>
                                        <p:cTn id="83" dur="1000" fill="hold"/>
                                        <p:tgtEl>
                                          <p:spTgt spid="127"/>
                                        </p:tgtEl>
                                        <p:attrNameLst>
                                          <p:attrName>ppt_x</p:attrName>
                                        </p:attrNameLst>
                                      </p:cBhvr>
                                      <p:tavLst>
                                        <p:tav tm="0">
                                          <p:val>
                                            <p:strVal val="#ppt_x"/>
                                          </p:val>
                                        </p:tav>
                                        <p:tav tm="100000">
                                          <p:val>
                                            <p:strVal val="#ppt_x"/>
                                          </p:val>
                                        </p:tav>
                                      </p:tavLst>
                                    </p:anim>
                                    <p:anim calcmode="lin" valueType="num">
                                      <p:cBhvr>
                                        <p:cTn id="84" dur="1000" fill="hold"/>
                                        <p:tgtEl>
                                          <p:spTgt spid="127"/>
                                        </p:tgtEl>
                                        <p:attrNameLst>
                                          <p:attrName>ppt_y</p:attrName>
                                        </p:attrNameLst>
                                      </p:cBhvr>
                                      <p:tavLst>
                                        <p:tav tm="0">
                                          <p:val>
                                            <p:strVal val="#ppt_y+.1"/>
                                          </p:val>
                                        </p:tav>
                                        <p:tav tm="100000">
                                          <p:val>
                                            <p:strVal val="#ppt_y"/>
                                          </p:val>
                                        </p:tav>
                                      </p:tavLst>
                                    </p:anim>
                                  </p:childTnLst>
                                </p:cTn>
                              </p:par>
                              <p:par>
                                <p:cTn id="85" presetID="10" presetClass="entr" presetSubtype="0" fill="hold" grpId="0" nodeType="withEffect">
                                  <p:stCondLst>
                                    <p:cond delay="5250"/>
                                  </p:stCondLst>
                                  <p:childTnLst>
                                    <p:set>
                                      <p:cBhvr>
                                        <p:cTn id="86" dur="1" fill="hold">
                                          <p:stCondLst>
                                            <p:cond delay="0"/>
                                          </p:stCondLst>
                                        </p:cTn>
                                        <p:tgtEl>
                                          <p:spTgt spid="117"/>
                                        </p:tgtEl>
                                        <p:attrNameLst>
                                          <p:attrName>style.visibility</p:attrName>
                                        </p:attrNameLst>
                                      </p:cBhvr>
                                      <p:to>
                                        <p:strVal val="visible"/>
                                      </p:to>
                                    </p:set>
                                    <p:animEffect transition="in" filter="fade">
                                      <p:cBhvr>
                                        <p:cTn id="87" dur="500"/>
                                        <p:tgtEl>
                                          <p:spTgt spid="117"/>
                                        </p:tgtEl>
                                      </p:cBhvr>
                                    </p:animEffect>
                                  </p:childTnLst>
                                </p:cTn>
                              </p:par>
                              <p:par>
                                <p:cTn id="88" presetID="10" presetClass="entr" presetSubtype="0" fill="hold" grpId="0" nodeType="withEffect">
                                  <p:stCondLst>
                                    <p:cond delay="5250"/>
                                  </p:stCondLst>
                                  <p:childTnLst>
                                    <p:set>
                                      <p:cBhvr>
                                        <p:cTn id="89" dur="1" fill="hold">
                                          <p:stCondLst>
                                            <p:cond delay="0"/>
                                          </p:stCondLst>
                                        </p:cTn>
                                        <p:tgtEl>
                                          <p:spTgt spid="116"/>
                                        </p:tgtEl>
                                        <p:attrNameLst>
                                          <p:attrName>style.visibility</p:attrName>
                                        </p:attrNameLst>
                                      </p:cBhvr>
                                      <p:to>
                                        <p:strVal val="visible"/>
                                      </p:to>
                                    </p:set>
                                    <p:animEffect transition="in" filter="fade">
                                      <p:cBhvr>
                                        <p:cTn id="90" dur="500"/>
                                        <p:tgtEl>
                                          <p:spTgt spid="116"/>
                                        </p:tgtEl>
                                      </p:cBhvr>
                                    </p:animEffect>
                                  </p:childTnLst>
                                </p:cTn>
                              </p:par>
                              <p:par>
                                <p:cTn id="91" presetID="10" presetClass="entr" presetSubtype="0" fill="hold" grpId="0" nodeType="withEffect">
                                  <p:stCondLst>
                                    <p:cond delay="5250"/>
                                  </p:stCondLst>
                                  <p:childTnLst>
                                    <p:set>
                                      <p:cBhvr>
                                        <p:cTn id="92" dur="1" fill="hold">
                                          <p:stCondLst>
                                            <p:cond delay="0"/>
                                          </p:stCondLst>
                                        </p:cTn>
                                        <p:tgtEl>
                                          <p:spTgt spid="115"/>
                                        </p:tgtEl>
                                        <p:attrNameLst>
                                          <p:attrName>style.visibility</p:attrName>
                                        </p:attrNameLst>
                                      </p:cBhvr>
                                      <p:to>
                                        <p:strVal val="visible"/>
                                      </p:to>
                                    </p:set>
                                    <p:animEffect transition="in" filter="fade">
                                      <p:cBhvr>
                                        <p:cTn id="93" dur="500"/>
                                        <p:tgtEl>
                                          <p:spTgt spid="115"/>
                                        </p:tgtEl>
                                      </p:cBhvr>
                                    </p:animEffect>
                                  </p:childTnLst>
                                </p:cTn>
                              </p:par>
                              <p:par>
                                <p:cTn id="94" presetID="10" presetClass="entr" presetSubtype="0" fill="hold" grpId="0" nodeType="withEffect">
                                  <p:stCondLst>
                                    <p:cond delay="5250"/>
                                  </p:stCondLst>
                                  <p:childTnLst>
                                    <p:set>
                                      <p:cBhvr>
                                        <p:cTn id="95" dur="1" fill="hold">
                                          <p:stCondLst>
                                            <p:cond delay="0"/>
                                          </p:stCondLst>
                                        </p:cTn>
                                        <p:tgtEl>
                                          <p:spTgt spid="102"/>
                                        </p:tgtEl>
                                        <p:attrNameLst>
                                          <p:attrName>style.visibility</p:attrName>
                                        </p:attrNameLst>
                                      </p:cBhvr>
                                      <p:to>
                                        <p:strVal val="visible"/>
                                      </p:to>
                                    </p:set>
                                    <p:animEffect transition="in" filter="fade">
                                      <p:cBhvr>
                                        <p:cTn id="96" dur="500"/>
                                        <p:tgtEl>
                                          <p:spTgt spid="102"/>
                                        </p:tgtEl>
                                      </p:cBhvr>
                                    </p:animEffect>
                                  </p:childTnLst>
                                </p:cTn>
                              </p:par>
                              <p:par>
                                <p:cTn id="97" presetID="10" presetClass="entr" presetSubtype="0" fill="hold" grpId="0" nodeType="withEffect">
                                  <p:stCondLst>
                                    <p:cond delay="5250"/>
                                  </p:stCondLst>
                                  <p:childTnLst>
                                    <p:set>
                                      <p:cBhvr>
                                        <p:cTn id="98" dur="1" fill="hold">
                                          <p:stCondLst>
                                            <p:cond delay="0"/>
                                          </p:stCondLst>
                                        </p:cTn>
                                        <p:tgtEl>
                                          <p:spTgt spid="118"/>
                                        </p:tgtEl>
                                        <p:attrNameLst>
                                          <p:attrName>style.visibility</p:attrName>
                                        </p:attrNameLst>
                                      </p:cBhvr>
                                      <p:to>
                                        <p:strVal val="visible"/>
                                      </p:to>
                                    </p:set>
                                    <p:animEffect transition="in" filter="fade">
                                      <p:cBhvr>
                                        <p:cTn id="99" dur="500"/>
                                        <p:tgtEl>
                                          <p:spTgt spid="118"/>
                                        </p:tgtEl>
                                      </p:cBhvr>
                                    </p:animEffect>
                                  </p:childTnLst>
                                </p:cTn>
                              </p:par>
                              <p:par>
                                <p:cTn id="100" presetID="10" presetClass="entr" presetSubtype="0" fill="hold" grpId="0" nodeType="withEffect">
                                  <p:stCondLst>
                                    <p:cond delay="5250"/>
                                  </p:stCondLst>
                                  <p:childTnLst>
                                    <p:set>
                                      <p:cBhvr>
                                        <p:cTn id="101" dur="1" fill="hold">
                                          <p:stCondLst>
                                            <p:cond delay="0"/>
                                          </p:stCondLst>
                                        </p:cTn>
                                        <p:tgtEl>
                                          <p:spTgt spid="119"/>
                                        </p:tgtEl>
                                        <p:attrNameLst>
                                          <p:attrName>style.visibility</p:attrName>
                                        </p:attrNameLst>
                                      </p:cBhvr>
                                      <p:to>
                                        <p:strVal val="visible"/>
                                      </p:to>
                                    </p:set>
                                    <p:animEffect transition="in" filter="fade">
                                      <p:cBhvr>
                                        <p:cTn id="102" dur="500"/>
                                        <p:tgtEl>
                                          <p:spTgt spid="119"/>
                                        </p:tgtEl>
                                      </p:cBhvr>
                                    </p:animEffect>
                                  </p:childTnLst>
                                </p:cTn>
                              </p:par>
                              <p:par>
                                <p:cTn id="103" presetID="10" presetClass="entr" presetSubtype="0" fill="hold" grpId="0" nodeType="withEffect">
                                  <p:stCondLst>
                                    <p:cond delay="5250"/>
                                  </p:stCondLst>
                                  <p:childTnLst>
                                    <p:set>
                                      <p:cBhvr>
                                        <p:cTn id="104" dur="1" fill="hold">
                                          <p:stCondLst>
                                            <p:cond delay="0"/>
                                          </p:stCondLst>
                                        </p:cTn>
                                        <p:tgtEl>
                                          <p:spTgt spid="120"/>
                                        </p:tgtEl>
                                        <p:attrNameLst>
                                          <p:attrName>style.visibility</p:attrName>
                                        </p:attrNameLst>
                                      </p:cBhvr>
                                      <p:to>
                                        <p:strVal val="visible"/>
                                      </p:to>
                                    </p:set>
                                    <p:animEffect transition="in" filter="fade">
                                      <p:cBhvr>
                                        <p:cTn id="105" dur="500"/>
                                        <p:tgtEl>
                                          <p:spTgt spid="120"/>
                                        </p:tgtEl>
                                      </p:cBhvr>
                                    </p:animEffect>
                                  </p:childTnLst>
                                </p:cTn>
                              </p:par>
                              <p:par>
                                <p:cTn id="106" presetID="10" presetClass="entr" presetSubtype="0" fill="hold" grpId="0" nodeType="withEffect">
                                  <p:stCondLst>
                                    <p:cond delay="5250"/>
                                  </p:stCondLst>
                                  <p:childTnLst>
                                    <p:set>
                                      <p:cBhvr>
                                        <p:cTn id="107" dur="1" fill="hold">
                                          <p:stCondLst>
                                            <p:cond delay="0"/>
                                          </p:stCondLst>
                                        </p:cTn>
                                        <p:tgtEl>
                                          <p:spTgt spid="121"/>
                                        </p:tgtEl>
                                        <p:attrNameLst>
                                          <p:attrName>style.visibility</p:attrName>
                                        </p:attrNameLst>
                                      </p:cBhvr>
                                      <p:to>
                                        <p:strVal val="visible"/>
                                      </p:to>
                                    </p:set>
                                    <p:animEffect transition="in" filter="fade">
                                      <p:cBhvr>
                                        <p:cTn id="10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5" grpId="0" animBg="1"/>
      <p:bldP spid="46" grpId="0" animBg="1"/>
      <p:bldP spid="47" grpId="0" animBg="1"/>
      <p:bldP spid="48" grpId="0" animBg="1"/>
      <p:bldP spid="49" grpId="0" animBg="1"/>
      <p:bldP spid="102" grpId="0"/>
      <p:bldP spid="115" grpId="0"/>
      <p:bldP spid="116" grpId="0"/>
      <p:bldP spid="117" grpId="0"/>
      <p:bldP spid="118" grpId="0"/>
      <p:bldP spid="119" grpId="0"/>
      <p:bldP spid="120" grpId="0"/>
      <p:bldP spid="1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1">
            <a:extLst>
              <a:ext uri="{28A0092B-C50C-407E-A947-70E740481C1C}">
                <a14:useLocalDpi xmlns:a14="http://schemas.microsoft.com/office/drawing/2010/main" val="0"/>
              </a:ext>
            </a:extLst>
          </a:blip>
          <a:srcRect b="14419"/>
          <a:stretch>
            <a:fillRect/>
          </a:stretch>
        </p:blipFill>
        <p:spPr>
          <a:xfrm>
            <a:off x="1650414" y="2564118"/>
            <a:ext cx="5843172" cy="2579381"/>
          </a:xfrm>
          <a:prstGeom prst="rect">
            <a:avLst/>
          </a:prstGeom>
        </p:spPr>
      </p:pic>
      <p:sp>
        <p:nvSpPr>
          <p:cNvPr id="27" name="Freeform 5"/>
          <p:cNvSpPr/>
          <p:nvPr/>
        </p:nvSpPr>
        <p:spPr bwMode="auto">
          <a:xfrm>
            <a:off x="-1" y="1232024"/>
            <a:ext cx="9144001" cy="2229317"/>
          </a:xfrm>
          <a:custGeom>
            <a:avLst/>
            <a:gdLst>
              <a:gd name="T0" fmla="*/ 0 w 1994"/>
              <a:gd name="T1" fmla="*/ 71 h 973"/>
              <a:gd name="T2" fmla="*/ 1994 w 1994"/>
              <a:gd name="T3" fmla="*/ 0 h 973"/>
              <a:gd name="T4" fmla="*/ 1994 w 1994"/>
              <a:gd name="T5" fmla="*/ 973 h 973"/>
              <a:gd name="T6" fmla="*/ 0 w 1994"/>
              <a:gd name="T7" fmla="*/ 853 h 973"/>
              <a:gd name="T8" fmla="*/ 0 w 1994"/>
              <a:gd name="T9" fmla="*/ 71 h 973"/>
            </a:gdLst>
            <a:ahLst/>
            <a:cxnLst>
              <a:cxn ang="0">
                <a:pos x="T0" y="T1"/>
              </a:cxn>
              <a:cxn ang="0">
                <a:pos x="T2" y="T3"/>
              </a:cxn>
              <a:cxn ang="0">
                <a:pos x="T4" y="T5"/>
              </a:cxn>
              <a:cxn ang="0">
                <a:pos x="T6" y="T7"/>
              </a:cxn>
              <a:cxn ang="0">
                <a:pos x="T8" y="T9"/>
              </a:cxn>
            </a:cxnLst>
            <a:rect l="0" t="0" r="r" b="b"/>
            <a:pathLst>
              <a:path w="1994" h="973">
                <a:moveTo>
                  <a:pt x="0" y="71"/>
                </a:moveTo>
                <a:cubicBezTo>
                  <a:pt x="0" y="71"/>
                  <a:pt x="1110" y="435"/>
                  <a:pt x="1994" y="0"/>
                </a:cubicBezTo>
                <a:cubicBezTo>
                  <a:pt x="1994" y="973"/>
                  <a:pt x="1994" y="973"/>
                  <a:pt x="1994" y="973"/>
                </a:cubicBezTo>
                <a:cubicBezTo>
                  <a:pt x="1994" y="973"/>
                  <a:pt x="955" y="549"/>
                  <a:pt x="0" y="853"/>
                </a:cubicBezTo>
                <a:lnTo>
                  <a:pt x="0" y="71"/>
                </a:lnTo>
                <a:close/>
              </a:path>
            </a:pathLst>
          </a:custGeom>
          <a:solidFill>
            <a:srgbClr val="0070C0"/>
          </a:solidFill>
          <a:ln>
            <a:noFill/>
          </a:ln>
          <a:effectLst>
            <a:innerShdw blurRad="114300" dir="2940000">
              <a:prstClr val="black">
                <a:alpha val="38000"/>
              </a:prstClr>
            </a:innerShdw>
          </a:effectLst>
        </p:spPr>
        <p:txBody>
          <a:bodyPr vert="horz" wrap="square" lIns="91440" tIns="45720" rIns="91440" bIns="45720" numCol="1" anchor="t" anchorCtr="0" compatLnSpc="1"/>
          <a:lstStyle/>
          <a:p>
            <a:endParaRPr lang="zh-CN" altLang="en-US"/>
          </a:p>
        </p:txBody>
      </p:sp>
      <p:grpSp>
        <p:nvGrpSpPr>
          <p:cNvPr id="28" name="组合 27"/>
          <p:cNvGrpSpPr/>
          <p:nvPr/>
        </p:nvGrpSpPr>
        <p:grpSpPr>
          <a:xfrm>
            <a:off x="6923102" y="854101"/>
            <a:ext cx="1737522" cy="240619"/>
            <a:chOff x="4742723" y="4583139"/>
            <a:chExt cx="2804050" cy="388316"/>
          </a:xfrm>
        </p:grpSpPr>
        <p:grpSp>
          <p:nvGrpSpPr>
            <p:cNvPr id="29" name="组合 28"/>
            <p:cNvGrpSpPr/>
            <p:nvPr/>
          </p:nvGrpSpPr>
          <p:grpSpPr>
            <a:xfrm>
              <a:off x="4742723" y="4583139"/>
              <a:ext cx="383088" cy="388316"/>
              <a:chOff x="4796805" y="-215900"/>
              <a:chExt cx="2093913" cy="2122488"/>
            </a:xfrm>
            <a:solidFill>
              <a:schemeClr val="bg1">
                <a:lumMod val="50000"/>
              </a:schemeClr>
            </a:solidFill>
          </p:grpSpPr>
          <p:sp>
            <p:nvSpPr>
              <p:cNvPr id="45" name="Freeform 6"/>
              <p:cNvSpPr>
                <a:spLocks noEditPoints="1"/>
              </p:cNvSpPr>
              <p:nvPr/>
            </p:nvSpPr>
            <p:spPr bwMode="auto">
              <a:xfrm>
                <a:off x="4796805" y="-21590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sp>
            <p:nvSpPr>
              <p:cNvPr id="46" name="Freeform 7"/>
              <p:cNvSpPr>
                <a:spLocks noEditPoints="1"/>
              </p:cNvSpPr>
              <p:nvPr/>
            </p:nvSpPr>
            <p:spPr bwMode="auto">
              <a:xfrm>
                <a:off x="5168280" y="0"/>
                <a:ext cx="1360488" cy="1641475"/>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grpSp>
        <p:grpSp>
          <p:nvGrpSpPr>
            <p:cNvPr id="30" name="组合 29"/>
            <p:cNvGrpSpPr/>
            <p:nvPr/>
          </p:nvGrpSpPr>
          <p:grpSpPr>
            <a:xfrm>
              <a:off x="5342128" y="4583139"/>
              <a:ext cx="383088" cy="388316"/>
              <a:chOff x="10019977" y="-551766"/>
              <a:chExt cx="2093913" cy="2122488"/>
            </a:xfrm>
            <a:solidFill>
              <a:schemeClr val="bg1">
                <a:lumMod val="50000"/>
              </a:schemeClr>
            </a:solidFill>
          </p:grpSpPr>
          <p:sp>
            <p:nvSpPr>
              <p:cNvPr id="43" name="Freeform 6"/>
              <p:cNvSpPr>
                <a:spLocks noEditPoints="1"/>
              </p:cNvSpPr>
              <p:nvPr/>
            </p:nvSpPr>
            <p:spPr bwMode="auto">
              <a:xfrm>
                <a:off x="10019977" y="-5517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44" name="Freeform 6"/>
              <p:cNvSpPr>
                <a:spLocks noEditPoints="1"/>
              </p:cNvSpPr>
              <p:nvPr/>
            </p:nvSpPr>
            <p:spPr bwMode="auto">
              <a:xfrm>
                <a:off x="10357957" y="-215900"/>
                <a:ext cx="1417952" cy="1401540"/>
              </a:xfrm>
              <a:custGeom>
                <a:avLst/>
                <a:gdLst>
                  <a:gd name="T0" fmla="*/ 675 w 1848"/>
                  <a:gd name="T1" fmla="*/ 126 h 1848"/>
                  <a:gd name="T2" fmla="*/ 286 w 1848"/>
                  <a:gd name="T3" fmla="*/ 287 h 1848"/>
                  <a:gd name="T4" fmla="*/ 126 w 1848"/>
                  <a:gd name="T5" fmla="*/ 675 h 1848"/>
                  <a:gd name="T6" fmla="*/ 286 w 1848"/>
                  <a:gd name="T7" fmla="*/ 1064 h 1848"/>
                  <a:gd name="T8" fmla="*/ 675 w 1848"/>
                  <a:gd name="T9" fmla="*/ 1225 h 1848"/>
                  <a:gd name="T10" fmla="*/ 1063 w 1848"/>
                  <a:gd name="T11" fmla="*/ 1064 h 1848"/>
                  <a:gd name="T12" fmla="*/ 1063 w 1848"/>
                  <a:gd name="T13" fmla="*/ 287 h 1848"/>
                  <a:gd name="T14" fmla="*/ 675 w 1848"/>
                  <a:gd name="T15" fmla="*/ 126 h 1848"/>
                  <a:gd name="T16" fmla="*/ 675 w 1848"/>
                  <a:gd name="T17" fmla="*/ 1350 h 1848"/>
                  <a:gd name="T18" fmla="*/ 198 w 1848"/>
                  <a:gd name="T19" fmla="*/ 1153 h 1848"/>
                  <a:gd name="T20" fmla="*/ 0 w 1848"/>
                  <a:gd name="T21" fmla="*/ 675 h 1848"/>
                  <a:gd name="T22" fmla="*/ 198 w 1848"/>
                  <a:gd name="T23" fmla="*/ 198 h 1848"/>
                  <a:gd name="T24" fmla="*/ 675 w 1848"/>
                  <a:gd name="T25" fmla="*/ 0 h 1848"/>
                  <a:gd name="T26" fmla="*/ 1152 w 1848"/>
                  <a:gd name="T27" fmla="*/ 198 h 1848"/>
                  <a:gd name="T28" fmla="*/ 1152 w 1848"/>
                  <a:gd name="T29" fmla="*/ 1153 h 1848"/>
                  <a:gd name="T30" fmla="*/ 675 w 1848"/>
                  <a:gd name="T31" fmla="*/ 1350 h 1848"/>
                  <a:gd name="T32" fmla="*/ 1261 w 1848"/>
                  <a:gd name="T33" fmla="*/ 1068 h 1848"/>
                  <a:gd name="T34" fmla="*/ 1261 w 1848"/>
                  <a:gd name="T35" fmla="*/ 1153 h 1848"/>
                  <a:gd name="T36" fmla="*/ 1153 w 1848"/>
                  <a:gd name="T37" fmla="*/ 1261 h 1848"/>
                  <a:gd name="T38" fmla="*/ 1067 w 1848"/>
                  <a:gd name="T39" fmla="*/ 1261 h 1848"/>
                  <a:gd name="T40" fmla="*/ 1063 w 1848"/>
                  <a:gd name="T41" fmla="*/ 1257 h 1848"/>
                  <a:gd name="T42" fmla="*/ 1063 w 1848"/>
                  <a:gd name="T43" fmla="*/ 1172 h 1848"/>
                  <a:gd name="T44" fmla="*/ 1171 w 1848"/>
                  <a:gd name="T45" fmla="*/ 1064 h 1848"/>
                  <a:gd name="T46" fmla="*/ 1257 w 1848"/>
                  <a:gd name="T47" fmla="*/ 1064 h 1848"/>
                  <a:gd name="T48" fmla="*/ 1261 w 1848"/>
                  <a:gd name="T49" fmla="*/ 1068 h 1848"/>
                  <a:gd name="T50" fmla="*/ 1401 w 1848"/>
                  <a:gd name="T51" fmla="*/ 1250 h 1848"/>
                  <a:gd name="T52" fmla="*/ 1401 w 1848"/>
                  <a:gd name="T53" fmla="*/ 1401 h 1848"/>
                  <a:gd name="T54" fmla="*/ 1250 w 1848"/>
                  <a:gd name="T55" fmla="*/ 1401 h 1848"/>
                  <a:gd name="T56" fmla="*/ 1250 w 1848"/>
                  <a:gd name="T57" fmla="*/ 1250 h 1848"/>
                  <a:gd name="T58" fmla="*/ 1401 w 1848"/>
                  <a:gd name="T59" fmla="*/ 1250 h 1848"/>
                  <a:gd name="T60" fmla="*/ 1827 w 1848"/>
                  <a:gd name="T61" fmla="*/ 1655 h 1848"/>
                  <a:gd name="T62" fmla="*/ 1823 w 1848"/>
                  <a:gd name="T63" fmla="*/ 1736 h 1848"/>
                  <a:gd name="T64" fmla="*/ 1736 w 1848"/>
                  <a:gd name="T65" fmla="*/ 1823 h 1848"/>
                  <a:gd name="T66" fmla="*/ 1654 w 1848"/>
                  <a:gd name="T67" fmla="*/ 1827 h 1848"/>
                  <a:gd name="T68" fmla="*/ 1396 w 1848"/>
                  <a:gd name="T69" fmla="*/ 1569 h 1848"/>
                  <a:gd name="T70" fmla="*/ 1400 w 1848"/>
                  <a:gd name="T71" fmla="*/ 1487 h 1848"/>
                  <a:gd name="T72" fmla="*/ 1487 w 1848"/>
                  <a:gd name="T73" fmla="*/ 1400 h 1848"/>
                  <a:gd name="T74" fmla="*/ 1568 w 1848"/>
                  <a:gd name="T75" fmla="*/ 1396 h 1848"/>
                  <a:gd name="T76" fmla="*/ 1827 w 1848"/>
                  <a:gd name="T77" fmla="*/ 1655 h 1848"/>
                  <a:gd name="T78" fmla="*/ 675 w 1848"/>
                  <a:gd name="T79" fmla="*/ 270 h 1848"/>
                  <a:gd name="T80" fmla="*/ 389 w 1848"/>
                  <a:gd name="T81" fmla="*/ 389 h 1848"/>
                  <a:gd name="T82" fmla="*/ 270 w 1848"/>
                  <a:gd name="T83" fmla="*/ 675 h 1848"/>
                  <a:gd name="T84" fmla="*/ 389 w 1848"/>
                  <a:gd name="T85" fmla="*/ 962 h 1848"/>
                  <a:gd name="T86" fmla="*/ 675 w 1848"/>
                  <a:gd name="T87" fmla="*/ 1080 h 1848"/>
                  <a:gd name="T88" fmla="*/ 961 w 1848"/>
                  <a:gd name="T89" fmla="*/ 962 h 1848"/>
                  <a:gd name="T90" fmla="*/ 961 w 1848"/>
                  <a:gd name="T91" fmla="*/ 389 h 1848"/>
                  <a:gd name="T92" fmla="*/ 675 w 1848"/>
                  <a:gd name="T93" fmla="*/ 270 h 1848"/>
                  <a:gd name="T94" fmla="*/ 675 w 1848"/>
                  <a:gd name="T95" fmla="*/ 1164 h 1848"/>
                  <a:gd name="T96" fmla="*/ 329 w 1848"/>
                  <a:gd name="T97" fmla="*/ 1021 h 1848"/>
                  <a:gd name="T98" fmla="*/ 186 w 1848"/>
                  <a:gd name="T99" fmla="*/ 675 h 1848"/>
                  <a:gd name="T100" fmla="*/ 329 w 1848"/>
                  <a:gd name="T101" fmla="*/ 330 h 1848"/>
                  <a:gd name="T102" fmla="*/ 675 w 1848"/>
                  <a:gd name="T103" fmla="*/ 187 h 1848"/>
                  <a:gd name="T104" fmla="*/ 1021 w 1848"/>
                  <a:gd name="T105" fmla="*/ 330 h 1848"/>
                  <a:gd name="T106" fmla="*/ 1021 w 1848"/>
                  <a:gd name="T107" fmla="*/ 1021 h 1848"/>
                  <a:gd name="T108" fmla="*/ 675 w 1848"/>
                  <a:gd name="T109" fmla="*/ 1164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8" h="1848">
                    <a:moveTo>
                      <a:pt x="675" y="126"/>
                    </a:moveTo>
                    <a:cubicBezTo>
                      <a:pt x="528" y="126"/>
                      <a:pt x="390" y="183"/>
                      <a:pt x="286" y="287"/>
                    </a:cubicBezTo>
                    <a:cubicBezTo>
                      <a:pt x="183" y="391"/>
                      <a:pt x="126" y="529"/>
                      <a:pt x="126" y="675"/>
                    </a:cubicBezTo>
                    <a:cubicBezTo>
                      <a:pt x="126" y="822"/>
                      <a:pt x="183" y="960"/>
                      <a:pt x="286" y="1064"/>
                    </a:cubicBezTo>
                    <a:cubicBezTo>
                      <a:pt x="390" y="1168"/>
                      <a:pt x="528" y="1225"/>
                      <a:pt x="675" y="1225"/>
                    </a:cubicBezTo>
                    <a:cubicBezTo>
                      <a:pt x="822" y="1225"/>
                      <a:pt x="960" y="1168"/>
                      <a:pt x="1063" y="1064"/>
                    </a:cubicBezTo>
                    <a:cubicBezTo>
                      <a:pt x="1278" y="850"/>
                      <a:pt x="1278" y="501"/>
                      <a:pt x="1063" y="287"/>
                    </a:cubicBezTo>
                    <a:cubicBezTo>
                      <a:pt x="960" y="183"/>
                      <a:pt x="822" y="126"/>
                      <a:pt x="675" y="126"/>
                    </a:cubicBezTo>
                    <a:close/>
                    <a:moveTo>
                      <a:pt x="675" y="1350"/>
                    </a:moveTo>
                    <a:cubicBezTo>
                      <a:pt x="495" y="1350"/>
                      <a:pt x="325" y="1280"/>
                      <a:pt x="198" y="1153"/>
                    </a:cubicBezTo>
                    <a:cubicBezTo>
                      <a:pt x="70" y="1025"/>
                      <a:pt x="0" y="856"/>
                      <a:pt x="0" y="675"/>
                    </a:cubicBezTo>
                    <a:cubicBezTo>
                      <a:pt x="0" y="495"/>
                      <a:pt x="70" y="326"/>
                      <a:pt x="198" y="198"/>
                    </a:cubicBezTo>
                    <a:cubicBezTo>
                      <a:pt x="325" y="71"/>
                      <a:pt x="495" y="0"/>
                      <a:pt x="675" y="0"/>
                    </a:cubicBezTo>
                    <a:cubicBezTo>
                      <a:pt x="855" y="0"/>
                      <a:pt x="1025" y="71"/>
                      <a:pt x="1152" y="198"/>
                    </a:cubicBezTo>
                    <a:cubicBezTo>
                      <a:pt x="1415" y="461"/>
                      <a:pt x="1415" y="889"/>
                      <a:pt x="1152" y="1153"/>
                    </a:cubicBezTo>
                    <a:cubicBezTo>
                      <a:pt x="1025" y="1280"/>
                      <a:pt x="855" y="1350"/>
                      <a:pt x="675" y="1350"/>
                    </a:cubicBezTo>
                    <a:close/>
                    <a:moveTo>
                      <a:pt x="1261" y="1068"/>
                    </a:moveTo>
                    <a:cubicBezTo>
                      <a:pt x="1284" y="1091"/>
                      <a:pt x="1284" y="1130"/>
                      <a:pt x="1261" y="1153"/>
                    </a:cubicBezTo>
                    <a:lnTo>
                      <a:pt x="1153" y="1261"/>
                    </a:lnTo>
                    <a:cubicBezTo>
                      <a:pt x="1129" y="1285"/>
                      <a:pt x="1091" y="1285"/>
                      <a:pt x="1067" y="1261"/>
                    </a:cubicBezTo>
                    <a:lnTo>
                      <a:pt x="1063" y="1257"/>
                    </a:lnTo>
                    <a:cubicBezTo>
                      <a:pt x="1040" y="1234"/>
                      <a:pt x="1040" y="1195"/>
                      <a:pt x="1063" y="1172"/>
                    </a:cubicBezTo>
                    <a:lnTo>
                      <a:pt x="1171" y="1064"/>
                    </a:lnTo>
                    <a:cubicBezTo>
                      <a:pt x="1195" y="1040"/>
                      <a:pt x="1233" y="1040"/>
                      <a:pt x="1257" y="1064"/>
                    </a:cubicBezTo>
                    <a:lnTo>
                      <a:pt x="1261" y="1068"/>
                    </a:lnTo>
                    <a:close/>
                    <a:moveTo>
                      <a:pt x="1401" y="1250"/>
                    </a:moveTo>
                    <a:cubicBezTo>
                      <a:pt x="1442" y="1292"/>
                      <a:pt x="1442" y="1359"/>
                      <a:pt x="1401" y="1401"/>
                    </a:cubicBezTo>
                    <a:cubicBezTo>
                      <a:pt x="1359" y="1443"/>
                      <a:pt x="1291" y="1443"/>
                      <a:pt x="1250" y="1401"/>
                    </a:cubicBezTo>
                    <a:cubicBezTo>
                      <a:pt x="1208" y="1359"/>
                      <a:pt x="1208" y="1292"/>
                      <a:pt x="1250" y="1250"/>
                    </a:cubicBezTo>
                    <a:cubicBezTo>
                      <a:pt x="1291" y="1208"/>
                      <a:pt x="1359" y="1208"/>
                      <a:pt x="1401" y="1250"/>
                    </a:cubicBezTo>
                    <a:close/>
                    <a:moveTo>
                      <a:pt x="1827" y="1655"/>
                    </a:moveTo>
                    <a:cubicBezTo>
                      <a:pt x="1848" y="1676"/>
                      <a:pt x="1846" y="1713"/>
                      <a:pt x="1823" y="1736"/>
                    </a:cubicBezTo>
                    <a:lnTo>
                      <a:pt x="1736" y="1823"/>
                    </a:lnTo>
                    <a:cubicBezTo>
                      <a:pt x="1713" y="1847"/>
                      <a:pt x="1676" y="1848"/>
                      <a:pt x="1654" y="1827"/>
                    </a:cubicBezTo>
                    <a:lnTo>
                      <a:pt x="1396" y="1569"/>
                    </a:lnTo>
                    <a:cubicBezTo>
                      <a:pt x="1375" y="1547"/>
                      <a:pt x="1376" y="1511"/>
                      <a:pt x="1400" y="1487"/>
                    </a:cubicBezTo>
                    <a:lnTo>
                      <a:pt x="1487" y="1400"/>
                    </a:lnTo>
                    <a:cubicBezTo>
                      <a:pt x="1510" y="1377"/>
                      <a:pt x="1547" y="1375"/>
                      <a:pt x="1568" y="1396"/>
                    </a:cubicBezTo>
                    <a:lnTo>
                      <a:pt x="1827" y="1655"/>
                    </a:lnTo>
                    <a:close/>
                    <a:moveTo>
                      <a:pt x="675" y="270"/>
                    </a:moveTo>
                    <a:cubicBezTo>
                      <a:pt x="567" y="270"/>
                      <a:pt x="465" y="312"/>
                      <a:pt x="389" y="389"/>
                    </a:cubicBezTo>
                    <a:cubicBezTo>
                      <a:pt x="312" y="465"/>
                      <a:pt x="270" y="567"/>
                      <a:pt x="270" y="675"/>
                    </a:cubicBezTo>
                    <a:cubicBezTo>
                      <a:pt x="270" y="783"/>
                      <a:pt x="312" y="885"/>
                      <a:pt x="389" y="962"/>
                    </a:cubicBezTo>
                    <a:cubicBezTo>
                      <a:pt x="465" y="1038"/>
                      <a:pt x="567" y="1080"/>
                      <a:pt x="675" y="1080"/>
                    </a:cubicBezTo>
                    <a:cubicBezTo>
                      <a:pt x="783" y="1080"/>
                      <a:pt x="885" y="1038"/>
                      <a:pt x="961" y="962"/>
                    </a:cubicBezTo>
                    <a:cubicBezTo>
                      <a:pt x="1119" y="804"/>
                      <a:pt x="1119" y="547"/>
                      <a:pt x="961" y="389"/>
                    </a:cubicBezTo>
                    <a:cubicBezTo>
                      <a:pt x="885" y="312"/>
                      <a:pt x="783" y="270"/>
                      <a:pt x="675" y="270"/>
                    </a:cubicBezTo>
                    <a:close/>
                    <a:moveTo>
                      <a:pt x="675" y="1164"/>
                    </a:moveTo>
                    <a:cubicBezTo>
                      <a:pt x="544" y="1164"/>
                      <a:pt x="422" y="1113"/>
                      <a:pt x="329" y="1021"/>
                    </a:cubicBezTo>
                    <a:cubicBezTo>
                      <a:pt x="237" y="929"/>
                      <a:pt x="186" y="806"/>
                      <a:pt x="186" y="675"/>
                    </a:cubicBezTo>
                    <a:cubicBezTo>
                      <a:pt x="186" y="545"/>
                      <a:pt x="237" y="422"/>
                      <a:pt x="329" y="330"/>
                    </a:cubicBezTo>
                    <a:cubicBezTo>
                      <a:pt x="422" y="237"/>
                      <a:pt x="544" y="187"/>
                      <a:pt x="675" y="187"/>
                    </a:cubicBezTo>
                    <a:cubicBezTo>
                      <a:pt x="806" y="187"/>
                      <a:pt x="928" y="237"/>
                      <a:pt x="1021" y="330"/>
                    </a:cubicBezTo>
                    <a:cubicBezTo>
                      <a:pt x="1211" y="520"/>
                      <a:pt x="1211" y="830"/>
                      <a:pt x="1021" y="1021"/>
                    </a:cubicBezTo>
                    <a:cubicBezTo>
                      <a:pt x="928" y="1113"/>
                      <a:pt x="806" y="1164"/>
                      <a:pt x="675" y="1164"/>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31" name="组合 30"/>
            <p:cNvGrpSpPr/>
            <p:nvPr/>
          </p:nvGrpSpPr>
          <p:grpSpPr>
            <a:xfrm>
              <a:off x="6564279" y="4583139"/>
              <a:ext cx="383088" cy="388316"/>
              <a:chOff x="2317849" y="-1212230"/>
              <a:chExt cx="2093913" cy="2122488"/>
            </a:xfrm>
            <a:solidFill>
              <a:schemeClr val="bg1">
                <a:lumMod val="50000"/>
              </a:schemeClr>
            </a:solidFill>
          </p:grpSpPr>
          <p:sp>
            <p:nvSpPr>
              <p:cNvPr id="41" name="Freeform 6"/>
              <p:cNvSpPr>
                <a:spLocks noEditPoints="1"/>
              </p:cNvSpPr>
              <p:nvPr/>
            </p:nvSpPr>
            <p:spPr bwMode="auto">
              <a:xfrm>
                <a:off x="2317849" y="-121223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42" name="Freeform 7"/>
              <p:cNvSpPr>
                <a:spLocks noEditPoints="1"/>
              </p:cNvSpPr>
              <p:nvPr/>
            </p:nvSpPr>
            <p:spPr bwMode="auto">
              <a:xfrm>
                <a:off x="2723116" y="-1037197"/>
                <a:ext cx="1283378" cy="1723206"/>
              </a:xfrm>
              <a:custGeom>
                <a:avLst/>
                <a:gdLst>
                  <a:gd name="T0" fmla="*/ 337 w 1669"/>
                  <a:gd name="T1" fmla="*/ 844 h 2273"/>
                  <a:gd name="T2" fmla="*/ 513 w 1669"/>
                  <a:gd name="T3" fmla="*/ 1259 h 2273"/>
                  <a:gd name="T4" fmla="*/ 656 w 1669"/>
                  <a:gd name="T5" fmla="*/ 1590 h 2273"/>
                  <a:gd name="T6" fmla="*/ 978 w 1669"/>
                  <a:gd name="T7" fmla="*/ 1600 h 2273"/>
                  <a:gd name="T8" fmla="*/ 1049 w 1669"/>
                  <a:gd name="T9" fmla="*/ 1467 h 2273"/>
                  <a:gd name="T10" fmla="*/ 1229 w 1669"/>
                  <a:gd name="T11" fmla="*/ 1135 h 2273"/>
                  <a:gd name="T12" fmla="*/ 835 w 1669"/>
                  <a:gd name="T13" fmla="*/ 346 h 2273"/>
                  <a:gd name="T14" fmla="*/ 691 w 1669"/>
                  <a:gd name="T15" fmla="*/ 1704 h 2273"/>
                  <a:gd name="T16" fmla="*/ 528 w 1669"/>
                  <a:gd name="T17" fmla="*/ 1515 h 2273"/>
                  <a:gd name="T18" fmla="*/ 354 w 1669"/>
                  <a:gd name="T19" fmla="*/ 1192 h 2273"/>
                  <a:gd name="T20" fmla="*/ 835 w 1669"/>
                  <a:gd name="T21" fmla="*/ 242 h 2273"/>
                  <a:gd name="T22" fmla="*/ 1316 w 1669"/>
                  <a:gd name="T23" fmla="*/ 1192 h 2273"/>
                  <a:gd name="T24" fmla="*/ 1142 w 1669"/>
                  <a:gd name="T25" fmla="*/ 1515 h 2273"/>
                  <a:gd name="T26" fmla="*/ 978 w 1669"/>
                  <a:gd name="T27" fmla="*/ 1704 h 2273"/>
                  <a:gd name="T28" fmla="*/ 597 w 1669"/>
                  <a:gd name="T29" fmla="*/ 2037 h 2273"/>
                  <a:gd name="T30" fmla="*/ 1002 w 1669"/>
                  <a:gd name="T31" fmla="*/ 2115 h 2273"/>
                  <a:gd name="T32" fmla="*/ 1002 w 1669"/>
                  <a:gd name="T33" fmla="*/ 1960 h 2273"/>
                  <a:gd name="T34" fmla="*/ 645 w 1669"/>
                  <a:gd name="T35" fmla="*/ 2086 h 2273"/>
                  <a:gd name="T36" fmla="*/ 1033 w 1669"/>
                  <a:gd name="T37" fmla="*/ 2086 h 2273"/>
                  <a:gd name="T38" fmla="*/ 1081 w 1669"/>
                  <a:gd name="T39" fmla="*/ 2037 h 2273"/>
                  <a:gd name="T40" fmla="*/ 597 w 1669"/>
                  <a:gd name="T41" fmla="*/ 1795 h 2273"/>
                  <a:gd name="T42" fmla="*/ 1081 w 1669"/>
                  <a:gd name="T43" fmla="*/ 2037 h 2273"/>
                  <a:gd name="T44" fmla="*/ 1077 w 1669"/>
                  <a:gd name="T45" fmla="*/ 949 h 2273"/>
                  <a:gd name="T46" fmla="*/ 914 w 1669"/>
                  <a:gd name="T47" fmla="*/ 1113 h 2273"/>
                  <a:gd name="T48" fmla="*/ 756 w 1669"/>
                  <a:gd name="T49" fmla="*/ 1113 h 2273"/>
                  <a:gd name="T50" fmla="*/ 592 w 1669"/>
                  <a:gd name="T51" fmla="*/ 949 h 2273"/>
                  <a:gd name="T52" fmla="*/ 592 w 1669"/>
                  <a:gd name="T53" fmla="*/ 791 h 2273"/>
                  <a:gd name="T54" fmla="*/ 756 w 1669"/>
                  <a:gd name="T55" fmla="*/ 628 h 2273"/>
                  <a:gd name="T56" fmla="*/ 914 w 1669"/>
                  <a:gd name="T57" fmla="*/ 628 h 2273"/>
                  <a:gd name="T58" fmla="*/ 1077 w 1669"/>
                  <a:gd name="T59" fmla="*/ 791 h 2273"/>
                  <a:gd name="T60" fmla="*/ 1604 w 1669"/>
                  <a:gd name="T61" fmla="*/ 768 h 2273"/>
                  <a:gd name="T62" fmla="*/ 1518 w 1669"/>
                  <a:gd name="T63" fmla="*/ 844 h 2273"/>
                  <a:gd name="T64" fmla="*/ 1604 w 1669"/>
                  <a:gd name="T65" fmla="*/ 893 h 2273"/>
                  <a:gd name="T66" fmla="*/ 1604 w 1669"/>
                  <a:gd name="T67" fmla="*/ 768 h 2273"/>
                  <a:gd name="T68" fmla="*/ 1421 w 1669"/>
                  <a:gd name="T69" fmla="*/ 336 h 2273"/>
                  <a:gd name="T70" fmla="*/ 1332 w 1669"/>
                  <a:gd name="T71" fmla="*/ 247 h 2273"/>
                  <a:gd name="T72" fmla="*/ 1356 w 1669"/>
                  <a:gd name="T73" fmla="*/ 400 h 2273"/>
                  <a:gd name="T74" fmla="*/ 895 w 1669"/>
                  <a:gd name="T75" fmla="*/ 161 h 2273"/>
                  <a:gd name="T76" fmla="*/ 833 w 1669"/>
                  <a:gd name="T77" fmla="*/ 0 h 2273"/>
                  <a:gd name="T78" fmla="*/ 771 w 1669"/>
                  <a:gd name="T79" fmla="*/ 161 h 2273"/>
                  <a:gd name="T80" fmla="*/ 307 w 1669"/>
                  <a:gd name="T81" fmla="*/ 408 h 2273"/>
                  <a:gd name="T82" fmla="*/ 334 w 1669"/>
                  <a:gd name="T83" fmla="*/ 258 h 2273"/>
                  <a:gd name="T84" fmla="*/ 245 w 1669"/>
                  <a:gd name="T85" fmla="*/ 346 h 2273"/>
                  <a:gd name="T86" fmla="*/ 149 w 1669"/>
                  <a:gd name="T87" fmla="*/ 844 h 2273"/>
                  <a:gd name="T88" fmla="*/ 65 w 1669"/>
                  <a:gd name="T89" fmla="*/ 768 h 2273"/>
                  <a:gd name="T90" fmla="*/ 65 w 1669"/>
                  <a:gd name="T91" fmla="*/ 893 h 2273"/>
                  <a:gd name="T92" fmla="*/ 149 w 1669"/>
                  <a:gd name="T93" fmla="*/ 844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9" h="2273">
                    <a:moveTo>
                      <a:pt x="835" y="346"/>
                    </a:moveTo>
                    <a:cubicBezTo>
                      <a:pt x="560" y="346"/>
                      <a:pt x="337" y="569"/>
                      <a:pt x="337" y="844"/>
                    </a:cubicBezTo>
                    <a:cubicBezTo>
                      <a:pt x="337" y="975"/>
                      <a:pt x="440" y="1133"/>
                      <a:pt x="441" y="1135"/>
                    </a:cubicBezTo>
                    <a:cubicBezTo>
                      <a:pt x="463" y="1168"/>
                      <a:pt x="495" y="1222"/>
                      <a:pt x="513" y="1259"/>
                    </a:cubicBezTo>
                    <a:lnTo>
                      <a:pt x="620" y="1467"/>
                    </a:lnTo>
                    <a:cubicBezTo>
                      <a:pt x="641" y="1507"/>
                      <a:pt x="656" y="1560"/>
                      <a:pt x="656" y="1590"/>
                    </a:cubicBezTo>
                    <a:cubicBezTo>
                      <a:pt x="657" y="1591"/>
                      <a:pt x="669" y="1600"/>
                      <a:pt x="691" y="1600"/>
                    </a:cubicBezTo>
                    <a:lnTo>
                      <a:pt x="978" y="1600"/>
                    </a:lnTo>
                    <a:cubicBezTo>
                      <a:pt x="1000" y="1600"/>
                      <a:pt x="1012" y="1591"/>
                      <a:pt x="1014" y="1588"/>
                    </a:cubicBezTo>
                    <a:cubicBezTo>
                      <a:pt x="1014" y="1560"/>
                      <a:pt x="1029" y="1507"/>
                      <a:pt x="1049" y="1467"/>
                    </a:cubicBezTo>
                    <a:lnTo>
                      <a:pt x="1157" y="1258"/>
                    </a:lnTo>
                    <a:cubicBezTo>
                      <a:pt x="1175" y="1223"/>
                      <a:pt x="1207" y="1168"/>
                      <a:pt x="1229" y="1135"/>
                    </a:cubicBezTo>
                    <a:cubicBezTo>
                      <a:pt x="1264" y="1080"/>
                      <a:pt x="1333" y="948"/>
                      <a:pt x="1333" y="844"/>
                    </a:cubicBezTo>
                    <a:cubicBezTo>
                      <a:pt x="1333" y="569"/>
                      <a:pt x="1109" y="346"/>
                      <a:pt x="835" y="346"/>
                    </a:cubicBezTo>
                    <a:close/>
                    <a:moveTo>
                      <a:pt x="978" y="1704"/>
                    </a:moveTo>
                    <a:lnTo>
                      <a:pt x="691" y="1704"/>
                    </a:lnTo>
                    <a:cubicBezTo>
                      <a:pt x="613" y="1704"/>
                      <a:pt x="552" y="1654"/>
                      <a:pt x="552" y="1590"/>
                    </a:cubicBezTo>
                    <a:cubicBezTo>
                      <a:pt x="552" y="1581"/>
                      <a:pt x="543" y="1546"/>
                      <a:pt x="528" y="1515"/>
                    </a:cubicBezTo>
                    <a:lnTo>
                      <a:pt x="420" y="1306"/>
                    </a:lnTo>
                    <a:cubicBezTo>
                      <a:pt x="404" y="1273"/>
                      <a:pt x="374" y="1222"/>
                      <a:pt x="354" y="1192"/>
                    </a:cubicBezTo>
                    <a:cubicBezTo>
                      <a:pt x="342" y="1173"/>
                      <a:pt x="233" y="1003"/>
                      <a:pt x="233" y="844"/>
                    </a:cubicBezTo>
                    <a:cubicBezTo>
                      <a:pt x="233" y="512"/>
                      <a:pt x="503" y="242"/>
                      <a:pt x="835" y="242"/>
                    </a:cubicBezTo>
                    <a:cubicBezTo>
                      <a:pt x="1167" y="242"/>
                      <a:pt x="1437" y="512"/>
                      <a:pt x="1437" y="844"/>
                    </a:cubicBezTo>
                    <a:cubicBezTo>
                      <a:pt x="1437" y="1003"/>
                      <a:pt x="1328" y="1173"/>
                      <a:pt x="1316" y="1192"/>
                    </a:cubicBezTo>
                    <a:cubicBezTo>
                      <a:pt x="1296" y="1222"/>
                      <a:pt x="1266" y="1274"/>
                      <a:pt x="1249" y="1306"/>
                    </a:cubicBezTo>
                    <a:lnTo>
                      <a:pt x="1142" y="1515"/>
                    </a:lnTo>
                    <a:cubicBezTo>
                      <a:pt x="1126" y="1546"/>
                      <a:pt x="1118" y="1581"/>
                      <a:pt x="1118" y="1590"/>
                    </a:cubicBezTo>
                    <a:cubicBezTo>
                      <a:pt x="1118" y="1654"/>
                      <a:pt x="1056" y="1704"/>
                      <a:pt x="978" y="1704"/>
                    </a:cubicBezTo>
                    <a:close/>
                    <a:moveTo>
                      <a:pt x="676" y="1960"/>
                    </a:moveTo>
                    <a:cubicBezTo>
                      <a:pt x="632" y="1960"/>
                      <a:pt x="597" y="1995"/>
                      <a:pt x="597" y="2037"/>
                    </a:cubicBezTo>
                    <a:cubicBezTo>
                      <a:pt x="597" y="2080"/>
                      <a:pt x="632" y="2115"/>
                      <a:pt x="676" y="2115"/>
                    </a:cubicBezTo>
                    <a:lnTo>
                      <a:pt x="1002" y="2115"/>
                    </a:lnTo>
                    <a:cubicBezTo>
                      <a:pt x="1046" y="2115"/>
                      <a:pt x="1081" y="2080"/>
                      <a:pt x="1081" y="2037"/>
                    </a:cubicBezTo>
                    <a:cubicBezTo>
                      <a:pt x="1081" y="1995"/>
                      <a:pt x="1046" y="1960"/>
                      <a:pt x="1002" y="1960"/>
                    </a:cubicBezTo>
                    <a:lnTo>
                      <a:pt x="676" y="1960"/>
                    </a:lnTo>
                    <a:close/>
                    <a:moveTo>
                      <a:pt x="645" y="2086"/>
                    </a:moveTo>
                    <a:cubicBezTo>
                      <a:pt x="649" y="2190"/>
                      <a:pt x="734" y="2273"/>
                      <a:pt x="839" y="2273"/>
                    </a:cubicBezTo>
                    <a:cubicBezTo>
                      <a:pt x="944" y="2273"/>
                      <a:pt x="1029" y="2190"/>
                      <a:pt x="1033" y="2086"/>
                    </a:cubicBezTo>
                    <a:lnTo>
                      <a:pt x="645" y="2086"/>
                    </a:lnTo>
                    <a:close/>
                    <a:moveTo>
                      <a:pt x="1081" y="2037"/>
                    </a:moveTo>
                    <a:lnTo>
                      <a:pt x="597" y="2037"/>
                    </a:lnTo>
                    <a:lnTo>
                      <a:pt x="597" y="1795"/>
                    </a:lnTo>
                    <a:lnTo>
                      <a:pt x="1081" y="1795"/>
                    </a:lnTo>
                    <a:lnTo>
                      <a:pt x="1081" y="2037"/>
                    </a:lnTo>
                    <a:close/>
                    <a:moveTo>
                      <a:pt x="1157" y="870"/>
                    </a:moveTo>
                    <a:cubicBezTo>
                      <a:pt x="1157" y="914"/>
                      <a:pt x="1121" y="949"/>
                      <a:pt x="1077" y="949"/>
                    </a:cubicBezTo>
                    <a:lnTo>
                      <a:pt x="914" y="949"/>
                    </a:lnTo>
                    <a:lnTo>
                      <a:pt x="914" y="1113"/>
                    </a:lnTo>
                    <a:cubicBezTo>
                      <a:pt x="914" y="1156"/>
                      <a:pt x="878" y="1192"/>
                      <a:pt x="835" y="1192"/>
                    </a:cubicBezTo>
                    <a:cubicBezTo>
                      <a:pt x="791" y="1192"/>
                      <a:pt x="756" y="1156"/>
                      <a:pt x="756" y="1113"/>
                    </a:cubicBezTo>
                    <a:lnTo>
                      <a:pt x="756" y="949"/>
                    </a:lnTo>
                    <a:lnTo>
                      <a:pt x="592" y="949"/>
                    </a:lnTo>
                    <a:cubicBezTo>
                      <a:pt x="549" y="949"/>
                      <a:pt x="513" y="914"/>
                      <a:pt x="513" y="870"/>
                    </a:cubicBezTo>
                    <a:cubicBezTo>
                      <a:pt x="513" y="827"/>
                      <a:pt x="549" y="791"/>
                      <a:pt x="592" y="791"/>
                    </a:cubicBezTo>
                    <a:lnTo>
                      <a:pt x="756" y="791"/>
                    </a:lnTo>
                    <a:lnTo>
                      <a:pt x="756" y="628"/>
                    </a:lnTo>
                    <a:cubicBezTo>
                      <a:pt x="756" y="584"/>
                      <a:pt x="791" y="548"/>
                      <a:pt x="835" y="548"/>
                    </a:cubicBezTo>
                    <a:cubicBezTo>
                      <a:pt x="878" y="548"/>
                      <a:pt x="914" y="584"/>
                      <a:pt x="914" y="628"/>
                    </a:cubicBezTo>
                    <a:lnTo>
                      <a:pt x="914" y="791"/>
                    </a:lnTo>
                    <a:lnTo>
                      <a:pt x="1077" y="791"/>
                    </a:lnTo>
                    <a:cubicBezTo>
                      <a:pt x="1121" y="791"/>
                      <a:pt x="1157" y="827"/>
                      <a:pt x="1157" y="870"/>
                    </a:cubicBezTo>
                    <a:close/>
                    <a:moveTo>
                      <a:pt x="1604" y="768"/>
                    </a:moveTo>
                    <a:lnTo>
                      <a:pt x="1514" y="768"/>
                    </a:lnTo>
                    <a:cubicBezTo>
                      <a:pt x="1517" y="793"/>
                      <a:pt x="1518" y="818"/>
                      <a:pt x="1518" y="844"/>
                    </a:cubicBezTo>
                    <a:cubicBezTo>
                      <a:pt x="1518" y="860"/>
                      <a:pt x="1517" y="877"/>
                      <a:pt x="1515" y="893"/>
                    </a:cubicBezTo>
                    <a:lnTo>
                      <a:pt x="1604" y="893"/>
                    </a:lnTo>
                    <a:cubicBezTo>
                      <a:pt x="1640" y="893"/>
                      <a:pt x="1669" y="865"/>
                      <a:pt x="1669" y="831"/>
                    </a:cubicBezTo>
                    <a:cubicBezTo>
                      <a:pt x="1669" y="796"/>
                      <a:pt x="1640" y="768"/>
                      <a:pt x="1604" y="768"/>
                    </a:cubicBezTo>
                    <a:close/>
                    <a:moveTo>
                      <a:pt x="1356" y="400"/>
                    </a:moveTo>
                    <a:lnTo>
                      <a:pt x="1421" y="336"/>
                    </a:lnTo>
                    <a:cubicBezTo>
                      <a:pt x="1446" y="310"/>
                      <a:pt x="1447" y="270"/>
                      <a:pt x="1423" y="245"/>
                    </a:cubicBezTo>
                    <a:cubicBezTo>
                      <a:pt x="1398" y="221"/>
                      <a:pt x="1358" y="222"/>
                      <a:pt x="1332" y="247"/>
                    </a:cubicBezTo>
                    <a:lnTo>
                      <a:pt x="1267" y="313"/>
                    </a:lnTo>
                    <a:cubicBezTo>
                      <a:pt x="1299" y="339"/>
                      <a:pt x="1329" y="368"/>
                      <a:pt x="1356" y="400"/>
                    </a:cubicBezTo>
                    <a:close/>
                    <a:moveTo>
                      <a:pt x="833" y="158"/>
                    </a:moveTo>
                    <a:cubicBezTo>
                      <a:pt x="854" y="158"/>
                      <a:pt x="875" y="160"/>
                      <a:pt x="895" y="161"/>
                    </a:cubicBezTo>
                    <a:lnTo>
                      <a:pt x="895" y="65"/>
                    </a:lnTo>
                    <a:cubicBezTo>
                      <a:pt x="895" y="29"/>
                      <a:pt x="867" y="0"/>
                      <a:pt x="833" y="0"/>
                    </a:cubicBezTo>
                    <a:cubicBezTo>
                      <a:pt x="799" y="0"/>
                      <a:pt x="771" y="29"/>
                      <a:pt x="771" y="65"/>
                    </a:cubicBezTo>
                    <a:lnTo>
                      <a:pt x="771" y="161"/>
                    </a:lnTo>
                    <a:cubicBezTo>
                      <a:pt x="791" y="160"/>
                      <a:pt x="812" y="158"/>
                      <a:pt x="833" y="158"/>
                    </a:cubicBezTo>
                    <a:close/>
                    <a:moveTo>
                      <a:pt x="307" y="408"/>
                    </a:moveTo>
                    <a:cubicBezTo>
                      <a:pt x="333" y="375"/>
                      <a:pt x="363" y="346"/>
                      <a:pt x="395" y="319"/>
                    </a:cubicBezTo>
                    <a:lnTo>
                      <a:pt x="334" y="258"/>
                    </a:lnTo>
                    <a:cubicBezTo>
                      <a:pt x="308" y="233"/>
                      <a:pt x="268" y="232"/>
                      <a:pt x="244" y="256"/>
                    </a:cubicBezTo>
                    <a:cubicBezTo>
                      <a:pt x="219" y="281"/>
                      <a:pt x="220" y="321"/>
                      <a:pt x="245" y="346"/>
                    </a:cubicBezTo>
                    <a:lnTo>
                      <a:pt x="307" y="408"/>
                    </a:lnTo>
                    <a:close/>
                    <a:moveTo>
                      <a:pt x="149" y="844"/>
                    </a:moveTo>
                    <a:cubicBezTo>
                      <a:pt x="149" y="818"/>
                      <a:pt x="151" y="793"/>
                      <a:pt x="154" y="768"/>
                    </a:cubicBezTo>
                    <a:lnTo>
                      <a:pt x="65" y="768"/>
                    </a:lnTo>
                    <a:cubicBezTo>
                      <a:pt x="29" y="768"/>
                      <a:pt x="0" y="796"/>
                      <a:pt x="0" y="831"/>
                    </a:cubicBezTo>
                    <a:cubicBezTo>
                      <a:pt x="0" y="865"/>
                      <a:pt x="29" y="893"/>
                      <a:pt x="65" y="893"/>
                    </a:cubicBezTo>
                    <a:lnTo>
                      <a:pt x="152" y="893"/>
                    </a:lnTo>
                    <a:cubicBezTo>
                      <a:pt x="151" y="877"/>
                      <a:pt x="149" y="860"/>
                      <a:pt x="149" y="844"/>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32" name="组合 31"/>
            <p:cNvGrpSpPr/>
            <p:nvPr/>
          </p:nvGrpSpPr>
          <p:grpSpPr>
            <a:xfrm>
              <a:off x="5964874" y="4583139"/>
              <a:ext cx="383088" cy="388316"/>
              <a:chOff x="1342896" y="2366362"/>
              <a:chExt cx="2093913" cy="2122488"/>
            </a:xfrm>
            <a:solidFill>
              <a:schemeClr val="bg1">
                <a:lumMod val="50000"/>
              </a:schemeClr>
            </a:solidFill>
          </p:grpSpPr>
          <p:sp>
            <p:nvSpPr>
              <p:cNvPr id="36" name="Freeform 6"/>
              <p:cNvSpPr>
                <a:spLocks noEditPoints="1"/>
              </p:cNvSpPr>
              <p:nvPr/>
            </p:nvSpPr>
            <p:spPr bwMode="auto">
              <a:xfrm>
                <a:off x="1342896" y="2366362"/>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nvGrpSpPr>
              <p:cNvPr id="37" name="组合 36"/>
              <p:cNvGrpSpPr/>
              <p:nvPr/>
            </p:nvGrpSpPr>
            <p:grpSpPr>
              <a:xfrm>
                <a:off x="1767347" y="2753040"/>
                <a:ext cx="1311950" cy="1299916"/>
                <a:chOff x="4699000" y="4643438"/>
                <a:chExt cx="346075" cy="342900"/>
              </a:xfrm>
              <a:grpFill/>
            </p:grpSpPr>
            <p:sp>
              <p:nvSpPr>
                <p:cNvPr id="38" name="Freeform 20"/>
                <p:cNvSpPr>
                  <a:spLocks noEditPoints="1"/>
                </p:cNvSpPr>
                <p:nvPr/>
              </p:nvSpPr>
              <p:spPr bwMode="auto">
                <a:xfrm>
                  <a:off x="4894263" y="4841875"/>
                  <a:ext cx="146050" cy="142875"/>
                </a:xfrm>
                <a:custGeom>
                  <a:avLst/>
                  <a:gdLst>
                    <a:gd name="T0" fmla="*/ 232 w 340"/>
                    <a:gd name="T1" fmla="*/ 183 h 333"/>
                    <a:gd name="T2" fmla="*/ 274 w 340"/>
                    <a:gd name="T3" fmla="*/ 224 h 333"/>
                    <a:gd name="T4" fmla="*/ 232 w 340"/>
                    <a:gd name="T5" fmla="*/ 266 h 333"/>
                    <a:gd name="T6" fmla="*/ 191 w 340"/>
                    <a:gd name="T7" fmla="*/ 224 h 333"/>
                    <a:gd name="T8" fmla="*/ 232 w 340"/>
                    <a:gd name="T9" fmla="*/ 183 h 333"/>
                    <a:gd name="T10" fmla="*/ 75 w 340"/>
                    <a:gd name="T11" fmla="*/ 3 h 333"/>
                    <a:gd name="T12" fmla="*/ 85 w 340"/>
                    <a:gd name="T13" fmla="*/ 24 h 333"/>
                    <a:gd name="T14" fmla="*/ 63 w 340"/>
                    <a:gd name="T15" fmla="*/ 46 h 333"/>
                    <a:gd name="T16" fmla="*/ 42 w 340"/>
                    <a:gd name="T17" fmla="*/ 67 h 333"/>
                    <a:gd name="T18" fmla="*/ 0 w 340"/>
                    <a:gd name="T19" fmla="*/ 94 h 333"/>
                    <a:gd name="T20" fmla="*/ 140 w 340"/>
                    <a:gd name="T21" fmla="*/ 235 h 333"/>
                    <a:gd name="T22" fmla="*/ 207 w 340"/>
                    <a:gd name="T23" fmla="*/ 324 h 333"/>
                    <a:gd name="T24" fmla="*/ 242 w 340"/>
                    <a:gd name="T25" fmla="*/ 333 h 333"/>
                    <a:gd name="T26" fmla="*/ 340 w 340"/>
                    <a:gd name="T27" fmla="*/ 235 h 333"/>
                    <a:gd name="T28" fmla="*/ 330 w 340"/>
                    <a:gd name="T29" fmla="*/ 199 h 333"/>
                    <a:gd name="T30" fmla="*/ 242 w 340"/>
                    <a:gd name="T31" fmla="*/ 133 h 333"/>
                    <a:gd name="T32" fmla="*/ 109 w 340"/>
                    <a:gd name="T33" fmla="*/ 0 h 333"/>
                    <a:gd name="T34" fmla="*/ 96 w 340"/>
                    <a:gd name="T35" fmla="*/ 13 h 333"/>
                    <a:gd name="T36" fmla="*/ 75 w 340"/>
                    <a:gd name="T37" fmla="*/ 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0" h="333">
                      <a:moveTo>
                        <a:pt x="232" y="183"/>
                      </a:moveTo>
                      <a:cubicBezTo>
                        <a:pt x="255" y="183"/>
                        <a:pt x="274" y="201"/>
                        <a:pt x="274" y="224"/>
                      </a:cubicBezTo>
                      <a:cubicBezTo>
                        <a:pt x="274" y="247"/>
                        <a:pt x="255" y="266"/>
                        <a:pt x="232" y="266"/>
                      </a:cubicBezTo>
                      <a:cubicBezTo>
                        <a:pt x="210" y="266"/>
                        <a:pt x="191" y="247"/>
                        <a:pt x="191" y="224"/>
                      </a:cubicBezTo>
                      <a:cubicBezTo>
                        <a:pt x="191" y="201"/>
                        <a:pt x="210" y="183"/>
                        <a:pt x="232" y="183"/>
                      </a:cubicBezTo>
                      <a:close/>
                      <a:moveTo>
                        <a:pt x="75" y="3"/>
                      </a:moveTo>
                      <a:lnTo>
                        <a:pt x="85" y="24"/>
                      </a:lnTo>
                      <a:lnTo>
                        <a:pt x="63" y="46"/>
                      </a:lnTo>
                      <a:lnTo>
                        <a:pt x="42" y="67"/>
                      </a:lnTo>
                      <a:cubicBezTo>
                        <a:pt x="30" y="79"/>
                        <a:pt x="15" y="88"/>
                        <a:pt x="0" y="94"/>
                      </a:cubicBezTo>
                      <a:lnTo>
                        <a:pt x="140" y="235"/>
                      </a:lnTo>
                      <a:lnTo>
                        <a:pt x="207" y="324"/>
                      </a:lnTo>
                      <a:lnTo>
                        <a:pt x="242" y="333"/>
                      </a:lnTo>
                      <a:lnTo>
                        <a:pt x="340" y="235"/>
                      </a:lnTo>
                      <a:lnTo>
                        <a:pt x="330" y="199"/>
                      </a:lnTo>
                      <a:lnTo>
                        <a:pt x="242" y="133"/>
                      </a:lnTo>
                      <a:lnTo>
                        <a:pt x="109" y="0"/>
                      </a:lnTo>
                      <a:lnTo>
                        <a:pt x="96" y="13"/>
                      </a:lnTo>
                      <a:lnTo>
                        <a:pt x="75"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sp>
              <p:nvSpPr>
                <p:cNvPr id="39" name="Freeform 21"/>
                <p:cNvSpPr/>
                <p:nvPr/>
              </p:nvSpPr>
              <p:spPr bwMode="auto">
                <a:xfrm>
                  <a:off x="4699000" y="4643438"/>
                  <a:ext cx="153987" cy="153988"/>
                </a:xfrm>
                <a:custGeom>
                  <a:avLst/>
                  <a:gdLst>
                    <a:gd name="T0" fmla="*/ 288 w 354"/>
                    <a:gd name="T1" fmla="*/ 281 h 355"/>
                    <a:gd name="T2" fmla="*/ 311 w 354"/>
                    <a:gd name="T3" fmla="*/ 258 h 355"/>
                    <a:gd name="T4" fmla="*/ 332 w 354"/>
                    <a:gd name="T5" fmla="*/ 269 h 355"/>
                    <a:gd name="T6" fmla="*/ 321 w 354"/>
                    <a:gd name="T7" fmla="*/ 248 h 355"/>
                    <a:gd name="T8" fmla="*/ 344 w 354"/>
                    <a:gd name="T9" fmla="*/ 225 h 355"/>
                    <a:gd name="T10" fmla="*/ 346 w 354"/>
                    <a:gd name="T11" fmla="*/ 223 h 355"/>
                    <a:gd name="T12" fmla="*/ 354 w 354"/>
                    <a:gd name="T13" fmla="*/ 185 h 355"/>
                    <a:gd name="T14" fmla="*/ 170 w 354"/>
                    <a:gd name="T15" fmla="*/ 1 h 355"/>
                    <a:gd name="T16" fmla="*/ 153 w 354"/>
                    <a:gd name="T17" fmla="*/ 17 h 355"/>
                    <a:gd name="T18" fmla="*/ 222 w 354"/>
                    <a:gd name="T19" fmla="*/ 127 h 355"/>
                    <a:gd name="T20" fmla="*/ 126 w 354"/>
                    <a:gd name="T21" fmla="*/ 223 h 355"/>
                    <a:gd name="T22" fmla="*/ 16 w 354"/>
                    <a:gd name="T23" fmla="*/ 154 h 355"/>
                    <a:gd name="T24" fmla="*/ 0 w 354"/>
                    <a:gd name="T25" fmla="*/ 171 h 355"/>
                    <a:gd name="T26" fmla="*/ 184 w 354"/>
                    <a:gd name="T27" fmla="*/ 355 h 355"/>
                    <a:gd name="T28" fmla="*/ 237 w 354"/>
                    <a:gd name="T29" fmla="*/ 340 h 355"/>
                    <a:gd name="T30" fmla="*/ 240 w 354"/>
                    <a:gd name="T31" fmla="*/ 344 h 355"/>
                    <a:gd name="T32" fmla="*/ 268 w 354"/>
                    <a:gd name="T33" fmla="*/ 301 h 355"/>
                    <a:gd name="T34" fmla="*/ 288 w 354"/>
                    <a:gd name="T35" fmla="*/ 28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4" h="355">
                      <a:moveTo>
                        <a:pt x="288" y="281"/>
                      </a:moveTo>
                      <a:lnTo>
                        <a:pt x="311" y="258"/>
                      </a:lnTo>
                      <a:lnTo>
                        <a:pt x="332" y="269"/>
                      </a:lnTo>
                      <a:lnTo>
                        <a:pt x="321" y="248"/>
                      </a:lnTo>
                      <a:lnTo>
                        <a:pt x="344" y="225"/>
                      </a:lnTo>
                      <a:lnTo>
                        <a:pt x="346" y="223"/>
                      </a:lnTo>
                      <a:cubicBezTo>
                        <a:pt x="351" y="210"/>
                        <a:pt x="354" y="197"/>
                        <a:pt x="354" y="185"/>
                      </a:cubicBezTo>
                      <a:cubicBezTo>
                        <a:pt x="354" y="91"/>
                        <a:pt x="264" y="0"/>
                        <a:pt x="170" y="1"/>
                      </a:cubicBezTo>
                      <a:cubicBezTo>
                        <a:pt x="170" y="1"/>
                        <a:pt x="159" y="11"/>
                        <a:pt x="153" y="17"/>
                      </a:cubicBezTo>
                      <a:cubicBezTo>
                        <a:pt x="229" y="93"/>
                        <a:pt x="222" y="80"/>
                        <a:pt x="222" y="127"/>
                      </a:cubicBezTo>
                      <a:cubicBezTo>
                        <a:pt x="222" y="164"/>
                        <a:pt x="162" y="223"/>
                        <a:pt x="126" y="223"/>
                      </a:cubicBezTo>
                      <a:cubicBezTo>
                        <a:pt x="78" y="223"/>
                        <a:pt x="93" y="231"/>
                        <a:pt x="16" y="154"/>
                      </a:cubicBezTo>
                      <a:cubicBezTo>
                        <a:pt x="10" y="160"/>
                        <a:pt x="0" y="171"/>
                        <a:pt x="0" y="171"/>
                      </a:cubicBezTo>
                      <a:cubicBezTo>
                        <a:pt x="1" y="265"/>
                        <a:pt x="90" y="355"/>
                        <a:pt x="184" y="355"/>
                      </a:cubicBezTo>
                      <a:cubicBezTo>
                        <a:pt x="201" y="355"/>
                        <a:pt x="219" y="349"/>
                        <a:pt x="237" y="340"/>
                      </a:cubicBezTo>
                      <a:lnTo>
                        <a:pt x="240" y="344"/>
                      </a:lnTo>
                      <a:cubicBezTo>
                        <a:pt x="246" y="328"/>
                        <a:pt x="255" y="314"/>
                        <a:pt x="268" y="301"/>
                      </a:cubicBezTo>
                      <a:lnTo>
                        <a:pt x="288" y="2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sp>
              <p:nvSpPr>
                <p:cNvPr id="40" name="Freeform 22"/>
                <p:cNvSpPr/>
                <p:nvPr/>
              </p:nvSpPr>
              <p:spPr bwMode="auto">
                <a:xfrm>
                  <a:off x="4699000" y="4643438"/>
                  <a:ext cx="346075" cy="342900"/>
                </a:xfrm>
                <a:custGeom>
                  <a:avLst/>
                  <a:gdLst>
                    <a:gd name="T0" fmla="*/ 771 w 800"/>
                    <a:gd name="T1" fmla="*/ 76 h 791"/>
                    <a:gd name="T2" fmla="*/ 716 w 800"/>
                    <a:gd name="T3" fmla="*/ 22 h 791"/>
                    <a:gd name="T4" fmla="*/ 663 w 800"/>
                    <a:gd name="T5" fmla="*/ 0 h 791"/>
                    <a:gd name="T6" fmla="*/ 610 w 800"/>
                    <a:gd name="T7" fmla="*/ 22 h 791"/>
                    <a:gd name="T8" fmla="*/ 376 w 800"/>
                    <a:gd name="T9" fmla="*/ 256 h 791"/>
                    <a:gd name="T10" fmla="*/ 366 w 800"/>
                    <a:gd name="T11" fmla="*/ 302 h 791"/>
                    <a:gd name="T12" fmla="*/ 335 w 800"/>
                    <a:gd name="T13" fmla="*/ 315 h 791"/>
                    <a:gd name="T14" fmla="*/ 320 w 800"/>
                    <a:gd name="T15" fmla="*/ 312 h 791"/>
                    <a:gd name="T16" fmla="*/ 300 w 800"/>
                    <a:gd name="T17" fmla="*/ 332 h 791"/>
                    <a:gd name="T18" fmla="*/ 300 w 800"/>
                    <a:gd name="T19" fmla="*/ 438 h 791"/>
                    <a:gd name="T20" fmla="*/ 303 w 800"/>
                    <a:gd name="T21" fmla="*/ 442 h 791"/>
                    <a:gd name="T22" fmla="*/ 120 w 800"/>
                    <a:gd name="T23" fmla="*/ 625 h 791"/>
                    <a:gd name="T24" fmla="*/ 72 w 800"/>
                    <a:gd name="T25" fmla="*/ 643 h 791"/>
                    <a:gd name="T26" fmla="*/ 0 w 800"/>
                    <a:gd name="T27" fmla="*/ 745 h 791"/>
                    <a:gd name="T28" fmla="*/ 46 w 800"/>
                    <a:gd name="T29" fmla="*/ 791 h 791"/>
                    <a:gd name="T30" fmla="*/ 148 w 800"/>
                    <a:gd name="T31" fmla="*/ 720 h 791"/>
                    <a:gd name="T32" fmla="*/ 166 w 800"/>
                    <a:gd name="T33" fmla="*/ 670 h 791"/>
                    <a:gd name="T34" fmla="*/ 349 w 800"/>
                    <a:gd name="T35" fmla="*/ 487 h 791"/>
                    <a:gd name="T36" fmla="*/ 355 w 800"/>
                    <a:gd name="T37" fmla="*/ 493 h 791"/>
                    <a:gd name="T38" fmla="*/ 407 w 800"/>
                    <a:gd name="T39" fmla="*/ 515 h 791"/>
                    <a:gd name="T40" fmla="*/ 460 w 800"/>
                    <a:gd name="T41" fmla="*/ 493 h 791"/>
                    <a:gd name="T42" fmla="*/ 481 w 800"/>
                    <a:gd name="T43" fmla="*/ 472 h 791"/>
                    <a:gd name="T44" fmla="*/ 490 w 800"/>
                    <a:gd name="T45" fmla="*/ 426 h 791"/>
                    <a:gd name="T46" fmla="*/ 522 w 800"/>
                    <a:gd name="T47" fmla="*/ 414 h 791"/>
                    <a:gd name="T48" fmla="*/ 536 w 800"/>
                    <a:gd name="T49" fmla="*/ 417 h 791"/>
                    <a:gd name="T50" fmla="*/ 771 w 800"/>
                    <a:gd name="T51" fmla="*/ 182 h 791"/>
                    <a:gd name="T52" fmla="*/ 771 w 800"/>
                    <a:gd name="T53" fmla="*/ 76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00" h="791">
                      <a:moveTo>
                        <a:pt x="771" y="76"/>
                      </a:moveTo>
                      <a:lnTo>
                        <a:pt x="716" y="22"/>
                      </a:lnTo>
                      <a:cubicBezTo>
                        <a:pt x="701" y="7"/>
                        <a:pt x="682" y="0"/>
                        <a:pt x="663" y="0"/>
                      </a:cubicBezTo>
                      <a:cubicBezTo>
                        <a:pt x="644" y="0"/>
                        <a:pt x="625" y="7"/>
                        <a:pt x="610" y="22"/>
                      </a:cubicBezTo>
                      <a:lnTo>
                        <a:pt x="376" y="256"/>
                      </a:lnTo>
                      <a:cubicBezTo>
                        <a:pt x="383" y="270"/>
                        <a:pt x="378" y="291"/>
                        <a:pt x="366" y="302"/>
                      </a:cubicBezTo>
                      <a:cubicBezTo>
                        <a:pt x="359" y="310"/>
                        <a:pt x="346" y="315"/>
                        <a:pt x="335" y="315"/>
                      </a:cubicBezTo>
                      <a:cubicBezTo>
                        <a:pt x="330" y="315"/>
                        <a:pt x="325" y="314"/>
                        <a:pt x="320" y="312"/>
                      </a:cubicBezTo>
                      <a:lnTo>
                        <a:pt x="300" y="332"/>
                      </a:lnTo>
                      <a:cubicBezTo>
                        <a:pt x="271" y="361"/>
                        <a:pt x="271" y="409"/>
                        <a:pt x="300" y="438"/>
                      </a:cubicBezTo>
                      <a:lnTo>
                        <a:pt x="303" y="442"/>
                      </a:lnTo>
                      <a:lnTo>
                        <a:pt x="120" y="625"/>
                      </a:lnTo>
                      <a:lnTo>
                        <a:pt x="72" y="643"/>
                      </a:lnTo>
                      <a:lnTo>
                        <a:pt x="0" y="745"/>
                      </a:lnTo>
                      <a:lnTo>
                        <a:pt x="46" y="791"/>
                      </a:lnTo>
                      <a:lnTo>
                        <a:pt x="148" y="720"/>
                      </a:lnTo>
                      <a:lnTo>
                        <a:pt x="166" y="670"/>
                      </a:lnTo>
                      <a:lnTo>
                        <a:pt x="349" y="487"/>
                      </a:lnTo>
                      <a:lnTo>
                        <a:pt x="355" y="493"/>
                      </a:lnTo>
                      <a:cubicBezTo>
                        <a:pt x="369" y="507"/>
                        <a:pt x="388" y="515"/>
                        <a:pt x="407" y="515"/>
                      </a:cubicBezTo>
                      <a:cubicBezTo>
                        <a:pt x="426" y="515"/>
                        <a:pt x="446" y="507"/>
                        <a:pt x="460" y="493"/>
                      </a:cubicBezTo>
                      <a:lnTo>
                        <a:pt x="481" y="472"/>
                      </a:lnTo>
                      <a:cubicBezTo>
                        <a:pt x="474" y="458"/>
                        <a:pt x="479" y="437"/>
                        <a:pt x="490" y="426"/>
                      </a:cubicBezTo>
                      <a:cubicBezTo>
                        <a:pt x="498" y="419"/>
                        <a:pt x="510" y="414"/>
                        <a:pt x="522" y="414"/>
                      </a:cubicBezTo>
                      <a:cubicBezTo>
                        <a:pt x="527" y="414"/>
                        <a:pt x="532" y="415"/>
                        <a:pt x="536" y="417"/>
                      </a:cubicBezTo>
                      <a:lnTo>
                        <a:pt x="771" y="182"/>
                      </a:lnTo>
                      <a:cubicBezTo>
                        <a:pt x="800" y="153"/>
                        <a:pt x="800" y="106"/>
                        <a:pt x="771"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grpSp>
        </p:grpSp>
        <p:grpSp>
          <p:nvGrpSpPr>
            <p:cNvPr id="33" name="组合 32"/>
            <p:cNvGrpSpPr/>
            <p:nvPr/>
          </p:nvGrpSpPr>
          <p:grpSpPr>
            <a:xfrm>
              <a:off x="7163685" y="4583139"/>
              <a:ext cx="383088" cy="388316"/>
              <a:chOff x="4910385" y="-2248866"/>
              <a:chExt cx="2093913" cy="2122488"/>
            </a:xfrm>
            <a:solidFill>
              <a:schemeClr val="bg1">
                <a:lumMod val="50000"/>
              </a:schemeClr>
            </a:solidFill>
          </p:grpSpPr>
          <p:sp>
            <p:nvSpPr>
              <p:cNvPr id="34" name="Freeform 6"/>
              <p:cNvSpPr>
                <a:spLocks noEditPoints="1"/>
              </p:cNvSpPr>
              <p:nvPr/>
            </p:nvSpPr>
            <p:spPr bwMode="auto">
              <a:xfrm>
                <a:off x="4910385" y="-22488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35" name="Freeform 5"/>
              <p:cNvSpPr>
                <a:spLocks noEditPoints="1"/>
              </p:cNvSpPr>
              <p:nvPr/>
            </p:nvSpPr>
            <p:spPr bwMode="auto">
              <a:xfrm>
                <a:off x="5341463" y="-1826020"/>
                <a:ext cx="1381847" cy="1227579"/>
              </a:xfrm>
              <a:custGeom>
                <a:avLst/>
                <a:gdLst>
                  <a:gd name="T0" fmla="*/ 746 w 1802"/>
                  <a:gd name="T1" fmla="*/ 524 h 1618"/>
                  <a:gd name="T2" fmla="*/ 223 w 1802"/>
                  <a:gd name="T3" fmla="*/ 599 h 1618"/>
                  <a:gd name="T4" fmla="*/ 223 w 1802"/>
                  <a:gd name="T5" fmla="*/ 383 h 1618"/>
                  <a:gd name="T6" fmla="*/ 1059 w 1802"/>
                  <a:gd name="T7" fmla="*/ 458 h 1618"/>
                  <a:gd name="T8" fmla="*/ 223 w 1802"/>
                  <a:gd name="T9" fmla="*/ 383 h 1618"/>
                  <a:gd name="T10" fmla="*/ 1059 w 1802"/>
                  <a:gd name="T11" fmla="*/ 241 h 1618"/>
                  <a:gd name="T12" fmla="*/ 223 w 1802"/>
                  <a:gd name="T13" fmla="*/ 317 h 1618"/>
                  <a:gd name="T14" fmla="*/ 0 w 1802"/>
                  <a:gd name="T15" fmla="*/ 1182 h 1618"/>
                  <a:gd name="T16" fmla="*/ 202 w 1802"/>
                  <a:gd name="T17" fmla="*/ 1455 h 1618"/>
                  <a:gd name="T18" fmla="*/ 1283 w 1802"/>
                  <a:gd name="T19" fmla="*/ 1548 h 1618"/>
                  <a:gd name="T20" fmla="*/ 1198 w 1802"/>
                  <a:gd name="T21" fmla="*/ 1219 h 1618"/>
                  <a:gd name="T22" fmla="*/ 382 w 1802"/>
                  <a:gd name="T23" fmla="*/ 1228 h 1618"/>
                  <a:gd name="T24" fmla="*/ 298 w 1802"/>
                  <a:gd name="T25" fmla="*/ 1320 h 1618"/>
                  <a:gd name="T26" fmla="*/ 84 w 1802"/>
                  <a:gd name="T27" fmla="*/ 1164 h 1618"/>
                  <a:gd name="T28" fmla="*/ 1198 w 1802"/>
                  <a:gd name="T29" fmla="*/ 85 h 1618"/>
                  <a:gd name="T30" fmla="*/ 1283 w 1802"/>
                  <a:gd name="T31" fmla="*/ 840 h 1618"/>
                  <a:gd name="T32" fmla="*/ 0 w 1802"/>
                  <a:gd name="T33" fmla="*/ 0 h 1618"/>
                  <a:gd name="T34" fmla="*/ 302 w 1802"/>
                  <a:gd name="T35" fmla="*/ 1398 h 1618"/>
                  <a:gd name="T36" fmla="*/ 972 w 1802"/>
                  <a:gd name="T37" fmla="*/ 1492 h 1618"/>
                  <a:gd name="T38" fmla="*/ 302 w 1802"/>
                  <a:gd name="T39" fmla="*/ 1398 h 1618"/>
                  <a:gd name="T40" fmla="*/ 1442 w 1802"/>
                  <a:gd name="T41" fmla="*/ 1062 h 1618"/>
                  <a:gd name="T42" fmla="*/ 993 w 1802"/>
                  <a:gd name="T43" fmla="*/ 851 h 1618"/>
                  <a:gd name="T44" fmla="*/ 1783 w 1802"/>
                  <a:gd name="T45" fmla="*/ 1547 h 1618"/>
                  <a:gd name="T46" fmla="*/ 1604 w 1802"/>
                  <a:gd name="T47" fmla="*/ 1057 h 1618"/>
                  <a:gd name="T48" fmla="*/ 1387 w 1802"/>
                  <a:gd name="T49" fmla="*/ 940 h 1618"/>
                  <a:gd name="T50" fmla="*/ 1393 w 1802"/>
                  <a:gd name="T51" fmla="*/ 863 h 1618"/>
                  <a:gd name="T52" fmla="*/ 1333 w 1802"/>
                  <a:gd name="T53" fmla="*/ 914 h 1618"/>
                  <a:gd name="T54" fmla="*/ 1360 w 1802"/>
                  <a:gd name="T55" fmla="*/ 951 h 1618"/>
                  <a:gd name="T56" fmla="*/ 1549 w 1802"/>
                  <a:gd name="T57" fmla="*/ 1082 h 1618"/>
                  <a:gd name="T58" fmla="*/ 1681 w 1802"/>
                  <a:gd name="T59" fmla="*/ 1321 h 1618"/>
                  <a:gd name="T60" fmla="*/ 1572 w 1802"/>
                  <a:gd name="T61" fmla="*/ 1171 h 1618"/>
                  <a:gd name="T62" fmla="*/ 1270 w 1802"/>
                  <a:gd name="T63" fmla="*/ 1253 h 1618"/>
                  <a:gd name="T64" fmla="*/ 1696 w 1802"/>
                  <a:gd name="T65" fmla="*/ 1610 h 1618"/>
                  <a:gd name="T66" fmla="*/ 1069 w 1802"/>
                  <a:gd name="T67" fmla="*/ 618 h 1618"/>
                  <a:gd name="T68" fmla="*/ 823 w 1802"/>
                  <a:gd name="T69" fmla="*/ 496 h 1618"/>
                  <a:gd name="T70" fmla="*/ 1007 w 1802"/>
                  <a:gd name="T71" fmla="*/ 661 h 1618"/>
                  <a:gd name="T72" fmla="*/ 941 w 1802"/>
                  <a:gd name="T73" fmla="*/ 716 h 1618"/>
                  <a:gd name="T74" fmla="*/ 810 w 1802"/>
                  <a:gd name="T75" fmla="*/ 507 h 1618"/>
                  <a:gd name="T76" fmla="*/ 889 w 1802"/>
                  <a:gd name="T77" fmla="*/ 770 h 1618"/>
                  <a:gd name="T78" fmla="*/ 1111 w 1802"/>
                  <a:gd name="T79" fmla="*/ 71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2" h="1618">
                    <a:moveTo>
                      <a:pt x="223" y="524"/>
                    </a:moveTo>
                    <a:lnTo>
                      <a:pt x="746" y="524"/>
                    </a:lnTo>
                    <a:lnTo>
                      <a:pt x="746" y="599"/>
                    </a:lnTo>
                    <a:lnTo>
                      <a:pt x="223" y="599"/>
                    </a:lnTo>
                    <a:lnTo>
                      <a:pt x="223" y="524"/>
                    </a:lnTo>
                    <a:close/>
                    <a:moveTo>
                      <a:pt x="223" y="383"/>
                    </a:moveTo>
                    <a:lnTo>
                      <a:pt x="1059" y="383"/>
                    </a:lnTo>
                    <a:lnTo>
                      <a:pt x="1059" y="458"/>
                    </a:lnTo>
                    <a:lnTo>
                      <a:pt x="223" y="458"/>
                    </a:lnTo>
                    <a:lnTo>
                      <a:pt x="223" y="383"/>
                    </a:lnTo>
                    <a:close/>
                    <a:moveTo>
                      <a:pt x="223" y="241"/>
                    </a:moveTo>
                    <a:lnTo>
                      <a:pt x="1059" y="241"/>
                    </a:lnTo>
                    <a:lnTo>
                      <a:pt x="1059" y="317"/>
                    </a:lnTo>
                    <a:lnTo>
                      <a:pt x="223" y="317"/>
                    </a:lnTo>
                    <a:lnTo>
                      <a:pt x="223" y="241"/>
                    </a:lnTo>
                    <a:close/>
                    <a:moveTo>
                      <a:pt x="0" y="1182"/>
                    </a:moveTo>
                    <a:cubicBezTo>
                      <a:pt x="0" y="1254"/>
                      <a:pt x="9" y="1311"/>
                      <a:pt x="54" y="1369"/>
                    </a:cubicBezTo>
                    <a:cubicBezTo>
                      <a:pt x="92" y="1419"/>
                      <a:pt x="140" y="1446"/>
                      <a:pt x="202" y="1455"/>
                    </a:cubicBezTo>
                    <a:lnTo>
                      <a:pt x="1206" y="1612"/>
                    </a:lnTo>
                    <a:cubicBezTo>
                      <a:pt x="1248" y="1618"/>
                      <a:pt x="1283" y="1590"/>
                      <a:pt x="1283" y="1548"/>
                    </a:cubicBezTo>
                    <a:lnTo>
                      <a:pt x="1283" y="1335"/>
                    </a:lnTo>
                    <a:cubicBezTo>
                      <a:pt x="1254" y="1299"/>
                      <a:pt x="1226" y="1259"/>
                      <a:pt x="1198" y="1219"/>
                    </a:cubicBezTo>
                    <a:lnTo>
                      <a:pt x="1198" y="1490"/>
                    </a:lnTo>
                    <a:lnTo>
                      <a:pt x="382" y="1228"/>
                    </a:lnTo>
                    <a:cubicBezTo>
                      <a:pt x="372" y="1225"/>
                      <a:pt x="361" y="1229"/>
                      <a:pt x="356" y="1239"/>
                    </a:cubicBezTo>
                    <a:cubicBezTo>
                      <a:pt x="339" y="1273"/>
                      <a:pt x="319" y="1304"/>
                      <a:pt x="298" y="1320"/>
                    </a:cubicBezTo>
                    <a:cubicBezTo>
                      <a:pt x="239" y="1366"/>
                      <a:pt x="166" y="1357"/>
                      <a:pt x="121" y="1299"/>
                    </a:cubicBezTo>
                    <a:cubicBezTo>
                      <a:pt x="88" y="1256"/>
                      <a:pt x="84" y="1215"/>
                      <a:pt x="84" y="1164"/>
                    </a:cubicBezTo>
                    <a:lnTo>
                      <a:pt x="84" y="85"/>
                    </a:lnTo>
                    <a:lnTo>
                      <a:pt x="1198" y="85"/>
                    </a:lnTo>
                    <a:lnTo>
                      <a:pt x="1198" y="751"/>
                    </a:lnTo>
                    <a:lnTo>
                      <a:pt x="1283" y="840"/>
                    </a:lnTo>
                    <a:lnTo>
                      <a:pt x="1283" y="0"/>
                    </a:lnTo>
                    <a:lnTo>
                      <a:pt x="0" y="0"/>
                    </a:lnTo>
                    <a:lnTo>
                      <a:pt x="0" y="1182"/>
                    </a:lnTo>
                    <a:close/>
                    <a:moveTo>
                      <a:pt x="302" y="1398"/>
                    </a:moveTo>
                    <a:lnTo>
                      <a:pt x="970" y="1503"/>
                    </a:lnTo>
                    <a:cubicBezTo>
                      <a:pt x="977" y="1504"/>
                      <a:pt x="980" y="1494"/>
                      <a:pt x="972" y="1492"/>
                    </a:cubicBezTo>
                    <a:lnTo>
                      <a:pt x="390" y="1305"/>
                    </a:lnTo>
                    <a:cubicBezTo>
                      <a:pt x="364" y="1349"/>
                      <a:pt x="344" y="1371"/>
                      <a:pt x="302" y="1398"/>
                    </a:cubicBezTo>
                    <a:close/>
                    <a:moveTo>
                      <a:pt x="1131" y="735"/>
                    </a:moveTo>
                    <a:lnTo>
                      <a:pt x="1442" y="1062"/>
                    </a:lnTo>
                    <a:lnTo>
                      <a:pt x="1264" y="1213"/>
                    </a:lnTo>
                    <a:lnTo>
                      <a:pt x="993" y="851"/>
                    </a:lnTo>
                    <a:lnTo>
                      <a:pt x="1131" y="735"/>
                    </a:lnTo>
                    <a:close/>
                    <a:moveTo>
                      <a:pt x="1783" y="1547"/>
                    </a:moveTo>
                    <a:cubicBezTo>
                      <a:pt x="1788" y="1530"/>
                      <a:pt x="1791" y="1511"/>
                      <a:pt x="1793" y="1489"/>
                    </a:cubicBezTo>
                    <a:cubicBezTo>
                      <a:pt x="1802" y="1343"/>
                      <a:pt x="1781" y="1146"/>
                      <a:pt x="1604" y="1057"/>
                    </a:cubicBezTo>
                    <a:cubicBezTo>
                      <a:pt x="1550" y="1030"/>
                      <a:pt x="1446" y="989"/>
                      <a:pt x="1408" y="959"/>
                    </a:cubicBezTo>
                    <a:cubicBezTo>
                      <a:pt x="1399" y="952"/>
                      <a:pt x="1392" y="946"/>
                      <a:pt x="1387" y="940"/>
                    </a:cubicBezTo>
                    <a:cubicBezTo>
                      <a:pt x="1392" y="939"/>
                      <a:pt x="1397" y="937"/>
                      <a:pt x="1401" y="933"/>
                    </a:cubicBezTo>
                    <a:cubicBezTo>
                      <a:pt x="1418" y="919"/>
                      <a:pt x="1414" y="888"/>
                      <a:pt x="1393" y="863"/>
                    </a:cubicBezTo>
                    <a:cubicBezTo>
                      <a:pt x="1373" y="838"/>
                      <a:pt x="1342" y="830"/>
                      <a:pt x="1325" y="844"/>
                    </a:cubicBezTo>
                    <a:cubicBezTo>
                      <a:pt x="1309" y="858"/>
                      <a:pt x="1312" y="890"/>
                      <a:pt x="1333" y="914"/>
                    </a:cubicBezTo>
                    <a:cubicBezTo>
                      <a:pt x="1338" y="920"/>
                      <a:pt x="1343" y="925"/>
                      <a:pt x="1349" y="929"/>
                    </a:cubicBezTo>
                    <a:cubicBezTo>
                      <a:pt x="1351" y="937"/>
                      <a:pt x="1355" y="944"/>
                      <a:pt x="1360" y="951"/>
                    </a:cubicBezTo>
                    <a:cubicBezTo>
                      <a:pt x="1367" y="963"/>
                      <a:pt x="1379" y="975"/>
                      <a:pt x="1394" y="986"/>
                    </a:cubicBezTo>
                    <a:cubicBezTo>
                      <a:pt x="1436" y="1019"/>
                      <a:pt x="1494" y="1051"/>
                      <a:pt x="1549" y="1082"/>
                    </a:cubicBezTo>
                    <a:cubicBezTo>
                      <a:pt x="1666" y="1148"/>
                      <a:pt x="1695" y="1231"/>
                      <a:pt x="1700" y="1321"/>
                    </a:cubicBezTo>
                    <a:cubicBezTo>
                      <a:pt x="1701" y="1334"/>
                      <a:pt x="1694" y="1341"/>
                      <a:pt x="1681" y="1321"/>
                    </a:cubicBezTo>
                    <a:cubicBezTo>
                      <a:pt x="1677" y="1316"/>
                      <a:pt x="1673" y="1310"/>
                      <a:pt x="1670" y="1305"/>
                    </a:cubicBezTo>
                    <a:cubicBezTo>
                      <a:pt x="1643" y="1261"/>
                      <a:pt x="1610" y="1216"/>
                      <a:pt x="1572" y="1171"/>
                    </a:cubicBezTo>
                    <a:cubicBezTo>
                      <a:pt x="1542" y="1136"/>
                      <a:pt x="1512" y="1104"/>
                      <a:pt x="1481" y="1075"/>
                    </a:cubicBezTo>
                    <a:lnTo>
                      <a:pt x="1270" y="1253"/>
                    </a:lnTo>
                    <a:cubicBezTo>
                      <a:pt x="1293" y="1288"/>
                      <a:pt x="1320" y="1324"/>
                      <a:pt x="1350" y="1359"/>
                    </a:cubicBezTo>
                    <a:cubicBezTo>
                      <a:pt x="1476" y="1508"/>
                      <a:pt x="1615" y="1606"/>
                      <a:pt x="1696" y="1610"/>
                    </a:cubicBezTo>
                    <a:cubicBezTo>
                      <a:pt x="1739" y="1613"/>
                      <a:pt x="1770" y="1585"/>
                      <a:pt x="1783" y="1547"/>
                    </a:cubicBezTo>
                    <a:close/>
                    <a:moveTo>
                      <a:pt x="1069" y="618"/>
                    </a:moveTo>
                    <a:lnTo>
                      <a:pt x="835" y="486"/>
                    </a:lnTo>
                    <a:lnTo>
                      <a:pt x="823" y="496"/>
                    </a:lnTo>
                    <a:lnTo>
                      <a:pt x="953" y="651"/>
                    </a:lnTo>
                    <a:cubicBezTo>
                      <a:pt x="971" y="641"/>
                      <a:pt x="993" y="645"/>
                      <a:pt x="1007" y="661"/>
                    </a:cubicBezTo>
                    <a:cubicBezTo>
                      <a:pt x="1022" y="679"/>
                      <a:pt x="1020" y="706"/>
                      <a:pt x="1002" y="722"/>
                    </a:cubicBezTo>
                    <a:cubicBezTo>
                      <a:pt x="984" y="737"/>
                      <a:pt x="957" y="734"/>
                      <a:pt x="941" y="716"/>
                    </a:cubicBezTo>
                    <a:cubicBezTo>
                      <a:pt x="928" y="700"/>
                      <a:pt x="928" y="677"/>
                      <a:pt x="940" y="662"/>
                    </a:cubicBezTo>
                    <a:lnTo>
                      <a:pt x="810" y="507"/>
                    </a:lnTo>
                    <a:lnTo>
                      <a:pt x="797" y="518"/>
                    </a:lnTo>
                    <a:lnTo>
                      <a:pt x="889" y="770"/>
                    </a:lnTo>
                    <a:lnTo>
                      <a:pt x="974" y="828"/>
                    </a:lnTo>
                    <a:lnTo>
                      <a:pt x="1111" y="712"/>
                    </a:lnTo>
                    <a:lnTo>
                      <a:pt x="1069" y="618"/>
                    </a:ln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grpSp>
      </p:grpSp>
      <p:sp>
        <p:nvSpPr>
          <p:cNvPr id="47" name="PA_椭圆 3"/>
          <p:cNvSpPr/>
          <p:nvPr>
            <p:custDataLst>
              <p:tags r:id="rId1"/>
            </p:custDataLst>
          </p:nvPr>
        </p:nvSpPr>
        <p:spPr>
          <a:xfrm>
            <a:off x="3223934" y="977900"/>
            <a:ext cx="2426020" cy="2426018"/>
          </a:xfrm>
          <a:prstGeom prst="ellipse">
            <a:avLst/>
          </a:prstGeom>
          <a:gradFill flip="none" rotWithShape="1">
            <a:gsLst>
              <a:gs pos="0">
                <a:schemeClr val="bg1"/>
              </a:gs>
              <a:gs pos="100000">
                <a:schemeClr val="bg1">
                  <a:lumMod val="75000"/>
                </a:schemeClr>
              </a:gs>
            </a:gsLst>
            <a:lin ang="13500000" scaled="1"/>
          </a:gradFill>
          <a:ln w="381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48" name="PA_文本框 10"/>
          <p:cNvSpPr txBox="1"/>
          <p:nvPr>
            <p:custDataLst>
              <p:tags r:id="rId2"/>
            </p:custDataLst>
          </p:nvPr>
        </p:nvSpPr>
        <p:spPr>
          <a:xfrm>
            <a:off x="3361997" y="1555786"/>
            <a:ext cx="2236510" cy="1323439"/>
          </a:xfrm>
          <a:prstGeom prst="rect">
            <a:avLst/>
          </a:prstGeom>
          <a:noFill/>
        </p:spPr>
        <p:txBody>
          <a:bodyPr wrap="none" rtlCol="0">
            <a:spAutoFit/>
          </a:bodyPr>
          <a:lstStyle/>
          <a:p>
            <a:r>
              <a:rPr lang="zh-CN" altLang="en-US" sz="8000" b="1">
                <a:solidFill>
                  <a:srgbClr val="0070C0"/>
                </a:solidFill>
                <a:latin typeface="微软雅黑" panose="020B0503020204020204" pitchFamily="34" charset="-122"/>
                <a:ea typeface="微软雅黑" panose="020B0503020204020204" pitchFamily="34" charset="-122"/>
              </a:rPr>
              <a:t>谢谢</a:t>
            </a:r>
          </a:p>
        </p:txBody>
      </p:sp>
      <p:sp>
        <p:nvSpPr>
          <p:cNvPr id="49" name="PA_椭圆 8"/>
          <p:cNvSpPr/>
          <p:nvPr>
            <p:custDataLst>
              <p:tags r:id="rId3"/>
            </p:custDataLst>
          </p:nvPr>
        </p:nvSpPr>
        <p:spPr>
          <a:xfrm>
            <a:off x="4740686" y="759904"/>
            <a:ext cx="616797" cy="616797"/>
          </a:xfrm>
          <a:prstGeom prst="ellipse">
            <a:avLst/>
          </a:prstGeom>
          <a:solidFill>
            <a:srgbClr val="FFC000"/>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50" name="PA_椭圆 6"/>
          <p:cNvSpPr/>
          <p:nvPr>
            <p:custDataLst>
              <p:tags r:id="rId4"/>
            </p:custDataLst>
          </p:nvPr>
        </p:nvSpPr>
        <p:spPr>
          <a:xfrm>
            <a:off x="5543710" y="1586886"/>
            <a:ext cx="622370" cy="622370"/>
          </a:xfrm>
          <a:prstGeom prst="ellipse">
            <a:avLst/>
          </a:prstGeom>
          <a:solidFill>
            <a:srgbClr val="00B0F0"/>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51" name="PA_椭圆 5"/>
          <p:cNvSpPr/>
          <p:nvPr>
            <p:custDataLst>
              <p:tags r:id="rId5"/>
            </p:custDataLst>
          </p:nvPr>
        </p:nvSpPr>
        <p:spPr>
          <a:xfrm>
            <a:off x="5273897" y="2556708"/>
            <a:ext cx="484940" cy="484940"/>
          </a:xfrm>
          <a:prstGeom prst="ellipse">
            <a:avLst/>
          </a:prstGeom>
          <a:no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52" name="PA_椭圆 5"/>
          <p:cNvSpPr/>
          <p:nvPr>
            <p:custDataLst>
              <p:tags r:id="rId6"/>
            </p:custDataLst>
          </p:nvPr>
        </p:nvSpPr>
        <p:spPr>
          <a:xfrm>
            <a:off x="3361997" y="2879225"/>
            <a:ext cx="433520" cy="433520"/>
          </a:xfrm>
          <a:prstGeom prst="ellipse">
            <a:avLst/>
          </a:prstGeom>
          <a:noFill/>
          <a:ln w="38100">
            <a:solidFill>
              <a:srgbClr val="FFC000"/>
            </a:soli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53" name="PA_椭圆 13"/>
          <p:cNvSpPr/>
          <p:nvPr>
            <p:custDataLst>
              <p:tags r:id="rId7"/>
            </p:custDataLst>
          </p:nvPr>
        </p:nvSpPr>
        <p:spPr>
          <a:xfrm>
            <a:off x="4524404" y="3087737"/>
            <a:ext cx="432563" cy="432563"/>
          </a:xfrm>
          <a:prstGeom prst="ellipse">
            <a:avLst/>
          </a:prstGeom>
          <a:solidFill>
            <a:srgbClr val="0070C0"/>
          </a:solidFill>
          <a:ln w="254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54" name="PA_椭圆 11"/>
          <p:cNvSpPr/>
          <p:nvPr>
            <p:custDataLst>
              <p:tags r:id="rId8"/>
            </p:custDataLst>
          </p:nvPr>
        </p:nvSpPr>
        <p:spPr>
          <a:xfrm>
            <a:off x="3096389" y="1204129"/>
            <a:ext cx="581457" cy="581457"/>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56" name="TextBox 17"/>
          <p:cNvSpPr txBox="1"/>
          <p:nvPr/>
        </p:nvSpPr>
        <p:spPr>
          <a:xfrm>
            <a:off x="6575300" y="174039"/>
            <a:ext cx="2481616" cy="584775"/>
          </a:xfrm>
          <a:prstGeom prst="rect">
            <a:avLst/>
          </a:prstGeom>
          <a:noFill/>
          <a:ln>
            <a:noFill/>
          </a:ln>
          <a:effectLst/>
        </p:spPr>
        <p:txBody>
          <a:bodyPr vert="horz" wrap="square" lIns="91440" tIns="45720" rIns="91440" bIns="45720" numCol="1" anchor="ctr" anchorCtr="0" compatLnSpc="1"/>
          <a:lstStyle>
            <a:defPPr>
              <a:defRPr lang="zh-CN"/>
            </a:defPPr>
            <a:lvl1pPr indent="0" fontAlgn="base">
              <a:spcBef>
                <a:spcPct val="20000"/>
              </a:spcBef>
              <a:spcAft>
                <a:spcPct val="0"/>
              </a:spcAft>
              <a:buFontTx/>
              <a:buNone/>
              <a:defRPr sz="3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vl2pPr marL="742950" indent="-285750" eaLnBrk="0" fontAlgn="base" hangingPunct="0">
              <a:spcBef>
                <a:spcPct val="20000"/>
              </a:spcBef>
              <a:spcAft>
                <a:spcPct val="0"/>
              </a:spcAft>
              <a:buChar char="–"/>
              <a:defRPr sz="2000">
                <a:solidFill>
                  <a:schemeClr val="accent2"/>
                </a:solidFill>
                <a:ea typeface="仿宋_GB2312" panose="02010609030101010101" pitchFamily="49" charset="-122"/>
              </a:defRPr>
            </a:lvl2pPr>
            <a:lvl3pPr marL="1143000" indent="-228600" eaLnBrk="0" fontAlgn="base" hangingPunct="0">
              <a:spcBef>
                <a:spcPct val="20000"/>
              </a:spcBef>
              <a:spcAft>
                <a:spcPct val="0"/>
              </a:spcAft>
              <a:buChar char="•"/>
              <a:defRPr sz="2400">
                <a:ea typeface="宋体" panose="02010600030101010101" pitchFamily="2" charset="-122"/>
              </a:defRPr>
            </a:lvl3pPr>
            <a:lvl4pPr marL="1600200" indent="-228600" eaLnBrk="0" fontAlgn="base" hangingPunct="0">
              <a:spcBef>
                <a:spcPct val="20000"/>
              </a:spcBef>
              <a:spcAft>
                <a:spcPct val="0"/>
              </a:spcAft>
              <a:buChar char="–"/>
              <a:defRPr sz="2000">
                <a:ea typeface="宋体" panose="02010600030101010101" pitchFamily="2" charset="-122"/>
              </a:defRPr>
            </a:lvl4pPr>
            <a:lvl5pPr marL="2057400" indent="-228600" eaLnBrk="0" fontAlgn="base" hangingPunct="0">
              <a:spcBef>
                <a:spcPct val="20000"/>
              </a:spcBef>
              <a:spcAft>
                <a:spcPct val="0"/>
              </a:spcAft>
              <a:buChar char="»"/>
              <a:defRPr sz="2000">
                <a:ea typeface="宋体" panose="02010600030101010101" pitchFamily="2" charset="-122"/>
              </a:defRPr>
            </a:lvl5pPr>
            <a:lvl6pPr marL="2514600" indent="-228600" eaLnBrk="0" fontAlgn="base" hangingPunct="0">
              <a:spcBef>
                <a:spcPct val="20000"/>
              </a:spcBef>
              <a:spcAft>
                <a:spcPct val="0"/>
              </a:spcAft>
              <a:buChar char="»"/>
              <a:defRPr sz="2000">
                <a:ea typeface="宋体" panose="02010600030101010101" pitchFamily="2" charset="-122"/>
              </a:defRPr>
            </a:lvl6pPr>
            <a:lvl7pPr marL="2971800" indent="-228600" eaLnBrk="0" fontAlgn="base" hangingPunct="0">
              <a:spcBef>
                <a:spcPct val="20000"/>
              </a:spcBef>
              <a:spcAft>
                <a:spcPct val="0"/>
              </a:spcAft>
              <a:buChar char="»"/>
              <a:defRPr sz="2000">
                <a:ea typeface="宋体" panose="02010600030101010101" pitchFamily="2" charset="-122"/>
              </a:defRPr>
            </a:lvl7pPr>
            <a:lvl8pPr marL="3429000" indent="-228600" eaLnBrk="0" fontAlgn="base" hangingPunct="0">
              <a:spcBef>
                <a:spcPct val="20000"/>
              </a:spcBef>
              <a:spcAft>
                <a:spcPct val="0"/>
              </a:spcAft>
              <a:buChar char="»"/>
              <a:defRPr sz="2000">
                <a:ea typeface="宋体" panose="02010600030101010101" pitchFamily="2" charset="-122"/>
              </a:defRPr>
            </a:lvl8pPr>
            <a:lvl9pPr marL="3886200" indent="-228600" eaLnBrk="0" fontAlgn="base" hangingPunct="0">
              <a:spcBef>
                <a:spcPct val="20000"/>
              </a:spcBef>
              <a:spcAft>
                <a:spcPct val="0"/>
              </a:spcAft>
              <a:buChar char="»"/>
              <a:defRPr sz="2000">
                <a:ea typeface="宋体" panose="02010600030101010101" pitchFamily="2" charset="-122"/>
              </a:defRPr>
            </a:lvl9pPr>
          </a:lstStyle>
          <a:p>
            <a:pPr algn="ctr"/>
            <a:r>
              <a:rPr lang="zh-CN" altLang="en-US" sz="1600" b="1">
                <a:solidFill>
                  <a:srgbClr val="0070C0"/>
                </a:solidFill>
              </a:rPr>
              <a:t>框架完整 思路清晰 </a:t>
            </a:r>
            <a:endParaRPr lang="en-US" altLang="zh-CN" sz="1600" b="1">
              <a:solidFill>
                <a:srgbClr val="0070C0"/>
              </a:solidFill>
            </a:endParaRPr>
          </a:p>
          <a:p>
            <a:pPr algn="ctr"/>
            <a:r>
              <a:rPr lang="zh-CN" altLang="en-US" sz="1600" b="1">
                <a:solidFill>
                  <a:srgbClr val="0070C0"/>
                </a:solidFill>
              </a:rPr>
              <a:t>设计精细 时尚高端</a:t>
            </a:r>
          </a:p>
        </p:txBody>
      </p:sp>
      <p:grpSp>
        <p:nvGrpSpPr>
          <p:cNvPr id="58" name="组合 57"/>
          <p:cNvGrpSpPr/>
          <p:nvPr/>
        </p:nvGrpSpPr>
        <p:grpSpPr>
          <a:xfrm>
            <a:off x="313471" y="96382"/>
            <a:ext cx="1939325" cy="638657"/>
            <a:chOff x="373581" y="265191"/>
            <a:chExt cx="3563818" cy="1173634"/>
          </a:xfrm>
        </p:grpSpPr>
        <p:grpSp>
          <p:nvGrpSpPr>
            <p:cNvPr id="59" name="组合 58"/>
            <p:cNvGrpSpPr/>
            <p:nvPr/>
          </p:nvGrpSpPr>
          <p:grpSpPr>
            <a:xfrm>
              <a:off x="373581" y="265191"/>
              <a:ext cx="1173634" cy="1173634"/>
              <a:chOff x="601230" y="1760778"/>
              <a:chExt cx="3638328" cy="3638328"/>
            </a:xfrm>
          </p:grpSpPr>
          <p:grpSp>
            <p:nvGrpSpPr>
              <p:cNvPr id="61" name="组合 60"/>
              <p:cNvGrpSpPr/>
              <p:nvPr/>
            </p:nvGrpSpPr>
            <p:grpSpPr>
              <a:xfrm>
                <a:off x="601230" y="1760778"/>
                <a:ext cx="3638328" cy="3638328"/>
                <a:chOff x="1827622" y="1343919"/>
                <a:chExt cx="2304000" cy="2304000"/>
              </a:xfrm>
            </p:grpSpPr>
            <p:sp>
              <p:nvSpPr>
                <p:cNvPr id="64" name="椭圆 63"/>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椭圆 61"/>
              <p:cNvSpPr/>
              <p:nvPr/>
            </p:nvSpPr>
            <p:spPr>
              <a:xfrm>
                <a:off x="1137109" y="2296657"/>
                <a:ext cx="2566568" cy="2566570"/>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63" name="图片 6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89902" y="2523887"/>
                <a:ext cx="2359516" cy="2142694"/>
              </a:xfrm>
              <a:prstGeom prst="rect">
                <a:avLst/>
              </a:prstGeom>
            </p:spPr>
          </p:pic>
        </p:grpSp>
        <p:pic>
          <p:nvPicPr>
            <p:cNvPr id="60" name="图片 59"/>
            <p:cNvPicPr>
              <a:picLocks noChangeAspect="1"/>
            </p:cNvPicPr>
            <p:nvPr/>
          </p:nvPicPr>
          <p:blipFill>
            <a:blip r:embed="rId13" cstate="print">
              <a:extLst>
                <a:ext uri="{28A0092B-C50C-407E-A947-70E740481C1C}">
                  <a14:useLocalDpi xmlns:a14="http://schemas.microsoft.com/office/drawing/2010/main" val="0"/>
                </a:ext>
              </a:extLst>
            </a:blip>
            <a:srcRect l="31545"/>
            <a:stretch>
              <a:fillRect/>
            </a:stretch>
          </p:blipFill>
          <p:spPr>
            <a:xfrm>
              <a:off x="1571105" y="282341"/>
              <a:ext cx="2366294" cy="102421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4000" advClick="0">
        <p14:vortex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1000" fill="hold"/>
                                        <p:tgtEl>
                                          <p:spTgt spid="58"/>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50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p:cTn id="16" dur="250" fill="hold"/>
                                        <p:tgtEl>
                                          <p:spTgt spid="47"/>
                                        </p:tgtEl>
                                        <p:attrNameLst>
                                          <p:attrName>ppt_w</p:attrName>
                                        </p:attrNameLst>
                                      </p:cBhvr>
                                      <p:tavLst>
                                        <p:tav tm="0">
                                          <p:val>
                                            <p:fltVal val="0"/>
                                          </p:val>
                                        </p:tav>
                                        <p:tav tm="100000">
                                          <p:val>
                                            <p:strVal val="#ppt_w"/>
                                          </p:val>
                                        </p:tav>
                                      </p:tavLst>
                                    </p:anim>
                                    <p:anim calcmode="lin" valueType="num">
                                      <p:cBhvr>
                                        <p:cTn id="17" dur="250" fill="hold"/>
                                        <p:tgtEl>
                                          <p:spTgt spid="47"/>
                                        </p:tgtEl>
                                        <p:attrNameLst>
                                          <p:attrName>ppt_h</p:attrName>
                                        </p:attrNameLst>
                                      </p:cBhvr>
                                      <p:tavLst>
                                        <p:tav tm="0">
                                          <p:val>
                                            <p:fltVal val="0"/>
                                          </p:val>
                                        </p:tav>
                                        <p:tav tm="100000">
                                          <p:val>
                                            <p:strVal val="#ppt_h"/>
                                          </p:val>
                                        </p:tav>
                                      </p:tavLst>
                                    </p:anim>
                                    <p:animEffect transition="in" filter="fade">
                                      <p:cBhvr>
                                        <p:cTn id="18" dur="250"/>
                                        <p:tgtEl>
                                          <p:spTgt spid="47"/>
                                        </p:tgtEl>
                                      </p:cBhvr>
                                    </p:animEffect>
                                  </p:childTnLst>
                                </p:cTn>
                              </p:par>
                              <p:par>
                                <p:cTn id="19" presetID="6" presetClass="emph" presetSubtype="0" autoRev="1" fill="hold" grpId="1" nodeType="withEffect">
                                  <p:stCondLst>
                                    <p:cond delay="200"/>
                                  </p:stCondLst>
                                  <p:childTnLst>
                                    <p:animScale>
                                      <p:cBhvr>
                                        <p:cTn id="20" dur="250" fill="hold"/>
                                        <p:tgtEl>
                                          <p:spTgt spid="47"/>
                                        </p:tgtEl>
                                      </p:cBhvr>
                                      <p:by x="105000" y="105000"/>
                                    </p:animScale>
                                  </p:childTnLst>
                                </p:cTn>
                              </p:par>
                              <p:par>
                                <p:cTn id="21" presetID="27" presetClass="emph" presetSubtype="0" fill="remove" grpId="2" nodeType="withEffect">
                                  <p:stCondLst>
                                    <p:cond delay="500"/>
                                  </p:stCondLst>
                                  <p:childTnLst>
                                    <p:animClr clrSpc="rgb" dir="cw">
                                      <p:cBhvr override="childStyle">
                                        <p:cTn id="22" dur="125" autoRev="1" fill="remove"/>
                                        <p:tgtEl>
                                          <p:spTgt spid="47"/>
                                        </p:tgtEl>
                                        <p:attrNameLst>
                                          <p:attrName>style.color</p:attrName>
                                        </p:attrNameLst>
                                      </p:cBhvr>
                                      <p:to>
                                        <a:schemeClr val="bg1"/>
                                      </p:to>
                                    </p:animClr>
                                    <p:animClr clrSpc="rgb" dir="cw">
                                      <p:cBhvr>
                                        <p:cTn id="23" dur="125" autoRev="1" fill="remove"/>
                                        <p:tgtEl>
                                          <p:spTgt spid="47"/>
                                        </p:tgtEl>
                                        <p:attrNameLst>
                                          <p:attrName>fillcolor</p:attrName>
                                        </p:attrNameLst>
                                      </p:cBhvr>
                                      <p:to>
                                        <a:schemeClr val="bg1"/>
                                      </p:to>
                                    </p:animClr>
                                    <p:set>
                                      <p:cBhvr>
                                        <p:cTn id="24" dur="125" autoRev="1" fill="remove"/>
                                        <p:tgtEl>
                                          <p:spTgt spid="47"/>
                                        </p:tgtEl>
                                        <p:attrNameLst>
                                          <p:attrName>fill.type</p:attrName>
                                        </p:attrNameLst>
                                      </p:cBhvr>
                                      <p:to>
                                        <p:strVal val="solid"/>
                                      </p:to>
                                    </p:set>
                                    <p:set>
                                      <p:cBhvr>
                                        <p:cTn id="25" dur="125" autoRev="1" fill="remove"/>
                                        <p:tgtEl>
                                          <p:spTgt spid="47"/>
                                        </p:tgtEl>
                                        <p:attrNameLst>
                                          <p:attrName>fill.on</p:attrName>
                                        </p:attrNameLst>
                                      </p:cBhvr>
                                      <p:to>
                                        <p:strVal val="true"/>
                                      </p:to>
                                    </p:set>
                                  </p:childTnLst>
                                </p:cTn>
                              </p:par>
                              <p:par>
                                <p:cTn id="26" presetID="53" presetClass="entr" presetSubtype="16" fill="hold" grpId="0" nodeType="withEffect">
                                  <p:stCondLst>
                                    <p:cond delay="750"/>
                                  </p:stCondLst>
                                  <p:childTnLst>
                                    <p:set>
                                      <p:cBhvr>
                                        <p:cTn id="27" dur="1" fill="hold">
                                          <p:stCondLst>
                                            <p:cond delay="0"/>
                                          </p:stCondLst>
                                        </p:cTn>
                                        <p:tgtEl>
                                          <p:spTgt spid="48"/>
                                        </p:tgtEl>
                                        <p:attrNameLst>
                                          <p:attrName>style.visibility</p:attrName>
                                        </p:attrNameLst>
                                      </p:cBhvr>
                                      <p:to>
                                        <p:strVal val="visible"/>
                                      </p:to>
                                    </p:set>
                                    <p:anim calcmode="lin" valueType="num">
                                      <p:cBhvr>
                                        <p:cTn id="28" dur="250" fill="hold"/>
                                        <p:tgtEl>
                                          <p:spTgt spid="48"/>
                                        </p:tgtEl>
                                        <p:attrNameLst>
                                          <p:attrName>ppt_w</p:attrName>
                                        </p:attrNameLst>
                                      </p:cBhvr>
                                      <p:tavLst>
                                        <p:tav tm="0">
                                          <p:val>
                                            <p:fltVal val="0"/>
                                          </p:val>
                                        </p:tav>
                                        <p:tav tm="100000">
                                          <p:val>
                                            <p:strVal val="#ppt_w"/>
                                          </p:val>
                                        </p:tav>
                                      </p:tavLst>
                                    </p:anim>
                                    <p:anim calcmode="lin" valueType="num">
                                      <p:cBhvr>
                                        <p:cTn id="29" dur="250" fill="hold"/>
                                        <p:tgtEl>
                                          <p:spTgt spid="48"/>
                                        </p:tgtEl>
                                        <p:attrNameLst>
                                          <p:attrName>ppt_h</p:attrName>
                                        </p:attrNameLst>
                                      </p:cBhvr>
                                      <p:tavLst>
                                        <p:tav tm="0">
                                          <p:val>
                                            <p:fltVal val="0"/>
                                          </p:val>
                                        </p:tav>
                                        <p:tav tm="100000">
                                          <p:val>
                                            <p:strVal val="#ppt_h"/>
                                          </p:val>
                                        </p:tav>
                                      </p:tavLst>
                                    </p:anim>
                                    <p:animEffect transition="in" filter="fade">
                                      <p:cBhvr>
                                        <p:cTn id="30" dur="250"/>
                                        <p:tgtEl>
                                          <p:spTgt spid="48"/>
                                        </p:tgtEl>
                                      </p:cBhvr>
                                    </p:animEffect>
                                  </p:childTnLst>
                                </p:cTn>
                              </p:par>
                              <p:par>
                                <p:cTn id="31" presetID="6" presetClass="emph" presetSubtype="0" decel="100000" fill="hold" grpId="1" nodeType="withEffect">
                                  <p:stCondLst>
                                    <p:cond delay="1000"/>
                                  </p:stCondLst>
                                  <p:childTnLst>
                                    <p:animScale>
                                      <p:cBhvr>
                                        <p:cTn id="32" dur="250" fill="hold"/>
                                        <p:tgtEl>
                                          <p:spTgt spid="48"/>
                                        </p:tgtEl>
                                      </p:cBhvr>
                                      <p:by x="120000" y="120000"/>
                                    </p:animScale>
                                  </p:childTnLst>
                                </p:cTn>
                              </p:par>
                              <p:par>
                                <p:cTn id="33" presetID="6" presetClass="emph" presetSubtype="0" decel="100000" fill="hold" grpId="2" nodeType="withEffect">
                                  <p:stCondLst>
                                    <p:cond delay="1250"/>
                                  </p:stCondLst>
                                  <p:childTnLst>
                                    <p:animScale>
                                      <p:cBhvr>
                                        <p:cTn id="34" dur="250" fill="hold"/>
                                        <p:tgtEl>
                                          <p:spTgt spid="48"/>
                                        </p:tgtEl>
                                      </p:cBhvr>
                                      <p:by x="83000" y="83000"/>
                                    </p:animScale>
                                  </p:childTnLst>
                                </p:cTn>
                              </p:par>
                            </p:childTnLst>
                          </p:cTn>
                        </p:par>
                        <p:par>
                          <p:cTn id="35" fill="hold">
                            <p:stCondLst>
                              <p:cond delay="1500"/>
                            </p:stCondLst>
                            <p:childTnLst>
                              <p:par>
                                <p:cTn id="36" presetID="2" presetClass="entr" presetSubtype="6" fill="hold" grpId="0" nodeType="afterEffect">
                                  <p:stCondLst>
                                    <p:cond delay="0"/>
                                  </p:stCondLst>
                                  <p:childTnLst>
                                    <p:set>
                                      <p:cBhvr>
                                        <p:cTn id="37" dur="1" fill="hold">
                                          <p:stCondLst>
                                            <p:cond delay="0"/>
                                          </p:stCondLst>
                                        </p:cTn>
                                        <p:tgtEl>
                                          <p:spTgt spid="54"/>
                                        </p:tgtEl>
                                        <p:attrNameLst>
                                          <p:attrName>style.visibility</p:attrName>
                                        </p:attrNameLst>
                                      </p:cBhvr>
                                      <p:to>
                                        <p:strVal val="visible"/>
                                      </p:to>
                                    </p:set>
                                    <p:anim calcmode="lin" valueType="num">
                                      <p:cBhvr additive="base">
                                        <p:cTn id="38" dur="500" fill="hold"/>
                                        <p:tgtEl>
                                          <p:spTgt spid="54"/>
                                        </p:tgtEl>
                                        <p:attrNameLst>
                                          <p:attrName>ppt_x</p:attrName>
                                        </p:attrNameLst>
                                      </p:cBhvr>
                                      <p:tavLst>
                                        <p:tav tm="0">
                                          <p:val>
                                            <p:strVal val="1+#ppt_w/2"/>
                                          </p:val>
                                        </p:tav>
                                        <p:tav tm="100000">
                                          <p:val>
                                            <p:strVal val="#ppt_x"/>
                                          </p:val>
                                        </p:tav>
                                      </p:tavLst>
                                    </p:anim>
                                    <p:anim calcmode="lin" valueType="num">
                                      <p:cBhvr additive="base">
                                        <p:cTn id="39" dur="500" fill="hold"/>
                                        <p:tgtEl>
                                          <p:spTgt spid="54"/>
                                        </p:tgtEl>
                                        <p:attrNameLst>
                                          <p:attrName>ppt_y</p:attrName>
                                        </p:attrNameLst>
                                      </p:cBhvr>
                                      <p:tavLst>
                                        <p:tav tm="0">
                                          <p:val>
                                            <p:strVal val="1+#ppt_h/2"/>
                                          </p:val>
                                        </p:tav>
                                        <p:tav tm="100000">
                                          <p:val>
                                            <p:strVal val="#ppt_y"/>
                                          </p:val>
                                        </p:tav>
                                      </p:tavLst>
                                    </p:anim>
                                  </p:childTnLst>
                                </p:cTn>
                              </p:par>
                              <p:par>
                                <p:cTn id="40" presetID="2" presetClass="entr" presetSubtype="3" fill="hold" grpId="0" nodeType="withEffect">
                                  <p:stCondLst>
                                    <p:cond delay="100"/>
                                  </p:stCondLst>
                                  <p:childTnLst>
                                    <p:set>
                                      <p:cBhvr>
                                        <p:cTn id="41" dur="1" fill="hold">
                                          <p:stCondLst>
                                            <p:cond delay="0"/>
                                          </p:stCondLst>
                                        </p:cTn>
                                        <p:tgtEl>
                                          <p:spTgt spid="51"/>
                                        </p:tgtEl>
                                        <p:attrNameLst>
                                          <p:attrName>style.visibility</p:attrName>
                                        </p:attrNameLst>
                                      </p:cBhvr>
                                      <p:to>
                                        <p:strVal val="visible"/>
                                      </p:to>
                                    </p:set>
                                    <p:anim calcmode="lin" valueType="num">
                                      <p:cBhvr additive="base">
                                        <p:cTn id="42" dur="500" fill="hold"/>
                                        <p:tgtEl>
                                          <p:spTgt spid="51"/>
                                        </p:tgtEl>
                                        <p:attrNameLst>
                                          <p:attrName>ppt_x</p:attrName>
                                        </p:attrNameLst>
                                      </p:cBhvr>
                                      <p:tavLst>
                                        <p:tav tm="0">
                                          <p:val>
                                            <p:strVal val="1+#ppt_w/2"/>
                                          </p:val>
                                        </p:tav>
                                        <p:tav tm="100000">
                                          <p:val>
                                            <p:strVal val="#ppt_x"/>
                                          </p:val>
                                        </p:tav>
                                      </p:tavLst>
                                    </p:anim>
                                    <p:anim calcmode="lin" valueType="num">
                                      <p:cBhvr additive="base">
                                        <p:cTn id="43" dur="500" fill="hold"/>
                                        <p:tgtEl>
                                          <p:spTgt spid="51"/>
                                        </p:tgtEl>
                                        <p:attrNameLst>
                                          <p:attrName>ppt_y</p:attrName>
                                        </p:attrNameLst>
                                      </p:cBhvr>
                                      <p:tavLst>
                                        <p:tav tm="0">
                                          <p:val>
                                            <p:strVal val="0-#ppt_h/2"/>
                                          </p:val>
                                        </p:tav>
                                        <p:tav tm="100000">
                                          <p:val>
                                            <p:strVal val="#ppt_y"/>
                                          </p:val>
                                        </p:tav>
                                      </p:tavLst>
                                    </p:anim>
                                  </p:childTnLst>
                                </p:cTn>
                              </p:par>
                              <p:par>
                                <p:cTn id="44" presetID="2" presetClass="entr" presetSubtype="6" fill="hold" grpId="0" nodeType="withEffect">
                                  <p:stCondLst>
                                    <p:cond delay="200"/>
                                  </p:stCondLst>
                                  <p:childTnLst>
                                    <p:set>
                                      <p:cBhvr>
                                        <p:cTn id="45" dur="1" fill="hold">
                                          <p:stCondLst>
                                            <p:cond delay="0"/>
                                          </p:stCondLst>
                                        </p:cTn>
                                        <p:tgtEl>
                                          <p:spTgt spid="50"/>
                                        </p:tgtEl>
                                        <p:attrNameLst>
                                          <p:attrName>style.visibility</p:attrName>
                                        </p:attrNameLst>
                                      </p:cBhvr>
                                      <p:to>
                                        <p:strVal val="visible"/>
                                      </p:to>
                                    </p:set>
                                    <p:anim calcmode="lin" valueType="num">
                                      <p:cBhvr additive="base">
                                        <p:cTn id="46" dur="500" fill="hold"/>
                                        <p:tgtEl>
                                          <p:spTgt spid="50"/>
                                        </p:tgtEl>
                                        <p:attrNameLst>
                                          <p:attrName>ppt_x</p:attrName>
                                        </p:attrNameLst>
                                      </p:cBhvr>
                                      <p:tavLst>
                                        <p:tav tm="0">
                                          <p:val>
                                            <p:strVal val="1+#ppt_w/2"/>
                                          </p:val>
                                        </p:tav>
                                        <p:tav tm="100000">
                                          <p:val>
                                            <p:strVal val="#ppt_x"/>
                                          </p:val>
                                        </p:tav>
                                      </p:tavLst>
                                    </p:anim>
                                    <p:anim calcmode="lin" valueType="num">
                                      <p:cBhvr additive="base">
                                        <p:cTn id="47" dur="500" fill="hold"/>
                                        <p:tgtEl>
                                          <p:spTgt spid="50"/>
                                        </p:tgtEl>
                                        <p:attrNameLst>
                                          <p:attrName>ppt_y</p:attrName>
                                        </p:attrNameLst>
                                      </p:cBhvr>
                                      <p:tavLst>
                                        <p:tav tm="0">
                                          <p:val>
                                            <p:strVal val="1+#ppt_h/2"/>
                                          </p:val>
                                        </p:tav>
                                        <p:tav tm="100000">
                                          <p:val>
                                            <p:strVal val="#ppt_y"/>
                                          </p:val>
                                        </p:tav>
                                      </p:tavLst>
                                    </p:anim>
                                  </p:childTnLst>
                                </p:cTn>
                              </p:par>
                              <p:par>
                                <p:cTn id="48" presetID="2" presetClass="entr" presetSubtype="6" fill="hold" grpId="0" nodeType="withEffect">
                                  <p:stCondLst>
                                    <p:cond delay="40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400" fill="hold"/>
                                        <p:tgtEl>
                                          <p:spTgt spid="53"/>
                                        </p:tgtEl>
                                        <p:attrNameLst>
                                          <p:attrName>ppt_x</p:attrName>
                                        </p:attrNameLst>
                                      </p:cBhvr>
                                      <p:tavLst>
                                        <p:tav tm="0">
                                          <p:val>
                                            <p:strVal val="1+#ppt_w/2"/>
                                          </p:val>
                                        </p:tav>
                                        <p:tav tm="100000">
                                          <p:val>
                                            <p:strVal val="#ppt_x"/>
                                          </p:val>
                                        </p:tav>
                                      </p:tavLst>
                                    </p:anim>
                                    <p:anim calcmode="lin" valueType="num">
                                      <p:cBhvr additive="base">
                                        <p:cTn id="51" dur="400" fill="hold"/>
                                        <p:tgtEl>
                                          <p:spTgt spid="53"/>
                                        </p:tgtEl>
                                        <p:attrNameLst>
                                          <p:attrName>ppt_y</p:attrName>
                                        </p:attrNameLst>
                                      </p:cBhvr>
                                      <p:tavLst>
                                        <p:tav tm="0">
                                          <p:val>
                                            <p:strVal val="1+#ppt_h/2"/>
                                          </p:val>
                                        </p:tav>
                                        <p:tav tm="100000">
                                          <p:val>
                                            <p:strVal val="#ppt_y"/>
                                          </p:val>
                                        </p:tav>
                                      </p:tavLst>
                                    </p:anim>
                                  </p:childTnLst>
                                </p:cTn>
                              </p:par>
                              <p:par>
                                <p:cTn id="52" presetID="2" presetClass="entr" presetSubtype="3" fill="hold" grpId="0" nodeType="withEffect">
                                  <p:stCondLst>
                                    <p:cond delay="500"/>
                                  </p:stCondLst>
                                  <p:childTnLst>
                                    <p:set>
                                      <p:cBhvr>
                                        <p:cTn id="53" dur="1" fill="hold">
                                          <p:stCondLst>
                                            <p:cond delay="0"/>
                                          </p:stCondLst>
                                        </p:cTn>
                                        <p:tgtEl>
                                          <p:spTgt spid="49"/>
                                        </p:tgtEl>
                                        <p:attrNameLst>
                                          <p:attrName>style.visibility</p:attrName>
                                        </p:attrNameLst>
                                      </p:cBhvr>
                                      <p:to>
                                        <p:strVal val="visible"/>
                                      </p:to>
                                    </p:set>
                                    <p:anim calcmode="lin" valueType="num">
                                      <p:cBhvr additive="base">
                                        <p:cTn id="54" dur="500" fill="hold"/>
                                        <p:tgtEl>
                                          <p:spTgt spid="49"/>
                                        </p:tgtEl>
                                        <p:attrNameLst>
                                          <p:attrName>ppt_x</p:attrName>
                                        </p:attrNameLst>
                                      </p:cBhvr>
                                      <p:tavLst>
                                        <p:tav tm="0">
                                          <p:val>
                                            <p:strVal val="1+#ppt_w/2"/>
                                          </p:val>
                                        </p:tav>
                                        <p:tav tm="100000">
                                          <p:val>
                                            <p:strVal val="#ppt_x"/>
                                          </p:val>
                                        </p:tav>
                                      </p:tavLst>
                                    </p:anim>
                                    <p:anim calcmode="lin" valueType="num">
                                      <p:cBhvr additive="base">
                                        <p:cTn id="55" dur="500" fill="hold"/>
                                        <p:tgtEl>
                                          <p:spTgt spid="49"/>
                                        </p:tgtEl>
                                        <p:attrNameLst>
                                          <p:attrName>ppt_y</p:attrName>
                                        </p:attrNameLst>
                                      </p:cBhvr>
                                      <p:tavLst>
                                        <p:tav tm="0">
                                          <p:val>
                                            <p:strVal val="0-#ppt_h/2"/>
                                          </p:val>
                                        </p:tav>
                                        <p:tav tm="100000">
                                          <p:val>
                                            <p:strVal val="#ppt_y"/>
                                          </p:val>
                                        </p:tav>
                                      </p:tavLst>
                                    </p:anim>
                                  </p:childTnLst>
                                </p:cTn>
                              </p:par>
                              <p:par>
                                <p:cTn id="56" presetID="2" presetClass="entr" presetSubtype="3" fill="hold" grpId="0" nodeType="withEffect">
                                  <p:stCondLst>
                                    <p:cond delay="100"/>
                                  </p:stCondLst>
                                  <p:childTnLst>
                                    <p:set>
                                      <p:cBhvr>
                                        <p:cTn id="57" dur="1" fill="hold">
                                          <p:stCondLst>
                                            <p:cond delay="0"/>
                                          </p:stCondLst>
                                        </p:cTn>
                                        <p:tgtEl>
                                          <p:spTgt spid="52"/>
                                        </p:tgtEl>
                                        <p:attrNameLst>
                                          <p:attrName>style.visibility</p:attrName>
                                        </p:attrNameLst>
                                      </p:cBhvr>
                                      <p:to>
                                        <p:strVal val="visible"/>
                                      </p:to>
                                    </p:set>
                                    <p:anim calcmode="lin" valueType="num">
                                      <p:cBhvr additive="base">
                                        <p:cTn id="58" dur="500" fill="hold"/>
                                        <p:tgtEl>
                                          <p:spTgt spid="52"/>
                                        </p:tgtEl>
                                        <p:attrNameLst>
                                          <p:attrName>ppt_x</p:attrName>
                                        </p:attrNameLst>
                                      </p:cBhvr>
                                      <p:tavLst>
                                        <p:tav tm="0">
                                          <p:val>
                                            <p:strVal val="1+#ppt_w/2"/>
                                          </p:val>
                                        </p:tav>
                                        <p:tav tm="100000">
                                          <p:val>
                                            <p:strVal val="#ppt_x"/>
                                          </p:val>
                                        </p:tav>
                                      </p:tavLst>
                                    </p:anim>
                                    <p:anim calcmode="lin" valueType="num">
                                      <p:cBhvr additive="base">
                                        <p:cTn id="59" dur="500" fill="hold"/>
                                        <p:tgtEl>
                                          <p:spTgt spid="52"/>
                                        </p:tgtEl>
                                        <p:attrNameLst>
                                          <p:attrName>ppt_y</p:attrName>
                                        </p:attrNameLst>
                                      </p:cBhvr>
                                      <p:tavLst>
                                        <p:tav tm="0">
                                          <p:val>
                                            <p:strVal val="0-#ppt_h/2"/>
                                          </p:val>
                                        </p:tav>
                                        <p:tav tm="100000">
                                          <p:val>
                                            <p:strVal val="#ppt_y"/>
                                          </p:val>
                                        </p:tav>
                                      </p:tavLst>
                                    </p:anim>
                                  </p:childTnLst>
                                </p:cTn>
                              </p:par>
                              <p:par>
                                <p:cTn id="60" presetID="41" presetClass="entr" presetSubtype="0" fill="hold" grpId="0" nodeType="withEffect">
                                  <p:stCondLst>
                                    <p:cond delay="750"/>
                                  </p:stCondLst>
                                  <p:iterate type="wd">
                                    <p:tmPct val="10000"/>
                                  </p:iterate>
                                  <p:childTnLst>
                                    <p:set>
                                      <p:cBhvr>
                                        <p:cTn id="61" dur="1" fill="hold">
                                          <p:stCondLst>
                                            <p:cond delay="0"/>
                                          </p:stCondLst>
                                        </p:cTn>
                                        <p:tgtEl>
                                          <p:spTgt spid="56"/>
                                        </p:tgtEl>
                                        <p:attrNameLst>
                                          <p:attrName>style.visibility</p:attrName>
                                        </p:attrNameLst>
                                      </p:cBhvr>
                                      <p:to>
                                        <p:strVal val="visible"/>
                                      </p:to>
                                    </p:set>
                                    <p:anim calcmode="lin" valueType="num">
                                      <p:cBhvr>
                                        <p:cTn id="62" dur="50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56"/>
                                        </p:tgtEl>
                                        <p:attrNameLst>
                                          <p:attrName>ppt_y</p:attrName>
                                        </p:attrNameLst>
                                      </p:cBhvr>
                                      <p:tavLst>
                                        <p:tav tm="0">
                                          <p:val>
                                            <p:strVal val="#ppt_y"/>
                                          </p:val>
                                        </p:tav>
                                        <p:tav tm="100000">
                                          <p:val>
                                            <p:strVal val="#ppt_y"/>
                                          </p:val>
                                        </p:tav>
                                      </p:tavLst>
                                    </p:anim>
                                    <p:anim calcmode="lin" valueType="num">
                                      <p:cBhvr>
                                        <p:cTn id="64" dur="50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56"/>
                                        </p:tgtEl>
                                      </p:cBhvr>
                                    </p:animEffect>
                                  </p:childTnLst>
                                </p:cTn>
                              </p:par>
                              <p:par>
                                <p:cTn id="67" presetID="42" presetClass="entr" presetSubtype="0" fill="hold" nodeType="withEffect">
                                  <p:stCondLst>
                                    <p:cond delay="125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1250"/>
                                  </p:stCondLst>
                                  <p:childTnLst>
                                    <p:set>
                                      <p:cBhvr>
                                        <p:cTn id="73" dur="1" fill="hold">
                                          <p:stCondLst>
                                            <p:cond delay="0"/>
                                          </p:stCondLst>
                                        </p:cTn>
                                        <p:tgtEl>
                                          <p:spTgt spid="4"/>
                                        </p:tgtEl>
                                        <p:attrNameLst>
                                          <p:attrName>style.visibility</p:attrName>
                                        </p:attrNameLst>
                                      </p:cBhvr>
                                      <p:to>
                                        <p:strVal val="visible"/>
                                      </p:to>
                                    </p:set>
                                    <p:animEffect transition="in" filter="fade">
                                      <p:cBhvr>
                                        <p:cTn id="74" dur="1000"/>
                                        <p:tgtEl>
                                          <p:spTgt spid="4"/>
                                        </p:tgtEl>
                                      </p:cBhvr>
                                    </p:animEffect>
                                    <p:anim calcmode="lin" valueType="num">
                                      <p:cBhvr>
                                        <p:cTn id="75" dur="1000" fill="hold"/>
                                        <p:tgtEl>
                                          <p:spTgt spid="4"/>
                                        </p:tgtEl>
                                        <p:attrNameLst>
                                          <p:attrName>ppt_x</p:attrName>
                                        </p:attrNameLst>
                                      </p:cBhvr>
                                      <p:tavLst>
                                        <p:tav tm="0">
                                          <p:val>
                                            <p:strVal val="#ppt_x"/>
                                          </p:val>
                                        </p:tav>
                                        <p:tav tm="100000">
                                          <p:val>
                                            <p:strVal val="#ppt_x"/>
                                          </p:val>
                                        </p:tav>
                                      </p:tavLst>
                                    </p:anim>
                                    <p:anim calcmode="lin" valueType="num">
                                      <p:cBhvr>
                                        <p:cTn id="7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7" grpId="0" animBg="1"/>
      <p:bldP spid="47" grpId="1" animBg="1"/>
      <p:bldP spid="47" grpId="2" animBg="1"/>
      <p:bldP spid="48" grpId="0"/>
      <p:bldP spid="48" grpId="1"/>
      <p:bldP spid="48" grpId="2"/>
      <p:bldP spid="49" grpId="0" animBg="1"/>
      <p:bldP spid="50" grpId="0" animBg="1"/>
      <p:bldP spid="51" grpId="0" animBg="1"/>
      <p:bldP spid="52" grpId="0" animBg="1"/>
      <p:bldP spid="53" grpId="0" animBg="1"/>
      <p:bldP spid="54" grpId="0" animBg="1"/>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5"/>
          <p:cNvSpPr/>
          <p:nvPr/>
        </p:nvSpPr>
        <p:spPr bwMode="auto">
          <a:xfrm>
            <a:off x="-1" y="1389683"/>
            <a:ext cx="9144001" cy="2229317"/>
          </a:xfrm>
          <a:custGeom>
            <a:avLst/>
            <a:gdLst>
              <a:gd name="T0" fmla="*/ 0 w 1994"/>
              <a:gd name="T1" fmla="*/ 71 h 973"/>
              <a:gd name="T2" fmla="*/ 1994 w 1994"/>
              <a:gd name="T3" fmla="*/ 0 h 973"/>
              <a:gd name="T4" fmla="*/ 1994 w 1994"/>
              <a:gd name="T5" fmla="*/ 973 h 973"/>
              <a:gd name="T6" fmla="*/ 0 w 1994"/>
              <a:gd name="T7" fmla="*/ 853 h 973"/>
              <a:gd name="T8" fmla="*/ 0 w 1994"/>
              <a:gd name="T9" fmla="*/ 71 h 973"/>
            </a:gdLst>
            <a:ahLst/>
            <a:cxnLst>
              <a:cxn ang="0">
                <a:pos x="T0" y="T1"/>
              </a:cxn>
              <a:cxn ang="0">
                <a:pos x="T2" y="T3"/>
              </a:cxn>
              <a:cxn ang="0">
                <a:pos x="T4" y="T5"/>
              </a:cxn>
              <a:cxn ang="0">
                <a:pos x="T6" y="T7"/>
              </a:cxn>
              <a:cxn ang="0">
                <a:pos x="T8" y="T9"/>
              </a:cxn>
            </a:cxnLst>
            <a:rect l="0" t="0" r="r" b="b"/>
            <a:pathLst>
              <a:path w="1994" h="973">
                <a:moveTo>
                  <a:pt x="0" y="71"/>
                </a:moveTo>
                <a:cubicBezTo>
                  <a:pt x="0" y="71"/>
                  <a:pt x="1110" y="435"/>
                  <a:pt x="1994" y="0"/>
                </a:cubicBezTo>
                <a:cubicBezTo>
                  <a:pt x="1994" y="973"/>
                  <a:pt x="1994" y="973"/>
                  <a:pt x="1994" y="973"/>
                </a:cubicBezTo>
                <a:cubicBezTo>
                  <a:pt x="1994" y="973"/>
                  <a:pt x="955" y="549"/>
                  <a:pt x="0" y="853"/>
                </a:cubicBezTo>
                <a:lnTo>
                  <a:pt x="0" y="71"/>
                </a:lnTo>
                <a:close/>
              </a:path>
            </a:pathLst>
          </a:custGeom>
          <a:solidFill>
            <a:srgbClr val="0070C0"/>
          </a:solidFill>
          <a:ln>
            <a:noFill/>
          </a:ln>
          <a:effectLst>
            <a:innerShdw blurRad="114300" dir="2940000">
              <a:prstClr val="black">
                <a:alpha val="38000"/>
              </a:prstClr>
            </a:innerShdw>
          </a:effectLst>
        </p:spPr>
        <p:txBody>
          <a:bodyPr vert="horz" wrap="square" lIns="91440" tIns="45720" rIns="91440" bIns="45720" numCol="1" anchor="t" anchorCtr="0" compatLnSpc="1"/>
          <a:lstStyle/>
          <a:p>
            <a:endParaRPr lang="zh-CN" altLang="en-US"/>
          </a:p>
        </p:txBody>
      </p:sp>
      <p:sp>
        <p:nvSpPr>
          <p:cNvPr id="15" name="PA_椭圆 3"/>
          <p:cNvSpPr/>
          <p:nvPr>
            <p:custDataLst>
              <p:tags r:id="rId1"/>
            </p:custDataLst>
          </p:nvPr>
        </p:nvSpPr>
        <p:spPr>
          <a:xfrm>
            <a:off x="1000997" y="1135559"/>
            <a:ext cx="2426020" cy="2426018"/>
          </a:xfrm>
          <a:prstGeom prst="ellipse">
            <a:avLst/>
          </a:prstGeom>
          <a:gradFill flip="none" rotWithShape="1">
            <a:gsLst>
              <a:gs pos="0">
                <a:schemeClr val="bg1"/>
              </a:gs>
              <a:gs pos="100000">
                <a:schemeClr val="bg1">
                  <a:lumMod val="75000"/>
                </a:schemeClr>
              </a:gs>
            </a:gsLst>
            <a:lin ang="13500000" scaled="1"/>
          </a:gradFill>
          <a:ln w="381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7" name="PA_椭圆 8"/>
          <p:cNvSpPr/>
          <p:nvPr>
            <p:custDataLst>
              <p:tags r:id="rId2"/>
            </p:custDataLst>
          </p:nvPr>
        </p:nvSpPr>
        <p:spPr>
          <a:xfrm>
            <a:off x="2517749" y="917563"/>
            <a:ext cx="616797" cy="616797"/>
          </a:xfrm>
          <a:prstGeom prst="ellipse">
            <a:avLst/>
          </a:prstGeom>
          <a:solidFill>
            <a:srgbClr val="FFC000"/>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8" name="PA_椭圆 6"/>
          <p:cNvSpPr/>
          <p:nvPr>
            <p:custDataLst>
              <p:tags r:id="rId3"/>
            </p:custDataLst>
          </p:nvPr>
        </p:nvSpPr>
        <p:spPr>
          <a:xfrm>
            <a:off x="3320773" y="1744545"/>
            <a:ext cx="622370" cy="622370"/>
          </a:xfrm>
          <a:prstGeom prst="ellipse">
            <a:avLst/>
          </a:prstGeom>
          <a:solidFill>
            <a:srgbClr val="00B0F0"/>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9" name="PA_椭圆 5"/>
          <p:cNvSpPr/>
          <p:nvPr>
            <p:custDataLst>
              <p:tags r:id="rId4"/>
            </p:custDataLst>
          </p:nvPr>
        </p:nvSpPr>
        <p:spPr>
          <a:xfrm>
            <a:off x="3050960" y="2714367"/>
            <a:ext cx="484940" cy="484940"/>
          </a:xfrm>
          <a:prstGeom prst="ellipse">
            <a:avLst/>
          </a:prstGeom>
          <a:no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0" name="PA_椭圆 5"/>
          <p:cNvSpPr/>
          <p:nvPr>
            <p:custDataLst>
              <p:tags r:id="rId5"/>
            </p:custDataLst>
          </p:nvPr>
        </p:nvSpPr>
        <p:spPr>
          <a:xfrm>
            <a:off x="1139060" y="3036884"/>
            <a:ext cx="433520" cy="433520"/>
          </a:xfrm>
          <a:prstGeom prst="ellipse">
            <a:avLst/>
          </a:prstGeom>
          <a:noFill/>
          <a:ln w="38100">
            <a:solidFill>
              <a:srgbClr val="FFC000"/>
            </a:soli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1" name="PA_椭圆 13"/>
          <p:cNvSpPr/>
          <p:nvPr>
            <p:custDataLst>
              <p:tags r:id="rId6"/>
            </p:custDataLst>
          </p:nvPr>
        </p:nvSpPr>
        <p:spPr>
          <a:xfrm>
            <a:off x="2301467" y="3245396"/>
            <a:ext cx="432563" cy="432563"/>
          </a:xfrm>
          <a:prstGeom prst="ellipse">
            <a:avLst/>
          </a:prstGeom>
          <a:solidFill>
            <a:srgbClr val="0070C0"/>
          </a:solidFill>
          <a:ln w="254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2" name="PA_椭圆 11"/>
          <p:cNvSpPr/>
          <p:nvPr>
            <p:custDataLst>
              <p:tags r:id="rId7"/>
            </p:custDataLst>
          </p:nvPr>
        </p:nvSpPr>
        <p:spPr>
          <a:xfrm>
            <a:off x="873452" y="1361788"/>
            <a:ext cx="581457" cy="581457"/>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3" name="矩形 22"/>
          <p:cNvSpPr/>
          <p:nvPr/>
        </p:nvSpPr>
        <p:spPr>
          <a:xfrm>
            <a:off x="1487034" y="1768973"/>
            <a:ext cx="1451038" cy="1323439"/>
          </a:xfrm>
          <a:prstGeom prst="rect">
            <a:avLst/>
          </a:prstGeom>
        </p:spPr>
        <p:txBody>
          <a:bodyPr wrap="none">
            <a:spAutoFit/>
          </a:bodyPr>
          <a:lstStyle/>
          <a:p>
            <a:pPr algn="ctr">
              <a:defRPr/>
            </a:pPr>
            <a:r>
              <a:rPr lang="en-US" altLang="zh-CN" sz="8000" b="1" kern="10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01</a:t>
            </a:r>
            <a:endParaRPr lang="zh-CN" altLang="zh-CN" sz="8000" b="1" kern="100">
              <a:solidFill>
                <a:srgbClr val="0070C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矩形 23"/>
          <p:cNvSpPr/>
          <p:nvPr/>
        </p:nvSpPr>
        <p:spPr>
          <a:xfrm>
            <a:off x="4214510" y="1951416"/>
            <a:ext cx="2647981" cy="830997"/>
          </a:xfrm>
          <a:prstGeom prst="rect">
            <a:avLst/>
          </a:prstGeom>
        </p:spPr>
        <p:txBody>
          <a:bodyPr wrap="square">
            <a:spAutoFit/>
          </a:bodyPr>
          <a:lstStyle/>
          <a:p>
            <a:pPr algn="ctr">
              <a:defRPr/>
            </a:pPr>
            <a:r>
              <a:rPr lang="zh-CN" altLang="en-US" sz="4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绪 论</a:t>
            </a:r>
            <a:endParaRPr lang="zh-CN" altLang="zh-CN" sz="4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2" name="组合 1"/>
          <p:cNvGrpSpPr/>
          <p:nvPr/>
        </p:nvGrpSpPr>
        <p:grpSpPr>
          <a:xfrm>
            <a:off x="5074343" y="4180733"/>
            <a:ext cx="3769210" cy="621868"/>
            <a:chOff x="4202442" y="3592135"/>
            <a:chExt cx="3769210" cy="621868"/>
          </a:xfrm>
        </p:grpSpPr>
        <p:sp>
          <p:nvSpPr>
            <p:cNvPr id="27" name="矩形 26"/>
            <p:cNvSpPr/>
            <p:nvPr/>
          </p:nvSpPr>
          <p:spPr>
            <a:xfrm>
              <a:off x="4202442" y="3592135"/>
              <a:ext cx="955711" cy="300082"/>
            </a:xfrm>
            <a:prstGeom prst="rect">
              <a:avLst/>
            </a:prstGeom>
          </p:spPr>
          <p:txBody>
            <a:bodyPr wrap="square">
              <a:spAutoFit/>
            </a:bodyPr>
            <a:lstStyle/>
            <a:p>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选题背景</a:t>
              </a:r>
              <a:endParaRPr lang="en-US" altLang="zh-CN">
                <a:latin typeface="微软雅黑" panose="020B0503020204020204" pitchFamily="34" charset="-122"/>
                <a:ea typeface="微软雅黑" panose="020B0503020204020204" pitchFamily="34" charset="-122"/>
              </a:endParaRPr>
            </a:p>
          </p:txBody>
        </p:sp>
        <p:sp>
          <p:nvSpPr>
            <p:cNvPr id="30" name="矩形 29"/>
            <p:cNvSpPr/>
            <p:nvPr/>
          </p:nvSpPr>
          <p:spPr>
            <a:xfrm>
              <a:off x="5176381" y="3592135"/>
              <a:ext cx="955711" cy="300082"/>
            </a:xfrm>
            <a:prstGeom prst="rect">
              <a:avLst/>
            </a:prstGeom>
          </p:spPr>
          <p:txBody>
            <a:bodyPr wrap="square">
              <a:spAutoFit/>
            </a:bodyPr>
            <a:lstStyle/>
            <a:p>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研究意义</a:t>
              </a:r>
              <a:endParaRPr lang="en-US" altLang="zh-CN">
                <a:latin typeface="微软雅黑" panose="020B0503020204020204" pitchFamily="34" charset="-122"/>
                <a:ea typeface="微软雅黑" panose="020B0503020204020204" pitchFamily="34" charset="-122"/>
              </a:endParaRPr>
            </a:p>
          </p:txBody>
        </p:sp>
        <p:sp>
          <p:nvSpPr>
            <p:cNvPr id="33" name="矩形 32"/>
            <p:cNvSpPr/>
            <p:nvPr/>
          </p:nvSpPr>
          <p:spPr>
            <a:xfrm>
              <a:off x="6150320" y="3592135"/>
              <a:ext cx="1821332" cy="300082"/>
            </a:xfrm>
            <a:prstGeom prst="rect">
              <a:avLst/>
            </a:prstGeom>
          </p:spPr>
          <p:txBody>
            <a:bodyPr wrap="square">
              <a:spAutoFit/>
            </a:bodyPr>
            <a:lstStyle/>
            <a:p>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国内外相关研究综述</a:t>
              </a:r>
              <a:endParaRPr lang="en-US" altLang="zh-CN">
                <a:latin typeface="微软雅黑" panose="020B0503020204020204" pitchFamily="34" charset="-122"/>
                <a:ea typeface="微软雅黑" panose="020B0503020204020204" pitchFamily="34" charset="-122"/>
              </a:endParaRPr>
            </a:p>
          </p:txBody>
        </p:sp>
        <p:sp>
          <p:nvSpPr>
            <p:cNvPr id="36" name="矩形 35"/>
            <p:cNvSpPr/>
            <p:nvPr/>
          </p:nvSpPr>
          <p:spPr>
            <a:xfrm>
              <a:off x="4202442" y="3913921"/>
              <a:ext cx="1821332" cy="300082"/>
            </a:xfrm>
            <a:prstGeom prst="rect">
              <a:avLst/>
            </a:prstGeom>
          </p:spPr>
          <p:txBody>
            <a:bodyPr wrap="square">
              <a:spAutoFit/>
            </a:bodyPr>
            <a:lstStyle/>
            <a:p>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研究理论与文献综述</a:t>
              </a:r>
              <a:endParaRPr lang="en-US" altLang="zh-CN">
                <a:latin typeface="微软雅黑" panose="020B0503020204020204" pitchFamily="34" charset="-122"/>
                <a:ea typeface="微软雅黑" panose="020B0503020204020204" pitchFamily="34" charset="-122"/>
              </a:endParaRPr>
            </a:p>
          </p:txBody>
        </p:sp>
        <p:sp>
          <p:nvSpPr>
            <p:cNvPr id="39" name="矩形 38"/>
            <p:cNvSpPr/>
            <p:nvPr/>
          </p:nvSpPr>
          <p:spPr>
            <a:xfrm>
              <a:off x="6150320" y="3913921"/>
              <a:ext cx="955711" cy="300082"/>
            </a:xfrm>
            <a:prstGeom prst="rect">
              <a:avLst/>
            </a:prstGeom>
          </p:spPr>
          <p:txBody>
            <a:bodyPr wrap="square">
              <a:spAutoFit/>
            </a:bodyPr>
            <a:lstStyle/>
            <a:p>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主要创新</a:t>
              </a:r>
            </a:p>
          </p:txBody>
        </p:sp>
      </p:grpSp>
      <p:grpSp>
        <p:nvGrpSpPr>
          <p:cNvPr id="40" name="组合 39"/>
          <p:cNvGrpSpPr/>
          <p:nvPr/>
        </p:nvGrpSpPr>
        <p:grpSpPr>
          <a:xfrm>
            <a:off x="6862491" y="417439"/>
            <a:ext cx="1737522" cy="240619"/>
            <a:chOff x="4742723" y="4583139"/>
            <a:chExt cx="2804050" cy="388316"/>
          </a:xfrm>
        </p:grpSpPr>
        <p:grpSp>
          <p:nvGrpSpPr>
            <p:cNvPr id="41" name="组合 40"/>
            <p:cNvGrpSpPr/>
            <p:nvPr/>
          </p:nvGrpSpPr>
          <p:grpSpPr>
            <a:xfrm>
              <a:off x="4742723" y="4583139"/>
              <a:ext cx="383088" cy="388316"/>
              <a:chOff x="4796805" y="-215900"/>
              <a:chExt cx="2093913" cy="2122488"/>
            </a:xfrm>
            <a:solidFill>
              <a:schemeClr val="bg1">
                <a:lumMod val="50000"/>
              </a:schemeClr>
            </a:solidFill>
          </p:grpSpPr>
          <p:sp>
            <p:nvSpPr>
              <p:cNvPr id="57" name="Freeform 6"/>
              <p:cNvSpPr>
                <a:spLocks noEditPoints="1"/>
              </p:cNvSpPr>
              <p:nvPr/>
            </p:nvSpPr>
            <p:spPr bwMode="auto">
              <a:xfrm>
                <a:off x="4796805" y="-21590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sp>
            <p:nvSpPr>
              <p:cNvPr id="58" name="Freeform 7"/>
              <p:cNvSpPr>
                <a:spLocks noEditPoints="1"/>
              </p:cNvSpPr>
              <p:nvPr/>
            </p:nvSpPr>
            <p:spPr bwMode="auto">
              <a:xfrm>
                <a:off x="5168280" y="0"/>
                <a:ext cx="1360488" cy="1641475"/>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grpSp>
        <p:grpSp>
          <p:nvGrpSpPr>
            <p:cNvPr id="42" name="组合 41"/>
            <p:cNvGrpSpPr/>
            <p:nvPr/>
          </p:nvGrpSpPr>
          <p:grpSpPr>
            <a:xfrm>
              <a:off x="5342128" y="4583139"/>
              <a:ext cx="383088" cy="388316"/>
              <a:chOff x="10019977" y="-551766"/>
              <a:chExt cx="2093913" cy="2122488"/>
            </a:xfrm>
            <a:solidFill>
              <a:schemeClr val="bg1">
                <a:lumMod val="50000"/>
              </a:schemeClr>
            </a:solidFill>
          </p:grpSpPr>
          <p:sp>
            <p:nvSpPr>
              <p:cNvPr id="55" name="Freeform 6"/>
              <p:cNvSpPr>
                <a:spLocks noEditPoints="1"/>
              </p:cNvSpPr>
              <p:nvPr/>
            </p:nvSpPr>
            <p:spPr bwMode="auto">
              <a:xfrm>
                <a:off x="10019977" y="-5517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56" name="Freeform 6"/>
              <p:cNvSpPr>
                <a:spLocks noEditPoints="1"/>
              </p:cNvSpPr>
              <p:nvPr/>
            </p:nvSpPr>
            <p:spPr bwMode="auto">
              <a:xfrm>
                <a:off x="10357957" y="-215900"/>
                <a:ext cx="1417952" cy="1401540"/>
              </a:xfrm>
              <a:custGeom>
                <a:avLst/>
                <a:gdLst>
                  <a:gd name="T0" fmla="*/ 675 w 1848"/>
                  <a:gd name="T1" fmla="*/ 126 h 1848"/>
                  <a:gd name="T2" fmla="*/ 286 w 1848"/>
                  <a:gd name="T3" fmla="*/ 287 h 1848"/>
                  <a:gd name="T4" fmla="*/ 126 w 1848"/>
                  <a:gd name="T5" fmla="*/ 675 h 1848"/>
                  <a:gd name="T6" fmla="*/ 286 w 1848"/>
                  <a:gd name="T7" fmla="*/ 1064 h 1848"/>
                  <a:gd name="T8" fmla="*/ 675 w 1848"/>
                  <a:gd name="T9" fmla="*/ 1225 h 1848"/>
                  <a:gd name="T10" fmla="*/ 1063 w 1848"/>
                  <a:gd name="T11" fmla="*/ 1064 h 1848"/>
                  <a:gd name="T12" fmla="*/ 1063 w 1848"/>
                  <a:gd name="T13" fmla="*/ 287 h 1848"/>
                  <a:gd name="T14" fmla="*/ 675 w 1848"/>
                  <a:gd name="T15" fmla="*/ 126 h 1848"/>
                  <a:gd name="T16" fmla="*/ 675 w 1848"/>
                  <a:gd name="T17" fmla="*/ 1350 h 1848"/>
                  <a:gd name="T18" fmla="*/ 198 w 1848"/>
                  <a:gd name="T19" fmla="*/ 1153 h 1848"/>
                  <a:gd name="T20" fmla="*/ 0 w 1848"/>
                  <a:gd name="T21" fmla="*/ 675 h 1848"/>
                  <a:gd name="T22" fmla="*/ 198 w 1848"/>
                  <a:gd name="T23" fmla="*/ 198 h 1848"/>
                  <a:gd name="T24" fmla="*/ 675 w 1848"/>
                  <a:gd name="T25" fmla="*/ 0 h 1848"/>
                  <a:gd name="T26" fmla="*/ 1152 w 1848"/>
                  <a:gd name="T27" fmla="*/ 198 h 1848"/>
                  <a:gd name="T28" fmla="*/ 1152 w 1848"/>
                  <a:gd name="T29" fmla="*/ 1153 h 1848"/>
                  <a:gd name="T30" fmla="*/ 675 w 1848"/>
                  <a:gd name="T31" fmla="*/ 1350 h 1848"/>
                  <a:gd name="T32" fmla="*/ 1261 w 1848"/>
                  <a:gd name="T33" fmla="*/ 1068 h 1848"/>
                  <a:gd name="T34" fmla="*/ 1261 w 1848"/>
                  <a:gd name="T35" fmla="*/ 1153 h 1848"/>
                  <a:gd name="T36" fmla="*/ 1153 w 1848"/>
                  <a:gd name="T37" fmla="*/ 1261 h 1848"/>
                  <a:gd name="T38" fmla="*/ 1067 w 1848"/>
                  <a:gd name="T39" fmla="*/ 1261 h 1848"/>
                  <a:gd name="T40" fmla="*/ 1063 w 1848"/>
                  <a:gd name="T41" fmla="*/ 1257 h 1848"/>
                  <a:gd name="T42" fmla="*/ 1063 w 1848"/>
                  <a:gd name="T43" fmla="*/ 1172 h 1848"/>
                  <a:gd name="T44" fmla="*/ 1171 w 1848"/>
                  <a:gd name="T45" fmla="*/ 1064 h 1848"/>
                  <a:gd name="T46" fmla="*/ 1257 w 1848"/>
                  <a:gd name="T47" fmla="*/ 1064 h 1848"/>
                  <a:gd name="T48" fmla="*/ 1261 w 1848"/>
                  <a:gd name="T49" fmla="*/ 1068 h 1848"/>
                  <a:gd name="T50" fmla="*/ 1401 w 1848"/>
                  <a:gd name="T51" fmla="*/ 1250 h 1848"/>
                  <a:gd name="T52" fmla="*/ 1401 w 1848"/>
                  <a:gd name="T53" fmla="*/ 1401 h 1848"/>
                  <a:gd name="T54" fmla="*/ 1250 w 1848"/>
                  <a:gd name="T55" fmla="*/ 1401 h 1848"/>
                  <a:gd name="T56" fmla="*/ 1250 w 1848"/>
                  <a:gd name="T57" fmla="*/ 1250 h 1848"/>
                  <a:gd name="T58" fmla="*/ 1401 w 1848"/>
                  <a:gd name="T59" fmla="*/ 1250 h 1848"/>
                  <a:gd name="T60" fmla="*/ 1827 w 1848"/>
                  <a:gd name="T61" fmla="*/ 1655 h 1848"/>
                  <a:gd name="T62" fmla="*/ 1823 w 1848"/>
                  <a:gd name="T63" fmla="*/ 1736 h 1848"/>
                  <a:gd name="T64" fmla="*/ 1736 w 1848"/>
                  <a:gd name="T65" fmla="*/ 1823 h 1848"/>
                  <a:gd name="T66" fmla="*/ 1654 w 1848"/>
                  <a:gd name="T67" fmla="*/ 1827 h 1848"/>
                  <a:gd name="T68" fmla="*/ 1396 w 1848"/>
                  <a:gd name="T69" fmla="*/ 1569 h 1848"/>
                  <a:gd name="T70" fmla="*/ 1400 w 1848"/>
                  <a:gd name="T71" fmla="*/ 1487 h 1848"/>
                  <a:gd name="T72" fmla="*/ 1487 w 1848"/>
                  <a:gd name="T73" fmla="*/ 1400 h 1848"/>
                  <a:gd name="T74" fmla="*/ 1568 w 1848"/>
                  <a:gd name="T75" fmla="*/ 1396 h 1848"/>
                  <a:gd name="T76" fmla="*/ 1827 w 1848"/>
                  <a:gd name="T77" fmla="*/ 1655 h 1848"/>
                  <a:gd name="T78" fmla="*/ 675 w 1848"/>
                  <a:gd name="T79" fmla="*/ 270 h 1848"/>
                  <a:gd name="T80" fmla="*/ 389 w 1848"/>
                  <a:gd name="T81" fmla="*/ 389 h 1848"/>
                  <a:gd name="T82" fmla="*/ 270 w 1848"/>
                  <a:gd name="T83" fmla="*/ 675 h 1848"/>
                  <a:gd name="T84" fmla="*/ 389 w 1848"/>
                  <a:gd name="T85" fmla="*/ 962 h 1848"/>
                  <a:gd name="T86" fmla="*/ 675 w 1848"/>
                  <a:gd name="T87" fmla="*/ 1080 h 1848"/>
                  <a:gd name="T88" fmla="*/ 961 w 1848"/>
                  <a:gd name="T89" fmla="*/ 962 h 1848"/>
                  <a:gd name="T90" fmla="*/ 961 w 1848"/>
                  <a:gd name="T91" fmla="*/ 389 h 1848"/>
                  <a:gd name="T92" fmla="*/ 675 w 1848"/>
                  <a:gd name="T93" fmla="*/ 270 h 1848"/>
                  <a:gd name="T94" fmla="*/ 675 w 1848"/>
                  <a:gd name="T95" fmla="*/ 1164 h 1848"/>
                  <a:gd name="T96" fmla="*/ 329 w 1848"/>
                  <a:gd name="T97" fmla="*/ 1021 h 1848"/>
                  <a:gd name="T98" fmla="*/ 186 w 1848"/>
                  <a:gd name="T99" fmla="*/ 675 h 1848"/>
                  <a:gd name="T100" fmla="*/ 329 w 1848"/>
                  <a:gd name="T101" fmla="*/ 330 h 1848"/>
                  <a:gd name="T102" fmla="*/ 675 w 1848"/>
                  <a:gd name="T103" fmla="*/ 187 h 1848"/>
                  <a:gd name="T104" fmla="*/ 1021 w 1848"/>
                  <a:gd name="T105" fmla="*/ 330 h 1848"/>
                  <a:gd name="T106" fmla="*/ 1021 w 1848"/>
                  <a:gd name="T107" fmla="*/ 1021 h 1848"/>
                  <a:gd name="T108" fmla="*/ 675 w 1848"/>
                  <a:gd name="T109" fmla="*/ 1164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8" h="1848">
                    <a:moveTo>
                      <a:pt x="675" y="126"/>
                    </a:moveTo>
                    <a:cubicBezTo>
                      <a:pt x="528" y="126"/>
                      <a:pt x="390" y="183"/>
                      <a:pt x="286" y="287"/>
                    </a:cubicBezTo>
                    <a:cubicBezTo>
                      <a:pt x="183" y="391"/>
                      <a:pt x="126" y="529"/>
                      <a:pt x="126" y="675"/>
                    </a:cubicBezTo>
                    <a:cubicBezTo>
                      <a:pt x="126" y="822"/>
                      <a:pt x="183" y="960"/>
                      <a:pt x="286" y="1064"/>
                    </a:cubicBezTo>
                    <a:cubicBezTo>
                      <a:pt x="390" y="1168"/>
                      <a:pt x="528" y="1225"/>
                      <a:pt x="675" y="1225"/>
                    </a:cubicBezTo>
                    <a:cubicBezTo>
                      <a:pt x="822" y="1225"/>
                      <a:pt x="960" y="1168"/>
                      <a:pt x="1063" y="1064"/>
                    </a:cubicBezTo>
                    <a:cubicBezTo>
                      <a:pt x="1278" y="850"/>
                      <a:pt x="1278" y="501"/>
                      <a:pt x="1063" y="287"/>
                    </a:cubicBezTo>
                    <a:cubicBezTo>
                      <a:pt x="960" y="183"/>
                      <a:pt x="822" y="126"/>
                      <a:pt x="675" y="126"/>
                    </a:cubicBezTo>
                    <a:close/>
                    <a:moveTo>
                      <a:pt x="675" y="1350"/>
                    </a:moveTo>
                    <a:cubicBezTo>
                      <a:pt x="495" y="1350"/>
                      <a:pt x="325" y="1280"/>
                      <a:pt x="198" y="1153"/>
                    </a:cubicBezTo>
                    <a:cubicBezTo>
                      <a:pt x="70" y="1025"/>
                      <a:pt x="0" y="856"/>
                      <a:pt x="0" y="675"/>
                    </a:cubicBezTo>
                    <a:cubicBezTo>
                      <a:pt x="0" y="495"/>
                      <a:pt x="70" y="326"/>
                      <a:pt x="198" y="198"/>
                    </a:cubicBezTo>
                    <a:cubicBezTo>
                      <a:pt x="325" y="71"/>
                      <a:pt x="495" y="0"/>
                      <a:pt x="675" y="0"/>
                    </a:cubicBezTo>
                    <a:cubicBezTo>
                      <a:pt x="855" y="0"/>
                      <a:pt x="1025" y="71"/>
                      <a:pt x="1152" y="198"/>
                    </a:cubicBezTo>
                    <a:cubicBezTo>
                      <a:pt x="1415" y="461"/>
                      <a:pt x="1415" y="889"/>
                      <a:pt x="1152" y="1153"/>
                    </a:cubicBezTo>
                    <a:cubicBezTo>
                      <a:pt x="1025" y="1280"/>
                      <a:pt x="855" y="1350"/>
                      <a:pt x="675" y="1350"/>
                    </a:cubicBezTo>
                    <a:close/>
                    <a:moveTo>
                      <a:pt x="1261" y="1068"/>
                    </a:moveTo>
                    <a:cubicBezTo>
                      <a:pt x="1284" y="1091"/>
                      <a:pt x="1284" y="1130"/>
                      <a:pt x="1261" y="1153"/>
                    </a:cubicBezTo>
                    <a:lnTo>
                      <a:pt x="1153" y="1261"/>
                    </a:lnTo>
                    <a:cubicBezTo>
                      <a:pt x="1129" y="1285"/>
                      <a:pt x="1091" y="1285"/>
                      <a:pt x="1067" y="1261"/>
                    </a:cubicBezTo>
                    <a:lnTo>
                      <a:pt x="1063" y="1257"/>
                    </a:lnTo>
                    <a:cubicBezTo>
                      <a:pt x="1040" y="1234"/>
                      <a:pt x="1040" y="1195"/>
                      <a:pt x="1063" y="1172"/>
                    </a:cubicBezTo>
                    <a:lnTo>
                      <a:pt x="1171" y="1064"/>
                    </a:lnTo>
                    <a:cubicBezTo>
                      <a:pt x="1195" y="1040"/>
                      <a:pt x="1233" y="1040"/>
                      <a:pt x="1257" y="1064"/>
                    </a:cubicBezTo>
                    <a:lnTo>
                      <a:pt x="1261" y="1068"/>
                    </a:lnTo>
                    <a:close/>
                    <a:moveTo>
                      <a:pt x="1401" y="1250"/>
                    </a:moveTo>
                    <a:cubicBezTo>
                      <a:pt x="1442" y="1292"/>
                      <a:pt x="1442" y="1359"/>
                      <a:pt x="1401" y="1401"/>
                    </a:cubicBezTo>
                    <a:cubicBezTo>
                      <a:pt x="1359" y="1443"/>
                      <a:pt x="1291" y="1443"/>
                      <a:pt x="1250" y="1401"/>
                    </a:cubicBezTo>
                    <a:cubicBezTo>
                      <a:pt x="1208" y="1359"/>
                      <a:pt x="1208" y="1292"/>
                      <a:pt x="1250" y="1250"/>
                    </a:cubicBezTo>
                    <a:cubicBezTo>
                      <a:pt x="1291" y="1208"/>
                      <a:pt x="1359" y="1208"/>
                      <a:pt x="1401" y="1250"/>
                    </a:cubicBezTo>
                    <a:close/>
                    <a:moveTo>
                      <a:pt x="1827" y="1655"/>
                    </a:moveTo>
                    <a:cubicBezTo>
                      <a:pt x="1848" y="1676"/>
                      <a:pt x="1846" y="1713"/>
                      <a:pt x="1823" y="1736"/>
                    </a:cubicBezTo>
                    <a:lnTo>
                      <a:pt x="1736" y="1823"/>
                    </a:lnTo>
                    <a:cubicBezTo>
                      <a:pt x="1713" y="1847"/>
                      <a:pt x="1676" y="1848"/>
                      <a:pt x="1654" y="1827"/>
                    </a:cubicBezTo>
                    <a:lnTo>
                      <a:pt x="1396" y="1569"/>
                    </a:lnTo>
                    <a:cubicBezTo>
                      <a:pt x="1375" y="1547"/>
                      <a:pt x="1376" y="1511"/>
                      <a:pt x="1400" y="1487"/>
                    </a:cubicBezTo>
                    <a:lnTo>
                      <a:pt x="1487" y="1400"/>
                    </a:lnTo>
                    <a:cubicBezTo>
                      <a:pt x="1510" y="1377"/>
                      <a:pt x="1547" y="1375"/>
                      <a:pt x="1568" y="1396"/>
                    </a:cubicBezTo>
                    <a:lnTo>
                      <a:pt x="1827" y="1655"/>
                    </a:lnTo>
                    <a:close/>
                    <a:moveTo>
                      <a:pt x="675" y="270"/>
                    </a:moveTo>
                    <a:cubicBezTo>
                      <a:pt x="567" y="270"/>
                      <a:pt x="465" y="312"/>
                      <a:pt x="389" y="389"/>
                    </a:cubicBezTo>
                    <a:cubicBezTo>
                      <a:pt x="312" y="465"/>
                      <a:pt x="270" y="567"/>
                      <a:pt x="270" y="675"/>
                    </a:cubicBezTo>
                    <a:cubicBezTo>
                      <a:pt x="270" y="783"/>
                      <a:pt x="312" y="885"/>
                      <a:pt x="389" y="962"/>
                    </a:cubicBezTo>
                    <a:cubicBezTo>
                      <a:pt x="465" y="1038"/>
                      <a:pt x="567" y="1080"/>
                      <a:pt x="675" y="1080"/>
                    </a:cubicBezTo>
                    <a:cubicBezTo>
                      <a:pt x="783" y="1080"/>
                      <a:pt x="885" y="1038"/>
                      <a:pt x="961" y="962"/>
                    </a:cubicBezTo>
                    <a:cubicBezTo>
                      <a:pt x="1119" y="804"/>
                      <a:pt x="1119" y="547"/>
                      <a:pt x="961" y="389"/>
                    </a:cubicBezTo>
                    <a:cubicBezTo>
                      <a:pt x="885" y="312"/>
                      <a:pt x="783" y="270"/>
                      <a:pt x="675" y="270"/>
                    </a:cubicBezTo>
                    <a:close/>
                    <a:moveTo>
                      <a:pt x="675" y="1164"/>
                    </a:moveTo>
                    <a:cubicBezTo>
                      <a:pt x="544" y="1164"/>
                      <a:pt x="422" y="1113"/>
                      <a:pt x="329" y="1021"/>
                    </a:cubicBezTo>
                    <a:cubicBezTo>
                      <a:pt x="237" y="929"/>
                      <a:pt x="186" y="806"/>
                      <a:pt x="186" y="675"/>
                    </a:cubicBezTo>
                    <a:cubicBezTo>
                      <a:pt x="186" y="545"/>
                      <a:pt x="237" y="422"/>
                      <a:pt x="329" y="330"/>
                    </a:cubicBezTo>
                    <a:cubicBezTo>
                      <a:pt x="422" y="237"/>
                      <a:pt x="544" y="187"/>
                      <a:pt x="675" y="187"/>
                    </a:cubicBezTo>
                    <a:cubicBezTo>
                      <a:pt x="806" y="187"/>
                      <a:pt x="928" y="237"/>
                      <a:pt x="1021" y="330"/>
                    </a:cubicBezTo>
                    <a:cubicBezTo>
                      <a:pt x="1211" y="520"/>
                      <a:pt x="1211" y="830"/>
                      <a:pt x="1021" y="1021"/>
                    </a:cubicBezTo>
                    <a:cubicBezTo>
                      <a:pt x="928" y="1113"/>
                      <a:pt x="806" y="1164"/>
                      <a:pt x="675" y="1164"/>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43" name="组合 42"/>
            <p:cNvGrpSpPr/>
            <p:nvPr/>
          </p:nvGrpSpPr>
          <p:grpSpPr>
            <a:xfrm>
              <a:off x="6564279" y="4583139"/>
              <a:ext cx="383088" cy="388316"/>
              <a:chOff x="2317849" y="-1212230"/>
              <a:chExt cx="2093913" cy="2122488"/>
            </a:xfrm>
            <a:solidFill>
              <a:schemeClr val="bg1">
                <a:lumMod val="50000"/>
              </a:schemeClr>
            </a:solidFill>
          </p:grpSpPr>
          <p:sp>
            <p:nvSpPr>
              <p:cNvPr id="53" name="Freeform 6"/>
              <p:cNvSpPr>
                <a:spLocks noEditPoints="1"/>
              </p:cNvSpPr>
              <p:nvPr/>
            </p:nvSpPr>
            <p:spPr bwMode="auto">
              <a:xfrm>
                <a:off x="2317849" y="-121223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54" name="Freeform 7"/>
              <p:cNvSpPr>
                <a:spLocks noEditPoints="1"/>
              </p:cNvSpPr>
              <p:nvPr/>
            </p:nvSpPr>
            <p:spPr bwMode="auto">
              <a:xfrm>
                <a:off x="2723116" y="-1037197"/>
                <a:ext cx="1283378" cy="1723206"/>
              </a:xfrm>
              <a:custGeom>
                <a:avLst/>
                <a:gdLst>
                  <a:gd name="T0" fmla="*/ 337 w 1669"/>
                  <a:gd name="T1" fmla="*/ 844 h 2273"/>
                  <a:gd name="T2" fmla="*/ 513 w 1669"/>
                  <a:gd name="T3" fmla="*/ 1259 h 2273"/>
                  <a:gd name="T4" fmla="*/ 656 w 1669"/>
                  <a:gd name="T5" fmla="*/ 1590 h 2273"/>
                  <a:gd name="T6" fmla="*/ 978 w 1669"/>
                  <a:gd name="T7" fmla="*/ 1600 h 2273"/>
                  <a:gd name="T8" fmla="*/ 1049 w 1669"/>
                  <a:gd name="T9" fmla="*/ 1467 h 2273"/>
                  <a:gd name="T10" fmla="*/ 1229 w 1669"/>
                  <a:gd name="T11" fmla="*/ 1135 h 2273"/>
                  <a:gd name="T12" fmla="*/ 835 w 1669"/>
                  <a:gd name="T13" fmla="*/ 346 h 2273"/>
                  <a:gd name="T14" fmla="*/ 691 w 1669"/>
                  <a:gd name="T15" fmla="*/ 1704 h 2273"/>
                  <a:gd name="T16" fmla="*/ 528 w 1669"/>
                  <a:gd name="T17" fmla="*/ 1515 h 2273"/>
                  <a:gd name="T18" fmla="*/ 354 w 1669"/>
                  <a:gd name="T19" fmla="*/ 1192 h 2273"/>
                  <a:gd name="T20" fmla="*/ 835 w 1669"/>
                  <a:gd name="T21" fmla="*/ 242 h 2273"/>
                  <a:gd name="T22" fmla="*/ 1316 w 1669"/>
                  <a:gd name="T23" fmla="*/ 1192 h 2273"/>
                  <a:gd name="T24" fmla="*/ 1142 w 1669"/>
                  <a:gd name="T25" fmla="*/ 1515 h 2273"/>
                  <a:gd name="T26" fmla="*/ 978 w 1669"/>
                  <a:gd name="T27" fmla="*/ 1704 h 2273"/>
                  <a:gd name="T28" fmla="*/ 597 w 1669"/>
                  <a:gd name="T29" fmla="*/ 2037 h 2273"/>
                  <a:gd name="T30" fmla="*/ 1002 w 1669"/>
                  <a:gd name="T31" fmla="*/ 2115 h 2273"/>
                  <a:gd name="T32" fmla="*/ 1002 w 1669"/>
                  <a:gd name="T33" fmla="*/ 1960 h 2273"/>
                  <a:gd name="T34" fmla="*/ 645 w 1669"/>
                  <a:gd name="T35" fmla="*/ 2086 h 2273"/>
                  <a:gd name="T36" fmla="*/ 1033 w 1669"/>
                  <a:gd name="T37" fmla="*/ 2086 h 2273"/>
                  <a:gd name="T38" fmla="*/ 1081 w 1669"/>
                  <a:gd name="T39" fmla="*/ 2037 h 2273"/>
                  <a:gd name="T40" fmla="*/ 597 w 1669"/>
                  <a:gd name="T41" fmla="*/ 1795 h 2273"/>
                  <a:gd name="T42" fmla="*/ 1081 w 1669"/>
                  <a:gd name="T43" fmla="*/ 2037 h 2273"/>
                  <a:gd name="T44" fmla="*/ 1077 w 1669"/>
                  <a:gd name="T45" fmla="*/ 949 h 2273"/>
                  <a:gd name="T46" fmla="*/ 914 w 1669"/>
                  <a:gd name="T47" fmla="*/ 1113 h 2273"/>
                  <a:gd name="T48" fmla="*/ 756 w 1669"/>
                  <a:gd name="T49" fmla="*/ 1113 h 2273"/>
                  <a:gd name="T50" fmla="*/ 592 w 1669"/>
                  <a:gd name="T51" fmla="*/ 949 h 2273"/>
                  <a:gd name="T52" fmla="*/ 592 w 1669"/>
                  <a:gd name="T53" fmla="*/ 791 h 2273"/>
                  <a:gd name="T54" fmla="*/ 756 w 1669"/>
                  <a:gd name="T55" fmla="*/ 628 h 2273"/>
                  <a:gd name="T56" fmla="*/ 914 w 1669"/>
                  <a:gd name="T57" fmla="*/ 628 h 2273"/>
                  <a:gd name="T58" fmla="*/ 1077 w 1669"/>
                  <a:gd name="T59" fmla="*/ 791 h 2273"/>
                  <a:gd name="T60" fmla="*/ 1604 w 1669"/>
                  <a:gd name="T61" fmla="*/ 768 h 2273"/>
                  <a:gd name="T62" fmla="*/ 1518 w 1669"/>
                  <a:gd name="T63" fmla="*/ 844 h 2273"/>
                  <a:gd name="T64" fmla="*/ 1604 w 1669"/>
                  <a:gd name="T65" fmla="*/ 893 h 2273"/>
                  <a:gd name="T66" fmla="*/ 1604 w 1669"/>
                  <a:gd name="T67" fmla="*/ 768 h 2273"/>
                  <a:gd name="T68" fmla="*/ 1421 w 1669"/>
                  <a:gd name="T69" fmla="*/ 336 h 2273"/>
                  <a:gd name="T70" fmla="*/ 1332 w 1669"/>
                  <a:gd name="T71" fmla="*/ 247 h 2273"/>
                  <a:gd name="T72" fmla="*/ 1356 w 1669"/>
                  <a:gd name="T73" fmla="*/ 400 h 2273"/>
                  <a:gd name="T74" fmla="*/ 895 w 1669"/>
                  <a:gd name="T75" fmla="*/ 161 h 2273"/>
                  <a:gd name="T76" fmla="*/ 833 w 1669"/>
                  <a:gd name="T77" fmla="*/ 0 h 2273"/>
                  <a:gd name="T78" fmla="*/ 771 w 1669"/>
                  <a:gd name="T79" fmla="*/ 161 h 2273"/>
                  <a:gd name="T80" fmla="*/ 307 w 1669"/>
                  <a:gd name="T81" fmla="*/ 408 h 2273"/>
                  <a:gd name="T82" fmla="*/ 334 w 1669"/>
                  <a:gd name="T83" fmla="*/ 258 h 2273"/>
                  <a:gd name="T84" fmla="*/ 245 w 1669"/>
                  <a:gd name="T85" fmla="*/ 346 h 2273"/>
                  <a:gd name="T86" fmla="*/ 149 w 1669"/>
                  <a:gd name="T87" fmla="*/ 844 h 2273"/>
                  <a:gd name="T88" fmla="*/ 65 w 1669"/>
                  <a:gd name="T89" fmla="*/ 768 h 2273"/>
                  <a:gd name="T90" fmla="*/ 65 w 1669"/>
                  <a:gd name="T91" fmla="*/ 893 h 2273"/>
                  <a:gd name="T92" fmla="*/ 149 w 1669"/>
                  <a:gd name="T93" fmla="*/ 844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9" h="2273">
                    <a:moveTo>
                      <a:pt x="835" y="346"/>
                    </a:moveTo>
                    <a:cubicBezTo>
                      <a:pt x="560" y="346"/>
                      <a:pt x="337" y="569"/>
                      <a:pt x="337" y="844"/>
                    </a:cubicBezTo>
                    <a:cubicBezTo>
                      <a:pt x="337" y="975"/>
                      <a:pt x="440" y="1133"/>
                      <a:pt x="441" y="1135"/>
                    </a:cubicBezTo>
                    <a:cubicBezTo>
                      <a:pt x="463" y="1168"/>
                      <a:pt x="495" y="1222"/>
                      <a:pt x="513" y="1259"/>
                    </a:cubicBezTo>
                    <a:lnTo>
                      <a:pt x="620" y="1467"/>
                    </a:lnTo>
                    <a:cubicBezTo>
                      <a:pt x="641" y="1507"/>
                      <a:pt x="656" y="1560"/>
                      <a:pt x="656" y="1590"/>
                    </a:cubicBezTo>
                    <a:cubicBezTo>
                      <a:pt x="657" y="1591"/>
                      <a:pt x="669" y="1600"/>
                      <a:pt x="691" y="1600"/>
                    </a:cubicBezTo>
                    <a:lnTo>
                      <a:pt x="978" y="1600"/>
                    </a:lnTo>
                    <a:cubicBezTo>
                      <a:pt x="1000" y="1600"/>
                      <a:pt x="1012" y="1591"/>
                      <a:pt x="1014" y="1588"/>
                    </a:cubicBezTo>
                    <a:cubicBezTo>
                      <a:pt x="1014" y="1560"/>
                      <a:pt x="1029" y="1507"/>
                      <a:pt x="1049" y="1467"/>
                    </a:cubicBezTo>
                    <a:lnTo>
                      <a:pt x="1157" y="1258"/>
                    </a:lnTo>
                    <a:cubicBezTo>
                      <a:pt x="1175" y="1223"/>
                      <a:pt x="1207" y="1168"/>
                      <a:pt x="1229" y="1135"/>
                    </a:cubicBezTo>
                    <a:cubicBezTo>
                      <a:pt x="1264" y="1080"/>
                      <a:pt x="1333" y="948"/>
                      <a:pt x="1333" y="844"/>
                    </a:cubicBezTo>
                    <a:cubicBezTo>
                      <a:pt x="1333" y="569"/>
                      <a:pt x="1109" y="346"/>
                      <a:pt x="835" y="346"/>
                    </a:cubicBezTo>
                    <a:close/>
                    <a:moveTo>
                      <a:pt x="978" y="1704"/>
                    </a:moveTo>
                    <a:lnTo>
                      <a:pt x="691" y="1704"/>
                    </a:lnTo>
                    <a:cubicBezTo>
                      <a:pt x="613" y="1704"/>
                      <a:pt x="552" y="1654"/>
                      <a:pt x="552" y="1590"/>
                    </a:cubicBezTo>
                    <a:cubicBezTo>
                      <a:pt x="552" y="1581"/>
                      <a:pt x="543" y="1546"/>
                      <a:pt x="528" y="1515"/>
                    </a:cubicBezTo>
                    <a:lnTo>
                      <a:pt x="420" y="1306"/>
                    </a:lnTo>
                    <a:cubicBezTo>
                      <a:pt x="404" y="1273"/>
                      <a:pt x="374" y="1222"/>
                      <a:pt x="354" y="1192"/>
                    </a:cubicBezTo>
                    <a:cubicBezTo>
                      <a:pt x="342" y="1173"/>
                      <a:pt x="233" y="1003"/>
                      <a:pt x="233" y="844"/>
                    </a:cubicBezTo>
                    <a:cubicBezTo>
                      <a:pt x="233" y="512"/>
                      <a:pt x="503" y="242"/>
                      <a:pt x="835" y="242"/>
                    </a:cubicBezTo>
                    <a:cubicBezTo>
                      <a:pt x="1167" y="242"/>
                      <a:pt x="1437" y="512"/>
                      <a:pt x="1437" y="844"/>
                    </a:cubicBezTo>
                    <a:cubicBezTo>
                      <a:pt x="1437" y="1003"/>
                      <a:pt x="1328" y="1173"/>
                      <a:pt x="1316" y="1192"/>
                    </a:cubicBezTo>
                    <a:cubicBezTo>
                      <a:pt x="1296" y="1222"/>
                      <a:pt x="1266" y="1274"/>
                      <a:pt x="1249" y="1306"/>
                    </a:cubicBezTo>
                    <a:lnTo>
                      <a:pt x="1142" y="1515"/>
                    </a:lnTo>
                    <a:cubicBezTo>
                      <a:pt x="1126" y="1546"/>
                      <a:pt x="1118" y="1581"/>
                      <a:pt x="1118" y="1590"/>
                    </a:cubicBezTo>
                    <a:cubicBezTo>
                      <a:pt x="1118" y="1654"/>
                      <a:pt x="1056" y="1704"/>
                      <a:pt x="978" y="1704"/>
                    </a:cubicBezTo>
                    <a:close/>
                    <a:moveTo>
                      <a:pt x="676" y="1960"/>
                    </a:moveTo>
                    <a:cubicBezTo>
                      <a:pt x="632" y="1960"/>
                      <a:pt x="597" y="1995"/>
                      <a:pt x="597" y="2037"/>
                    </a:cubicBezTo>
                    <a:cubicBezTo>
                      <a:pt x="597" y="2080"/>
                      <a:pt x="632" y="2115"/>
                      <a:pt x="676" y="2115"/>
                    </a:cubicBezTo>
                    <a:lnTo>
                      <a:pt x="1002" y="2115"/>
                    </a:lnTo>
                    <a:cubicBezTo>
                      <a:pt x="1046" y="2115"/>
                      <a:pt x="1081" y="2080"/>
                      <a:pt x="1081" y="2037"/>
                    </a:cubicBezTo>
                    <a:cubicBezTo>
                      <a:pt x="1081" y="1995"/>
                      <a:pt x="1046" y="1960"/>
                      <a:pt x="1002" y="1960"/>
                    </a:cubicBezTo>
                    <a:lnTo>
                      <a:pt x="676" y="1960"/>
                    </a:lnTo>
                    <a:close/>
                    <a:moveTo>
                      <a:pt x="645" y="2086"/>
                    </a:moveTo>
                    <a:cubicBezTo>
                      <a:pt x="649" y="2190"/>
                      <a:pt x="734" y="2273"/>
                      <a:pt x="839" y="2273"/>
                    </a:cubicBezTo>
                    <a:cubicBezTo>
                      <a:pt x="944" y="2273"/>
                      <a:pt x="1029" y="2190"/>
                      <a:pt x="1033" y="2086"/>
                    </a:cubicBezTo>
                    <a:lnTo>
                      <a:pt x="645" y="2086"/>
                    </a:lnTo>
                    <a:close/>
                    <a:moveTo>
                      <a:pt x="1081" y="2037"/>
                    </a:moveTo>
                    <a:lnTo>
                      <a:pt x="597" y="2037"/>
                    </a:lnTo>
                    <a:lnTo>
                      <a:pt x="597" y="1795"/>
                    </a:lnTo>
                    <a:lnTo>
                      <a:pt x="1081" y="1795"/>
                    </a:lnTo>
                    <a:lnTo>
                      <a:pt x="1081" y="2037"/>
                    </a:lnTo>
                    <a:close/>
                    <a:moveTo>
                      <a:pt x="1157" y="870"/>
                    </a:moveTo>
                    <a:cubicBezTo>
                      <a:pt x="1157" y="914"/>
                      <a:pt x="1121" y="949"/>
                      <a:pt x="1077" y="949"/>
                    </a:cubicBezTo>
                    <a:lnTo>
                      <a:pt x="914" y="949"/>
                    </a:lnTo>
                    <a:lnTo>
                      <a:pt x="914" y="1113"/>
                    </a:lnTo>
                    <a:cubicBezTo>
                      <a:pt x="914" y="1156"/>
                      <a:pt x="878" y="1192"/>
                      <a:pt x="835" y="1192"/>
                    </a:cubicBezTo>
                    <a:cubicBezTo>
                      <a:pt x="791" y="1192"/>
                      <a:pt x="756" y="1156"/>
                      <a:pt x="756" y="1113"/>
                    </a:cubicBezTo>
                    <a:lnTo>
                      <a:pt x="756" y="949"/>
                    </a:lnTo>
                    <a:lnTo>
                      <a:pt x="592" y="949"/>
                    </a:lnTo>
                    <a:cubicBezTo>
                      <a:pt x="549" y="949"/>
                      <a:pt x="513" y="914"/>
                      <a:pt x="513" y="870"/>
                    </a:cubicBezTo>
                    <a:cubicBezTo>
                      <a:pt x="513" y="827"/>
                      <a:pt x="549" y="791"/>
                      <a:pt x="592" y="791"/>
                    </a:cubicBezTo>
                    <a:lnTo>
                      <a:pt x="756" y="791"/>
                    </a:lnTo>
                    <a:lnTo>
                      <a:pt x="756" y="628"/>
                    </a:lnTo>
                    <a:cubicBezTo>
                      <a:pt x="756" y="584"/>
                      <a:pt x="791" y="548"/>
                      <a:pt x="835" y="548"/>
                    </a:cubicBezTo>
                    <a:cubicBezTo>
                      <a:pt x="878" y="548"/>
                      <a:pt x="914" y="584"/>
                      <a:pt x="914" y="628"/>
                    </a:cubicBezTo>
                    <a:lnTo>
                      <a:pt x="914" y="791"/>
                    </a:lnTo>
                    <a:lnTo>
                      <a:pt x="1077" y="791"/>
                    </a:lnTo>
                    <a:cubicBezTo>
                      <a:pt x="1121" y="791"/>
                      <a:pt x="1157" y="827"/>
                      <a:pt x="1157" y="870"/>
                    </a:cubicBezTo>
                    <a:close/>
                    <a:moveTo>
                      <a:pt x="1604" y="768"/>
                    </a:moveTo>
                    <a:lnTo>
                      <a:pt x="1514" y="768"/>
                    </a:lnTo>
                    <a:cubicBezTo>
                      <a:pt x="1517" y="793"/>
                      <a:pt x="1518" y="818"/>
                      <a:pt x="1518" y="844"/>
                    </a:cubicBezTo>
                    <a:cubicBezTo>
                      <a:pt x="1518" y="860"/>
                      <a:pt x="1517" y="877"/>
                      <a:pt x="1515" y="893"/>
                    </a:cubicBezTo>
                    <a:lnTo>
                      <a:pt x="1604" y="893"/>
                    </a:lnTo>
                    <a:cubicBezTo>
                      <a:pt x="1640" y="893"/>
                      <a:pt x="1669" y="865"/>
                      <a:pt x="1669" y="831"/>
                    </a:cubicBezTo>
                    <a:cubicBezTo>
                      <a:pt x="1669" y="796"/>
                      <a:pt x="1640" y="768"/>
                      <a:pt x="1604" y="768"/>
                    </a:cubicBezTo>
                    <a:close/>
                    <a:moveTo>
                      <a:pt x="1356" y="400"/>
                    </a:moveTo>
                    <a:lnTo>
                      <a:pt x="1421" y="336"/>
                    </a:lnTo>
                    <a:cubicBezTo>
                      <a:pt x="1446" y="310"/>
                      <a:pt x="1447" y="270"/>
                      <a:pt x="1423" y="245"/>
                    </a:cubicBezTo>
                    <a:cubicBezTo>
                      <a:pt x="1398" y="221"/>
                      <a:pt x="1358" y="222"/>
                      <a:pt x="1332" y="247"/>
                    </a:cubicBezTo>
                    <a:lnTo>
                      <a:pt x="1267" y="313"/>
                    </a:lnTo>
                    <a:cubicBezTo>
                      <a:pt x="1299" y="339"/>
                      <a:pt x="1329" y="368"/>
                      <a:pt x="1356" y="400"/>
                    </a:cubicBezTo>
                    <a:close/>
                    <a:moveTo>
                      <a:pt x="833" y="158"/>
                    </a:moveTo>
                    <a:cubicBezTo>
                      <a:pt x="854" y="158"/>
                      <a:pt x="875" y="160"/>
                      <a:pt x="895" y="161"/>
                    </a:cubicBezTo>
                    <a:lnTo>
                      <a:pt x="895" y="65"/>
                    </a:lnTo>
                    <a:cubicBezTo>
                      <a:pt x="895" y="29"/>
                      <a:pt x="867" y="0"/>
                      <a:pt x="833" y="0"/>
                    </a:cubicBezTo>
                    <a:cubicBezTo>
                      <a:pt x="799" y="0"/>
                      <a:pt x="771" y="29"/>
                      <a:pt x="771" y="65"/>
                    </a:cubicBezTo>
                    <a:lnTo>
                      <a:pt x="771" y="161"/>
                    </a:lnTo>
                    <a:cubicBezTo>
                      <a:pt x="791" y="160"/>
                      <a:pt x="812" y="158"/>
                      <a:pt x="833" y="158"/>
                    </a:cubicBezTo>
                    <a:close/>
                    <a:moveTo>
                      <a:pt x="307" y="408"/>
                    </a:moveTo>
                    <a:cubicBezTo>
                      <a:pt x="333" y="375"/>
                      <a:pt x="363" y="346"/>
                      <a:pt x="395" y="319"/>
                    </a:cubicBezTo>
                    <a:lnTo>
                      <a:pt x="334" y="258"/>
                    </a:lnTo>
                    <a:cubicBezTo>
                      <a:pt x="308" y="233"/>
                      <a:pt x="268" y="232"/>
                      <a:pt x="244" y="256"/>
                    </a:cubicBezTo>
                    <a:cubicBezTo>
                      <a:pt x="219" y="281"/>
                      <a:pt x="220" y="321"/>
                      <a:pt x="245" y="346"/>
                    </a:cubicBezTo>
                    <a:lnTo>
                      <a:pt x="307" y="408"/>
                    </a:lnTo>
                    <a:close/>
                    <a:moveTo>
                      <a:pt x="149" y="844"/>
                    </a:moveTo>
                    <a:cubicBezTo>
                      <a:pt x="149" y="818"/>
                      <a:pt x="151" y="793"/>
                      <a:pt x="154" y="768"/>
                    </a:cubicBezTo>
                    <a:lnTo>
                      <a:pt x="65" y="768"/>
                    </a:lnTo>
                    <a:cubicBezTo>
                      <a:pt x="29" y="768"/>
                      <a:pt x="0" y="796"/>
                      <a:pt x="0" y="831"/>
                    </a:cubicBezTo>
                    <a:cubicBezTo>
                      <a:pt x="0" y="865"/>
                      <a:pt x="29" y="893"/>
                      <a:pt x="65" y="893"/>
                    </a:cubicBezTo>
                    <a:lnTo>
                      <a:pt x="152" y="893"/>
                    </a:lnTo>
                    <a:cubicBezTo>
                      <a:pt x="151" y="877"/>
                      <a:pt x="149" y="860"/>
                      <a:pt x="149" y="844"/>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44" name="组合 43"/>
            <p:cNvGrpSpPr/>
            <p:nvPr/>
          </p:nvGrpSpPr>
          <p:grpSpPr>
            <a:xfrm>
              <a:off x="5964874" y="4583139"/>
              <a:ext cx="383088" cy="388316"/>
              <a:chOff x="1342896" y="2366362"/>
              <a:chExt cx="2093913" cy="2122488"/>
            </a:xfrm>
            <a:solidFill>
              <a:schemeClr val="bg1">
                <a:lumMod val="50000"/>
              </a:schemeClr>
            </a:solidFill>
          </p:grpSpPr>
          <p:sp>
            <p:nvSpPr>
              <p:cNvPr id="48" name="Freeform 6"/>
              <p:cNvSpPr>
                <a:spLocks noEditPoints="1"/>
              </p:cNvSpPr>
              <p:nvPr/>
            </p:nvSpPr>
            <p:spPr bwMode="auto">
              <a:xfrm>
                <a:off x="1342896" y="2366362"/>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nvGrpSpPr>
              <p:cNvPr id="49" name="组合 48"/>
              <p:cNvGrpSpPr/>
              <p:nvPr/>
            </p:nvGrpSpPr>
            <p:grpSpPr>
              <a:xfrm>
                <a:off x="1767347" y="2753040"/>
                <a:ext cx="1311950" cy="1299916"/>
                <a:chOff x="4699000" y="4643438"/>
                <a:chExt cx="346075" cy="342900"/>
              </a:xfrm>
              <a:grpFill/>
            </p:grpSpPr>
            <p:sp>
              <p:nvSpPr>
                <p:cNvPr id="50" name="Freeform 20"/>
                <p:cNvSpPr>
                  <a:spLocks noEditPoints="1"/>
                </p:cNvSpPr>
                <p:nvPr/>
              </p:nvSpPr>
              <p:spPr bwMode="auto">
                <a:xfrm>
                  <a:off x="4894263" y="4841875"/>
                  <a:ext cx="146050" cy="142875"/>
                </a:xfrm>
                <a:custGeom>
                  <a:avLst/>
                  <a:gdLst>
                    <a:gd name="T0" fmla="*/ 232 w 340"/>
                    <a:gd name="T1" fmla="*/ 183 h 333"/>
                    <a:gd name="T2" fmla="*/ 274 w 340"/>
                    <a:gd name="T3" fmla="*/ 224 h 333"/>
                    <a:gd name="T4" fmla="*/ 232 w 340"/>
                    <a:gd name="T5" fmla="*/ 266 h 333"/>
                    <a:gd name="T6" fmla="*/ 191 w 340"/>
                    <a:gd name="T7" fmla="*/ 224 h 333"/>
                    <a:gd name="T8" fmla="*/ 232 w 340"/>
                    <a:gd name="T9" fmla="*/ 183 h 333"/>
                    <a:gd name="T10" fmla="*/ 75 w 340"/>
                    <a:gd name="T11" fmla="*/ 3 h 333"/>
                    <a:gd name="T12" fmla="*/ 85 w 340"/>
                    <a:gd name="T13" fmla="*/ 24 h 333"/>
                    <a:gd name="T14" fmla="*/ 63 w 340"/>
                    <a:gd name="T15" fmla="*/ 46 h 333"/>
                    <a:gd name="T16" fmla="*/ 42 w 340"/>
                    <a:gd name="T17" fmla="*/ 67 h 333"/>
                    <a:gd name="T18" fmla="*/ 0 w 340"/>
                    <a:gd name="T19" fmla="*/ 94 h 333"/>
                    <a:gd name="T20" fmla="*/ 140 w 340"/>
                    <a:gd name="T21" fmla="*/ 235 h 333"/>
                    <a:gd name="T22" fmla="*/ 207 w 340"/>
                    <a:gd name="T23" fmla="*/ 324 h 333"/>
                    <a:gd name="T24" fmla="*/ 242 w 340"/>
                    <a:gd name="T25" fmla="*/ 333 h 333"/>
                    <a:gd name="T26" fmla="*/ 340 w 340"/>
                    <a:gd name="T27" fmla="*/ 235 h 333"/>
                    <a:gd name="T28" fmla="*/ 330 w 340"/>
                    <a:gd name="T29" fmla="*/ 199 h 333"/>
                    <a:gd name="T30" fmla="*/ 242 w 340"/>
                    <a:gd name="T31" fmla="*/ 133 h 333"/>
                    <a:gd name="T32" fmla="*/ 109 w 340"/>
                    <a:gd name="T33" fmla="*/ 0 h 333"/>
                    <a:gd name="T34" fmla="*/ 96 w 340"/>
                    <a:gd name="T35" fmla="*/ 13 h 333"/>
                    <a:gd name="T36" fmla="*/ 75 w 340"/>
                    <a:gd name="T37" fmla="*/ 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0" h="333">
                      <a:moveTo>
                        <a:pt x="232" y="183"/>
                      </a:moveTo>
                      <a:cubicBezTo>
                        <a:pt x="255" y="183"/>
                        <a:pt x="274" y="201"/>
                        <a:pt x="274" y="224"/>
                      </a:cubicBezTo>
                      <a:cubicBezTo>
                        <a:pt x="274" y="247"/>
                        <a:pt x="255" y="266"/>
                        <a:pt x="232" y="266"/>
                      </a:cubicBezTo>
                      <a:cubicBezTo>
                        <a:pt x="210" y="266"/>
                        <a:pt x="191" y="247"/>
                        <a:pt x="191" y="224"/>
                      </a:cubicBezTo>
                      <a:cubicBezTo>
                        <a:pt x="191" y="201"/>
                        <a:pt x="210" y="183"/>
                        <a:pt x="232" y="183"/>
                      </a:cubicBezTo>
                      <a:close/>
                      <a:moveTo>
                        <a:pt x="75" y="3"/>
                      </a:moveTo>
                      <a:lnTo>
                        <a:pt x="85" y="24"/>
                      </a:lnTo>
                      <a:lnTo>
                        <a:pt x="63" y="46"/>
                      </a:lnTo>
                      <a:lnTo>
                        <a:pt x="42" y="67"/>
                      </a:lnTo>
                      <a:cubicBezTo>
                        <a:pt x="30" y="79"/>
                        <a:pt x="15" y="88"/>
                        <a:pt x="0" y="94"/>
                      </a:cubicBezTo>
                      <a:lnTo>
                        <a:pt x="140" y="235"/>
                      </a:lnTo>
                      <a:lnTo>
                        <a:pt x="207" y="324"/>
                      </a:lnTo>
                      <a:lnTo>
                        <a:pt x="242" y="333"/>
                      </a:lnTo>
                      <a:lnTo>
                        <a:pt x="340" y="235"/>
                      </a:lnTo>
                      <a:lnTo>
                        <a:pt x="330" y="199"/>
                      </a:lnTo>
                      <a:lnTo>
                        <a:pt x="242" y="133"/>
                      </a:lnTo>
                      <a:lnTo>
                        <a:pt x="109" y="0"/>
                      </a:lnTo>
                      <a:lnTo>
                        <a:pt x="96" y="13"/>
                      </a:lnTo>
                      <a:lnTo>
                        <a:pt x="75"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sp>
              <p:nvSpPr>
                <p:cNvPr id="51" name="Freeform 21"/>
                <p:cNvSpPr/>
                <p:nvPr/>
              </p:nvSpPr>
              <p:spPr bwMode="auto">
                <a:xfrm>
                  <a:off x="4699000" y="4643438"/>
                  <a:ext cx="153987" cy="153988"/>
                </a:xfrm>
                <a:custGeom>
                  <a:avLst/>
                  <a:gdLst>
                    <a:gd name="T0" fmla="*/ 288 w 354"/>
                    <a:gd name="T1" fmla="*/ 281 h 355"/>
                    <a:gd name="T2" fmla="*/ 311 w 354"/>
                    <a:gd name="T3" fmla="*/ 258 h 355"/>
                    <a:gd name="T4" fmla="*/ 332 w 354"/>
                    <a:gd name="T5" fmla="*/ 269 h 355"/>
                    <a:gd name="T6" fmla="*/ 321 w 354"/>
                    <a:gd name="T7" fmla="*/ 248 h 355"/>
                    <a:gd name="T8" fmla="*/ 344 w 354"/>
                    <a:gd name="T9" fmla="*/ 225 h 355"/>
                    <a:gd name="T10" fmla="*/ 346 w 354"/>
                    <a:gd name="T11" fmla="*/ 223 h 355"/>
                    <a:gd name="T12" fmla="*/ 354 w 354"/>
                    <a:gd name="T13" fmla="*/ 185 h 355"/>
                    <a:gd name="T14" fmla="*/ 170 w 354"/>
                    <a:gd name="T15" fmla="*/ 1 h 355"/>
                    <a:gd name="T16" fmla="*/ 153 w 354"/>
                    <a:gd name="T17" fmla="*/ 17 h 355"/>
                    <a:gd name="T18" fmla="*/ 222 w 354"/>
                    <a:gd name="T19" fmla="*/ 127 h 355"/>
                    <a:gd name="T20" fmla="*/ 126 w 354"/>
                    <a:gd name="T21" fmla="*/ 223 h 355"/>
                    <a:gd name="T22" fmla="*/ 16 w 354"/>
                    <a:gd name="T23" fmla="*/ 154 h 355"/>
                    <a:gd name="T24" fmla="*/ 0 w 354"/>
                    <a:gd name="T25" fmla="*/ 171 h 355"/>
                    <a:gd name="T26" fmla="*/ 184 w 354"/>
                    <a:gd name="T27" fmla="*/ 355 h 355"/>
                    <a:gd name="T28" fmla="*/ 237 w 354"/>
                    <a:gd name="T29" fmla="*/ 340 h 355"/>
                    <a:gd name="T30" fmla="*/ 240 w 354"/>
                    <a:gd name="T31" fmla="*/ 344 h 355"/>
                    <a:gd name="T32" fmla="*/ 268 w 354"/>
                    <a:gd name="T33" fmla="*/ 301 h 355"/>
                    <a:gd name="T34" fmla="*/ 288 w 354"/>
                    <a:gd name="T35" fmla="*/ 28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4" h="355">
                      <a:moveTo>
                        <a:pt x="288" y="281"/>
                      </a:moveTo>
                      <a:lnTo>
                        <a:pt x="311" y="258"/>
                      </a:lnTo>
                      <a:lnTo>
                        <a:pt x="332" y="269"/>
                      </a:lnTo>
                      <a:lnTo>
                        <a:pt x="321" y="248"/>
                      </a:lnTo>
                      <a:lnTo>
                        <a:pt x="344" y="225"/>
                      </a:lnTo>
                      <a:lnTo>
                        <a:pt x="346" y="223"/>
                      </a:lnTo>
                      <a:cubicBezTo>
                        <a:pt x="351" y="210"/>
                        <a:pt x="354" y="197"/>
                        <a:pt x="354" y="185"/>
                      </a:cubicBezTo>
                      <a:cubicBezTo>
                        <a:pt x="354" y="91"/>
                        <a:pt x="264" y="0"/>
                        <a:pt x="170" y="1"/>
                      </a:cubicBezTo>
                      <a:cubicBezTo>
                        <a:pt x="170" y="1"/>
                        <a:pt x="159" y="11"/>
                        <a:pt x="153" y="17"/>
                      </a:cubicBezTo>
                      <a:cubicBezTo>
                        <a:pt x="229" y="93"/>
                        <a:pt x="222" y="80"/>
                        <a:pt x="222" y="127"/>
                      </a:cubicBezTo>
                      <a:cubicBezTo>
                        <a:pt x="222" y="164"/>
                        <a:pt x="162" y="223"/>
                        <a:pt x="126" y="223"/>
                      </a:cubicBezTo>
                      <a:cubicBezTo>
                        <a:pt x="78" y="223"/>
                        <a:pt x="93" y="231"/>
                        <a:pt x="16" y="154"/>
                      </a:cubicBezTo>
                      <a:cubicBezTo>
                        <a:pt x="10" y="160"/>
                        <a:pt x="0" y="171"/>
                        <a:pt x="0" y="171"/>
                      </a:cubicBezTo>
                      <a:cubicBezTo>
                        <a:pt x="1" y="265"/>
                        <a:pt x="90" y="355"/>
                        <a:pt x="184" y="355"/>
                      </a:cubicBezTo>
                      <a:cubicBezTo>
                        <a:pt x="201" y="355"/>
                        <a:pt x="219" y="349"/>
                        <a:pt x="237" y="340"/>
                      </a:cubicBezTo>
                      <a:lnTo>
                        <a:pt x="240" y="344"/>
                      </a:lnTo>
                      <a:cubicBezTo>
                        <a:pt x="246" y="328"/>
                        <a:pt x="255" y="314"/>
                        <a:pt x="268" y="301"/>
                      </a:cubicBezTo>
                      <a:lnTo>
                        <a:pt x="288" y="2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sp>
              <p:nvSpPr>
                <p:cNvPr id="52" name="Freeform 22"/>
                <p:cNvSpPr/>
                <p:nvPr/>
              </p:nvSpPr>
              <p:spPr bwMode="auto">
                <a:xfrm>
                  <a:off x="4699000" y="4643438"/>
                  <a:ext cx="346075" cy="342900"/>
                </a:xfrm>
                <a:custGeom>
                  <a:avLst/>
                  <a:gdLst>
                    <a:gd name="T0" fmla="*/ 771 w 800"/>
                    <a:gd name="T1" fmla="*/ 76 h 791"/>
                    <a:gd name="T2" fmla="*/ 716 w 800"/>
                    <a:gd name="T3" fmla="*/ 22 h 791"/>
                    <a:gd name="T4" fmla="*/ 663 w 800"/>
                    <a:gd name="T5" fmla="*/ 0 h 791"/>
                    <a:gd name="T6" fmla="*/ 610 w 800"/>
                    <a:gd name="T7" fmla="*/ 22 h 791"/>
                    <a:gd name="T8" fmla="*/ 376 w 800"/>
                    <a:gd name="T9" fmla="*/ 256 h 791"/>
                    <a:gd name="T10" fmla="*/ 366 w 800"/>
                    <a:gd name="T11" fmla="*/ 302 h 791"/>
                    <a:gd name="T12" fmla="*/ 335 w 800"/>
                    <a:gd name="T13" fmla="*/ 315 h 791"/>
                    <a:gd name="T14" fmla="*/ 320 w 800"/>
                    <a:gd name="T15" fmla="*/ 312 h 791"/>
                    <a:gd name="T16" fmla="*/ 300 w 800"/>
                    <a:gd name="T17" fmla="*/ 332 h 791"/>
                    <a:gd name="T18" fmla="*/ 300 w 800"/>
                    <a:gd name="T19" fmla="*/ 438 h 791"/>
                    <a:gd name="T20" fmla="*/ 303 w 800"/>
                    <a:gd name="T21" fmla="*/ 442 h 791"/>
                    <a:gd name="T22" fmla="*/ 120 w 800"/>
                    <a:gd name="T23" fmla="*/ 625 h 791"/>
                    <a:gd name="T24" fmla="*/ 72 w 800"/>
                    <a:gd name="T25" fmla="*/ 643 h 791"/>
                    <a:gd name="T26" fmla="*/ 0 w 800"/>
                    <a:gd name="T27" fmla="*/ 745 h 791"/>
                    <a:gd name="T28" fmla="*/ 46 w 800"/>
                    <a:gd name="T29" fmla="*/ 791 h 791"/>
                    <a:gd name="T30" fmla="*/ 148 w 800"/>
                    <a:gd name="T31" fmla="*/ 720 h 791"/>
                    <a:gd name="T32" fmla="*/ 166 w 800"/>
                    <a:gd name="T33" fmla="*/ 670 h 791"/>
                    <a:gd name="T34" fmla="*/ 349 w 800"/>
                    <a:gd name="T35" fmla="*/ 487 h 791"/>
                    <a:gd name="T36" fmla="*/ 355 w 800"/>
                    <a:gd name="T37" fmla="*/ 493 h 791"/>
                    <a:gd name="T38" fmla="*/ 407 w 800"/>
                    <a:gd name="T39" fmla="*/ 515 h 791"/>
                    <a:gd name="T40" fmla="*/ 460 w 800"/>
                    <a:gd name="T41" fmla="*/ 493 h 791"/>
                    <a:gd name="T42" fmla="*/ 481 w 800"/>
                    <a:gd name="T43" fmla="*/ 472 h 791"/>
                    <a:gd name="T44" fmla="*/ 490 w 800"/>
                    <a:gd name="T45" fmla="*/ 426 h 791"/>
                    <a:gd name="T46" fmla="*/ 522 w 800"/>
                    <a:gd name="T47" fmla="*/ 414 h 791"/>
                    <a:gd name="T48" fmla="*/ 536 w 800"/>
                    <a:gd name="T49" fmla="*/ 417 h 791"/>
                    <a:gd name="T50" fmla="*/ 771 w 800"/>
                    <a:gd name="T51" fmla="*/ 182 h 791"/>
                    <a:gd name="T52" fmla="*/ 771 w 800"/>
                    <a:gd name="T53" fmla="*/ 76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00" h="791">
                      <a:moveTo>
                        <a:pt x="771" y="76"/>
                      </a:moveTo>
                      <a:lnTo>
                        <a:pt x="716" y="22"/>
                      </a:lnTo>
                      <a:cubicBezTo>
                        <a:pt x="701" y="7"/>
                        <a:pt x="682" y="0"/>
                        <a:pt x="663" y="0"/>
                      </a:cubicBezTo>
                      <a:cubicBezTo>
                        <a:pt x="644" y="0"/>
                        <a:pt x="625" y="7"/>
                        <a:pt x="610" y="22"/>
                      </a:cubicBezTo>
                      <a:lnTo>
                        <a:pt x="376" y="256"/>
                      </a:lnTo>
                      <a:cubicBezTo>
                        <a:pt x="383" y="270"/>
                        <a:pt x="378" y="291"/>
                        <a:pt x="366" y="302"/>
                      </a:cubicBezTo>
                      <a:cubicBezTo>
                        <a:pt x="359" y="310"/>
                        <a:pt x="346" y="315"/>
                        <a:pt x="335" y="315"/>
                      </a:cubicBezTo>
                      <a:cubicBezTo>
                        <a:pt x="330" y="315"/>
                        <a:pt x="325" y="314"/>
                        <a:pt x="320" y="312"/>
                      </a:cubicBezTo>
                      <a:lnTo>
                        <a:pt x="300" y="332"/>
                      </a:lnTo>
                      <a:cubicBezTo>
                        <a:pt x="271" y="361"/>
                        <a:pt x="271" y="409"/>
                        <a:pt x="300" y="438"/>
                      </a:cubicBezTo>
                      <a:lnTo>
                        <a:pt x="303" y="442"/>
                      </a:lnTo>
                      <a:lnTo>
                        <a:pt x="120" y="625"/>
                      </a:lnTo>
                      <a:lnTo>
                        <a:pt x="72" y="643"/>
                      </a:lnTo>
                      <a:lnTo>
                        <a:pt x="0" y="745"/>
                      </a:lnTo>
                      <a:lnTo>
                        <a:pt x="46" y="791"/>
                      </a:lnTo>
                      <a:lnTo>
                        <a:pt x="148" y="720"/>
                      </a:lnTo>
                      <a:lnTo>
                        <a:pt x="166" y="670"/>
                      </a:lnTo>
                      <a:lnTo>
                        <a:pt x="349" y="487"/>
                      </a:lnTo>
                      <a:lnTo>
                        <a:pt x="355" y="493"/>
                      </a:lnTo>
                      <a:cubicBezTo>
                        <a:pt x="369" y="507"/>
                        <a:pt x="388" y="515"/>
                        <a:pt x="407" y="515"/>
                      </a:cubicBezTo>
                      <a:cubicBezTo>
                        <a:pt x="426" y="515"/>
                        <a:pt x="446" y="507"/>
                        <a:pt x="460" y="493"/>
                      </a:cubicBezTo>
                      <a:lnTo>
                        <a:pt x="481" y="472"/>
                      </a:lnTo>
                      <a:cubicBezTo>
                        <a:pt x="474" y="458"/>
                        <a:pt x="479" y="437"/>
                        <a:pt x="490" y="426"/>
                      </a:cubicBezTo>
                      <a:cubicBezTo>
                        <a:pt x="498" y="419"/>
                        <a:pt x="510" y="414"/>
                        <a:pt x="522" y="414"/>
                      </a:cubicBezTo>
                      <a:cubicBezTo>
                        <a:pt x="527" y="414"/>
                        <a:pt x="532" y="415"/>
                        <a:pt x="536" y="417"/>
                      </a:cubicBezTo>
                      <a:lnTo>
                        <a:pt x="771" y="182"/>
                      </a:lnTo>
                      <a:cubicBezTo>
                        <a:pt x="800" y="153"/>
                        <a:pt x="800" y="106"/>
                        <a:pt x="771"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grpSp>
        </p:grpSp>
        <p:grpSp>
          <p:nvGrpSpPr>
            <p:cNvPr id="45" name="组合 44"/>
            <p:cNvGrpSpPr/>
            <p:nvPr/>
          </p:nvGrpSpPr>
          <p:grpSpPr>
            <a:xfrm>
              <a:off x="7163685" y="4583139"/>
              <a:ext cx="383088" cy="388316"/>
              <a:chOff x="4910385" y="-2248866"/>
              <a:chExt cx="2093913" cy="2122488"/>
            </a:xfrm>
            <a:solidFill>
              <a:schemeClr val="bg1">
                <a:lumMod val="50000"/>
              </a:schemeClr>
            </a:solidFill>
          </p:grpSpPr>
          <p:sp>
            <p:nvSpPr>
              <p:cNvPr id="46" name="Freeform 6"/>
              <p:cNvSpPr>
                <a:spLocks noEditPoints="1"/>
              </p:cNvSpPr>
              <p:nvPr/>
            </p:nvSpPr>
            <p:spPr bwMode="auto">
              <a:xfrm>
                <a:off x="4910385" y="-22488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47" name="Freeform 5"/>
              <p:cNvSpPr>
                <a:spLocks noEditPoints="1"/>
              </p:cNvSpPr>
              <p:nvPr/>
            </p:nvSpPr>
            <p:spPr bwMode="auto">
              <a:xfrm>
                <a:off x="5341463" y="-1826020"/>
                <a:ext cx="1381847" cy="1227579"/>
              </a:xfrm>
              <a:custGeom>
                <a:avLst/>
                <a:gdLst>
                  <a:gd name="T0" fmla="*/ 746 w 1802"/>
                  <a:gd name="T1" fmla="*/ 524 h 1618"/>
                  <a:gd name="T2" fmla="*/ 223 w 1802"/>
                  <a:gd name="T3" fmla="*/ 599 h 1618"/>
                  <a:gd name="T4" fmla="*/ 223 w 1802"/>
                  <a:gd name="T5" fmla="*/ 383 h 1618"/>
                  <a:gd name="T6" fmla="*/ 1059 w 1802"/>
                  <a:gd name="T7" fmla="*/ 458 h 1618"/>
                  <a:gd name="T8" fmla="*/ 223 w 1802"/>
                  <a:gd name="T9" fmla="*/ 383 h 1618"/>
                  <a:gd name="T10" fmla="*/ 1059 w 1802"/>
                  <a:gd name="T11" fmla="*/ 241 h 1618"/>
                  <a:gd name="T12" fmla="*/ 223 w 1802"/>
                  <a:gd name="T13" fmla="*/ 317 h 1618"/>
                  <a:gd name="T14" fmla="*/ 0 w 1802"/>
                  <a:gd name="T15" fmla="*/ 1182 h 1618"/>
                  <a:gd name="T16" fmla="*/ 202 w 1802"/>
                  <a:gd name="T17" fmla="*/ 1455 h 1618"/>
                  <a:gd name="T18" fmla="*/ 1283 w 1802"/>
                  <a:gd name="T19" fmla="*/ 1548 h 1618"/>
                  <a:gd name="T20" fmla="*/ 1198 w 1802"/>
                  <a:gd name="T21" fmla="*/ 1219 h 1618"/>
                  <a:gd name="T22" fmla="*/ 382 w 1802"/>
                  <a:gd name="T23" fmla="*/ 1228 h 1618"/>
                  <a:gd name="T24" fmla="*/ 298 w 1802"/>
                  <a:gd name="T25" fmla="*/ 1320 h 1618"/>
                  <a:gd name="T26" fmla="*/ 84 w 1802"/>
                  <a:gd name="T27" fmla="*/ 1164 h 1618"/>
                  <a:gd name="T28" fmla="*/ 1198 w 1802"/>
                  <a:gd name="T29" fmla="*/ 85 h 1618"/>
                  <a:gd name="T30" fmla="*/ 1283 w 1802"/>
                  <a:gd name="T31" fmla="*/ 840 h 1618"/>
                  <a:gd name="T32" fmla="*/ 0 w 1802"/>
                  <a:gd name="T33" fmla="*/ 0 h 1618"/>
                  <a:gd name="T34" fmla="*/ 302 w 1802"/>
                  <a:gd name="T35" fmla="*/ 1398 h 1618"/>
                  <a:gd name="T36" fmla="*/ 972 w 1802"/>
                  <a:gd name="T37" fmla="*/ 1492 h 1618"/>
                  <a:gd name="T38" fmla="*/ 302 w 1802"/>
                  <a:gd name="T39" fmla="*/ 1398 h 1618"/>
                  <a:gd name="T40" fmla="*/ 1442 w 1802"/>
                  <a:gd name="T41" fmla="*/ 1062 h 1618"/>
                  <a:gd name="T42" fmla="*/ 993 w 1802"/>
                  <a:gd name="T43" fmla="*/ 851 h 1618"/>
                  <a:gd name="T44" fmla="*/ 1783 w 1802"/>
                  <a:gd name="T45" fmla="*/ 1547 h 1618"/>
                  <a:gd name="T46" fmla="*/ 1604 w 1802"/>
                  <a:gd name="T47" fmla="*/ 1057 h 1618"/>
                  <a:gd name="T48" fmla="*/ 1387 w 1802"/>
                  <a:gd name="T49" fmla="*/ 940 h 1618"/>
                  <a:gd name="T50" fmla="*/ 1393 w 1802"/>
                  <a:gd name="T51" fmla="*/ 863 h 1618"/>
                  <a:gd name="T52" fmla="*/ 1333 w 1802"/>
                  <a:gd name="T53" fmla="*/ 914 h 1618"/>
                  <a:gd name="T54" fmla="*/ 1360 w 1802"/>
                  <a:gd name="T55" fmla="*/ 951 h 1618"/>
                  <a:gd name="T56" fmla="*/ 1549 w 1802"/>
                  <a:gd name="T57" fmla="*/ 1082 h 1618"/>
                  <a:gd name="T58" fmla="*/ 1681 w 1802"/>
                  <a:gd name="T59" fmla="*/ 1321 h 1618"/>
                  <a:gd name="T60" fmla="*/ 1572 w 1802"/>
                  <a:gd name="T61" fmla="*/ 1171 h 1618"/>
                  <a:gd name="T62" fmla="*/ 1270 w 1802"/>
                  <a:gd name="T63" fmla="*/ 1253 h 1618"/>
                  <a:gd name="T64" fmla="*/ 1696 w 1802"/>
                  <a:gd name="T65" fmla="*/ 1610 h 1618"/>
                  <a:gd name="T66" fmla="*/ 1069 w 1802"/>
                  <a:gd name="T67" fmla="*/ 618 h 1618"/>
                  <a:gd name="T68" fmla="*/ 823 w 1802"/>
                  <a:gd name="T69" fmla="*/ 496 h 1618"/>
                  <a:gd name="T70" fmla="*/ 1007 w 1802"/>
                  <a:gd name="T71" fmla="*/ 661 h 1618"/>
                  <a:gd name="T72" fmla="*/ 941 w 1802"/>
                  <a:gd name="T73" fmla="*/ 716 h 1618"/>
                  <a:gd name="T74" fmla="*/ 810 w 1802"/>
                  <a:gd name="T75" fmla="*/ 507 h 1618"/>
                  <a:gd name="T76" fmla="*/ 889 w 1802"/>
                  <a:gd name="T77" fmla="*/ 770 h 1618"/>
                  <a:gd name="T78" fmla="*/ 1111 w 1802"/>
                  <a:gd name="T79" fmla="*/ 71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2" h="1618">
                    <a:moveTo>
                      <a:pt x="223" y="524"/>
                    </a:moveTo>
                    <a:lnTo>
                      <a:pt x="746" y="524"/>
                    </a:lnTo>
                    <a:lnTo>
                      <a:pt x="746" y="599"/>
                    </a:lnTo>
                    <a:lnTo>
                      <a:pt x="223" y="599"/>
                    </a:lnTo>
                    <a:lnTo>
                      <a:pt x="223" y="524"/>
                    </a:lnTo>
                    <a:close/>
                    <a:moveTo>
                      <a:pt x="223" y="383"/>
                    </a:moveTo>
                    <a:lnTo>
                      <a:pt x="1059" y="383"/>
                    </a:lnTo>
                    <a:lnTo>
                      <a:pt x="1059" y="458"/>
                    </a:lnTo>
                    <a:lnTo>
                      <a:pt x="223" y="458"/>
                    </a:lnTo>
                    <a:lnTo>
                      <a:pt x="223" y="383"/>
                    </a:lnTo>
                    <a:close/>
                    <a:moveTo>
                      <a:pt x="223" y="241"/>
                    </a:moveTo>
                    <a:lnTo>
                      <a:pt x="1059" y="241"/>
                    </a:lnTo>
                    <a:lnTo>
                      <a:pt x="1059" y="317"/>
                    </a:lnTo>
                    <a:lnTo>
                      <a:pt x="223" y="317"/>
                    </a:lnTo>
                    <a:lnTo>
                      <a:pt x="223" y="241"/>
                    </a:lnTo>
                    <a:close/>
                    <a:moveTo>
                      <a:pt x="0" y="1182"/>
                    </a:moveTo>
                    <a:cubicBezTo>
                      <a:pt x="0" y="1254"/>
                      <a:pt x="9" y="1311"/>
                      <a:pt x="54" y="1369"/>
                    </a:cubicBezTo>
                    <a:cubicBezTo>
                      <a:pt x="92" y="1419"/>
                      <a:pt x="140" y="1446"/>
                      <a:pt x="202" y="1455"/>
                    </a:cubicBezTo>
                    <a:lnTo>
                      <a:pt x="1206" y="1612"/>
                    </a:lnTo>
                    <a:cubicBezTo>
                      <a:pt x="1248" y="1618"/>
                      <a:pt x="1283" y="1590"/>
                      <a:pt x="1283" y="1548"/>
                    </a:cubicBezTo>
                    <a:lnTo>
                      <a:pt x="1283" y="1335"/>
                    </a:lnTo>
                    <a:cubicBezTo>
                      <a:pt x="1254" y="1299"/>
                      <a:pt x="1226" y="1259"/>
                      <a:pt x="1198" y="1219"/>
                    </a:cubicBezTo>
                    <a:lnTo>
                      <a:pt x="1198" y="1490"/>
                    </a:lnTo>
                    <a:lnTo>
                      <a:pt x="382" y="1228"/>
                    </a:lnTo>
                    <a:cubicBezTo>
                      <a:pt x="372" y="1225"/>
                      <a:pt x="361" y="1229"/>
                      <a:pt x="356" y="1239"/>
                    </a:cubicBezTo>
                    <a:cubicBezTo>
                      <a:pt x="339" y="1273"/>
                      <a:pt x="319" y="1304"/>
                      <a:pt x="298" y="1320"/>
                    </a:cubicBezTo>
                    <a:cubicBezTo>
                      <a:pt x="239" y="1366"/>
                      <a:pt x="166" y="1357"/>
                      <a:pt x="121" y="1299"/>
                    </a:cubicBezTo>
                    <a:cubicBezTo>
                      <a:pt x="88" y="1256"/>
                      <a:pt x="84" y="1215"/>
                      <a:pt x="84" y="1164"/>
                    </a:cubicBezTo>
                    <a:lnTo>
                      <a:pt x="84" y="85"/>
                    </a:lnTo>
                    <a:lnTo>
                      <a:pt x="1198" y="85"/>
                    </a:lnTo>
                    <a:lnTo>
                      <a:pt x="1198" y="751"/>
                    </a:lnTo>
                    <a:lnTo>
                      <a:pt x="1283" y="840"/>
                    </a:lnTo>
                    <a:lnTo>
                      <a:pt x="1283" y="0"/>
                    </a:lnTo>
                    <a:lnTo>
                      <a:pt x="0" y="0"/>
                    </a:lnTo>
                    <a:lnTo>
                      <a:pt x="0" y="1182"/>
                    </a:lnTo>
                    <a:close/>
                    <a:moveTo>
                      <a:pt x="302" y="1398"/>
                    </a:moveTo>
                    <a:lnTo>
                      <a:pt x="970" y="1503"/>
                    </a:lnTo>
                    <a:cubicBezTo>
                      <a:pt x="977" y="1504"/>
                      <a:pt x="980" y="1494"/>
                      <a:pt x="972" y="1492"/>
                    </a:cubicBezTo>
                    <a:lnTo>
                      <a:pt x="390" y="1305"/>
                    </a:lnTo>
                    <a:cubicBezTo>
                      <a:pt x="364" y="1349"/>
                      <a:pt x="344" y="1371"/>
                      <a:pt x="302" y="1398"/>
                    </a:cubicBezTo>
                    <a:close/>
                    <a:moveTo>
                      <a:pt x="1131" y="735"/>
                    </a:moveTo>
                    <a:lnTo>
                      <a:pt x="1442" y="1062"/>
                    </a:lnTo>
                    <a:lnTo>
                      <a:pt x="1264" y="1213"/>
                    </a:lnTo>
                    <a:lnTo>
                      <a:pt x="993" y="851"/>
                    </a:lnTo>
                    <a:lnTo>
                      <a:pt x="1131" y="735"/>
                    </a:lnTo>
                    <a:close/>
                    <a:moveTo>
                      <a:pt x="1783" y="1547"/>
                    </a:moveTo>
                    <a:cubicBezTo>
                      <a:pt x="1788" y="1530"/>
                      <a:pt x="1791" y="1511"/>
                      <a:pt x="1793" y="1489"/>
                    </a:cubicBezTo>
                    <a:cubicBezTo>
                      <a:pt x="1802" y="1343"/>
                      <a:pt x="1781" y="1146"/>
                      <a:pt x="1604" y="1057"/>
                    </a:cubicBezTo>
                    <a:cubicBezTo>
                      <a:pt x="1550" y="1030"/>
                      <a:pt x="1446" y="989"/>
                      <a:pt x="1408" y="959"/>
                    </a:cubicBezTo>
                    <a:cubicBezTo>
                      <a:pt x="1399" y="952"/>
                      <a:pt x="1392" y="946"/>
                      <a:pt x="1387" y="940"/>
                    </a:cubicBezTo>
                    <a:cubicBezTo>
                      <a:pt x="1392" y="939"/>
                      <a:pt x="1397" y="937"/>
                      <a:pt x="1401" y="933"/>
                    </a:cubicBezTo>
                    <a:cubicBezTo>
                      <a:pt x="1418" y="919"/>
                      <a:pt x="1414" y="888"/>
                      <a:pt x="1393" y="863"/>
                    </a:cubicBezTo>
                    <a:cubicBezTo>
                      <a:pt x="1373" y="838"/>
                      <a:pt x="1342" y="830"/>
                      <a:pt x="1325" y="844"/>
                    </a:cubicBezTo>
                    <a:cubicBezTo>
                      <a:pt x="1309" y="858"/>
                      <a:pt x="1312" y="890"/>
                      <a:pt x="1333" y="914"/>
                    </a:cubicBezTo>
                    <a:cubicBezTo>
                      <a:pt x="1338" y="920"/>
                      <a:pt x="1343" y="925"/>
                      <a:pt x="1349" y="929"/>
                    </a:cubicBezTo>
                    <a:cubicBezTo>
                      <a:pt x="1351" y="937"/>
                      <a:pt x="1355" y="944"/>
                      <a:pt x="1360" y="951"/>
                    </a:cubicBezTo>
                    <a:cubicBezTo>
                      <a:pt x="1367" y="963"/>
                      <a:pt x="1379" y="975"/>
                      <a:pt x="1394" y="986"/>
                    </a:cubicBezTo>
                    <a:cubicBezTo>
                      <a:pt x="1436" y="1019"/>
                      <a:pt x="1494" y="1051"/>
                      <a:pt x="1549" y="1082"/>
                    </a:cubicBezTo>
                    <a:cubicBezTo>
                      <a:pt x="1666" y="1148"/>
                      <a:pt x="1695" y="1231"/>
                      <a:pt x="1700" y="1321"/>
                    </a:cubicBezTo>
                    <a:cubicBezTo>
                      <a:pt x="1701" y="1334"/>
                      <a:pt x="1694" y="1341"/>
                      <a:pt x="1681" y="1321"/>
                    </a:cubicBezTo>
                    <a:cubicBezTo>
                      <a:pt x="1677" y="1316"/>
                      <a:pt x="1673" y="1310"/>
                      <a:pt x="1670" y="1305"/>
                    </a:cubicBezTo>
                    <a:cubicBezTo>
                      <a:pt x="1643" y="1261"/>
                      <a:pt x="1610" y="1216"/>
                      <a:pt x="1572" y="1171"/>
                    </a:cubicBezTo>
                    <a:cubicBezTo>
                      <a:pt x="1542" y="1136"/>
                      <a:pt x="1512" y="1104"/>
                      <a:pt x="1481" y="1075"/>
                    </a:cubicBezTo>
                    <a:lnTo>
                      <a:pt x="1270" y="1253"/>
                    </a:lnTo>
                    <a:cubicBezTo>
                      <a:pt x="1293" y="1288"/>
                      <a:pt x="1320" y="1324"/>
                      <a:pt x="1350" y="1359"/>
                    </a:cubicBezTo>
                    <a:cubicBezTo>
                      <a:pt x="1476" y="1508"/>
                      <a:pt x="1615" y="1606"/>
                      <a:pt x="1696" y="1610"/>
                    </a:cubicBezTo>
                    <a:cubicBezTo>
                      <a:pt x="1739" y="1613"/>
                      <a:pt x="1770" y="1585"/>
                      <a:pt x="1783" y="1547"/>
                    </a:cubicBezTo>
                    <a:close/>
                    <a:moveTo>
                      <a:pt x="1069" y="618"/>
                    </a:moveTo>
                    <a:lnTo>
                      <a:pt x="835" y="486"/>
                    </a:lnTo>
                    <a:lnTo>
                      <a:pt x="823" y="496"/>
                    </a:lnTo>
                    <a:lnTo>
                      <a:pt x="953" y="651"/>
                    </a:lnTo>
                    <a:cubicBezTo>
                      <a:pt x="971" y="641"/>
                      <a:pt x="993" y="645"/>
                      <a:pt x="1007" y="661"/>
                    </a:cubicBezTo>
                    <a:cubicBezTo>
                      <a:pt x="1022" y="679"/>
                      <a:pt x="1020" y="706"/>
                      <a:pt x="1002" y="722"/>
                    </a:cubicBezTo>
                    <a:cubicBezTo>
                      <a:pt x="984" y="737"/>
                      <a:pt x="957" y="734"/>
                      <a:pt x="941" y="716"/>
                    </a:cubicBezTo>
                    <a:cubicBezTo>
                      <a:pt x="928" y="700"/>
                      <a:pt x="928" y="677"/>
                      <a:pt x="940" y="662"/>
                    </a:cubicBezTo>
                    <a:lnTo>
                      <a:pt x="810" y="507"/>
                    </a:lnTo>
                    <a:lnTo>
                      <a:pt x="797" y="518"/>
                    </a:lnTo>
                    <a:lnTo>
                      <a:pt x="889" y="770"/>
                    </a:lnTo>
                    <a:lnTo>
                      <a:pt x="974" y="828"/>
                    </a:lnTo>
                    <a:lnTo>
                      <a:pt x="1111" y="712"/>
                    </a:lnTo>
                    <a:lnTo>
                      <a:pt x="1069" y="618"/>
                    </a:ln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250" fill="hold"/>
                                        <p:tgtEl>
                                          <p:spTgt spid="15"/>
                                        </p:tgtEl>
                                        <p:attrNameLst>
                                          <p:attrName>ppt_w</p:attrName>
                                        </p:attrNameLst>
                                      </p:cBhvr>
                                      <p:tavLst>
                                        <p:tav tm="0">
                                          <p:val>
                                            <p:fltVal val="0"/>
                                          </p:val>
                                        </p:tav>
                                        <p:tav tm="100000">
                                          <p:val>
                                            <p:strVal val="#ppt_w"/>
                                          </p:val>
                                        </p:tav>
                                      </p:tavLst>
                                    </p:anim>
                                    <p:anim calcmode="lin" valueType="num">
                                      <p:cBhvr>
                                        <p:cTn id="12" dur="250" fill="hold"/>
                                        <p:tgtEl>
                                          <p:spTgt spid="15"/>
                                        </p:tgtEl>
                                        <p:attrNameLst>
                                          <p:attrName>ppt_h</p:attrName>
                                        </p:attrNameLst>
                                      </p:cBhvr>
                                      <p:tavLst>
                                        <p:tav tm="0">
                                          <p:val>
                                            <p:fltVal val="0"/>
                                          </p:val>
                                        </p:tav>
                                        <p:tav tm="100000">
                                          <p:val>
                                            <p:strVal val="#ppt_h"/>
                                          </p:val>
                                        </p:tav>
                                      </p:tavLst>
                                    </p:anim>
                                    <p:animEffect transition="in" filter="fade">
                                      <p:cBhvr>
                                        <p:cTn id="13" dur="250"/>
                                        <p:tgtEl>
                                          <p:spTgt spid="15"/>
                                        </p:tgtEl>
                                      </p:cBhvr>
                                    </p:animEffect>
                                  </p:childTnLst>
                                </p:cTn>
                              </p:par>
                              <p:par>
                                <p:cTn id="14" presetID="6" presetClass="emph" presetSubtype="0" autoRev="1" fill="hold" grpId="1" nodeType="withEffect">
                                  <p:stCondLst>
                                    <p:cond delay="200"/>
                                  </p:stCondLst>
                                  <p:childTnLst>
                                    <p:animScale>
                                      <p:cBhvr>
                                        <p:cTn id="15" dur="250" fill="hold"/>
                                        <p:tgtEl>
                                          <p:spTgt spid="15"/>
                                        </p:tgtEl>
                                      </p:cBhvr>
                                      <p:by x="105000" y="105000"/>
                                    </p:animScale>
                                  </p:childTnLst>
                                </p:cTn>
                              </p:par>
                              <p:par>
                                <p:cTn id="16" presetID="27" presetClass="emph" presetSubtype="0" fill="remove" grpId="2" nodeType="withEffect">
                                  <p:stCondLst>
                                    <p:cond delay="500"/>
                                  </p:stCondLst>
                                  <p:childTnLst>
                                    <p:animClr clrSpc="rgb" dir="cw">
                                      <p:cBhvr override="childStyle">
                                        <p:cTn id="17" dur="125" autoRev="1" fill="remove"/>
                                        <p:tgtEl>
                                          <p:spTgt spid="15"/>
                                        </p:tgtEl>
                                        <p:attrNameLst>
                                          <p:attrName>style.color</p:attrName>
                                        </p:attrNameLst>
                                      </p:cBhvr>
                                      <p:to>
                                        <a:schemeClr val="bg1"/>
                                      </p:to>
                                    </p:animClr>
                                    <p:animClr clrSpc="rgb" dir="cw">
                                      <p:cBhvr>
                                        <p:cTn id="18" dur="125" autoRev="1" fill="remove"/>
                                        <p:tgtEl>
                                          <p:spTgt spid="15"/>
                                        </p:tgtEl>
                                        <p:attrNameLst>
                                          <p:attrName>fillcolor</p:attrName>
                                        </p:attrNameLst>
                                      </p:cBhvr>
                                      <p:to>
                                        <a:schemeClr val="bg1"/>
                                      </p:to>
                                    </p:animClr>
                                    <p:set>
                                      <p:cBhvr>
                                        <p:cTn id="19" dur="125" autoRev="1" fill="remove"/>
                                        <p:tgtEl>
                                          <p:spTgt spid="15"/>
                                        </p:tgtEl>
                                        <p:attrNameLst>
                                          <p:attrName>fill.type</p:attrName>
                                        </p:attrNameLst>
                                      </p:cBhvr>
                                      <p:to>
                                        <p:strVal val="solid"/>
                                      </p:to>
                                    </p:set>
                                    <p:set>
                                      <p:cBhvr>
                                        <p:cTn id="20" dur="125" autoRev="1" fill="remove"/>
                                        <p:tgtEl>
                                          <p:spTgt spid="15"/>
                                        </p:tgtEl>
                                        <p:attrNameLst>
                                          <p:attrName>fill.on</p:attrName>
                                        </p:attrNameLst>
                                      </p:cBhvr>
                                      <p:to>
                                        <p:strVal val="true"/>
                                      </p:to>
                                    </p:set>
                                  </p:childTnLst>
                                </p:cTn>
                              </p:par>
                            </p:childTnLst>
                          </p:cTn>
                        </p:par>
                        <p:par>
                          <p:cTn id="21" fill="hold">
                            <p:stCondLst>
                              <p:cond delay="1000"/>
                            </p:stCondLst>
                            <p:childTnLst>
                              <p:par>
                                <p:cTn id="22" presetID="2" presetClass="entr" presetSubtype="6"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1+#ppt_w/2"/>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par>
                                <p:cTn id="26" presetID="2" presetClass="entr" presetSubtype="3" fill="hold" grpId="0" nodeType="withEffect">
                                  <p:stCondLst>
                                    <p:cond delay="10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1+#ppt_w/2"/>
                                          </p:val>
                                        </p:tav>
                                        <p:tav tm="100000">
                                          <p:val>
                                            <p:strVal val="#ppt_x"/>
                                          </p:val>
                                        </p:tav>
                                      </p:tavLst>
                                    </p:anim>
                                    <p:anim calcmode="lin" valueType="num">
                                      <p:cBhvr additive="base">
                                        <p:cTn id="29" dur="500" fill="hold"/>
                                        <p:tgtEl>
                                          <p:spTgt spid="19"/>
                                        </p:tgtEl>
                                        <p:attrNameLst>
                                          <p:attrName>ppt_y</p:attrName>
                                        </p:attrNameLst>
                                      </p:cBhvr>
                                      <p:tavLst>
                                        <p:tav tm="0">
                                          <p:val>
                                            <p:strVal val="0-#ppt_h/2"/>
                                          </p:val>
                                        </p:tav>
                                        <p:tav tm="100000">
                                          <p:val>
                                            <p:strVal val="#ppt_y"/>
                                          </p:val>
                                        </p:tav>
                                      </p:tavLst>
                                    </p:anim>
                                  </p:childTnLst>
                                </p:cTn>
                              </p:par>
                              <p:par>
                                <p:cTn id="30" presetID="2" presetClass="entr" presetSubtype="6" fill="hold" grpId="0" nodeType="withEffect">
                                  <p:stCondLst>
                                    <p:cond delay="20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1+#ppt_w/2"/>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par>
                                <p:cTn id="34" presetID="2" presetClass="entr" presetSubtype="6" fill="hold" grpId="0" nodeType="withEffect">
                                  <p:stCondLst>
                                    <p:cond delay="40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400" fill="hold"/>
                                        <p:tgtEl>
                                          <p:spTgt spid="21"/>
                                        </p:tgtEl>
                                        <p:attrNameLst>
                                          <p:attrName>ppt_x</p:attrName>
                                        </p:attrNameLst>
                                      </p:cBhvr>
                                      <p:tavLst>
                                        <p:tav tm="0">
                                          <p:val>
                                            <p:strVal val="1+#ppt_w/2"/>
                                          </p:val>
                                        </p:tav>
                                        <p:tav tm="100000">
                                          <p:val>
                                            <p:strVal val="#ppt_x"/>
                                          </p:val>
                                        </p:tav>
                                      </p:tavLst>
                                    </p:anim>
                                    <p:anim calcmode="lin" valueType="num">
                                      <p:cBhvr additive="base">
                                        <p:cTn id="37" dur="400" fill="hold"/>
                                        <p:tgtEl>
                                          <p:spTgt spid="21"/>
                                        </p:tgtEl>
                                        <p:attrNameLst>
                                          <p:attrName>ppt_y</p:attrName>
                                        </p:attrNameLst>
                                      </p:cBhvr>
                                      <p:tavLst>
                                        <p:tav tm="0">
                                          <p:val>
                                            <p:strVal val="1+#ppt_h/2"/>
                                          </p:val>
                                        </p:tav>
                                        <p:tav tm="100000">
                                          <p:val>
                                            <p:strVal val="#ppt_y"/>
                                          </p:val>
                                        </p:tav>
                                      </p:tavLst>
                                    </p:anim>
                                  </p:childTnLst>
                                </p:cTn>
                              </p:par>
                              <p:par>
                                <p:cTn id="38" presetID="2" presetClass="entr" presetSubtype="3" fill="hold" grpId="0" nodeType="withEffect">
                                  <p:stCondLst>
                                    <p:cond delay="50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1+#ppt_w/2"/>
                                          </p:val>
                                        </p:tav>
                                        <p:tav tm="100000">
                                          <p:val>
                                            <p:strVal val="#ppt_x"/>
                                          </p:val>
                                        </p:tav>
                                      </p:tavLst>
                                    </p:anim>
                                    <p:anim calcmode="lin" valueType="num">
                                      <p:cBhvr additive="base">
                                        <p:cTn id="41" dur="500" fill="hold"/>
                                        <p:tgtEl>
                                          <p:spTgt spid="17"/>
                                        </p:tgtEl>
                                        <p:attrNameLst>
                                          <p:attrName>ppt_y</p:attrName>
                                        </p:attrNameLst>
                                      </p:cBhvr>
                                      <p:tavLst>
                                        <p:tav tm="0">
                                          <p:val>
                                            <p:strVal val="0-#ppt_h/2"/>
                                          </p:val>
                                        </p:tav>
                                        <p:tav tm="100000">
                                          <p:val>
                                            <p:strVal val="#ppt_y"/>
                                          </p:val>
                                        </p:tav>
                                      </p:tavLst>
                                    </p:anim>
                                  </p:childTnLst>
                                </p:cTn>
                              </p:par>
                              <p:par>
                                <p:cTn id="42" presetID="2" presetClass="entr" presetSubtype="3" fill="hold" grpId="0" nodeType="withEffect">
                                  <p:stCondLst>
                                    <p:cond delay="75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1+#ppt_w/2"/>
                                          </p:val>
                                        </p:tav>
                                        <p:tav tm="100000">
                                          <p:val>
                                            <p:strVal val="#ppt_x"/>
                                          </p:val>
                                        </p:tav>
                                      </p:tavLst>
                                    </p:anim>
                                    <p:anim calcmode="lin" valueType="num">
                                      <p:cBhvr additive="base">
                                        <p:cTn id="45" dur="500" fill="hold"/>
                                        <p:tgtEl>
                                          <p:spTgt spid="20"/>
                                        </p:tgtEl>
                                        <p:attrNameLst>
                                          <p:attrName>ppt_y</p:attrName>
                                        </p:attrNameLst>
                                      </p:cBhvr>
                                      <p:tavLst>
                                        <p:tav tm="0">
                                          <p:val>
                                            <p:strVal val="0-#ppt_h/2"/>
                                          </p:val>
                                        </p:tav>
                                        <p:tav tm="100000">
                                          <p:val>
                                            <p:strVal val="#ppt_y"/>
                                          </p:val>
                                        </p:tav>
                                      </p:tavLst>
                                    </p:anim>
                                  </p:childTnLst>
                                </p:cTn>
                              </p:par>
                              <p:par>
                                <p:cTn id="46" presetID="42" presetClass="entr" presetSubtype="0" fill="hold" grpId="0" nodeType="withEffect">
                                  <p:stCondLst>
                                    <p:cond delay="50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strVal val="#ppt_x"/>
                                          </p:val>
                                        </p:tav>
                                        <p:tav tm="100000">
                                          <p:val>
                                            <p:strVal val="#ppt_x"/>
                                          </p:val>
                                        </p:tav>
                                      </p:tavLst>
                                    </p:anim>
                                    <p:anim calcmode="lin" valueType="num">
                                      <p:cBhvr>
                                        <p:cTn id="50" dur="500" fill="hold"/>
                                        <p:tgtEl>
                                          <p:spTgt spid="23"/>
                                        </p:tgtEl>
                                        <p:attrNameLst>
                                          <p:attrName>ppt_y</p:attrName>
                                        </p:attrNameLst>
                                      </p:cBhvr>
                                      <p:tavLst>
                                        <p:tav tm="0">
                                          <p:val>
                                            <p:strVal val="#ppt_y+.1"/>
                                          </p:val>
                                        </p:tav>
                                        <p:tav tm="100000">
                                          <p:val>
                                            <p:strVal val="#ppt_y"/>
                                          </p:val>
                                        </p:tav>
                                      </p:tavLst>
                                    </p:anim>
                                  </p:childTnLst>
                                </p:cTn>
                              </p:par>
                              <p:par>
                                <p:cTn id="51" presetID="41" presetClass="entr" presetSubtype="0" fill="hold" grpId="0" nodeType="withEffect">
                                  <p:stCondLst>
                                    <p:cond delay="1000"/>
                                  </p:stCondLst>
                                  <p:iterate type="wd">
                                    <p:tmPct val="10000"/>
                                  </p:iterate>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24"/>
                                        </p:tgtEl>
                                        <p:attrNameLst>
                                          <p:attrName>ppt_y</p:attrName>
                                        </p:attrNameLst>
                                      </p:cBhvr>
                                      <p:tavLst>
                                        <p:tav tm="0">
                                          <p:val>
                                            <p:strVal val="#ppt_y"/>
                                          </p:val>
                                        </p:tav>
                                        <p:tav tm="100000">
                                          <p:val>
                                            <p:strVal val="#ppt_y"/>
                                          </p:val>
                                        </p:tav>
                                      </p:tavLst>
                                    </p:anim>
                                    <p:anim calcmode="lin" valueType="num">
                                      <p:cBhvr>
                                        <p:cTn id="55"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24"/>
                                        </p:tgtEl>
                                      </p:cBhvr>
                                    </p:animEffect>
                                  </p:childTnLst>
                                </p:cTn>
                              </p:par>
                              <p:par>
                                <p:cTn id="58" presetID="42" presetClass="entr" presetSubtype="0" fill="hold" nodeType="withEffect">
                                  <p:stCondLst>
                                    <p:cond delay="125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1000"/>
                                        <p:tgtEl>
                                          <p:spTgt spid="40"/>
                                        </p:tgtEl>
                                      </p:cBhvr>
                                    </p:animEffect>
                                    <p:anim calcmode="lin" valueType="num">
                                      <p:cBhvr>
                                        <p:cTn id="61" dur="1000" fill="hold"/>
                                        <p:tgtEl>
                                          <p:spTgt spid="40"/>
                                        </p:tgtEl>
                                        <p:attrNameLst>
                                          <p:attrName>ppt_x</p:attrName>
                                        </p:attrNameLst>
                                      </p:cBhvr>
                                      <p:tavLst>
                                        <p:tav tm="0">
                                          <p:val>
                                            <p:strVal val="#ppt_x"/>
                                          </p:val>
                                        </p:tav>
                                        <p:tav tm="100000">
                                          <p:val>
                                            <p:strVal val="#ppt_x"/>
                                          </p:val>
                                        </p:tav>
                                      </p:tavLst>
                                    </p:anim>
                                    <p:anim calcmode="lin" valueType="num">
                                      <p:cBhvr>
                                        <p:cTn id="62" dur="1000" fill="hold"/>
                                        <p:tgtEl>
                                          <p:spTgt spid="40"/>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150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1000"/>
                                        <p:tgtEl>
                                          <p:spTgt spid="2"/>
                                        </p:tgtEl>
                                      </p:cBhvr>
                                    </p:animEffect>
                                    <p:anim calcmode="lin" valueType="num">
                                      <p:cBhvr>
                                        <p:cTn id="66" dur="1000" fill="hold"/>
                                        <p:tgtEl>
                                          <p:spTgt spid="2"/>
                                        </p:tgtEl>
                                        <p:attrNameLst>
                                          <p:attrName>ppt_x</p:attrName>
                                        </p:attrNameLst>
                                      </p:cBhvr>
                                      <p:tavLst>
                                        <p:tav tm="0">
                                          <p:val>
                                            <p:strVal val="#ppt_x"/>
                                          </p:val>
                                        </p:tav>
                                        <p:tav tm="100000">
                                          <p:val>
                                            <p:strVal val="#ppt_x"/>
                                          </p:val>
                                        </p:tav>
                                      </p:tavLst>
                                    </p:anim>
                                    <p:anim calcmode="lin" valueType="num">
                                      <p:cBhvr>
                                        <p:cTn id="6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5" grpId="1" animBg="1"/>
      <p:bldP spid="15" grpId="2" animBg="1"/>
      <p:bldP spid="17" grpId="0" animBg="1"/>
      <p:bldP spid="18" grpId="0" animBg="1"/>
      <p:bldP spid="19" grpId="0" animBg="1"/>
      <p:bldP spid="20" grpId="0" animBg="1"/>
      <p:bldP spid="21" grpId="0" animBg="1"/>
      <p:bldP spid="22" grpId="0" animBg="1"/>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93620" y="1047750"/>
            <a:ext cx="4004848" cy="3686248"/>
          </a:xfrm>
          <a:prstGeom prst="rect">
            <a:avLst/>
          </a:prstGeom>
          <a:solidFill>
            <a:srgbClr val="0070C0"/>
          </a:solidFill>
          <a:ln w="38100">
            <a:solidFill>
              <a:schemeClr val="bg1"/>
            </a:solidFill>
          </a:ln>
          <a:effectLst>
            <a:outerShdw blurRad="203200" dist="38100" dir="2700000" sx="101000" sy="101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2"/>
          <p:cNvSpPr txBox="1"/>
          <p:nvPr/>
        </p:nvSpPr>
        <p:spPr>
          <a:xfrm>
            <a:off x="893846" y="105518"/>
            <a:ext cx="2421965" cy="523220"/>
          </a:xfrm>
          <a:prstGeom prst="rect">
            <a:avLst/>
          </a:prstGeom>
          <a:noFill/>
        </p:spPr>
        <p:txBody>
          <a:bodyPr wrap="square" rtlCol="0">
            <a:spAutoFit/>
          </a:bodyPr>
          <a:lstStyle/>
          <a:p>
            <a:pPr algn="ctr"/>
            <a:r>
              <a:rPr lang="zh-CN" altLang="en-US" sz="2800" b="1">
                <a:solidFill>
                  <a:srgbClr val="005DA2"/>
                </a:solidFill>
                <a:latin typeface="微软雅黑" panose="020B0503020204020204" pitchFamily="34" charset="-122"/>
                <a:ea typeface="微软雅黑" panose="020B0503020204020204" pitchFamily="34" charset="-122"/>
              </a:rPr>
              <a:t>选题背景</a:t>
            </a:r>
          </a:p>
        </p:txBody>
      </p:sp>
      <p:cxnSp>
        <p:nvCxnSpPr>
          <p:cNvPr id="21" name="直接连接符 20"/>
          <p:cNvCxnSpPr/>
          <p:nvPr/>
        </p:nvCxnSpPr>
        <p:spPr>
          <a:xfrm>
            <a:off x="0" y="687715"/>
            <a:ext cx="914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2" name="图片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20" y="104414"/>
            <a:ext cx="826142" cy="583301"/>
          </a:xfrm>
          <a:prstGeom prst="rect">
            <a:avLst/>
          </a:prstGeom>
        </p:spPr>
      </p:pic>
      <p:sp>
        <p:nvSpPr>
          <p:cNvPr id="24" name="TextBox 41"/>
          <p:cNvSpPr>
            <a:spLocks noChangeArrowheads="1"/>
          </p:cNvSpPr>
          <p:nvPr/>
        </p:nvSpPr>
        <p:spPr bwMode="auto">
          <a:xfrm>
            <a:off x="468779" y="1206295"/>
            <a:ext cx="3854530"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毕业论文，泛指专科毕业论文、本科毕业论文（学士学位毕业论文）、硕士研究生毕业论文（硕士学位论文）、博士研究生毕业论文（博士学位论文）等，即需要在学业完成前写作并提交的论文，是教学或科研活动的重要组成部分之一。</a:t>
            </a:r>
          </a:p>
          <a:p>
            <a:pPr>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写毕业论文主要目的是培养学生综合运用所学知识和技能，理论联系实际，独立分析，解决实际问题的能力，使学生得到从事本专业工作和进行相关的基本训练。毕业论文应反映出作者能够准确地掌握所学的专业基础知识，基本学会综合运用所学知识进行科学研究的方法，对所研究的题目有一定的心得体会，论文题目的范围不宜过宽，一般选择本学科某一重要问题的一个侧面。</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5" name="组合 24"/>
          <p:cNvGrpSpPr/>
          <p:nvPr/>
        </p:nvGrpSpPr>
        <p:grpSpPr>
          <a:xfrm>
            <a:off x="4398468" y="1548524"/>
            <a:ext cx="4575839" cy="2862297"/>
            <a:chOff x="857224" y="1876434"/>
            <a:chExt cx="3519051" cy="2124076"/>
          </a:xfrm>
        </p:grpSpPr>
        <p:grpSp>
          <p:nvGrpSpPr>
            <p:cNvPr id="37" name="Group 7"/>
            <p:cNvGrpSpPr/>
            <p:nvPr/>
          </p:nvGrpSpPr>
          <p:grpSpPr>
            <a:xfrm>
              <a:off x="857224" y="1876434"/>
              <a:ext cx="3519051" cy="2124076"/>
              <a:chOff x="4901105" y="2090748"/>
              <a:chExt cx="3519051" cy="2124076"/>
            </a:xfrm>
          </p:grpSpPr>
          <p:pic>
            <p:nvPicPr>
              <p:cNvPr id="39" name="Picture 53"/>
              <p:cNvPicPr>
                <a:picLocks noChangeAspect="1"/>
              </p:cNvPicPr>
              <p:nvPr/>
            </p:nvPicPr>
            <p:blipFill>
              <a:blip r:embed="rId4"/>
              <a:stretch>
                <a:fillRect/>
              </a:stretch>
            </p:blipFill>
            <p:spPr bwMode="auto">
              <a:xfrm>
                <a:off x="4901105" y="2090748"/>
                <a:ext cx="3519051" cy="2124076"/>
              </a:xfrm>
              <a:prstGeom prst="rect">
                <a:avLst/>
              </a:prstGeom>
              <a:noFill/>
              <a:ln w="9525">
                <a:noFill/>
                <a:miter lim="800000"/>
                <a:headEnd/>
                <a:tailEnd/>
              </a:ln>
            </p:spPr>
          </p:pic>
          <p:sp>
            <p:nvSpPr>
              <p:cNvPr id="40" name="Rectangle 9"/>
              <p:cNvSpPr/>
              <p:nvPr/>
            </p:nvSpPr>
            <p:spPr>
              <a:xfrm>
                <a:off x="5330923" y="2195514"/>
                <a:ext cx="2675358" cy="1674094"/>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5"/>
              </a:p>
            </p:txBody>
          </p:sp>
        </p:grpSp>
        <p:pic>
          <p:nvPicPr>
            <p:cNvPr id="38" name="图片 37"/>
            <p:cNvPicPr>
              <a:picLocks noChangeAspect="1"/>
            </p:cNvPicPr>
            <p:nvPr/>
          </p:nvPicPr>
          <p:blipFill>
            <a:blip r:embed="rId6">
              <a:extLst>
                <a:ext uri="{28A0092B-C50C-407E-A947-70E740481C1C}">
                  <a14:useLocalDpi xmlns:a14="http://schemas.microsoft.com/office/drawing/2010/main" val="0"/>
                </a:ext>
              </a:extLst>
            </a:blip>
            <a:srcRect t="8663" r="811" b="6467"/>
            <a:stretch>
              <a:fillRect/>
            </a:stretch>
          </p:blipFill>
          <p:spPr>
            <a:xfrm>
              <a:off x="1287042" y="1981200"/>
              <a:ext cx="2675358" cy="1713148"/>
            </a:xfrm>
            <a:custGeom>
              <a:avLst/>
              <a:gdLst>
                <a:gd name="connsiteX0" fmla="*/ 0 w 6715140"/>
                <a:gd name="connsiteY0" fmla="*/ 0 h 3214710"/>
                <a:gd name="connsiteX1" fmla="*/ 6715140 w 6715140"/>
                <a:gd name="connsiteY1" fmla="*/ 0 h 3214710"/>
                <a:gd name="connsiteX2" fmla="*/ 6715140 w 6715140"/>
                <a:gd name="connsiteY2" fmla="*/ 3214710 h 3214710"/>
                <a:gd name="connsiteX3" fmla="*/ 0 w 6715140"/>
                <a:gd name="connsiteY3" fmla="*/ 3214710 h 3214710"/>
              </a:gdLst>
              <a:ahLst/>
              <a:cxnLst>
                <a:cxn ang="0">
                  <a:pos x="connsiteX0" y="connsiteY0"/>
                </a:cxn>
                <a:cxn ang="0">
                  <a:pos x="connsiteX1" y="connsiteY1"/>
                </a:cxn>
                <a:cxn ang="0">
                  <a:pos x="connsiteX2" y="connsiteY2"/>
                </a:cxn>
                <a:cxn ang="0">
                  <a:pos x="connsiteX3" y="connsiteY3"/>
                </a:cxn>
              </a:cxnLst>
              <a:rect l="l" t="t" r="r" b="b"/>
              <a:pathLst>
                <a:path w="6715140" h="3214710">
                  <a:moveTo>
                    <a:pt x="0" y="0"/>
                  </a:moveTo>
                  <a:lnTo>
                    <a:pt x="6715140" y="0"/>
                  </a:lnTo>
                  <a:lnTo>
                    <a:pt x="6715140" y="3214710"/>
                  </a:lnTo>
                  <a:lnTo>
                    <a:pt x="0" y="3214710"/>
                  </a:lnTo>
                  <a:close/>
                </a:path>
              </a:pathLst>
            </a:custGeom>
          </p:spPr>
        </p:pic>
      </p:grpSp>
      <p:sp>
        <p:nvSpPr>
          <p:cNvPr id="11" name="椭圆 10"/>
          <p:cNvSpPr/>
          <p:nvPr/>
        </p:nvSpPr>
        <p:spPr>
          <a:xfrm>
            <a:off x="7450353" y="286397"/>
            <a:ext cx="161462" cy="1614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7724169" y="286397"/>
            <a:ext cx="161462" cy="1614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7997985" y="286397"/>
            <a:ext cx="161462" cy="1614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8271801" y="286397"/>
            <a:ext cx="161462" cy="16146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8545617" y="286397"/>
            <a:ext cx="161462" cy="1614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p14:prism isInverted="1"/>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500"/>
                                  </p:stCondLst>
                                  <p:iterate type="wd">
                                    <p:tmPct val="10000"/>
                                  </p:iterate>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0"/>
                                        </p:tgtEl>
                                        <p:attrNameLst>
                                          <p:attrName>ppt_y</p:attrName>
                                        </p:attrNameLst>
                                      </p:cBhvr>
                                      <p:tavLst>
                                        <p:tav tm="0">
                                          <p:val>
                                            <p:strVal val="#ppt_y"/>
                                          </p:val>
                                        </p:tav>
                                        <p:tav tm="100000">
                                          <p:val>
                                            <p:strVal val="#ppt_y"/>
                                          </p:val>
                                        </p:tav>
                                      </p:tavLst>
                                    </p:anim>
                                    <p:anim calcmode="lin" valueType="num">
                                      <p:cBhvr>
                                        <p:cTn id="14"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0"/>
                                        </p:tgtEl>
                                      </p:cBhvr>
                                    </p:animEffect>
                                  </p:childTnLst>
                                </p:cTn>
                              </p:par>
                              <p:par>
                                <p:cTn id="17" presetID="22" presetClass="entr" presetSubtype="8" fill="hold" nodeType="withEffect">
                                  <p:stCondLst>
                                    <p:cond delay="100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par>
                                <p:cTn id="20" presetID="23" presetClass="entr" presetSubtype="16" fill="hold" grpId="0" nodeType="withEffect">
                                  <p:stCondLst>
                                    <p:cond delay="125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1500"/>
                                  </p:stCondLst>
                                  <p:childTnLst>
                                    <p:set>
                                      <p:cBhvr>
                                        <p:cTn id="25" dur="1" fill="hold">
                                          <p:stCondLst>
                                            <p:cond delay="0"/>
                                          </p:stCondLst>
                                        </p:cTn>
                                        <p:tgtEl>
                                          <p:spTgt spid="46"/>
                                        </p:tgtEl>
                                        <p:attrNameLst>
                                          <p:attrName>style.visibility</p:attrName>
                                        </p:attrNameLst>
                                      </p:cBhvr>
                                      <p:to>
                                        <p:strVal val="visible"/>
                                      </p:to>
                                    </p:set>
                                    <p:anim calcmode="lin" valueType="num">
                                      <p:cBhvr>
                                        <p:cTn id="26" dur="500" fill="hold"/>
                                        <p:tgtEl>
                                          <p:spTgt spid="46"/>
                                        </p:tgtEl>
                                        <p:attrNameLst>
                                          <p:attrName>ppt_w</p:attrName>
                                        </p:attrNameLst>
                                      </p:cBhvr>
                                      <p:tavLst>
                                        <p:tav tm="0">
                                          <p:val>
                                            <p:fltVal val="0"/>
                                          </p:val>
                                        </p:tav>
                                        <p:tav tm="100000">
                                          <p:val>
                                            <p:strVal val="#ppt_w"/>
                                          </p:val>
                                        </p:tav>
                                      </p:tavLst>
                                    </p:anim>
                                    <p:anim calcmode="lin" valueType="num">
                                      <p:cBhvr>
                                        <p:cTn id="27" dur="500" fill="hold"/>
                                        <p:tgtEl>
                                          <p:spTgt spid="46"/>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750"/>
                                  </p:stCondLst>
                                  <p:childTnLst>
                                    <p:set>
                                      <p:cBhvr>
                                        <p:cTn id="29" dur="1" fill="hold">
                                          <p:stCondLst>
                                            <p:cond delay="0"/>
                                          </p:stCondLst>
                                        </p:cTn>
                                        <p:tgtEl>
                                          <p:spTgt spid="47"/>
                                        </p:tgtEl>
                                        <p:attrNameLst>
                                          <p:attrName>style.visibility</p:attrName>
                                        </p:attrNameLst>
                                      </p:cBhvr>
                                      <p:to>
                                        <p:strVal val="visible"/>
                                      </p:to>
                                    </p:set>
                                    <p:anim calcmode="lin" valueType="num">
                                      <p:cBhvr>
                                        <p:cTn id="30" dur="500" fill="hold"/>
                                        <p:tgtEl>
                                          <p:spTgt spid="47"/>
                                        </p:tgtEl>
                                        <p:attrNameLst>
                                          <p:attrName>ppt_w</p:attrName>
                                        </p:attrNameLst>
                                      </p:cBhvr>
                                      <p:tavLst>
                                        <p:tav tm="0">
                                          <p:val>
                                            <p:fltVal val="0"/>
                                          </p:val>
                                        </p:tav>
                                        <p:tav tm="100000">
                                          <p:val>
                                            <p:strVal val="#ppt_w"/>
                                          </p:val>
                                        </p:tav>
                                      </p:tavLst>
                                    </p:anim>
                                    <p:anim calcmode="lin" valueType="num">
                                      <p:cBhvr>
                                        <p:cTn id="31" dur="500" fill="hold"/>
                                        <p:tgtEl>
                                          <p:spTgt spid="47"/>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2000"/>
                                  </p:stCondLst>
                                  <p:childTnLst>
                                    <p:set>
                                      <p:cBhvr>
                                        <p:cTn id="33" dur="1" fill="hold">
                                          <p:stCondLst>
                                            <p:cond delay="0"/>
                                          </p:stCondLst>
                                        </p:cTn>
                                        <p:tgtEl>
                                          <p:spTgt spid="48"/>
                                        </p:tgtEl>
                                        <p:attrNameLst>
                                          <p:attrName>style.visibility</p:attrName>
                                        </p:attrNameLst>
                                      </p:cBhvr>
                                      <p:to>
                                        <p:strVal val="visible"/>
                                      </p:to>
                                    </p:set>
                                    <p:anim calcmode="lin" valueType="num">
                                      <p:cBhvr>
                                        <p:cTn id="34" dur="500" fill="hold"/>
                                        <p:tgtEl>
                                          <p:spTgt spid="48"/>
                                        </p:tgtEl>
                                        <p:attrNameLst>
                                          <p:attrName>ppt_w</p:attrName>
                                        </p:attrNameLst>
                                      </p:cBhvr>
                                      <p:tavLst>
                                        <p:tav tm="0">
                                          <p:val>
                                            <p:fltVal val="0"/>
                                          </p:val>
                                        </p:tav>
                                        <p:tav tm="100000">
                                          <p:val>
                                            <p:strVal val="#ppt_w"/>
                                          </p:val>
                                        </p:tav>
                                      </p:tavLst>
                                    </p:anim>
                                    <p:anim calcmode="lin" valueType="num">
                                      <p:cBhvr>
                                        <p:cTn id="35" dur="500" fill="hold"/>
                                        <p:tgtEl>
                                          <p:spTgt spid="48"/>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2250"/>
                                  </p:stCondLst>
                                  <p:childTnLst>
                                    <p:set>
                                      <p:cBhvr>
                                        <p:cTn id="37" dur="1" fill="hold">
                                          <p:stCondLst>
                                            <p:cond delay="0"/>
                                          </p:stCondLst>
                                        </p:cTn>
                                        <p:tgtEl>
                                          <p:spTgt spid="49"/>
                                        </p:tgtEl>
                                        <p:attrNameLst>
                                          <p:attrName>style.visibility</p:attrName>
                                        </p:attrNameLst>
                                      </p:cBhvr>
                                      <p:to>
                                        <p:strVal val="visible"/>
                                      </p:to>
                                    </p:set>
                                    <p:anim calcmode="lin" valueType="num">
                                      <p:cBhvr>
                                        <p:cTn id="38" dur="500" fill="hold"/>
                                        <p:tgtEl>
                                          <p:spTgt spid="49"/>
                                        </p:tgtEl>
                                        <p:attrNameLst>
                                          <p:attrName>ppt_w</p:attrName>
                                        </p:attrNameLst>
                                      </p:cBhvr>
                                      <p:tavLst>
                                        <p:tav tm="0">
                                          <p:val>
                                            <p:fltVal val="0"/>
                                          </p:val>
                                        </p:tav>
                                        <p:tav tm="100000">
                                          <p:val>
                                            <p:strVal val="#ppt_w"/>
                                          </p:val>
                                        </p:tav>
                                      </p:tavLst>
                                    </p:anim>
                                    <p:anim calcmode="lin" valueType="num">
                                      <p:cBhvr>
                                        <p:cTn id="39" dur="500" fill="hold"/>
                                        <p:tgtEl>
                                          <p:spTgt spid="49"/>
                                        </p:tgtEl>
                                        <p:attrNameLst>
                                          <p:attrName>ppt_h</p:attrName>
                                        </p:attrNameLst>
                                      </p:cBhvr>
                                      <p:tavLst>
                                        <p:tav tm="0">
                                          <p:val>
                                            <p:fltVal val="0"/>
                                          </p:val>
                                        </p:tav>
                                        <p:tav tm="100000">
                                          <p:val>
                                            <p:strVal val="#ppt_h"/>
                                          </p:val>
                                        </p:tav>
                                      </p:tavLst>
                                    </p:anim>
                                  </p:childTnLst>
                                </p:cTn>
                              </p:par>
                              <p:par>
                                <p:cTn id="40" presetID="14" presetClass="entr" presetSubtype="10" fill="hold" grpId="0" nodeType="withEffect">
                                  <p:stCondLst>
                                    <p:cond delay="2500"/>
                                  </p:stCondLst>
                                  <p:childTnLst>
                                    <p:set>
                                      <p:cBhvr>
                                        <p:cTn id="41" dur="1" fill="hold">
                                          <p:stCondLst>
                                            <p:cond delay="0"/>
                                          </p:stCondLst>
                                        </p:cTn>
                                        <p:tgtEl>
                                          <p:spTgt spid="10"/>
                                        </p:tgtEl>
                                        <p:attrNameLst>
                                          <p:attrName>style.visibility</p:attrName>
                                        </p:attrNameLst>
                                      </p:cBhvr>
                                      <p:to>
                                        <p:strVal val="visible"/>
                                      </p:to>
                                    </p:set>
                                    <p:animEffect transition="in" filter="randombar(horizontal)">
                                      <p:cBhvr>
                                        <p:cTn id="42" dur="500"/>
                                        <p:tgtEl>
                                          <p:spTgt spid="10"/>
                                        </p:tgtEl>
                                      </p:cBhvr>
                                    </p:animEffect>
                                  </p:childTnLst>
                                </p:cTn>
                              </p:par>
                              <p:par>
                                <p:cTn id="43" presetID="42" presetClass="entr" presetSubtype="0" fill="hold" grpId="0" nodeType="withEffect">
                                  <p:stCondLst>
                                    <p:cond delay="275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1"/>
                                          </p:val>
                                        </p:tav>
                                        <p:tav tm="100000">
                                          <p:val>
                                            <p:strVal val="#ppt_y"/>
                                          </p:val>
                                        </p:tav>
                                      </p:tavLst>
                                    </p:anim>
                                  </p:childTnLst>
                                </p:cTn>
                              </p:par>
                            </p:childTnLst>
                          </p:cTn>
                        </p:par>
                        <p:par>
                          <p:cTn id="48" fill="hold">
                            <p:stCondLst>
                              <p:cond delay="0"/>
                            </p:stCondLst>
                            <p:childTnLst>
                              <p:par>
                                <p:cTn id="49" presetID="42" presetClass="entr" presetSubtype="0"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p:bldP spid="24" grpId="0"/>
      <p:bldP spid="11" grpId="0" animBg="1"/>
      <p:bldP spid="46" grpId="0" animBg="1"/>
      <p:bldP spid="47" grpId="0" animBg="1"/>
      <p:bldP spid="48" grpId="0" animBg="1"/>
      <p:bldP spid="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组合 86"/>
          <p:cNvGrpSpPr/>
          <p:nvPr/>
        </p:nvGrpSpPr>
        <p:grpSpPr>
          <a:xfrm>
            <a:off x="3960726" y="2398279"/>
            <a:ext cx="1203468" cy="1211532"/>
            <a:chOff x="3970266" y="2398279"/>
            <a:chExt cx="1203468" cy="1211532"/>
          </a:xfrm>
          <a:effectLst>
            <a:outerShdw blurRad="50800" dist="38100" dir="2700000" algn="tl" rotWithShape="0">
              <a:prstClr val="black">
                <a:alpha val="40000"/>
              </a:prstClr>
            </a:outerShdw>
          </a:effectLst>
        </p:grpSpPr>
        <p:sp>
          <p:nvSpPr>
            <p:cNvPr id="88" name="Freeform 5"/>
            <p:cNvSpPr/>
            <p:nvPr/>
          </p:nvSpPr>
          <p:spPr bwMode="auto">
            <a:xfrm>
              <a:off x="4192062" y="2913809"/>
              <a:ext cx="620736" cy="696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2"/>
            </a:solidFill>
            <a:ln w="25400">
              <a:gradFill flip="none" rotWithShape="1">
                <a:gsLst>
                  <a:gs pos="0">
                    <a:srgbClr val="CFCFCF"/>
                  </a:gs>
                  <a:gs pos="100000">
                    <a:schemeClr val="bg1"/>
                  </a:gs>
                </a:gsLst>
                <a:lin ang="2700000" scaled="1"/>
              </a:gradFill>
            </a:ln>
            <a:effectLst>
              <a:innerShdw blurRad="63500" dist="50800" dir="13500000">
                <a:prstClr val="black">
                  <a:alpha val="4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9" name="Freeform 34"/>
            <p:cNvSpPr>
              <a:spLocks noEditPoints="1"/>
            </p:cNvSpPr>
            <p:nvPr/>
          </p:nvSpPr>
          <p:spPr bwMode="auto">
            <a:xfrm>
              <a:off x="4340269" y="3041158"/>
              <a:ext cx="324322" cy="441304"/>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4">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0" name="PA_椭圆 3"/>
            <p:cNvSpPr/>
            <p:nvPr>
              <p:custDataLst>
                <p:tags r:id="rId7"/>
              </p:custDataLst>
            </p:nvPr>
          </p:nvSpPr>
          <p:spPr>
            <a:xfrm>
              <a:off x="3970266" y="2398279"/>
              <a:ext cx="1203468" cy="1203468"/>
            </a:xfrm>
            <a:prstGeom prst="ellipse">
              <a:avLst/>
            </a:prstGeom>
            <a:gradFill>
              <a:gsLst>
                <a:gs pos="0">
                  <a:schemeClr val="bg1">
                    <a:lumMod val="100000"/>
                  </a:schemeClr>
                </a:gs>
                <a:gs pos="100000">
                  <a:schemeClr val="bg1">
                    <a:lumMod val="85000"/>
                  </a:schemeClr>
                </a:gs>
              </a:gsLst>
              <a:lin ang="2700000" scaled="1"/>
            </a:gradFill>
            <a:ln w="381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91" name="PA_椭圆 3"/>
            <p:cNvSpPr/>
            <p:nvPr>
              <p:custDataLst>
                <p:tags r:id="rId8"/>
              </p:custDataLst>
            </p:nvPr>
          </p:nvSpPr>
          <p:spPr>
            <a:xfrm>
              <a:off x="4042879" y="2470893"/>
              <a:ext cx="1058242" cy="1058240"/>
            </a:xfrm>
            <a:prstGeom prst="ellipse">
              <a:avLst/>
            </a:prstGeom>
            <a:solidFill>
              <a:srgbClr val="0070C0"/>
            </a:solidFill>
            <a:ln w="38100">
              <a:solidFill>
                <a:schemeClr val="bg1">
                  <a:lumMod val="85000"/>
                </a:schemeClr>
              </a:solidFill>
            </a:ln>
            <a:effectLst>
              <a:innerShdw blurRad="279400" dist="50800" dir="1182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92" name="PA_椭圆 3"/>
            <p:cNvSpPr/>
            <p:nvPr>
              <p:custDataLst>
                <p:tags r:id="rId9"/>
              </p:custDataLst>
            </p:nvPr>
          </p:nvSpPr>
          <p:spPr>
            <a:xfrm>
              <a:off x="4139453" y="2567467"/>
              <a:ext cx="865094" cy="865092"/>
            </a:xfrm>
            <a:prstGeom prst="ellipse">
              <a:avLst/>
            </a:prstGeom>
            <a:gradFill>
              <a:gsLst>
                <a:gs pos="0">
                  <a:schemeClr val="bg1">
                    <a:lumMod val="100000"/>
                  </a:schemeClr>
                </a:gs>
                <a:gs pos="100000">
                  <a:schemeClr val="bg1">
                    <a:lumMod val="85000"/>
                  </a:schemeClr>
                </a:gs>
              </a:gsLst>
              <a:lin ang="2700000" scaled="1"/>
            </a:gradFill>
            <a:ln w="381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93" name="文本框 92"/>
            <p:cNvSpPr txBox="1"/>
            <p:nvPr/>
          </p:nvSpPr>
          <p:spPr>
            <a:xfrm>
              <a:off x="4184051" y="2676848"/>
              <a:ext cx="775898" cy="646331"/>
            </a:xfrm>
            <a:prstGeom prst="rect">
              <a:avLst/>
            </a:prstGeom>
            <a:noFill/>
          </p:spPr>
          <p:txBody>
            <a:bodyPr wrap="square" rtlCol="0">
              <a:spAutoFit/>
            </a:bodyPr>
            <a:lstStyle/>
            <a:p>
              <a:pPr algn="ctr"/>
              <a:r>
                <a:rPr lang="zh-CN" altLang="en-US" sz="1800" b="1">
                  <a:solidFill>
                    <a:schemeClr val="tx2"/>
                  </a:solidFill>
                  <a:latin typeface="微软雅黑" panose="020B0503020204020204" pitchFamily="34" charset="-122"/>
                  <a:ea typeface="微软雅黑" panose="020B0503020204020204" pitchFamily="34" charset="-122"/>
                  <a:cs typeface="Aharoni" panose="02010803020104030203" pitchFamily="2" charset="-79"/>
                </a:rPr>
                <a:t>添加</a:t>
              </a:r>
              <a:endParaRPr lang="en-US" altLang="zh-CN" sz="1800" b="1">
                <a:solidFill>
                  <a:schemeClr val="tx2"/>
                </a:solidFill>
                <a:latin typeface="微软雅黑" panose="020B0503020204020204" pitchFamily="34" charset="-122"/>
                <a:ea typeface="微软雅黑" panose="020B0503020204020204" pitchFamily="34" charset="-122"/>
                <a:cs typeface="Aharoni" panose="02010803020104030203" pitchFamily="2" charset="-79"/>
              </a:endParaRPr>
            </a:p>
            <a:p>
              <a:pPr algn="ctr"/>
              <a:r>
                <a:rPr lang="zh-CN" altLang="en-US" sz="1800" b="1">
                  <a:solidFill>
                    <a:schemeClr val="tx2"/>
                  </a:solidFill>
                  <a:latin typeface="微软雅黑" panose="020B0503020204020204" pitchFamily="34" charset="-122"/>
                  <a:ea typeface="微软雅黑" panose="020B0503020204020204" pitchFamily="34" charset="-122"/>
                  <a:cs typeface="Aharoni" panose="02010803020104030203" pitchFamily="2" charset="-79"/>
                </a:rPr>
                <a:t>标题</a:t>
              </a:r>
            </a:p>
          </p:txBody>
        </p:sp>
      </p:grpSp>
      <p:sp>
        <p:nvSpPr>
          <p:cNvPr id="34" name="文本框 2"/>
          <p:cNvSpPr txBox="1"/>
          <p:nvPr/>
        </p:nvSpPr>
        <p:spPr>
          <a:xfrm>
            <a:off x="893846" y="105518"/>
            <a:ext cx="2421965" cy="523220"/>
          </a:xfrm>
          <a:prstGeom prst="rect">
            <a:avLst/>
          </a:prstGeom>
          <a:noFill/>
        </p:spPr>
        <p:txBody>
          <a:bodyPr wrap="square" rtlCol="0">
            <a:spAutoFit/>
          </a:bodyPr>
          <a:lstStyle/>
          <a:p>
            <a:pPr algn="ctr"/>
            <a:r>
              <a:rPr lang="zh-CN" altLang="en-US" sz="2800" b="1">
                <a:solidFill>
                  <a:srgbClr val="005DA2"/>
                </a:solidFill>
                <a:latin typeface="微软雅黑" panose="020B0503020204020204" pitchFamily="34" charset="-122"/>
                <a:ea typeface="微软雅黑" panose="020B0503020204020204" pitchFamily="34" charset="-122"/>
              </a:rPr>
              <a:t>研究意义</a:t>
            </a:r>
          </a:p>
        </p:txBody>
      </p:sp>
      <p:cxnSp>
        <p:nvCxnSpPr>
          <p:cNvPr id="35" name="直接连接符 34"/>
          <p:cNvCxnSpPr/>
          <p:nvPr/>
        </p:nvCxnSpPr>
        <p:spPr>
          <a:xfrm>
            <a:off x="0" y="687715"/>
            <a:ext cx="914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36" name="图片 3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3620" y="104414"/>
            <a:ext cx="826142" cy="583301"/>
          </a:xfrm>
          <a:prstGeom prst="rect">
            <a:avLst/>
          </a:prstGeom>
        </p:spPr>
      </p:pic>
      <p:sp>
        <p:nvSpPr>
          <p:cNvPr id="37" name="椭圆 36"/>
          <p:cNvSpPr/>
          <p:nvPr/>
        </p:nvSpPr>
        <p:spPr>
          <a:xfrm>
            <a:off x="7450353" y="286397"/>
            <a:ext cx="161462" cy="1614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7724169" y="286397"/>
            <a:ext cx="161462" cy="1614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7997985" y="286397"/>
            <a:ext cx="161462" cy="1614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8271801" y="286397"/>
            <a:ext cx="161462" cy="16146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8545617" y="286397"/>
            <a:ext cx="161462" cy="1614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4" name="组合 93"/>
          <p:cNvGrpSpPr/>
          <p:nvPr/>
        </p:nvGrpSpPr>
        <p:grpSpPr>
          <a:xfrm>
            <a:off x="2740005" y="1520670"/>
            <a:ext cx="3632487" cy="3151859"/>
            <a:chOff x="2740005" y="1520670"/>
            <a:chExt cx="3632487" cy="3151859"/>
          </a:xfrm>
        </p:grpSpPr>
        <p:grpSp>
          <p:nvGrpSpPr>
            <p:cNvPr id="7" name="组合 6"/>
            <p:cNvGrpSpPr/>
            <p:nvPr/>
          </p:nvGrpSpPr>
          <p:grpSpPr>
            <a:xfrm>
              <a:off x="5113273" y="1520670"/>
              <a:ext cx="666092" cy="666091"/>
              <a:chOff x="5113273" y="1520670"/>
              <a:chExt cx="666092" cy="666091"/>
            </a:xfrm>
          </p:grpSpPr>
          <p:sp>
            <p:nvSpPr>
              <p:cNvPr id="59" name="PA_椭圆 3"/>
              <p:cNvSpPr/>
              <p:nvPr>
                <p:custDataLst>
                  <p:tags r:id="rId6"/>
                </p:custDataLst>
              </p:nvPr>
            </p:nvSpPr>
            <p:spPr>
              <a:xfrm>
                <a:off x="5113273" y="1520670"/>
                <a:ext cx="666092" cy="666091"/>
              </a:xfrm>
              <a:prstGeom prst="ellipse">
                <a:avLst/>
              </a:prstGeom>
              <a:solidFill>
                <a:srgbClr val="FFC000"/>
              </a:solidFill>
              <a:ln w="19050">
                <a:solidFill>
                  <a:schemeClr val="bg1">
                    <a:lumMod val="85000"/>
                  </a:schemeClr>
                </a:solidFill>
              </a:ln>
              <a:effectLst>
                <a:innerShdw blurRad="279400" dist="50800" dir="1182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9" name="Freeform 9"/>
              <p:cNvSpPr>
                <a:spLocks noEditPoints="1"/>
              </p:cNvSpPr>
              <p:nvPr/>
            </p:nvSpPr>
            <p:spPr bwMode="auto">
              <a:xfrm>
                <a:off x="5279551" y="1720953"/>
                <a:ext cx="333536" cy="265525"/>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sym typeface="Gill Sans" charset="0"/>
                </a:endParaRPr>
              </a:p>
            </p:txBody>
          </p:sp>
        </p:grpSp>
        <p:grpSp>
          <p:nvGrpSpPr>
            <p:cNvPr id="9" name="组合 8"/>
            <p:cNvGrpSpPr/>
            <p:nvPr/>
          </p:nvGrpSpPr>
          <p:grpSpPr>
            <a:xfrm>
              <a:off x="2740005" y="2666968"/>
              <a:ext cx="666092" cy="666091"/>
              <a:chOff x="2740005" y="2666968"/>
              <a:chExt cx="666092" cy="666091"/>
            </a:xfrm>
          </p:grpSpPr>
          <p:sp>
            <p:nvSpPr>
              <p:cNvPr id="61" name="PA_椭圆 3"/>
              <p:cNvSpPr/>
              <p:nvPr>
                <p:custDataLst>
                  <p:tags r:id="rId5"/>
                </p:custDataLst>
              </p:nvPr>
            </p:nvSpPr>
            <p:spPr>
              <a:xfrm>
                <a:off x="2740005" y="2666968"/>
                <a:ext cx="666092" cy="666091"/>
              </a:xfrm>
              <a:prstGeom prst="ellipse">
                <a:avLst/>
              </a:prstGeom>
              <a:solidFill>
                <a:srgbClr val="FF0000"/>
              </a:solidFill>
              <a:ln w="19050">
                <a:solidFill>
                  <a:schemeClr val="bg1">
                    <a:lumMod val="85000"/>
                  </a:schemeClr>
                </a:solidFill>
              </a:ln>
              <a:effectLst>
                <a:innerShdw blurRad="279400" dist="50800" dir="1182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0" name="Freeform 36"/>
              <p:cNvSpPr>
                <a:spLocks noEditPoints="1"/>
              </p:cNvSpPr>
              <p:nvPr/>
            </p:nvSpPr>
            <p:spPr bwMode="auto">
              <a:xfrm>
                <a:off x="2876845" y="2806866"/>
                <a:ext cx="392412" cy="386294"/>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67" name="组合 66"/>
            <p:cNvGrpSpPr/>
            <p:nvPr/>
          </p:nvGrpSpPr>
          <p:grpSpPr>
            <a:xfrm>
              <a:off x="3323879" y="4006438"/>
              <a:ext cx="666092" cy="666091"/>
              <a:chOff x="3323879" y="4006438"/>
              <a:chExt cx="666092" cy="666091"/>
            </a:xfrm>
          </p:grpSpPr>
          <p:sp>
            <p:nvSpPr>
              <p:cNvPr id="64" name="PA_椭圆 3"/>
              <p:cNvSpPr/>
              <p:nvPr>
                <p:custDataLst>
                  <p:tags r:id="rId4"/>
                </p:custDataLst>
              </p:nvPr>
            </p:nvSpPr>
            <p:spPr>
              <a:xfrm>
                <a:off x="3323879" y="4006438"/>
                <a:ext cx="666092" cy="666091"/>
              </a:xfrm>
              <a:prstGeom prst="ellipse">
                <a:avLst/>
              </a:prstGeom>
              <a:solidFill>
                <a:srgbClr val="00B050"/>
              </a:solidFill>
              <a:ln w="19050">
                <a:solidFill>
                  <a:schemeClr val="bg1">
                    <a:lumMod val="85000"/>
                  </a:schemeClr>
                </a:solidFill>
              </a:ln>
              <a:effectLst>
                <a:innerShdw blurRad="279400" dist="50800" dir="1182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2" name="KSO_Shape"/>
              <p:cNvSpPr/>
              <p:nvPr/>
            </p:nvSpPr>
            <p:spPr bwMode="auto">
              <a:xfrm>
                <a:off x="3502629" y="4185187"/>
                <a:ext cx="308593" cy="308593"/>
              </a:xfrm>
              <a:custGeom>
                <a:avLst/>
                <a:gdLst>
                  <a:gd name="T0" fmla="*/ 1159904 w 2208213"/>
                  <a:gd name="T1" fmla="*/ 523327 h 2209801"/>
                  <a:gd name="T2" fmla="*/ 1199134 w 2208213"/>
                  <a:gd name="T3" fmla="*/ 565478 h 2209801"/>
                  <a:gd name="T4" fmla="*/ 1206816 w 2208213"/>
                  <a:gd name="T5" fmla="*/ 627336 h 2209801"/>
                  <a:gd name="T6" fmla="*/ 1183496 w 2208213"/>
                  <a:gd name="T7" fmla="*/ 668666 h 2209801"/>
                  <a:gd name="T8" fmla="*/ 954421 w 2208213"/>
                  <a:gd name="T9" fmla="*/ 947300 h 2209801"/>
                  <a:gd name="T10" fmla="*/ 901747 w 2208213"/>
                  <a:gd name="T11" fmla="*/ 1002588 h 2209801"/>
                  <a:gd name="T12" fmla="*/ 871569 w 2208213"/>
                  <a:gd name="T13" fmla="*/ 1378936 h 2209801"/>
                  <a:gd name="T14" fmla="*/ 822461 w 2208213"/>
                  <a:gd name="T15" fmla="*/ 1396179 h 2209801"/>
                  <a:gd name="T16" fmla="*/ 784602 w 2208213"/>
                  <a:gd name="T17" fmla="*/ 1361418 h 2209801"/>
                  <a:gd name="T18" fmla="*/ 740982 w 2208213"/>
                  <a:gd name="T19" fmla="*/ 986166 h 2209801"/>
                  <a:gd name="T20" fmla="*/ 701476 w 2208213"/>
                  <a:gd name="T21" fmla="*/ 923487 h 2209801"/>
                  <a:gd name="T22" fmla="*/ 699830 w 2208213"/>
                  <a:gd name="T23" fmla="*/ 851775 h 2209801"/>
                  <a:gd name="T24" fmla="*/ 735769 w 2208213"/>
                  <a:gd name="T25" fmla="*/ 788002 h 2209801"/>
                  <a:gd name="T26" fmla="*/ 801886 w 2208213"/>
                  <a:gd name="T27" fmla="*/ 751873 h 2209801"/>
                  <a:gd name="T28" fmla="*/ 1066626 w 2208213"/>
                  <a:gd name="T29" fmla="*/ 521138 h 2209801"/>
                  <a:gd name="T30" fmla="*/ 533853 w 2208213"/>
                  <a:gd name="T31" fmla="*/ 676984 h 2209801"/>
                  <a:gd name="T32" fmla="*/ 283900 w 2208213"/>
                  <a:gd name="T33" fmla="*/ 652063 h 2209801"/>
                  <a:gd name="T34" fmla="*/ 235717 w 2208213"/>
                  <a:gd name="T35" fmla="*/ 799950 h 2209801"/>
                  <a:gd name="T36" fmla="*/ 219838 w 2208213"/>
                  <a:gd name="T37" fmla="*/ 953315 h 2209801"/>
                  <a:gd name="T38" fmla="*/ 235990 w 2208213"/>
                  <a:gd name="T39" fmla="*/ 1107228 h 2209801"/>
                  <a:gd name="T40" fmla="*/ 284722 w 2208213"/>
                  <a:gd name="T41" fmla="*/ 1255389 h 2209801"/>
                  <a:gd name="T42" fmla="*/ 365484 w 2208213"/>
                  <a:gd name="T43" fmla="*/ 1392049 h 2209801"/>
                  <a:gd name="T44" fmla="*/ 469517 w 2208213"/>
                  <a:gd name="T45" fmla="*/ 1504060 h 2209801"/>
                  <a:gd name="T46" fmla="*/ 671834 w 2208213"/>
                  <a:gd name="T47" fmla="*/ 1628669 h 2209801"/>
                  <a:gd name="T48" fmla="*/ 922061 w 2208213"/>
                  <a:gd name="T49" fmla="*/ 1683442 h 2209801"/>
                  <a:gd name="T50" fmla="*/ 1075099 w 2208213"/>
                  <a:gd name="T51" fmla="*/ 1897058 h 2209801"/>
                  <a:gd name="T52" fmla="*/ 829252 w 2208213"/>
                  <a:gd name="T53" fmla="*/ 1897606 h 2209801"/>
                  <a:gd name="T54" fmla="*/ 643088 w 2208213"/>
                  <a:gd name="T55" fmla="*/ 1852966 h 2209801"/>
                  <a:gd name="T56" fmla="*/ 484300 w 2208213"/>
                  <a:gd name="T57" fmla="*/ 1782308 h 2209801"/>
                  <a:gd name="T58" fmla="*/ 338654 w 2208213"/>
                  <a:gd name="T59" fmla="*/ 1681799 h 2209801"/>
                  <a:gd name="T60" fmla="*/ 196841 w 2208213"/>
                  <a:gd name="T61" fmla="*/ 1533637 h 2209801"/>
                  <a:gd name="T62" fmla="*/ 84047 w 2208213"/>
                  <a:gd name="T63" fmla="*/ 1345217 h 2209801"/>
                  <a:gd name="T64" fmla="*/ 18342 w 2208213"/>
                  <a:gd name="T65" fmla="*/ 1140913 h 2209801"/>
                  <a:gd name="T66" fmla="*/ 0 w 2208213"/>
                  <a:gd name="T67" fmla="*/ 928667 h 2209801"/>
                  <a:gd name="T68" fmla="*/ 29020 w 2208213"/>
                  <a:gd name="T69" fmla="*/ 717516 h 2209801"/>
                  <a:gd name="T70" fmla="*/ 105128 w 2208213"/>
                  <a:gd name="T71" fmla="*/ 516225 h 2209801"/>
                  <a:gd name="T72" fmla="*/ 210530 w 2208213"/>
                  <a:gd name="T73" fmla="*/ 353822 h 2209801"/>
                  <a:gd name="T74" fmla="*/ 1141446 w 2208213"/>
                  <a:gd name="T75" fmla="*/ 18620 h 2209801"/>
                  <a:gd name="T76" fmla="*/ 1322266 w 2208213"/>
                  <a:gd name="T77" fmla="*/ 74481 h 2209801"/>
                  <a:gd name="T78" fmla="*/ 1477059 w 2208213"/>
                  <a:gd name="T79" fmla="*/ 157177 h 2209801"/>
                  <a:gd name="T80" fmla="*/ 1614592 w 2208213"/>
                  <a:gd name="T81" fmla="*/ 267528 h 2209801"/>
                  <a:gd name="T82" fmla="*/ 1754042 w 2208213"/>
                  <a:gd name="T83" fmla="*/ 437575 h 2209801"/>
                  <a:gd name="T84" fmla="*/ 1849932 w 2208213"/>
                  <a:gd name="T85" fmla="*/ 632539 h 2209801"/>
                  <a:gd name="T86" fmla="*/ 1898425 w 2208213"/>
                  <a:gd name="T87" fmla="*/ 840647 h 2209801"/>
                  <a:gd name="T88" fmla="*/ 1899521 w 2208213"/>
                  <a:gd name="T89" fmla="*/ 1053410 h 2209801"/>
                  <a:gd name="T90" fmla="*/ 1853220 w 2208213"/>
                  <a:gd name="T91" fmla="*/ 1262339 h 2209801"/>
                  <a:gd name="T92" fmla="*/ 1761440 w 2208213"/>
                  <a:gd name="T93" fmla="*/ 1455113 h 2209801"/>
                  <a:gd name="T94" fmla="*/ 1536237 w 2208213"/>
                  <a:gd name="T95" fmla="*/ 1393502 h 2209801"/>
                  <a:gd name="T96" fmla="*/ 1625825 w 2208213"/>
                  <a:gd name="T97" fmla="*/ 1239886 h 2209801"/>
                  <a:gd name="T98" fmla="*/ 1671304 w 2208213"/>
                  <a:gd name="T99" fmla="*/ 1090925 h 2209801"/>
                  <a:gd name="T100" fmla="*/ 1684455 w 2208213"/>
                  <a:gd name="T101" fmla="*/ 937034 h 2209801"/>
                  <a:gd name="T102" fmla="*/ 1665003 w 2208213"/>
                  <a:gd name="T103" fmla="*/ 783965 h 2209801"/>
                  <a:gd name="T104" fmla="*/ 1613770 w 2208213"/>
                  <a:gd name="T105" fmla="*/ 636646 h 2209801"/>
                  <a:gd name="T106" fmla="*/ 1529935 w 2208213"/>
                  <a:gd name="T107" fmla="*/ 501102 h 2209801"/>
                  <a:gd name="T108" fmla="*/ 1425004 w 2208213"/>
                  <a:gd name="T109" fmla="*/ 392393 h 2209801"/>
                  <a:gd name="T110" fmla="*/ 1313773 w 2208213"/>
                  <a:gd name="T111" fmla="*/ 315174 h 2209801"/>
                  <a:gd name="T112" fmla="*/ 1191035 w 2208213"/>
                  <a:gd name="T113" fmla="*/ 259314 h 2209801"/>
                  <a:gd name="T114" fmla="*/ 996790 w 2208213"/>
                  <a:gd name="T115" fmla="*/ 220977 h 2209801"/>
                  <a:gd name="T116" fmla="*/ 817613 w 2208213"/>
                  <a:gd name="T117" fmla="*/ 53670 h 22098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08213" h="2209801">
                    <a:moveTo>
                      <a:pt x="1288552" y="590550"/>
                    </a:moveTo>
                    <a:lnTo>
                      <a:pt x="1298410" y="590868"/>
                    </a:lnTo>
                    <a:lnTo>
                      <a:pt x="1307950" y="592138"/>
                    </a:lnTo>
                    <a:lnTo>
                      <a:pt x="1313039" y="593408"/>
                    </a:lnTo>
                    <a:lnTo>
                      <a:pt x="1317809" y="594678"/>
                    </a:lnTo>
                    <a:lnTo>
                      <a:pt x="1322579" y="596265"/>
                    </a:lnTo>
                    <a:lnTo>
                      <a:pt x="1326713" y="598170"/>
                    </a:lnTo>
                    <a:lnTo>
                      <a:pt x="1331483" y="600075"/>
                    </a:lnTo>
                    <a:lnTo>
                      <a:pt x="1335935" y="601980"/>
                    </a:lnTo>
                    <a:lnTo>
                      <a:pt x="1340705" y="604520"/>
                    </a:lnTo>
                    <a:lnTo>
                      <a:pt x="1344522" y="607060"/>
                    </a:lnTo>
                    <a:lnTo>
                      <a:pt x="1348974" y="610235"/>
                    </a:lnTo>
                    <a:lnTo>
                      <a:pt x="1352790" y="613410"/>
                    </a:lnTo>
                    <a:lnTo>
                      <a:pt x="1356924" y="616585"/>
                    </a:lnTo>
                    <a:lnTo>
                      <a:pt x="1360740" y="620078"/>
                    </a:lnTo>
                    <a:lnTo>
                      <a:pt x="1371870" y="631190"/>
                    </a:lnTo>
                    <a:lnTo>
                      <a:pt x="1375368" y="635000"/>
                    </a:lnTo>
                    <a:lnTo>
                      <a:pt x="1378867" y="639128"/>
                    </a:lnTo>
                    <a:lnTo>
                      <a:pt x="1382047" y="642938"/>
                    </a:lnTo>
                    <a:lnTo>
                      <a:pt x="1384909" y="647383"/>
                    </a:lnTo>
                    <a:lnTo>
                      <a:pt x="1387453" y="651510"/>
                    </a:lnTo>
                    <a:lnTo>
                      <a:pt x="1389997" y="655955"/>
                    </a:lnTo>
                    <a:lnTo>
                      <a:pt x="1392223" y="660718"/>
                    </a:lnTo>
                    <a:lnTo>
                      <a:pt x="1394131" y="664845"/>
                    </a:lnTo>
                    <a:lnTo>
                      <a:pt x="1395721" y="669608"/>
                    </a:lnTo>
                    <a:lnTo>
                      <a:pt x="1397311" y="674370"/>
                    </a:lnTo>
                    <a:lnTo>
                      <a:pt x="1398901" y="679133"/>
                    </a:lnTo>
                    <a:lnTo>
                      <a:pt x="1399855" y="683895"/>
                    </a:lnTo>
                    <a:lnTo>
                      <a:pt x="1401445" y="693738"/>
                    </a:lnTo>
                    <a:lnTo>
                      <a:pt x="1401763" y="703580"/>
                    </a:lnTo>
                    <a:lnTo>
                      <a:pt x="1401445" y="713105"/>
                    </a:lnTo>
                    <a:lnTo>
                      <a:pt x="1399855" y="722948"/>
                    </a:lnTo>
                    <a:lnTo>
                      <a:pt x="1398901" y="727710"/>
                    </a:lnTo>
                    <a:lnTo>
                      <a:pt x="1397311" y="732155"/>
                    </a:lnTo>
                    <a:lnTo>
                      <a:pt x="1395721" y="736918"/>
                    </a:lnTo>
                    <a:lnTo>
                      <a:pt x="1394131" y="741680"/>
                    </a:lnTo>
                    <a:lnTo>
                      <a:pt x="1392223" y="746443"/>
                    </a:lnTo>
                    <a:lnTo>
                      <a:pt x="1389997" y="750888"/>
                    </a:lnTo>
                    <a:lnTo>
                      <a:pt x="1387453" y="755015"/>
                    </a:lnTo>
                    <a:lnTo>
                      <a:pt x="1384909" y="759460"/>
                    </a:lnTo>
                    <a:lnTo>
                      <a:pt x="1382047" y="763905"/>
                    </a:lnTo>
                    <a:lnTo>
                      <a:pt x="1378867" y="767715"/>
                    </a:lnTo>
                    <a:lnTo>
                      <a:pt x="1375368" y="771525"/>
                    </a:lnTo>
                    <a:lnTo>
                      <a:pt x="1371870" y="775653"/>
                    </a:lnTo>
                    <a:lnTo>
                      <a:pt x="1123823" y="1022668"/>
                    </a:lnTo>
                    <a:lnTo>
                      <a:pt x="1123823" y="1030605"/>
                    </a:lnTo>
                    <a:lnTo>
                      <a:pt x="1123505" y="1038543"/>
                    </a:lnTo>
                    <a:lnTo>
                      <a:pt x="1122551" y="1046480"/>
                    </a:lnTo>
                    <a:lnTo>
                      <a:pt x="1121279" y="1053783"/>
                    </a:lnTo>
                    <a:lnTo>
                      <a:pt x="1120007" y="1061720"/>
                    </a:lnTo>
                    <a:lnTo>
                      <a:pt x="1117781" y="1069340"/>
                    </a:lnTo>
                    <a:lnTo>
                      <a:pt x="1115555" y="1076643"/>
                    </a:lnTo>
                    <a:lnTo>
                      <a:pt x="1112693" y="1084263"/>
                    </a:lnTo>
                    <a:lnTo>
                      <a:pt x="1109513" y="1091565"/>
                    </a:lnTo>
                    <a:lnTo>
                      <a:pt x="1106333" y="1098868"/>
                    </a:lnTo>
                    <a:lnTo>
                      <a:pt x="1102517" y="1105853"/>
                    </a:lnTo>
                    <a:lnTo>
                      <a:pt x="1098064" y="1112520"/>
                    </a:lnTo>
                    <a:lnTo>
                      <a:pt x="1093930" y="1119188"/>
                    </a:lnTo>
                    <a:lnTo>
                      <a:pt x="1088842" y="1125855"/>
                    </a:lnTo>
                    <a:lnTo>
                      <a:pt x="1083118" y="1132205"/>
                    </a:lnTo>
                    <a:lnTo>
                      <a:pt x="1077712" y="1138238"/>
                    </a:lnTo>
                    <a:lnTo>
                      <a:pt x="1071352" y="1143953"/>
                    </a:lnTo>
                    <a:lnTo>
                      <a:pt x="1064992" y="1149033"/>
                    </a:lnTo>
                    <a:lnTo>
                      <a:pt x="1058631" y="1154113"/>
                    </a:lnTo>
                    <a:lnTo>
                      <a:pt x="1051953" y="1158558"/>
                    </a:lnTo>
                    <a:lnTo>
                      <a:pt x="1045275" y="1163003"/>
                    </a:lnTo>
                    <a:lnTo>
                      <a:pt x="1038279" y="1166813"/>
                    </a:lnTo>
                    <a:lnTo>
                      <a:pt x="1031283" y="1169988"/>
                    </a:lnTo>
                    <a:lnTo>
                      <a:pt x="1023650" y="1173163"/>
                    </a:lnTo>
                    <a:lnTo>
                      <a:pt x="1023650" y="1562101"/>
                    </a:lnTo>
                    <a:lnTo>
                      <a:pt x="1023650" y="1567816"/>
                    </a:lnTo>
                    <a:lnTo>
                      <a:pt x="1022378" y="1573848"/>
                    </a:lnTo>
                    <a:lnTo>
                      <a:pt x="1021424" y="1579246"/>
                    </a:lnTo>
                    <a:lnTo>
                      <a:pt x="1019198" y="1584961"/>
                    </a:lnTo>
                    <a:lnTo>
                      <a:pt x="1016654" y="1590041"/>
                    </a:lnTo>
                    <a:lnTo>
                      <a:pt x="1013792" y="1594803"/>
                    </a:lnTo>
                    <a:lnTo>
                      <a:pt x="1010294" y="1599566"/>
                    </a:lnTo>
                    <a:lnTo>
                      <a:pt x="1006796" y="1603376"/>
                    </a:lnTo>
                    <a:lnTo>
                      <a:pt x="1002344" y="1607186"/>
                    </a:lnTo>
                    <a:lnTo>
                      <a:pt x="997892" y="1610361"/>
                    </a:lnTo>
                    <a:lnTo>
                      <a:pt x="993439" y="1613536"/>
                    </a:lnTo>
                    <a:lnTo>
                      <a:pt x="988033" y="1616076"/>
                    </a:lnTo>
                    <a:lnTo>
                      <a:pt x="982627" y="1617981"/>
                    </a:lnTo>
                    <a:lnTo>
                      <a:pt x="977221" y="1619568"/>
                    </a:lnTo>
                    <a:lnTo>
                      <a:pt x="971179" y="1620203"/>
                    </a:lnTo>
                    <a:lnTo>
                      <a:pt x="965455" y="1620838"/>
                    </a:lnTo>
                    <a:lnTo>
                      <a:pt x="959413" y="1620203"/>
                    </a:lnTo>
                    <a:lnTo>
                      <a:pt x="953370" y="1619568"/>
                    </a:lnTo>
                    <a:lnTo>
                      <a:pt x="947964" y="1617981"/>
                    </a:lnTo>
                    <a:lnTo>
                      <a:pt x="942558" y="1616076"/>
                    </a:lnTo>
                    <a:lnTo>
                      <a:pt x="937470" y="1613536"/>
                    </a:lnTo>
                    <a:lnTo>
                      <a:pt x="932700" y="1610361"/>
                    </a:lnTo>
                    <a:lnTo>
                      <a:pt x="927930" y="1607186"/>
                    </a:lnTo>
                    <a:lnTo>
                      <a:pt x="923795" y="1603376"/>
                    </a:lnTo>
                    <a:lnTo>
                      <a:pt x="919979" y="1599566"/>
                    </a:lnTo>
                    <a:lnTo>
                      <a:pt x="916799" y="1594803"/>
                    </a:lnTo>
                    <a:lnTo>
                      <a:pt x="913619" y="1590041"/>
                    </a:lnTo>
                    <a:lnTo>
                      <a:pt x="911393" y="1584961"/>
                    </a:lnTo>
                    <a:lnTo>
                      <a:pt x="909485" y="1579246"/>
                    </a:lnTo>
                    <a:lnTo>
                      <a:pt x="907895" y="1573848"/>
                    </a:lnTo>
                    <a:lnTo>
                      <a:pt x="906941" y="1567816"/>
                    </a:lnTo>
                    <a:lnTo>
                      <a:pt x="906623" y="1562101"/>
                    </a:lnTo>
                    <a:lnTo>
                      <a:pt x="906623" y="1173163"/>
                    </a:lnTo>
                    <a:lnTo>
                      <a:pt x="899627" y="1169988"/>
                    </a:lnTo>
                    <a:lnTo>
                      <a:pt x="892313" y="1166813"/>
                    </a:lnTo>
                    <a:lnTo>
                      <a:pt x="885316" y="1163003"/>
                    </a:lnTo>
                    <a:lnTo>
                      <a:pt x="878638" y="1158558"/>
                    </a:lnTo>
                    <a:lnTo>
                      <a:pt x="871960" y="1154113"/>
                    </a:lnTo>
                    <a:lnTo>
                      <a:pt x="865282" y="1149033"/>
                    </a:lnTo>
                    <a:lnTo>
                      <a:pt x="858922" y="1143953"/>
                    </a:lnTo>
                    <a:lnTo>
                      <a:pt x="852879" y="1138238"/>
                    </a:lnTo>
                    <a:lnTo>
                      <a:pt x="847473" y="1132205"/>
                    </a:lnTo>
                    <a:lnTo>
                      <a:pt x="842385" y="1125855"/>
                    </a:lnTo>
                    <a:lnTo>
                      <a:pt x="837297" y="1119505"/>
                    </a:lnTo>
                    <a:lnTo>
                      <a:pt x="832845" y="1113473"/>
                    </a:lnTo>
                    <a:lnTo>
                      <a:pt x="828393" y="1106488"/>
                    </a:lnTo>
                    <a:lnTo>
                      <a:pt x="824577" y="1099503"/>
                    </a:lnTo>
                    <a:lnTo>
                      <a:pt x="821397" y="1092835"/>
                    </a:lnTo>
                    <a:lnTo>
                      <a:pt x="818216" y="1085850"/>
                    </a:lnTo>
                    <a:lnTo>
                      <a:pt x="815354" y="1078230"/>
                    </a:lnTo>
                    <a:lnTo>
                      <a:pt x="813128" y="1071245"/>
                    </a:lnTo>
                    <a:lnTo>
                      <a:pt x="811220" y="1063625"/>
                    </a:lnTo>
                    <a:lnTo>
                      <a:pt x="809630" y="1056323"/>
                    </a:lnTo>
                    <a:lnTo>
                      <a:pt x="808040" y="1048703"/>
                    </a:lnTo>
                    <a:lnTo>
                      <a:pt x="807086" y="1041400"/>
                    </a:lnTo>
                    <a:lnTo>
                      <a:pt x="806768" y="1033463"/>
                    </a:lnTo>
                    <a:lnTo>
                      <a:pt x="806450" y="1025843"/>
                    </a:lnTo>
                    <a:lnTo>
                      <a:pt x="806768" y="1018540"/>
                    </a:lnTo>
                    <a:lnTo>
                      <a:pt x="807086" y="1010920"/>
                    </a:lnTo>
                    <a:lnTo>
                      <a:pt x="808040" y="1002983"/>
                    </a:lnTo>
                    <a:lnTo>
                      <a:pt x="809630" y="995680"/>
                    </a:lnTo>
                    <a:lnTo>
                      <a:pt x="811220" y="988060"/>
                    </a:lnTo>
                    <a:lnTo>
                      <a:pt x="813128" y="981075"/>
                    </a:lnTo>
                    <a:lnTo>
                      <a:pt x="815354" y="973455"/>
                    </a:lnTo>
                    <a:lnTo>
                      <a:pt x="818216" y="966470"/>
                    </a:lnTo>
                    <a:lnTo>
                      <a:pt x="821397" y="959485"/>
                    </a:lnTo>
                    <a:lnTo>
                      <a:pt x="824577" y="952183"/>
                    </a:lnTo>
                    <a:lnTo>
                      <a:pt x="828393" y="945515"/>
                    </a:lnTo>
                    <a:lnTo>
                      <a:pt x="832845" y="938848"/>
                    </a:lnTo>
                    <a:lnTo>
                      <a:pt x="837297" y="932180"/>
                    </a:lnTo>
                    <a:lnTo>
                      <a:pt x="842385" y="925830"/>
                    </a:lnTo>
                    <a:lnTo>
                      <a:pt x="847473" y="920115"/>
                    </a:lnTo>
                    <a:lnTo>
                      <a:pt x="852879" y="914083"/>
                    </a:lnTo>
                    <a:lnTo>
                      <a:pt x="859240" y="908368"/>
                    </a:lnTo>
                    <a:lnTo>
                      <a:pt x="865282" y="902653"/>
                    </a:lnTo>
                    <a:lnTo>
                      <a:pt x="871960" y="897890"/>
                    </a:lnTo>
                    <a:lnTo>
                      <a:pt x="878638" y="893445"/>
                    </a:lnTo>
                    <a:lnTo>
                      <a:pt x="885316" y="889000"/>
                    </a:lnTo>
                    <a:lnTo>
                      <a:pt x="892313" y="885508"/>
                    </a:lnTo>
                    <a:lnTo>
                      <a:pt x="899627" y="882015"/>
                    </a:lnTo>
                    <a:lnTo>
                      <a:pt x="906941" y="878840"/>
                    </a:lnTo>
                    <a:lnTo>
                      <a:pt x="914573" y="875983"/>
                    </a:lnTo>
                    <a:lnTo>
                      <a:pt x="921887" y="873760"/>
                    </a:lnTo>
                    <a:lnTo>
                      <a:pt x="929520" y="872173"/>
                    </a:lnTo>
                    <a:lnTo>
                      <a:pt x="936834" y="870585"/>
                    </a:lnTo>
                    <a:lnTo>
                      <a:pt x="944784" y="869315"/>
                    </a:lnTo>
                    <a:lnTo>
                      <a:pt x="952734" y="868363"/>
                    </a:lnTo>
                    <a:lnTo>
                      <a:pt x="960685" y="868045"/>
                    </a:lnTo>
                    <a:lnTo>
                      <a:pt x="967999" y="867728"/>
                    </a:lnTo>
                    <a:lnTo>
                      <a:pt x="1216364" y="620078"/>
                    </a:lnTo>
                    <a:lnTo>
                      <a:pt x="1219862" y="616585"/>
                    </a:lnTo>
                    <a:lnTo>
                      <a:pt x="1223996" y="613410"/>
                    </a:lnTo>
                    <a:lnTo>
                      <a:pt x="1228130" y="610235"/>
                    </a:lnTo>
                    <a:lnTo>
                      <a:pt x="1232264" y="607060"/>
                    </a:lnTo>
                    <a:lnTo>
                      <a:pt x="1236398" y="604520"/>
                    </a:lnTo>
                    <a:lnTo>
                      <a:pt x="1240851" y="601980"/>
                    </a:lnTo>
                    <a:lnTo>
                      <a:pt x="1245621" y="599758"/>
                    </a:lnTo>
                    <a:lnTo>
                      <a:pt x="1250073" y="597535"/>
                    </a:lnTo>
                    <a:lnTo>
                      <a:pt x="1254843" y="596265"/>
                    </a:lnTo>
                    <a:lnTo>
                      <a:pt x="1259295" y="594678"/>
                    </a:lnTo>
                    <a:lnTo>
                      <a:pt x="1264065" y="593408"/>
                    </a:lnTo>
                    <a:lnTo>
                      <a:pt x="1268835" y="592138"/>
                    </a:lnTo>
                    <a:lnTo>
                      <a:pt x="1278694" y="590868"/>
                    </a:lnTo>
                    <a:lnTo>
                      <a:pt x="1288552" y="590550"/>
                    </a:lnTo>
                    <a:close/>
                    <a:moveTo>
                      <a:pt x="799395" y="26988"/>
                    </a:moveTo>
                    <a:lnTo>
                      <a:pt x="618825" y="785302"/>
                    </a:lnTo>
                    <a:lnTo>
                      <a:pt x="426196" y="592785"/>
                    </a:lnTo>
                    <a:lnTo>
                      <a:pt x="414454" y="608987"/>
                    </a:lnTo>
                    <a:lnTo>
                      <a:pt x="403030" y="625189"/>
                    </a:lnTo>
                    <a:lnTo>
                      <a:pt x="392240" y="641708"/>
                    </a:lnTo>
                    <a:lnTo>
                      <a:pt x="381450" y="658228"/>
                    </a:lnTo>
                    <a:lnTo>
                      <a:pt x="371295" y="674748"/>
                    </a:lnTo>
                    <a:lnTo>
                      <a:pt x="361775" y="691585"/>
                    </a:lnTo>
                    <a:lnTo>
                      <a:pt x="352254" y="709058"/>
                    </a:lnTo>
                    <a:lnTo>
                      <a:pt x="343369" y="726213"/>
                    </a:lnTo>
                    <a:lnTo>
                      <a:pt x="336387" y="741144"/>
                    </a:lnTo>
                    <a:lnTo>
                      <a:pt x="329088" y="756393"/>
                    </a:lnTo>
                    <a:lnTo>
                      <a:pt x="322741" y="771642"/>
                    </a:lnTo>
                    <a:lnTo>
                      <a:pt x="316711" y="786573"/>
                    </a:lnTo>
                    <a:lnTo>
                      <a:pt x="310365" y="801822"/>
                    </a:lnTo>
                    <a:lnTo>
                      <a:pt x="304652" y="817706"/>
                    </a:lnTo>
                    <a:lnTo>
                      <a:pt x="299257" y="832955"/>
                    </a:lnTo>
                    <a:lnTo>
                      <a:pt x="294180" y="848839"/>
                    </a:lnTo>
                    <a:lnTo>
                      <a:pt x="289420" y="864723"/>
                    </a:lnTo>
                    <a:lnTo>
                      <a:pt x="284977" y="880290"/>
                    </a:lnTo>
                    <a:lnTo>
                      <a:pt x="280851" y="896174"/>
                    </a:lnTo>
                    <a:lnTo>
                      <a:pt x="276726" y="912376"/>
                    </a:lnTo>
                    <a:lnTo>
                      <a:pt x="273235" y="927942"/>
                    </a:lnTo>
                    <a:lnTo>
                      <a:pt x="270062" y="944144"/>
                    </a:lnTo>
                    <a:lnTo>
                      <a:pt x="267523" y="960346"/>
                    </a:lnTo>
                    <a:lnTo>
                      <a:pt x="264667" y="976548"/>
                    </a:lnTo>
                    <a:lnTo>
                      <a:pt x="262128" y="992433"/>
                    </a:lnTo>
                    <a:lnTo>
                      <a:pt x="260224" y="1008634"/>
                    </a:lnTo>
                    <a:lnTo>
                      <a:pt x="258637" y="1024836"/>
                    </a:lnTo>
                    <a:lnTo>
                      <a:pt x="257050" y="1041038"/>
                    </a:lnTo>
                    <a:lnTo>
                      <a:pt x="256098" y="1057240"/>
                    </a:lnTo>
                    <a:lnTo>
                      <a:pt x="255464" y="1073760"/>
                    </a:lnTo>
                    <a:lnTo>
                      <a:pt x="254829" y="1089962"/>
                    </a:lnTo>
                    <a:lnTo>
                      <a:pt x="254829" y="1105846"/>
                    </a:lnTo>
                    <a:lnTo>
                      <a:pt x="254829" y="1122683"/>
                    </a:lnTo>
                    <a:lnTo>
                      <a:pt x="255464" y="1138568"/>
                    </a:lnTo>
                    <a:lnTo>
                      <a:pt x="256416" y="1155087"/>
                    </a:lnTo>
                    <a:lnTo>
                      <a:pt x="257050" y="1171289"/>
                    </a:lnTo>
                    <a:lnTo>
                      <a:pt x="258637" y="1187491"/>
                    </a:lnTo>
                    <a:lnTo>
                      <a:pt x="260224" y="1203693"/>
                    </a:lnTo>
                    <a:lnTo>
                      <a:pt x="262128" y="1219895"/>
                    </a:lnTo>
                    <a:lnTo>
                      <a:pt x="264667" y="1236097"/>
                    </a:lnTo>
                    <a:lnTo>
                      <a:pt x="267523" y="1251981"/>
                    </a:lnTo>
                    <a:lnTo>
                      <a:pt x="270379" y="1268183"/>
                    </a:lnTo>
                    <a:lnTo>
                      <a:pt x="273552" y="1284385"/>
                    </a:lnTo>
                    <a:lnTo>
                      <a:pt x="277361" y="1300269"/>
                    </a:lnTo>
                    <a:lnTo>
                      <a:pt x="281169" y="1316153"/>
                    </a:lnTo>
                    <a:lnTo>
                      <a:pt x="284977" y="1332038"/>
                    </a:lnTo>
                    <a:lnTo>
                      <a:pt x="289737" y="1347922"/>
                    </a:lnTo>
                    <a:lnTo>
                      <a:pt x="294497" y="1363488"/>
                    </a:lnTo>
                    <a:lnTo>
                      <a:pt x="299575" y="1379373"/>
                    </a:lnTo>
                    <a:lnTo>
                      <a:pt x="305287" y="1394622"/>
                    </a:lnTo>
                    <a:lnTo>
                      <a:pt x="310682" y="1410188"/>
                    </a:lnTo>
                    <a:lnTo>
                      <a:pt x="317029" y="1425437"/>
                    </a:lnTo>
                    <a:lnTo>
                      <a:pt x="323376" y="1440686"/>
                    </a:lnTo>
                    <a:lnTo>
                      <a:pt x="330040" y="1456252"/>
                    </a:lnTo>
                    <a:lnTo>
                      <a:pt x="337022" y="1471184"/>
                    </a:lnTo>
                    <a:lnTo>
                      <a:pt x="344003" y="1486115"/>
                    </a:lnTo>
                    <a:lnTo>
                      <a:pt x="351620" y="1501046"/>
                    </a:lnTo>
                    <a:lnTo>
                      <a:pt x="359553" y="1515660"/>
                    </a:lnTo>
                    <a:lnTo>
                      <a:pt x="367804" y="1530273"/>
                    </a:lnTo>
                    <a:lnTo>
                      <a:pt x="376373" y="1544887"/>
                    </a:lnTo>
                    <a:lnTo>
                      <a:pt x="384941" y="1558865"/>
                    </a:lnTo>
                    <a:lnTo>
                      <a:pt x="394461" y="1573161"/>
                    </a:lnTo>
                    <a:lnTo>
                      <a:pt x="403982" y="1587139"/>
                    </a:lnTo>
                    <a:lnTo>
                      <a:pt x="413819" y="1601117"/>
                    </a:lnTo>
                    <a:lnTo>
                      <a:pt x="423657" y="1614777"/>
                    </a:lnTo>
                    <a:lnTo>
                      <a:pt x="434130" y="1628120"/>
                    </a:lnTo>
                    <a:lnTo>
                      <a:pt x="444919" y="1641780"/>
                    </a:lnTo>
                    <a:lnTo>
                      <a:pt x="455709" y="1655123"/>
                    </a:lnTo>
                    <a:lnTo>
                      <a:pt x="466816" y="1668148"/>
                    </a:lnTo>
                    <a:lnTo>
                      <a:pt x="478558" y="1680856"/>
                    </a:lnTo>
                    <a:lnTo>
                      <a:pt x="490300" y="1693563"/>
                    </a:lnTo>
                    <a:lnTo>
                      <a:pt x="502676" y="1706270"/>
                    </a:lnTo>
                    <a:lnTo>
                      <a:pt x="512832" y="1716119"/>
                    </a:lnTo>
                    <a:lnTo>
                      <a:pt x="522987" y="1725967"/>
                    </a:lnTo>
                    <a:lnTo>
                      <a:pt x="533776" y="1735497"/>
                    </a:lnTo>
                    <a:lnTo>
                      <a:pt x="544249" y="1744710"/>
                    </a:lnTo>
                    <a:lnTo>
                      <a:pt x="555039" y="1753923"/>
                    </a:lnTo>
                    <a:lnTo>
                      <a:pt x="565511" y="1762818"/>
                    </a:lnTo>
                    <a:lnTo>
                      <a:pt x="587725" y="1780291"/>
                    </a:lnTo>
                    <a:lnTo>
                      <a:pt x="609939" y="1796811"/>
                    </a:lnTo>
                    <a:lnTo>
                      <a:pt x="633106" y="1812695"/>
                    </a:lnTo>
                    <a:lnTo>
                      <a:pt x="656589" y="1827626"/>
                    </a:lnTo>
                    <a:lnTo>
                      <a:pt x="680073" y="1841604"/>
                    </a:lnTo>
                    <a:lnTo>
                      <a:pt x="704509" y="1854629"/>
                    </a:lnTo>
                    <a:lnTo>
                      <a:pt x="728944" y="1867337"/>
                    </a:lnTo>
                    <a:lnTo>
                      <a:pt x="753697" y="1878774"/>
                    </a:lnTo>
                    <a:lnTo>
                      <a:pt x="778768" y="1889257"/>
                    </a:lnTo>
                    <a:lnTo>
                      <a:pt x="804155" y="1899741"/>
                    </a:lnTo>
                    <a:lnTo>
                      <a:pt x="829543" y="1908636"/>
                    </a:lnTo>
                    <a:lnTo>
                      <a:pt x="855566" y="1916896"/>
                    </a:lnTo>
                    <a:lnTo>
                      <a:pt x="881906" y="1923885"/>
                    </a:lnTo>
                    <a:lnTo>
                      <a:pt x="908245" y="1930556"/>
                    </a:lnTo>
                    <a:lnTo>
                      <a:pt x="934585" y="1936592"/>
                    </a:lnTo>
                    <a:lnTo>
                      <a:pt x="961242" y="1941357"/>
                    </a:lnTo>
                    <a:lnTo>
                      <a:pt x="988217" y="1945805"/>
                    </a:lnTo>
                    <a:lnTo>
                      <a:pt x="1014874" y="1948982"/>
                    </a:lnTo>
                    <a:lnTo>
                      <a:pt x="1042165" y="1951206"/>
                    </a:lnTo>
                    <a:lnTo>
                      <a:pt x="1068823" y="1952794"/>
                    </a:lnTo>
                    <a:lnTo>
                      <a:pt x="1095797" y="1953112"/>
                    </a:lnTo>
                    <a:lnTo>
                      <a:pt x="1123089" y="1953112"/>
                    </a:lnTo>
                    <a:lnTo>
                      <a:pt x="1150063" y="1951841"/>
                    </a:lnTo>
                    <a:lnTo>
                      <a:pt x="1177355" y="1950253"/>
                    </a:lnTo>
                    <a:lnTo>
                      <a:pt x="1204012" y="1947711"/>
                    </a:lnTo>
                    <a:lnTo>
                      <a:pt x="1231304" y="1944217"/>
                    </a:lnTo>
                    <a:lnTo>
                      <a:pt x="1257961" y="1939451"/>
                    </a:lnTo>
                    <a:lnTo>
                      <a:pt x="1284618" y="1934368"/>
                    </a:lnTo>
                    <a:lnTo>
                      <a:pt x="1311275" y="1928015"/>
                    </a:lnTo>
                    <a:lnTo>
                      <a:pt x="1258913" y="2147853"/>
                    </a:lnTo>
                    <a:lnTo>
                      <a:pt x="1246219" y="2200588"/>
                    </a:lnTo>
                    <a:lnTo>
                      <a:pt x="1220514" y="2203130"/>
                    </a:lnTo>
                    <a:lnTo>
                      <a:pt x="1195126" y="2205989"/>
                    </a:lnTo>
                    <a:lnTo>
                      <a:pt x="1169104" y="2207895"/>
                    </a:lnTo>
                    <a:lnTo>
                      <a:pt x="1143082" y="2209166"/>
                    </a:lnTo>
                    <a:lnTo>
                      <a:pt x="1117694" y="2209801"/>
                    </a:lnTo>
                    <a:lnTo>
                      <a:pt x="1091672" y="2209801"/>
                    </a:lnTo>
                    <a:lnTo>
                      <a:pt x="1065649" y="2209483"/>
                    </a:lnTo>
                    <a:lnTo>
                      <a:pt x="1039627" y="2208530"/>
                    </a:lnTo>
                    <a:lnTo>
                      <a:pt x="1013287" y="2206307"/>
                    </a:lnTo>
                    <a:lnTo>
                      <a:pt x="987265" y="2204083"/>
                    </a:lnTo>
                    <a:lnTo>
                      <a:pt x="961242" y="2201224"/>
                    </a:lnTo>
                    <a:lnTo>
                      <a:pt x="935537" y="2197411"/>
                    </a:lnTo>
                    <a:lnTo>
                      <a:pt x="909832" y="2193282"/>
                    </a:lnTo>
                    <a:lnTo>
                      <a:pt x="883810" y="2188199"/>
                    </a:lnTo>
                    <a:lnTo>
                      <a:pt x="857787" y="2182798"/>
                    </a:lnTo>
                    <a:lnTo>
                      <a:pt x="832400" y="2176762"/>
                    </a:lnTo>
                    <a:lnTo>
                      <a:pt x="832717" y="2174856"/>
                    </a:lnTo>
                    <a:lnTo>
                      <a:pt x="814946" y="2170091"/>
                    </a:lnTo>
                    <a:lnTo>
                      <a:pt x="797808" y="2165325"/>
                    </a:lnTo>
                    <a:lnTo>
                      <a:pt x="780037" y="2160242"/>
                    </a:lnTo>
                    <a:lnTo>
                      <a:pt x="762583" y="2154842"/>
                    </a:lnTo>
                    <a:lnTo>
                      <a:pt x="745446" y="2149441"/>
                    </a:lnTo>
                    <a:lnTo>
                      <a:pt x="727992" y="2143087"/>
                    </a:lnTo>
                    <a:lnTo>
                      <a:pt x="710856" y="2136734"/>
                    </a:lnTo>
                    <a:lnTo>
                      <a:pt x="693719" y="2130380"/>
                    </a:lnTo>
                    <a:lnTo>
                      <a:pt x="676900" y="2123391"/>
                    </a:lnTo>
                    <a:lnTo>
                      <a:pt x="660080" y="2116084"/>
                    </a:lnTo>
                    <a:lnTo>
                      <a:pt x="642943" y="2108777"/>
                    </a:lnTo>
                    <a:lnTo>
                      <a:pt x="626441" y="2100835"/>
                    </a:lnTo>
                    <a:lnTo>
                      <a:pt x="609939" y="2092893"/>
                    </a:lnTo>
                    <a:lnTo>
                      <a:pt x="593437" y="2084633"/>
                    </a:lnTo>
                    <a:lnTo>
                      <a:pt x="577253" y="2076056"/>
                    </a:lnTo>
                    <a:lnTo>
                      <a:pt x="561385" y="2067478"/>
                    </a:lnTo>
                    <a:lnTo>
                      <a:pt x="545201" y="2057948"/>
                    </a:lnTo>
                    <a:lnTo>
                      <a:pt x="529016" y="2048417"/>
                    </a:lnTo>
                    <a:lnTo>
                      <a:pt x="513149" y="2038887"/>
                    </a:lnTo>
                    <a:lnTo>
                      <a:pt x="497916" y="2028721"/>
                    </a:lnTo>
                    <a:lnTo>
                      <a:pt x="482049" y="2018555"/>
                    </a:lnTo>
                    <a:lnTo>
                      <a:pt x="466816" y="2007754"/>
                    </a:lnTo>
                    <a:lnTo>
                      <a:pt x="451901" y="1996952"/>
                    </a:lnTo>
                    <a:lnTo>
                      <a:pt x="436668" y="1985833"/>
                    </a:lnTo>
                    <a:lnTo>
                      <a:pt x="422070" y="1974397"/>
                    </a:lnTo>
                    <a:lnTo>
                      <a:pt x="407155" y="1962642"/>
                    </a:lnTo>
                    <a:lnTo>
                      <a:pt x="392557" y="1950888"/>
                    </a:lnTo>
                    <a:lnTo>
                      <a:pt x="378277" y="1938498"/>
                    </a:lnTo>
                    <a:lnTo>
                      <a:pt x="364313" y="1926109"/>
                    </a:lnTo>
                    <a:lnTo>
                      <a:pt x="350033" y="1913083"/>
                    </a:lnTo>
                    <a:lnTo>
                      <a:pt x="336387" y="1900058"/>
                    </a:lnTo>
                    <a:lnTo>
                      <a:pt x="322424" y="1886716"/>
                    </a:lnTo>
                    <a:lnTo>
                      <a:pt x="305604" y="1869243"/>
                    </a:lnTo>
                    <a:lnTo>
                      <a:pt x="289420" y="1852088"/>
                    </a:lnTo>
                    <a:lnTo>
                      <a:pt x="273235" y="1833980"/>
                    </a:lnTo>
                    <a:lnTo>
                      <a:pt x="258002" y="1815554"/>
                    </a:lnTo>
                    <a:lnTo>
                      <a:pt x="242452" y="1797446"/>
                    </a:lnTo>
                    <a:lnTo>
                      <a:pt x="228172" y="1779020"/>
                    </a:lnTo>
                    <a:lnTo>
                      <a:pt x="213891" y="1760277"/>
                    </a:lnTo>
                    <a:lnTo>
                      <a:pt x="200245" y="1741216"/>
                    </a:lnTo>
                    <a:lnTo>
                      <a:pt x="187234" y="1721837"/>
                    </a:lnTo>
                    <a:lnTo>
                      <a:pt x="174223" y="1702141"/>
                    </a:lnTo>
                    <a:lnTo>
                      <a:pt x="161846" y="1682444"/>
                    </a:lnTo>
                    <a:lnTo>
                      <a:pt x="150105" y="1662748"/>
                    </a:lnTo>
                    <a:lnTo>
                      <a:pt x="138363" y="1642734"/>
                    </a:lnTo>
                    <a:lnTo>
                      <a:pt x="127573" y="1622402"/>
                    </a:lnTo>
                    <a:lnTo>
                      <a:pt x="117101" y="1602388"/>
                    </a:lnTo>
                    <a:lnTo>
                      <a:pt x="106946" y="1581420"/>
                    </a:lnTo>
                    <a:lnTo>
                      <a:pt x="97425" y="1560453"/>
                    </a:lnTo>
                    <a:lnTo>
                      <a:pt x="87905" y="1539486"/>
                    </a:lnTo>
                    <a:lnTo>
                      <a:pt x="79336" y="1518836"/>
                    </a:lnTo>
                    <a:lnTo>
                      <a:pt x="71085" y="1497551"/>
                    </a:lnTo>
                    <a:lnTo>
                      <a:pt x="63152" y="1476267"/>
                    </a:lnTo>
                    <a:lnTo>
                      <a:pt x="56170" y="1454664"/>
                    </a:lnTo>
                    <a:lnTo>
                      <a:pt x="49189" y="1432744"/>
                    </a:lnTo>
                    <a:lnTo>
                      <a:pt x="42842" y="1411141"/>
                    </a:lnTo>
                    <a:lnTo>
                      <a:pt x="36495" y="1389539"/>
                    </a:lnTo>
                    <a:lnTo>
                      <a:pt x="31100" y="1367618"/>
                    </a:lnTo>
                    <a:lnTo>
                      <a:pt x="25705" y="1345380"/>
                    </a:lnTo>
                    <a:lnTo>
                      <a:pt x="21262" y="1323460"/>
                    </a:lnTo>
                    <a:lnTo>
                      <a:pt x="17137" y="1301222"/>
                    </a:lnTo>
                    <a:lnTo>
                      <a:pt x="13328" y="1278984"/>
                    </a:lnTo>
                    <a:lnTo>
                      <a:pt x="10155" y="1256746"/>
                    </a:lnTo>
                    <a:lnTo>
                      <a:pt x="7299" y="1234508"/>
                    </a:lnTo>
                    <a:lnTo>
                      <a:pt x="5077" y="1211953"/>
                    </a:lnTo>
                    <a:lnTo>
                      <a:pt x="2856" y="1189397"/>
                    </a:lnTo>
                    <a:lnTo>
                      <a:pt x="1587" y="1167159"/>
                    </a:lnTo>
                    <a:lnTo>
                      <a:pt x="317" y="1144604"/>
                    </a:lnTo>
                    <a:lnTo>
                      <a:pt x="0" y="1122048"/>
                    </a:lnTo>
                    <a:lnTo>
                      <a:pt x="0" y="1099810"/>
                    </a:lnTo>
                    <a:lnTo>
                      <a:pt x="0" y="1077254"/>
                    </a:lnTo>
                    <a:lnTo>
                      <a:pt x="635" y="1054699"/>
                    </a:lnTo>
                    <a:lnTo>
                      <a:pt x="2221" y="1032461"/>
                    </a:lnTo>
                    <a:lnTo>
                      <a:pt x="3808" y="1009905"/>
                    </a:lnTo>
                    <a:lnTo>
                      <a:pt x="5712" y="987350"/>
                    </a:lnTo>
                    <a:lnTo>
                      <a:pt x="8568" y="965429"/>
                    </a:lnTo>
                    <a:lnTo>
                      <a:pt x="11742" y="942874"/>
                    </a:lnTo>
                    <a:lnTo>
                      <a:pt x="14915" y="920636"/>
                    </a:lnTo>
                    <a:lnTo>
                      <a:pt x="19041" y="898398"/>
                    </a:lnTo>
                    <a:lnTo>
                      <a:pt x="23484" y="876478"/>
                    </a:lnTo>
                    <a:lnTo>
                      <a:pt x="28244" y="854240"/>
                    </a:lnTo>
                    <a:lnTo>
                      <a:pt x="33639" y="832319"/>
                    </a:lnTo>
                    <a:lnTo>
                      <a:pt x="39351" y="810717"/>
                    </a:lnTo>
                    <a:lnTo>
                      <a:pt x="45380" y="788479"/>
                    </a:lnTo>
                    <a:lnTo>
                      <a:pt x="52045" y="766876"/>
                    </a:lnTo>
                    <a:lnTo>
                      <a:pt x="59344" y="745591"/>
                    </a:lnTo>
                    <a:lnTo>
                      <a:pt x="66643" y="723989"/>
                    </a:lnTo>
                    <a:lnTo>
                      <a:pt x="74894" y="702704"/>
                    </a:lnTo>
                    <a:lnTo>
                      <a:pt x="83145" y="681737"/>
                    </a:lnTo>
                    <a:lnTo>
                      <a:pt x="92348" y="660452"/>
                    </a:lnTo>
                    <a:lnTo>
                      <a:pt x="101868" y="639802"/>
                    </a:lnTo>
                    <a:lnTo>
                      <a:pt x="111706" y="619153"/>
                    </a:lnTo>
                    <a:lnTo>
                      <a:pt x="121861" y="598821"/>
                    </a:lnTo>
                    <a:lnTo>
                      <a:pt x="132333" y="578171"/>
                    </a:lnTo>
                    <a:lnTo>
                      <a:pt x="143758" y="558157"/>
                    </a:lnTo>
                    <a:lnTo>
                      <a:pt x="155182" y="538143"/>
                    </a:lnTo>
                    <a:lnTo>
                      <a:pt x="165337" y="521623"/>
                    </a:lnTo>
                    <a:lnTo>
                      <a:pt x="175810" y="505422"/>
                    </a:lnTo>
                    <a:lnTo>
                      <a:pt x="186282" y="489220"/>
                    </a:lnTo>
                    <a:lnTo>
                      <a:pt x="197389" y="473018"/>
                    </a:lnTo>
                    <a:lnTo>
                      <a:pt x="208814" y="457451"/>
                    </a:lnTo>
                    <a:lnTo>
                      <a:pt x="220238" y="441567"/>
                    </a:lnTo>
                    <a:lnTo>
                      <a:pt x="231980" y="425683"/>
                    </a:lnTo>
                    <a:lnTo>
                      <a:pt x="244039" y="410434"/>
                    </a:lnTo>
                    <a:lnTo>
                      <a:pt x="41255" y="207115"/>
                    </a:lnTo>
                    <a:lnTo>
                      <a:pt x="799395" y="26988"/>
                    </a:lnTo>
                    <a:close/>
                    <a:moveTo>
                      <a:pt x="1115113" y="0"/>
                    </a:moveTo>
                    <a:lnTo>
                      <a:pt x="1141155" y="953"/>
                    </a:lnTo>
                    <a:lnTo>
                      <a:pt x="1167196" y="1906"/>
                    </a:lnTo>
                    <a:lnTo>
                      <a:pt x="1193555" y="3494"/>
                    </a:lnTo>
                    <a:lnTo>
                      <a:pt x="1219596" y="6035"/>
                    </a:lnTo>
                    <a:lnTo>
                      <a:pt x="1245320" y="9212"/>
                    </a:lnTo>
                    <a:lnTo>
                      <a:pt x="1271044" y="12706"/>
                    </a:lnTo>
                    <a:lnTo>
                      <a:pt x="1297085" y="17152"/>
                    </a:lnTo>
                    <a:lnTo>
                      <a:pt x="1323126" y="21599"/>
                    </a:lnTo>
                    <a:lnTo>
                      <a:pt x="1348532" y="27317"/>
                    </a:lnTo>
                    <a:lnTo>
                      <a:pt x="1374574" y="33670"/>
                    </a:lnTo>
                    <a:lnTo>
                      <a:pt x="1392676" y="38434"/>
                    </a:lnTo>
                    <a:lnTo>
                      <a:pt x="1410460" y="42881"/>
                    </a:lnTo>
                    <a:lnTo>
                      <a:pt x="1428244" y="48599"/>
                    </a:lnTo>
                    <a:lnTo>
                      <a:pt x="1445711" y="53999"/>
                    </a:lnTo>
                    <a:lnTo>
                      <a:pt x="1463495" y="60034"/>
                    </a:lnTo>
                    <a:lnTo>
                      <a:pt x="1480962" y="66387"/>
                    </a:lnTo>
                    <a:lnTo>
                      <a:pt x="1498746" y="72422"/>
                    </a:lnTo>
                    <a:lnTo>
                      <a:pt x="1515578" y="79092"/>
                    </a:lnTo>
                    <a:lnTo>
                      <a:pt x="1532727" y="86398"/>
                    </a:lnTo>
                    <a:lnTo>
                      <a:pt x="1549876" y="93703"/>
                    </a:lnTo>
                    <a:lnTo>
                      <a:pt x="1566708" y="101327"/>
                    </a:lnTo>
                    <a:lnTo>
                      <a:pt x="1583222" y="109585"/>
                    </a:lnTo>
                    <a:lnTo>
                      <a:pt x="1600053" y="117526"/>
                    </a:lnTo>
                    <a:lnTo>
                      <a:pt x="1616250" y="126103"/>
                    </a:lnTo>
                    <a:lnTo>
                      <a:pt x="1632764" y="134679"/>
                    </a:lnTo>
                    <a:lnTo>
                      <a:pt x="1648960" y="143890"/>
                    </a:lnTo>
                    <a:lnTo>
                      <a:pt x="1665157" y="152784"/>
                    </a:lnTo>
                    <a:lnTo>
                      <a:pt x="1681035" y="162631"/>
                    </a:lnTo>
                    <a:lnTo>
                      <a:pt x="1696597" y="172478"/>
                    </a:lnTo>
                    <a:lnTo>
                      <a:pt x="1712158" y="182325"/>
                    </a:lnTo>
                    <a:lnTo>
                      <a:pt x="1727402" y="193124"/>
                    </a:lnTo>
                    <a:lnTo>
                      <a:pt x="1742645" y="203606"/>
                    </a:lnTo>
                    <a:lnTo>
                      <a:pt x="1757572" y="214406"/>
                    </a:lnTo>
                    <a:lnTo>
                      <a:pt x="1772498" y="225206"/>
                    </a:lnTo>
                    <a:lnTo>
                      <a:pt x="1787106" y="236641"/>
                    </a:lnTo>
                    <a:lnTo>
                      <a:pt x="1801715" y="248711"/>
                    </a:lnTo>
                    <a:lnTo>
                      <a:pt x="1816323" y="260464"/>
                    </a:lnTo>
                    <a:lnTo>
                      <a:pt x="1830614" y="272534"/>
                    </a:lnTo>
                    <a:lnTo>
                      <a:pt x="1844270" y="284922"/>
                    </a:lnTo>
                    <a:lnTo>
                      <a:pt x="1857926" y="297310"/>
                    </a:lnTo>
                    <a:lnTo>
                      <a:pt x="1871582" y="310333"/>
                    </a:lnTo>
                    <a:lnTo>
                      <a:pt x="1884920" y="323356"/>
                    </a:lnTo>
                    <a:lnTo>
                      <a:pt x="1901751" y="340826"/>
                    </a:lnTo>
                    <a:lnTo>
                      <a:pt x="1918265" y="358296"/>
                    </a:lnTo>
                    <a:lnTo>
                      <a:pt x="1934144" y="376084"/>
                    </a:lnTo>
                    <a:lnTo>
                      <a:pt x="1949706" y="394190"/>
                    </a:lnTo>
                    <a:lnTo>
                      <a:pt x="1964632" y="412295"/>
                    </a:lnTo>
                    <a:lnTo>
                      <a:pt x="1979240" y="431036"/>
                    </a:lnTo>
                    <a:lnTo>
                      <a:pt x="1993531" y="449776"/>
                    </a:lnTo>
                    <a:lnTo>
                      <a:pt x="2007187" y="468835"/>
                    </a:lnTo>
                    <a:lnTo>
                      <a:pt x="2020525" y="487893"/>
                    </a:lnTo>
                    <a:lnTo>
                      <a:pt x="2033228" y="507587"/>
                    </a:lnTo>
                    <a:lnTo>
                      <a:pt x="2045931" y="527280"/>
                    </a:lnTo>
                    <a:lnTo>
                      <a:pt x="2057682" y="546974"/>
                    </a:lnTo>
                    <a:lnTo>
                      <a:pt x="2069114" y="567303"/>
                    </a:lnTo>
                    <a:lnTo>
                      <a:pt x="2080230" y="587314"/>
                    </a:lnTo>
                    <a:lnTo>
                      <a:pt x="2090710" y="607643"/>
                    </a:lnTo>
                    <a:lnTo>
                      <a:pt x="2100555" y="628607"/>
                    </a:lnTo>
                    <a:lnTo>
                      <a:pt x="2110399" y="648936"/>
                    </a:lnTo>
                    <a:lnTo>
                      <a:pt x="2119609" y="670218"/>
                    </a:lnTo>
                    <a:lnTo>
                      <a:pt x="2128184" y="691182"/>
                    </a:lnTo>
                    <a:lnTo>
                      <a:pt x="2136441" y="712464"/>
                    </a:lnTo>
                    <a:lnTo>
                      <a:pt x="2144380" y="733745"/>
                    </a:lnTo>
                    <a:lnTo>
                      <a:pt x="2151684" y="755345"/>
                    </a:lnTo>
                    <a:lnTo>
                      <a:pt x="2158354" y="776627"/>
                    </a:lnTo>
                    <a:lnTo>
                      <a:pt x="2165023" y="798544"/>
                    </a:lnTo>
                    <a:lnTo>
                      <a:pt x="2171057" y="820461"/>
                    </a:lnTo>
                    <a:lnTo>
                      <a:pt x="2176455" y="842378"/>
                    </a:lnTo>
                    <a:lnTo>
                      <a:pt x="2181537" y="863977"/>
                    </a:lnTo>
                    <a:lnTo>
                      <a:pt x="2186300" y="886530"/>
                    </a:lnTo>
                    <a:lnTo>
                      <a:pt x="2190429" y="908447"/>
                    </a:lnTo>
                    <a:lnTo>
                      <a:pt x="2194240" y="930681"/>
                    </a:lnTo>
                    <a:lnTo>
                      <a:pt x="2197416" y="952916"/>
                    </a:lnTo>
                    <a:lnTo>
                      <a:pt x="2200591" y="975151"/>
                    </a:lnTo>
                    <a:lnTo>
                      <a:pt x="2202814" y="997703"/>
                    </a:lnTo>
                    <a:lnTo>
                      <a:pt x="2204402" y="1019938"/>
                    </a:lnTo>
                    <a:lnTo>
                      <a:pt x="2205990" y="1042490"/>
                    </a:lnTo>
                    <a:lnTo>
                      <a:pt x="2207260" y="1065043"/>
                    </a:lnTo>
                    <a:lnTo>
                      <a:pt x="2207578" y="1087277"/>
                    </a:lnTo>
                    <a:lnTo>
                      <a:pt x="2208213" y="1109830"/>
                    </a:lnTo>
                    <a:lnTo>
                      <a:pt x="2207578" y="1132382"/>
                    </a:lnTo>
                    <a:lnTo>
                      <a:pt x="2206943" y="1154617"/>
                    </a:lnTo>
                    <a:lnTo>
                      <a:pt x="2205673" y="1177169"/>
                    </a:lnTo>
                    <a:lnTo>
                      <a:pt x="2203767" y="1199721"/>
                    </a:lnTo>
                    <a:lnTo>
                      <a:pt x="2201862" y="1221956"/>
                    </a:lnTo>
                    <a:lnTo>
                      <a:pt x="2199003" y="1244508"/>
                    </a:lnTo>
                    <a:lnTo>
                      <a:pt x="2195828" y="1267061"/>
                    </a:lnTo>
                    <a:lnTo>
                      <a:pt x="2192652" y="1288978"/>
                    </a:lnTo>
                    <a:lnTo>
                      <a:pt x="2188841" y="1310895"/>
                    </a:lnTo>
                    <a:lnTo>
                      <a:pt x="2184077" y="1333447"/>
                    </a:lnTo>
                    <a:lnTo>
                      <a:pt x="2179314" y="1355047"/>
                    </a:lnTo>
                    <a:lnTo>
                      <a:pt x="2173915" y="1377281"/>
                    </a:lnTo>
                    <a:lnTo>
                      <a:pt x="2168198" y="1399198"/>
                    </a:lnTo>
                    <a:lnTo>
                      <a:pt x="2162165" y="1420798"/>
                    </a:lnTo>
                    <a:lnTo>
                      <a:pt x="2155178" y="1442397"/>
                    </a:lnTo>
                    <a:lnTo>
                      <a:pt x="2148191" y="1464314"/>
                    </a:lnTo>
                    <a:lnTo>
                      <a:pt x="2140887" y="1485596"/>
                    </a:lnTo>
                    <a:lnTo>
                      <a:pt x="2132630" y="1506878"/>
                    </a:lnTo>
                    <a:lnTo>
                      <a:pt x="2124055" y="1527842"/>
                    </a:lnTo>
                    <a:lnTo>
                      <a:pt x="2115163" y="1548806"/>
                    </a:lnTo>
                    <a:lnTo>
                      <a:pt x="2105636" y="1569770"/>
                    </a:lnTo>
                    <a:lnTo>
                      <a:pt x="2095791" y="1590735"/>
                    </a:lnTo>
                    <a:lnTo>
                      <a:pt x="2085628" y="1611063"/>
                    </a:lnTo>
                    <a:lnTo>
                      <a:pt x="2075148" y="1631710"/>
                    </a:lnTo>
                    <a:lnTo>
                      <a:pt x="2063716" y="1651721"/>
                    </a:lnTo>
                    <a:lnTo>
                      <a:pt x="2052283" y="1671732"/>
                    </a:lnTo>
                    <a:lnTo>
                      <a:pt x="2041803" y="1687932"/>
                    </a:lnTo>
                    <a:lnTo>
                      <a:pt x="2031640" y="1704449"/>
                    </a:lnTo>
                    <a:lnTo>
                      <a:pt x="2021160" y="1720649"/>
                    </a:lnTo>
                    <a:lnTo>
                      <a:pt x="2010045" y="1736848"/>
                    </a:lnTo>
                    <a:lnTo>
                      <a:pt x="1998930" y="1752413"/>
                    </a:lnTo>
                    <a:lnTo>
                      <a:pt x="1987180" y="1768295"/>
                    </a:lnTo>
                    <a:lnTo>
                      <a:pt x="1975429" y="1783541"/>
                    </a:lnTo>
                    <a:lnTo>
                      <a:pt x="1963044" y="1798788"/>
                    </a:lnTo>
                    <a:lnTo>
                      <a:pt x="2166293" y="2002394"/>
                    </a:lnTo>
                    <a:lnTo>
                      <a:pt x="1407602" y="2182813"/>
                    </a:lnTo>
                    <a:lnTo>
                      <a:pt x="1588303" y="1424292"/>
                    </a:lnTo>
                    <a:lnTo>
                      <a:pt x="1780755" y="1616463"/>
                    </a:lnTo>
                    <a:lnTo>
                      <a:pt x="1792823" y="1600899"/>
                    </a:lnTo>
                    <a:lnTo>
                      <a:pt x="1804255" y="1584699"/>
                    </a:lnTo>
                    <a:lnTo>
                      <a:pt x="1815053" y="1568182"/>
                    </a:lnTo>
                    <a:lnTo>
                      <a:pt x="1825851" y="1551665"/>
                    </a:lnTo>
                    <a:lnTo>
                      <a:pt x="1836013" y="1534830"/>
                    </a:lnTo>
                    <a:lnTo>
                      <a:pt x="1845540" y="1517678"/>
                    </a:lnTo>
                    <a:lnTo>
                      <a:pt x="1855068" y="1500525"/>
                    </a:lnTo>
                    <a:lnTo>
                      <a:pt x="1863960" y="1483055"/>
                    </a:lnTo>
                    <a:lnTo>
                      <a:pt x="1870946" y="1468126"/>
                    </a:lnTo>
                    <a:lnTo>
                      <a:pt x="1878251" y="1453197"/>
                    </a:lnTo>
                    <a:lnTo>
                      <a:pt x="1884602" y="1438268"/>
                    </a:lnTo>
                    <a:lnTo>
                      <a:pt x="1891271" y="1422704"/>
                    </a:lnTo>
                    <a:lnTo>
                      <a:pt x="1896988" y="1407457"/>
                    </a:lnTo>
                    <a:lnTo>
                      <a:pt x="1902704" y="1392210"/>
                    </a:lnTo>
                    <a:lnTo>
                      <a:pt x="1908103" y="1376328"/>
                    </a:lnTo>
                    <a:lnTo>
                      <a:pt x="1913184" y="1360764"/>
                    </a:lnTo>
                    <a:lnTo>
                      <a:pt x="1917948" y="1344882"/>
                    </a:lnTo>
                    <a:lnTo>
                      <a:pt x="1922712" y="1329000"/>
                    </a:lnTo>
                    <a:lnTo>
                      <a:pt x="1926522" y="1313436"/>
                    </a:lnTo>
                    <a:lnTo>
                      <a:pt x="1930651" y="1297554"/>
                    </a:lnTo>
                    <a:lnTo>
                      <a:pt x="1934144" y="1281354"/>
                    </a:lnTo>
                    <a:lnTo>
                      <a:pt x="1937320" y="1265473"/>
                    </a:lnTo>
                    <a:lnTo>
                      <a:pt x="1940496" y="1249591"/>
                    </a:lnTo>
                    <a:lnTo>
                      <a:pt x="1942719" y="1233391"/>
                    </a:lnTo>
                    <a:lnTo>
                      <a:pt x="1944942" y="1217191"/>
                    </a:lnTo>
                    <a:lnTo>
                      <a:pt x="1947165" y="1200992"/>
                    </a:lnTo>
                    <a:lnTo>
                      <a:pt x="1949070" y="1184475"/>
                    </a:lnTo>
                    <a:lnTo>
                      <a:pt x="1950341" y="1168593"/>
                    </a:lnTo>
                    <a:lnTo>
                      <a:pt x="1951293" y="1152393"/>
                    </a:lnTo>
                    <a:lnTo>
                      <a:pt x="1952246" y="1135876"/>
                    </a:lnTo>
                    <a:lnTo>
                      <a:pt x="1952564" y="1119676"/>
                    </a:lnTo>
                    <a:lnTo>
                      <a:pt x="1952564" y="1103477"/>
                    </a:lnTo>
                    <a:lnTo>
                      <a:pt x="1952564" y="1086960"/>
                    </a:lnTo>
                    <a:lnTo>
                      <a:pt x="1952246" y="1070760"/>
                    </a:lnTo>
                    <a:lnTo>
                      <a:pt x="1951293" y="1054560"/>
                    </a:lnTo>
                    <a:lnTo>
                      <a:pt x="1950341" y="1038043"/>
                    </a:lnTo>
                    <a:lnTo>
                      <a:pt x="1948753" y="1021844"/>
                    </a:lnTo>
                    <a:lnTo>
                      <a:pt x="1947165" y="1005962"/>
                    </a:lnTo>
                    <a:lnTo>
                      <a:pt x="1944942" y="989762"/>
                    </a:lnTo>
                    <a:lnTo>
                      <a:pt x="1942719" y="973563"/>
                    </a:lnTo>
                    <a:lnTo>
                      <a:pt x="1939861" y="957363"/>
                    </a:lnTo>
                    <a:lnTo>
                      <a:pt x="1937320" y="941163"/>
                    </a:lnTo>
                    <a:lnTo>
                      <a:pt x="1933509" y="925599"/>
                    </a:lnTo>
                    <a:lnTo>
                      <a:pt x="1930016" y="909400"/>
                    </a:lnTo>
                    <a:lnTo>
                      <a:pt x="1926522" y="893518"/>
                    </a:lnTo>
                    <a:lnTo>
                      <a:pt x="1922394" y="877318"/>
                    </a:lnTo>
                    <a:lnTo>
                      <a:pt x="1917948" y="861754"/>
                    </a:lnTo>
                    <a:lnTo>
                      <a:pt x="1912867" y="845872"/>
                    </a:lnTo>
                    <a:lnTo>
                      <a:pt x="1907785" y="830625"/>
                    </a:lnTo>
                    <a:lnTo>
                      <a:pt x="1902704" y="814743"/>
                    </a:lnTo>
                    <a:lnTo>
                      <a:pt x="1896670" y="799497"/>
                    </a:lnTo>
                    <a:lnTo>
                      <a:pt x="1890636" y="784250"/>
                    </a:lnTo>
                    <a:lnTo>
                      <a:pt x="1883967" y="768686"/>
                    </a:lnTo>
                    <a:lnTo>
                      <a:pt x="1877298" y="753757"/>
                    </a:lnTo>
                    <a:lnTo>
                      <a:pt x="1870629" y="738510"/>
                    </a:lnTo>
                    <a:lnTo>
                      <a:pt x="1863325" y="723899"/>
                    </a:lnTo>
                    <a:lnTo>
                      <a:pt x="1855703" y="708970"/>
                    </a:lnTo>
                    <a:lnTo>
                      <a:pt x="1847763" y="694358"/>
                    </a:lnTo>
                    <a:lnTo>
                      <a:pt x="1839506" y="679747"/>
                    </a:lnTo>
                    <a:lnTo>
                      <a:pt x="1830932" y="665135"/>
                    </a:lnTo>
                    <a:lnTo>
                      <a:pt x="1822357" y="650524"/>
                    </a:lnTo>
                    <a:lnTo>
                      <a:pt x="1813147" y="636548"/>
                    </a:lnTo>
                    <a:lnTo>
                      <a:pt x="1803620" y="622572"/>
                    </a:lnTo>
                    <a:lnTo>
                      <a:pt x="1793775" y="608913"/>
                    </a:lnTo>
                    <a:lnTo>
                      <a:pt x="1783613" y="595255"/>
                    </a:lnTo>
                    <a:lnTo>
                      <a:pt x="1773450" y="581279"/>
                    </a:lnTo>
                    <a:lnTo>
                      <a:pt x="1762653" y="567938"/>
                    </a:lnTo>
                    <a:lnTo>
                      <a:pt x="1751855" y="554915"/>
                    </a:lnTo>
                    <a:lnTo>
                      <a:pt x="1740422" y="541892"/>
                    </a:lnTo>
                    <a:lnTo>
                      <a:pt x="1728672" y="528868"/>
                    </a:lnTo>
                    <a:lnTo>
                      <a:pt x="1716604" y="516481"/>
                    </a:lnTo>
                    <a:lnTo>
                      <a:pt x="1704536" y="503775"/>
                    </a:lnTo>
                    <a:lnTo>
                      <a:pt x="1694374" y="493611"/>
                    </a:lnTo>
                    <a:lnTo>
                      <a:pt x="1683576" y="483764"/>
                    </a:lnTo>
                    <a:lnTo>
                      <a:pt x="1673414" y="473917"/>
                    </a:lnTo>
                    <a:lnTo>
                      <a:pt x="1662298" y="464388"/>
                    </a:lnTo>
                    <a:lnTo>
                      <a:pt x="1651818" y="455176"/>
                    </a:lnTo>
                    <a:lnTo>
                      <a:pt x="1640703" y="445965"/>
                    </a:lnTo>
                    <a:lnTo>
                      <a:pt x="1629270" y="437071"/>
                    </a:lnTo>
                    <a:lnTo>
                      <a:pt x="1618155" y="428177"/>
                    </a:lnTo>
                    <a:lnTo>
                      <a:pt x="1607040" y="419918"/>
                    </a:lnTo>
                    <a:lnTo>
                      <a:pt x="1594972" y="411342"/>
                    </a:lnTo>
                    <a:lnTo>
                      <a:pt x="1583539" y="403401"/>
                    </a:lnTo>
                    <a:lnTo>
                      <a:pt x="1571789" y="395460"/>
                    </a:lnTo>
                    <a:lnTo>
                      <a:pt x="1559721" y="387519"/>
                    </a:lnTo>
                    <a:lnTo>
                      <a:pt x="1547971" y="380213"/>
                    </a:lnTo>
                    <a:lnTo>
                      <a:pt x="1535585" y="372590"/>
                    </a:lnTo>
                    <a:lnTo>
                      <a:pt x="1522882" y="365602"/>
                    </a:lnTo>
                    <a:lnTo>
                      <a:pt x="1510814" y="358296"/>
                    </a:lnTo>
                    <a:lnTo>
                      <a:pt x="1498111" y="351626"/>
                    </a:lnTo>
                    <a:lnTo>
                      <a:pt x="1485726" y="345591"/>
                    </a:lnTo>
                    <a:lnTo>
                      <a:pt x="1472705" y="339238"/>
                    </a:lnTo>
                    <a:lnTo>
                      <a:pt x="1460002" y="332885"/>
                    </a:lnTo>
                    <a:lnTo>
                      <a:pt x="1446981" y="326850"/>
                    </a:lnTo>
                    <a:lnTo>
                      <a:pt x="1433961" y="321450"/>
                    </a:lnTo>
                    <a:lnTo>
                      <a:pt x="1420622" y="316051"/>
                    </a:lnTo>
                    <a:lnTo>
                      <a:pt x="1407284" y="310651"/>
                    </a:lnTo>
                    <a:lnTo>
                      <a:pt x="1394263" y="305568"/>
                    </a:lnTo>
                    <a:lnTo>
                      <a:pt x="1380608" y="300804"/>
                    </a:lnTo>
                    <a:lnTo>
                      <a:pt x="1367269" y="296674"/>
                    </a:lnTo>
                    <a:lnTo>
                      <a:pt x="1353614" y="292228"/>
                    </a:lnTo>
                    <a:lnTo>
                      <a:pt x="1339958" y="288416"/>
                    </a:lnTo>
                    <a:lnTo>
                      <a:pt x="1326302" y="284287"/>
                    </a:lnTo>
                    <a:lnTo>
                      <a:pt x="1312329" y="280793"/>
                    </a:lnTo>
                    <a:lnTo>
                      <a:pt x="1286287" y="274440"/>
                    </a:lnTo>
                    <a:lnTo>
                      <a:pt x="1259928" y="269358"/>
                    </a:lnTo>
                    <a:lnTo>
                      <a:pt x="1234205" y="264593"/>
                    </a:lnTo>
                    <a:lnTo>
                      <a:pt x="1207528" y="261099"/>
                    </a:lnTo>
                    <a:lnTo>
                      <a:pt x="1181169" y="258558"/>
                    </a:lnTo>
                    <a:lnTo>
                      <a:pt x="1155446" y="256334"/>
                    </a:lnTo>
                    <a:lnTo>
                      <a:pt x="1129087" y="255381"/>
                    </a:lnTo>
                    <a:lnTo>
                      <a:pt x="1102410" y="254746"/>
                    </a:lnTo>
                    <a:lnTo>
                      <a:pt x="1076687" y="255699"/>
                    </a:lnTo>
                    <a:lnTo>
                      <a:pt x="1050328" y="256970"/>
                    </a:lnTo>
                    <a:lnTo>
                      <a:pt x="1024286" y="258875"/>
                    </a:lnTo>
                    <a:lnTo>
                      <a:pt x="998245" y="261417"/>
                    </a:lnTo>
                    <a:lnTo>
                      <a:pt x="972204" y="265546"/>
                    </a:lnTo>
                    <a:lnTo>
                      <a:pt x="946798" y="269993"/>
                    </a:lnTo>
                    <a:lnTo>
                      <a:pt x="921074" y="275075"/>
                    </a:lnTo>
                    <a:lnTo>
                      <a:pt x="895350" y="280793"/>
                    </a:lnTo>
                    <a:lnTo>
                      <a:pt x="947750" y="62257"/>
                    </a:lnTo>
                    <a:lnTo>
                      <a:pt x="960453" y="9847"/>
                    </a:lnTo>
                    <a:lnTo>
                      <a:pt x="986177" y="6670"/>
                    </a:lnTo>
                    <a:lnTo>
                      <a:pt x="1011583" y="4129"/>
                    </a:lnTo>
                    <a:lnTo>
                      <a:pt x="1037625" y="2541"/>
                    </a:lnTo>
                    <a:lnTo>
                      <a:pt x="1063666" y="953"/>
                    </a:lnTo>
                    <a:lnTo>
                      <a:pt x="1089072" y="635"/>
                    </a:lnTo>
                    <a:lnTo>
                      <a:pt x="111511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8" name="组合 7"/>
            <p:cNvGrpSpPr/>
            <p:nvPr/>
          </p:nvGrpSpPr>
          <p:grpSpPr>
            <a:xfrm>
              <a:off x="3323879" y="1552869"/>
              <a:ext cx="666092" cy="666091"/>
              <a:chOff x="3323879" y="1552869"/>
              <a:chExt cx="666092" cy="666091"/>
            </a:xfrm>
          </p:grpSpPr>
          <p:sp>
            <p:nvSpPr>
              <p:cNvPr id="60" name="PA_椭圆 3"/>
              <p:cNvSpPr/>
              <p:nvPr>
                <p:custDataLst>
                  <p:tags r:id="rId3"/>
                </p:custDataLst>
              </p:nvPr>
            </p:nvSpPr>
            <p:spPr>
              <a:xfrm>
                <a:off x="3323879" y="1552869"/>
                <a:ext cx="666092" cy="666091"/>
              </a:xfrm>
              <a:prstGeom prst="ellipse">
                <a:avLst/>
              </a:prstGeom>
              <a:solidFill>
                <a:srgbClr val="0070C0"/>
              </a:solidFill>
              <a:ln w="19050">
                <a:solidFill>
                  <a:schemeClr val="bg1">
                    <a:lumMod val="85000"/>
                  </a:schemeClr>
                </a:solidFill>
              </a:ln>
              <a:effectLst>
                <a:innerShdw blurRad="279400" dist="50800" dir="1182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grpSp>
            <p:nvGrpSpPr>
              <p:cNvPr id="23" name="组合 22"/>
              <p:cNvGrpSpPr/>
              <p:nvPr/>
            </p:nvGrpSpPr>
            <p:grpSpPr>
              <a:xfrm>
                <a:off x="3453911" y="1743376"/>
                <a:ext cx="406028" cy="285077"/>
                <a:chOff x="2409665" y="939861"/>
                <a:chExt cx="5638961" cy="3959164"/>
              </a:xfrm>
              <a:solidFill>
                <a:schemeClr val="bg1"/>
              </a:solidFill>
            </p:grpSpPr>
            <p:sp>
              <p:nvSpPr>
                <p:cNvPr id="24" name="流程图: 联系 2"/>
                <p:cNvSpPr/>
                <p:nvPr/>
              </p:nvSpPr>
              <p:spPr>
                <a:xfrm>
                  <a:off x="3884040" y="1024462"/>
                  <a:ext cx="2680685" cy="3874563"/>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 name="流程图: 联系 2"/>
                <p:cNvSpPr/>
                <p:nvPr/>
              </p:nvSpPr>
              <p:spPr>
                <a:xfrm>
                  <a:off x="2409665"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6" name="流程图: 联系 2"/>
                <p:cNvSpPr/>
                <p:nvPr/>
              </p:nvSpPr>
              <p:spPr>
                <a:xfrm>
                  <a:off x="6133940"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grpSp>
          <p:nvGrpSpPr>
            <p:cNvPr id="6" name="组合 5"/>
            <p:cNvGrpSpPr/>
            <p:nvPr/>
          </p:nvGrpSpPr>
          <p:grpSpPr>
            <a:xfrm>
              <a:off x="5706400" y="2666968"/>
              <a:ext cx="666092" cy="666091"/>
              <a:chOff x="5706400" y="2666968"/>
              <a:chExt cx="666092" cy="666091"/>
            </a:xfrm>
          </p:grpSpPr>
          <p:sp>
            <p:nvSpPr>
              <p:cNvPr id="62" name="PA_椭圆 3"/>
              <p:cNvSpPr/>
              <p:nvPr>
                <p:custDataLst>
                  <p:tags r:id="rId2"/>
                </p:custDataLst>
              </p:nvPr>
            </p:nvSpPr>
            <p:spPr>
              <a:xfrm>
                <a:off x="5706400" y="2666968"/>
                <a:ext cx="666092" cy="666091"/>
              </a:xfrm>
              <a:prstGeom prst="ellipse">
                <a:avLst/>
              </a:prstGeom>
              <a:solidFill>
                <a:schemeClr val="accent1"/>
              </a:solidFill>
              <a:ln w="19050">
                <a:solidFill>
                  <a:schemeClr val="bg1">
                    <a:lumMod val="85000"/>
                  </a:schemeClr>
                </a:solidFill>
              </a:ln>
              <a:effectLst>
                <a:innerShdw blurRad="279400" dist="50800" dir="1182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58" name="Freeform 34"/>
              <p:cNvSpPr>
                <a:spLocks noEditPoints="1"/>
              </p:cNvSpPr>
              <p:nvPr/>
            </p:nvSpPr>
            <p:spPr bwMode="auto">
              <a:xfrm>
                <a:off x="5877285" y="2779361"/>
                <a:ext cx="324322" cy="441304"/>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4">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4" name="组合 3"/>
            <p:cNvGrpSpPr/>
            <p:nvPr/>
          </p:nvGrpSpPr>
          <p:grpSpPr>
            <a:xfrm>
              <a:off x="5113273" y="4006438"/>
              <a:ext cx="666092" cy="666091"/>
              <a:chOff x="5113273" y="4006438"/>
              <a:chExt cx="666092" cy="666091"/>
            </a:xfrm>
          </p:grpSpPr>
          <p:sp>
            <p:nvSpPr>
              <p:cNvPr id="63" name="PA_椭圆 3"/>
              <p:cNvSpPr/>
              <p:nvPr>
                <p:custDataLst>
                  <p:tags r:id="rId1"/>
                </p:custDataLst>
              </p:nvPr>
            </p:nvSpPr>
            <p:spPr>
              <a:xfrm>
                <a:off x="5113273" y="4006438"/>
                <a:ext cx="666092" cy="666091"/>
              </a:xfrm>
              <a:prstGeom prst="ellipse">
                <a:avLst/>
              </a:prstGeom>
              <a:solidFill>
                <a:schemeClr val="bg1">
                  <a:lumMod val="85000"/>
                </a:schemeClr>
              </a:solidFill>
              <a:ln w="19050">
                <a:solidFill>
                  <a:schemeClr val="bg1">
                    <a:lumMod val="85000"/>
                  </a:schemeClr>
                </a:solidFill>
              </a:ln>
              <a:effectLst>
                <a:innerShdw blurRad="279400" dist="50800" dir="1182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7" name="Freeform 913"/>
              <p:cNvSpPr>
                <a:spLocks noEditPoints="1"/>
              </p:cNvSpPr>
              <p:nvPr/>
            </p:nvSpPr>
            <p:spPr bwMode="auto">
              <a:xfrm>
                <a:off x="5266597" y="4185218"/>
                <a:ext cx="359444" cy="308530"/>
              </a:xfrm>
              <a:custGeom>
                <a:avLst/>
                <a:gdLst>
                  <a:gd name="T0" fmla="*/ 562282 w 154"/>
                  <a:gd name="T1" fmla="*/ 371910 h 144"/>
                  <a:gd name="T2" fmla="*/ 621754 w 154"/>
                  <a:gd name="T3" fmla="*/ 355740 h 144"/>
                  <a:gd name="T4" fmla="*/ 805577 w 154"/>
                  <a:gd name="T5" fmla="*/ 32340 h 144"/>
                  <a:gd name="T6" fmla="*/ 697446 w 154"/>
                  <a:gd name="T7" fmla="*/ 32340 h 144"/>
                  <a:gd name="T8" fmla="*/ 643380 w 154"/>
                  <a:gd name="T9" fmla="*/ 32340 h 144"/>
                  <a:gd name="T10" fmla="*/ 643380 w 154"/>
                  <a:gd name="T11" fmla="*/ 0 h 144"/>
                  <a:gd name="T12" fmla="*/ 189230 w 154"/>
                  <a:gd name="T13" fmla="*/ 0 h 144"/>
                  <a:gd name="T14" fmla="*/ 189230 w 154"/>
                  <a:gd name="T15" fmla="*/ 32340 h 144"/>
                  <a:gd name="T16" fmla="*/ 135164 w 154"/>
                  <a:gd name="T17" fmla="*/ 32340 h 144"/>
                  <a:gd name="T18" fmla="*/ 27033 w 154"/>
                  <a:gd name="T19" fmla="*/ 32340 h 144"/>
                  <a:gd name="T20" fmla="*/ 210856 w 154"/>
                  <a:gd name="T21" fmla="*/ 355740 h 144"/>
                  <a:gd name="T22" fmla="*/ 270328 w 154"/>
                  <a:gd name="T23" fmla="*/ 371910 h 144"/>
                  <a:gd name="T24" fmla="*/ 383866 w 154"/>
                  <a:gd name="T25" fmla="*/ 447371 h 144"/>
                  <a:gd name="T26" fmla="*/ 383866 w 154"/>
                  <a:gd name="T27" fmla="*/ 679141 h 144"/>
                  <a:gd name="T28" fmla="*/ 189230 w 154"/>
                  <a:gd name="T29" fmla="*/ 776161 h 144"/>
                  <a:gd name="T30" fmla="*/ 643380 w 154"/>
                  <a:gd name="T31" fmla="*/ 776161 h 144"/>
                  <a:gd name="T32" fmla="*/ 448744 w 154"/>
                  <a:gd name="T33" fmla="*/ 679141 h 144"/>
                  <a:gd name="T34" fmla="*/ 448744 w 154"/>
                  <a:gd name="T35" fmla="*/ 447371 h 144"/>
                  <a:gd name="T36" fmla="*/ 562282 w 154"/>
                  <a:gd name="T37" fmla="*/ 371910 h 144"/>
                  <a:gd name="T38" fmla="*/ 643380 w 154"/>
                  <a:gd name="T39" fmla="*/ 140140 h 144"/>
                  <a:gd name="T40" fmla="*/ 643380 w 154"/>
                  <a:gd name="T41" fmla="*/ 64680 h 144"/>
                  <a:gd name="T42" fmla="*/ 697446 w 154"/>
                  <a:gd name="T43" fmla="*/ 64680 h 144"/>
                  <a:gd name="T44" fmla="*/ 773138 w 154"/>
                  <a:gd name="T45" fmla="*/ 64680 h 144"/>
                  <a:gd name="T46" fmla="*/ 610941 w 154"/>
                  <a:gd name="T47" fmla="*/ 323400 h 144"/>
                  <a:gd name="T48" fmla="*/ 589315 w 154"/>
                  <a:gd name="T49" fmla="*/ 334180 h 144"/>
                  <a:gd name="T50" fmla="*/ 643380 w 154"/>
                  <a:gd name="T51" fmla="*/ 140140 h 144"/>
                  <a:gd name="T52" fmla="*/ 221669 w 154"/>
                  <a:gd name="T53" fmla="*/ 323400 h 144"/>
                  <a:gd name="T54" fmla="*/ 59472 w 154"/>
                  <a:gd name="T55" fmla="*/ 64680 h 144"/>
                  <a:gd name="T56" fmla="*/ 135164 w 154"/>
                  <a:gd name="T57" fmla="*/ 64680 h 144"/>
                  <a:gd name="T58" fmla="*/ 189230 w 154"/>
                  <a:gd name="T59" fmla="*/ 64680 h 144"/>
                  <a:gd name="T60" fmla="*/ 189230 w 154"/>
                  <a:gd name="T61" fmla="*/ 140140 h 144"/>
                  <a:gd name="T62" fmla="*/ 243295 w 154"/>
                  <a:gd name="T63" fmla="*/ 334180 h 144"/>
                  <a:gd name="T64" fmla="*/ 221669 w 154"/>
                  <a:gd name="T65" fmla="*/ 323400 h 144"/>
                  <a:gd name="T66" fmla="*/ 416305 w 154"/>
                  <a:gd name="T67" fmla="*/ 285670 h 144"/>
                  <a:gd name="T68" fmla="*/ 313580 w 154"/>
                  <a:gd name="T69" fmla="*/ 355740 h 144"/>
                  <a:gd name="T70" fmla="*/ 351426 w 154"/>
                  <a:gd name="T71" fmla="*/ 237160 h 144"/>
                  <a:gd name="T72" fmla="*/ 254108 w 154"/>
                  <a:gd name="T73" fmla="*/ 167090 h 144"/>
                  <a:gd name="T74" fmla="*/ 378459 w 154"/>
                  <a:gd name="T75" fmla="*/ 161700 h 144"/>
                  <a:gd name="T76" fmla="*/ 416305 w 154"/>
                  <a:gd name="T77" fmla="*/ 48510 h 144"/>
                  <a:gd name="T78" fmla="*/ 454151 w 154"/>
                  <a:gd name="T79" fmla="*/ 161700 h 144"/>
                  <a:gd name="T80" fmla="*/ 578502 w 154"/>
                  <a:gd name="T81" fmla="*/ 167090 h 144"/>
                  <a:gd name="T82" fmla="*/ 481184 w 154"/>
                  <a:gd name="T83" fmla="*/ 237160 h 144"/>
                  <a:gd name="T84" fmla="*/ 519030 w 154"/>
                  <a:gd name="T85" fmla="*/ 355740 h 144"/>
                  <a:gd name="T86" fmla="*/ 416305 w 154"/>
                  <a:gd name="T87" fmla="*/ 285670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4"/>
                  <a:gd name="T133" fmla="*/ 0 h 144"/>
                  <a:gd name="T134" fmla="*/ 154 w 154"/>
                  <a:gd name="T135" fmla="*/ 144 h 1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4" h="144">
                    <a:moveTo>
                      <a:pt x="104" y="69"/>
                    </a:moveTo>
                    <a:cubicBezTo>
                      <a:pt x="107" y="69"/>
                      <a:pt x="110" y="68"/>
                      <a:pt x="115" y="66"/>
                    </a:cubicBezTo>
                    <a:cubicBezTo>
                      <a:pt x="154" y="54"/>
                      <a:pt x="149" y="6"/>
                      <a:pt x="149" y="6"/>
                    </a:cubicBezTo>
                    <a:cubicBezTo>
                      <a:pt x="129" y="6"/>
                      <a:pt x="129" y="6"/>
                      <a:pt x="129" y="6"/>
                    </a:cubicBezTo>
                    <a:cubicBezTo>
                      <a:pt x="119" y="6"/>
                      <a:pt x="119" y="6"/>
                      <a:pt x="119" y="6"/>
                    </a:cubicBezTo>
                    <a:cubicBezTo>
                      <a:pt x="119" y="0"/>
                      <a:pt x="119" y="0"/>
                      <a:pt x="119" y="0"/>
                    </a:cubicBezTo>
                    <a:cubicBezTo>
                      <a:pt x="35" y="0"/>
                      <a:pt x="35" y="0"/>
                      <a:pt x="35" y="0"/>
                    </a:cubicBezTo>
                    <a:cubicBezTo>
                      <a:pt x="35" y="6"/>
                      <a:pt x="35" y="6"/>
                      <a:pt x="35" y="6"/>
                    </a:cubicBezTo>
                    <a:cubicBezTo>
                      <a:pt x="25" y="6"/>
                      <a:pt x="25" y="6"/>
                      <a:pt x="25" y="6"/>
                    </a:cubicBezTo>
                    <a:cubicBezTo>
                      <a:pt x="5" y="6"/>
                      <a:pt x="5" y="6"/>
                      <a:pt x="5" y="6"/>
                    </a:cubicBezTo>
                    <a:cubicBezTo>
                      <a:pt x="5" y="6"/>
                      <a:pt x="0" y="54"/>
                      <a:pt x="39" y="66"/>
                    </a:cubicBezTo>
                    <a:cubicBezTo>
                      <a:pt x="43" y="67"/>
                      <a:pt x="47" y="69"/>
                      <a:pt x="50" y="69"/>
                    </a:cubicBezTo>
                    <a:cubicBezTo>
                      <a:pt x="56" y="76"/>
                      <a:pt x="63" y="82"/>
                      <a:pt x="71" y="83"/>
                    </a:cubicBezTo>
                    <a:cubicBezTo>
                      <a:pt x="71" y="126"/>
                      <a:pt x="71" y="126"/>
                      <a:pt x="71" y="126"/>
                    </a:cubicBezTo>
                    <a:cubicBezTo>
                      <a:pt x="51" y="127"/>
                      <a:pt x="35" y="135"/>
                      <a:pt x="35" y="144"/>
                    </a:cubicBezTo>
                    <a:cubicBezTo>
                      <a:pt x="119" y="144"/>
                      <a:pt x="119" y="144"/>
                      <a:pt x="119" y="144"/>
                    </a:cubicBezTo>
                    <a:cubicBezTo>
                      <a:pt x="119" y="135"/>
                      <a:pt x="103" y="127"/>
                      <a:pt x="83" y="126"/>
                    </a:cubicBezTo>
                    <a:cubicBezTo>
                      <a:pt x="83" y="83"/>
                      <a:pt x="83" y="83"/>
                      <a:pt x="83" y="83"/>
                    </a:cubicBezTo>
                    <a:cubicBezTo>
                      <a:pt x="91" y="82"/>
                      <a:pt x="98" y="77"/>
                      <a:pt x="104" y="69"/>
                    </a:cubicBezTo>
                    <a:moveTo>
                      <a:pt x="119" y="26"/>
                    </a:moveTo>
                    <a:cubicBezTo>
                      <a:pt x="119" y="12"/>
                      <a:pt x="119" y="12"/>
                      <a:pt x="119" y="12"/>
                    </a:cubicBezTo>
                    <a:cubicBezTo>
                      <a:pt x="129" y="12"/>
                      <a:pt x="129" y="12"/>
                      <a:pt x="129" y="12"/>
                    </a:cubicBezTo>
                    <a:cubicBezTo>
                      <a:pt x="143" y="12"/>
                      <a:pt x="143" y="12"/>
                      <a:pt x="143" y="12"/>
                    </a:cubicBezTo>
                    <a:cubicBezTo>
                      <a:pt x="143" y="24"/>
                      <a:pt x="140" y="52"/>
                      <a:pt x="113" y="60"/>
                    </a:cubicBezTo>
                    <a:cubicBezTo>
                      <a:pt x="112" y="61"/>
                      <a:pt x="111" y="61"/>
                      <a:pt x="109" y="62"/>
                    </a:cubicBezTo>
                    <a:cubicBezTo>
                      <a:pt x="115" y="51"/>
                      <a:pt x="119" y="38"/>
                      <a:pt x="119" y="26"/>
                    </a:cubicBezTo>
                    <a:close/>
                    <a:moveTo>
                      <a:pt x="41" y="60"/>
                    </a:moveTo>
                    <a:cubicBezTo>
                      <a:pt x="14" y="52"/>
                      <a:pt x="11" y="24"/>
                      <a:pt x="11" y="12"/>
                    </a:cubicBezTo>
                    <a:cubicBezTo>
                      <a:pt x="25" y="12"/>
                      <a:pt x="25" y="12"/>
                      <a:pt x="25" y="12"/>
                    </a:cubicBezTo>
                    <a:cubicBezTo>
                      <a:pt x="35" y="12"/>
                      <a:pt x="35" y="12"/>
                      <a:pt x="35" y="12"/>
                    </a:cubicBezTo>
                    <a:cubicBezTo>
                      <a:pt x="35" y="26"/>
                      <a:pt x="35" y="26"/>
                      <a:pt x="35" y="26"/>
                    </a:cubicBezTo>
                    <a:cubicBezTo>
                      <a:pt x="35" y="38"/>
                      <a:pt x="39" y="51"/>
                      <a:pt x="45" y="62"/>
                    </a:cubicBezTo>
                    <a:cubicBezTo>
                      <a:pt x="43" y="61"/>
                      <a:pt x="42" y="61"/>
                      <a:pt x="41" y="60"/>
                    </a:cubicBezTo>
                    <a:moveTo>
                      <a:pt x="77" y="53"/>
                    </a:moveTo>
                    <a:cubicBezTo>
                      <a:pt x="58" y="66"/>
                      <a:pt x="58" y="66"/>
                      <a:pt x="58" y="66"/>
                    </a:cubicBezTo>
                    <a:cubicBezTo>
                      <a:pt x="65" y="44"/>
                      <a:pt x="65" y="44"/>
                      <a:pt x="65" y="44"/>
                    </a:cubicBezTo>
                    <a:cubicBezTo>
                      <a:pt x="47" y="31"/>
                      <a:pt x="47" y="31"/>
                      <a:pt x="47" y="31"/>
                    </a:cubicBezTo>
                    <a:cubicBezTo>
                      <a:pt x="70" y="30"/>
                      <a:pt x="70" y="30"/>
                      <a:pt x="70" y="30"/>
                    </a:cubicBezTo>
                    <a:cubicBezTo>
                      <a:pt x="77" y="9"/>
                      <a:pt x="77" y="9"/>
                      <a:pt x="77" y="9"/>
                    </a:cubicBezTo>
                    <a:cubicBezTo>
                      <a:pt x="84" y="30"/>
                      <a:pt x="84" y="30"/>
                      <a:pt x="84" y="30"/>
                    </a:cubicBezTo>
                    <a:cubicBezTo>
                      <a:pt x="107" y="31"/>
                      <a:pt x="107" y="31"/>
                      <a:pt x="107" y="31"/>
                    </a:cubicBezTo>
                    <a:cubicBezTo>
                      <a:pt x="89" y="44"/>
                      <a:pt x="89" y="44"/>
                      <a:pt x="89" y="44"/>
                    </a:cubicBezTo>
                    <a:cubicBezTo>
                      <a:pt x="96" y="66"/>
                      <a:pt x="96" y="66"/>
                      <a:pt x="96" y="66"/>
                    </a:cubicBezTo>
                    <a:lnTo>
                      <a:pt x="77" y="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grpSp>
        <p:nvGrpSpPr>
          <p:cNvPr id="69" name="组合 68"/>
          <p:cNvGrpSpPr/>
          <p:nvPr/>
        </p:nvGrpSpPr>
        <p:grpSpPr>
          <a:xfrm>
            <a:off x="5562856" y="1130918"/>
            <a:ext cx="2708947" cy="889581"/>
            <a:chOff x="7554929" y="1284965"/>
            <a:chExt cx="3022681" cy="889581"/>
          </a:xfrm>
        </p:grpSpPr>
        <p:sp>
          <p:nvSpPr>
            <p:cNvPr id="70" name="文本框 69"/>
            <p:cNvSpPr txBox="1"/>
            <p:nvPr/>
          </p:nvSpPr>
          <p:spPr>
            <a:xfrm>
              <a:off x="7802871" y="1528215"/>
              <a:ext cx="2774739"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71"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72" name="组合 71"/>
          <p:cNvGrpSpPr/>
          <p:nvPr/>
        </p:nvGrpSpPr>
        <p:grpSpPr>
          <a:xfrm>
            <a:off x="6369695" y="2552596"/>
            <a:ext cx="2708947" cy="889581"/>
            <a:chOff x="7554929" y="1284965"/>
            <a:chExt cx="3022681" cy="889581"/>
          </a:xfrm>
        </p:grpSpPr>
        <p:sp>
          <p:nvSpPr>
            <p:cNvPr id="73" name="文本框 72"/>
            <p:cNvSpPr txBox="1"/>
            <p:nvPr/>
          </p:nvSpPr>
          <p:spPr>
            <a:xfrm>
              <a:off x="7802871" y="1528215"/>
              <a:ext cx="2774739"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74"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75" name="组合 74"/>
          <p:cNvGrpSpPr/>
          <p:nvPr/>
        </p:nvGrpSpPr>
        <p:grpSpPr>
          <a:xfrm>
            <a:off x="5724316" y="3933825"/>
            <a:ext cx="2708947" cy="889581"/>
            <a:chOff x="7554929" y="1284965"/>
            <a:chExt cx="3022681" cy="889581"/>
          </a:xfrm>
        </p:grpSpPr>
        <p:sp>
          <p:nvSpPr>
            <p:cNvPr id="76" name="文本框 75"/>
            <p:cNvSpPr txBox="1"/>
            <p:nvPr/>
          </p:nvSpPr>
          <p:spPr>
            <a:xfrm>
              <a:off x="7802871" y="1528215"/>
              <a:ext cx="2774739"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77"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78" name="组合 77"/>
          <p:cNvGrpSpPr/>
          <p:nvPr/>
        </p:nvGrpSpPr>
        <p:grpSpPr>
          <a:xfrm>
            <a:off x="664320" y="3933825"/>
            <a:ext cx="2665489" cy="889581"/>
            <a:chOff x="7802871" y="1284965"/>
            <a:chExt cx="2974190" cy="889581"/>
          </a:xfrm>
        </p:grpSpPr>
        <p:sp>
          <p:nvSpPr>
            <p:cNvPr id="79" name="文本框 78"/>
            <p:cNvSpPr txBox="1"/>
            <p:nvPr/>
          </p:nvSpPr>
          <p:spPr>
            <a:xfrm>
              <a:off x="7802871" y="1528215"/>
              <a:ext cx="2774739"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80" name="文本框 2"/>
            <p:cNvSpPr txBox="1"/>
            <p:nvPr/>
          </p:nvSpPr>
          <p:spPr>
            <a:xfrm>
              <a:off x="9212082"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81" name="组合 80"/>
          <p:cNvGrpSpPr/>
          <p:nvPr/>
        </p:nvGrpSpPr>
        <p:grpSpPr>
          <a:xfrm>
            <a:off x="16022" y="2552596"/>
            <a:ext cx="2665489" cy="889581"/>
            <a:chOff x="7802871" y="1284965"/>
            <a:chExt cx="2974190" cy="889581"/>
          </a:xfrm>
        </p:grpSpPr>
        <p:sp>
          <p:nvSpPr>
            <p:cNvPr id="82" name="文本框 81"/>
            <p:cNvSpPr txBox="1"/>
            <p:nvPr/>
          </p:nvSpPr>
          <p:spPr>
            <a:xfrm>
              <a:off x="7802871" y="1528215"/>
              <a:ext cx="2774739"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83" name="文本框 2"/>
            <p:cNvSpPr txBox="1"/>
            <p:nvPr/>
          </p:nvSpPr>
          <p:spPr>
            <a:xfrm>
              <a:off x="9212082"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84" name="组合 83"/>
          <p:cNvGrpSpPr/>
          <p:nvPr/>
        </p:nvGrpSpPr>
        <p:grpSpPr>
          <a:xfrm>
            <a:off x="574945" y="1130918"/>
            <a:ext cx="2665489" cy="889581"/>
            <a:chOff x="7802871" y="1284965"/>
            <a:chExt cx="2974190" cy="889581"/>
          </a:xfrm>
        </p:grpSpPr>
        <p:sp>
          <p:nvSpPr>
            <p:cNvPr id="85" name="文本框 84"/>
            <p:cNvSpPr txBox="1"/>
            <p:nvPr/>
          </p:nvSpPr>
          <p:spPr>
            <a:xfrm>
              <a:off x="7802871" y="1528215"/>
              <a:ext cx="2774739"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86" name="文本框 2"/>
            <p:cNvSpPr txBox="1"/>
            <p:nvPr/>
          </p:nvSpPr>
          <p:spPr>
            <a:xfrm>
              <a:off x="9212082"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pic>
        <p:nvPicPr>
          <p:cNvPr id="3" name="图片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57258" y="2957101"/>
            <a:ext cx="887362" cy="10805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p14:prism isInverted="1"/>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500"/>
                                  </p:stCondLst>
                                  <p:iterate type="wd">
                                    <p:tmPct val="10000"/>
                                  </p:iterate>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4"/>
                                        </p:tgtEl>
                                        <p:attrNameLst>
                                          <p:attrName>ppt_y</p:attrName>
                                        </p:attrNameLst>
                                      </p:cBhvr>
                                      <p:tavLst>
                                        <p:tav tm="0">
                                          <p:val>
                                            <p:strVal val="#ppt_y"/>
                                          </p:val>
                                        </p:tav>
                                        <p:tav tm="100000">
                                          <p:val>
                                            <p:strVal val="#ppt_y"/>
                                          </p:val>
                                        </p:tav>
                                      </p:tavLst>
                                    </p:anim>
                                    <p:anim calcmode="lin" valueType="num">
                                      <p:cBhvr>
                                        <p:cTn id="14"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4"/>
                                        </p:tgtEl>
                                      </p:cBhvr>
                                    </p:animEffect>
                                  </p:childTnLst>
                                </p:cTn>
                              </p:par>
                              <p:par>
                                <p:cTn id="17" presetID="22" presetClass="entr" presetSubtype="8" fill="hold" nodeType="withEffect">
                                  <p:stCondLst>
                                    <p:cond delay="100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par>
                                <p:cTn id="20" presetID="23" presetClass="entr" presetSubtype="16" fill="hold" grpId="0" nodeType="withEffect">
                                  <p:stCondLst>
                                    <p:cond delay="125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1500"/>
                                  </p:stCondLst>
                                  <p:childTnLst>
                                    <p:set>
                                      <p:cBhvr>
                                        <p:cTn id="25" dur="1" fill="hold">
                                          <p:stCondLst>
                                            <p:cond delay="0"/>
                                          </p:stCondLst>
                                        </p:cTn>
                                        <p:tgtEl>
                                          <p:spTgt spid="38"/>
                                        </p:tgtEl>
                                        <p:attrNameLst>
                                          <p:attrName>style.visibility</p:attrName>
                                        </p:attrNameLst>
                                      </p:cBhvr>
                                      <p:to>
                                        <p:strVal val="visible"/>
                                      </p:to>
                                    </p:set>
                                    <p:anim calcmode="lin" valueType="num">
                                      <p:cBhvr>
                                        <p:cTn id="26" dur="500" fill="hold"/>
                                        <p:tgtEl>
                                          <p:spTgt spid="38"/>
                                        </p:tgtEl>
                                        <p:attrNameLst>
                                          <p:attrName>ppt_w</p:attrName>
                                        </p:attrNameLst>
                                      </p:cBhvr>
                                      <p:tavLst>
                                        <p:tav tm="0">
                                          <p:val>
                                            <p:fltVal val="0"/>
                                          </p:val>
                                        </p:tav>
                                        <p:tav tm="100000">
                                          <p:val>
                                            <p:strVal val="#ppt_w"/>
                                          </p:val>
                                        </p:tav>
                                      </p:tavLst>
                                    </p:anim>
                                    <p:anim calcmode="lin" valueType="num">
                                      <p:cBhvr>
                                        <p:cTn id="27" dur="500" fill="hold"/>
                                        <p:tgtEl>
                                          <p:spTgt spid="38"/>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75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2000"/>
                                  </p:stCondLst>
                                  <p:childTnLst>
                                    <p:set>
                                      <p:cBhvr>
                                        <p:cTn id="33" dur="1" fill="hold">
                                          <p:stCondLst>
                                            <p:cond delay="0"/>
                                          </p:stCondLst>
                                        </p:cTn>
                                        <p:tgtEl>
                                          <p:spTgt spid="65"/>
                                        </p:tgtEl>
                                        <p:attrNameLst>
                                          <p:attrName>style.visibility</p:attrName>
                                        </p:attrNameLst>
                                      </p:cBhvr>
                                      <p:to>
                                        <p:strVal val="visible"/>
                                      </p:to>
                                    </p:set>
                                    <p:anim calcmode="lin" valueType="num">
                                      <p:cBhvr>
                                        <p:cTn id="34" dur="500" fill="hold"/>
                                        <p:tgtEl>
                                          <p:spTgt spid="65"/>
                                        </p:tgtEl>
                                        <p:attrNameLst>
                                          <p:attrName>ppt_w</p:attrName>
                                        </p:attrNameLst>
                                      </p:cBhvr>
                                      <p:tavLst>
                                        <p:tav tm="0">
                                          <p:val>
                                            <p:fltVal val="0"/>
                                          </p:val>
                                        </p:tav>
                                        <p:tav tm="100000">
                                          <p:val>
                                            <p:strVal val="#ppt_w"/>
                                          </p:val>
                                        </p:tav>
                                      </p:tavLst>
                                    </p:anim>
                                    <p:anim calcmode="lin" valueType="num">
                                      <p:cBhvr>
                                        <p:cTn id="35" dur="500" fill="hold"/>
                                        <p:tgtEl>
                                          <p:spTgt spid="65"/>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2250"/>
                                  </p:stCondLst>
                                  <p:childTnLst>
                                    <p:set>
                                      <p:cBhvr>
                                        <p:cTn id="37" dur="1" fill="hold">
                                          <p:stCondLst>
                                            <p:cond delay="0"/>
                                          </p:stCondLst>
                                        </p:cTn>
                                        <p:tgtEl>
                                          <p:spTgt spid="66"/>
                                        </p:tgtEl>
                                        <p:attrNameLst>
                                          <p:attrName>style.visibility</p:attrName>
                                        </p:attrNameLst>
                                      </p:cBhvr>
                                      <p:to>
                                        <p:strVal val="visible"/>
                                      </p:to>
                                    </p:set>
                                    <p:anim calcmode="lin" valueType="num">
                                      <p:cBhvr>
                                        <p:cTn id="38" dur="500" fill="hold"/>
                                        <p:tgtEl>
                                          <p:spTgt spid="66"/>
                                        </p:tgtEl>
                                        <p:attrNameLst>
                                          <p:attrName>ppt_w</p:attrName>
                                        </p:attrNameLst>
                                      </p:cBhvr>
                                      <p:tavLst>
                                        <p:tav tm="0">
                                          <p:val>
                                            <p:fltVal val="0"/>
                                          </p:val>
                                        </p:tav>
                                        <p:tav tm="100000">
                                          <p:val>
                                            <p:strVal val="#ppt_w"/>
                                          </p:val>
                                        </p:tav>
                                      </p:tavLst>
                                    </p:anim>
                                    <p:anim calcmode="lin" valueType="num">
                                      <p:cBhvr>
                                        <p:cTn id="39" dur="500" fill="hold"/>
                                        <p:tgtEl>
                                          <p:spTgt spid="66"/>
                                        </p:tgtEl>
                                        <p:attrNameLst>
                                          <p:attrName>ppt_h</p:attrName>
                                        </p:attrNameLst>
                                      </p:cBhvr>
                                      <p:tavLst>
                                        <p:tav tm="0">
                                          <p:val>
                                            <p:fltVal val="0"/>
                                          </p:val>
                                        </p:tav>
                                        <p:tav tm="100000">
                                          <p:val>
                                            <p:strVal val="#ppt_h"/>
                                          </p:val>
                                        </p:tav>
                                      </p:tavLst>
                                    </p:anim>
                                  </p:childTnLst>
                                </p:cTn>
                              </p:par>
                              <p:par>
                                <p:cTn id="40" presetID="53" presetClass="entr" presetSubtype="16" fill="hold" nodeType="withEffect">
                                  <p:stCondLst>
                                    <p:cond delay="250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par>
                                <p:cTn id="45" presetID="23" presetClass="entr" presetSubtype="32" fill="hold" nodeType="withEffect">
                                  <p:stCondLst>
                                    <p:cond delay="300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ppt_w</p:attrName>
                                        </p:attrNameLst>
                                      </p:cBhvr>
                                      <p:tavLst>
                                        <p:tav tm="0">
                                          <p:val>
                                            <p:strVal val="4*#ppt_w"/>
                                          </p:val>
                                        </p:tav>
                                        <p:tav tm="100000">
                                          <p:val>
                                            <p:strVal val="#ppt_w"/>
                                          </p:val>
                                        </p:tav>
                                      </p:tavLst>
                                    </p:anim>
                                    <p:anim calcmode="lin" valueType="num">
                                      <p:cBhvr>
                                        <p:cTn id="48" dur="500" fill="hold"/>
                                        <p:tgtEl>
                                          <p:spTgt spid="3"/>
                                        </p:tgtEl>
                                        <p:attrNameLst>
                                          <p:attrName>ppt_h</p:attrName>
                                        </p:attrNameLst>
                                      </p:cBhvr>
                                      <p:tavLst>
                                        <p:tav tm="0">
                                          <p:val>
                                            <p:strVal val="4*#ppt_h"/>
                                          </p:val>
                                        </p:tav>
                                        <p:tav tm="100000">
                                          <p:val>
                                            <p:strVal val="#ppt_h"/>
                                          </p:val>
                                        </p:tav>
                                      </p:tavLst>
                                    </p:anim>
                                  </p:childTnLst>
                                </p:cTn>
                              </p:par>
                              <p:par>
                                <p:cTn id="49" presetID="1" presetClass="exit" presetSubtype="0" fill="hold" nodeType="withEffect">
                                  <p:stCondLst>
                                    <p:cond delay="4000"/>
                                  </p:stCondLst>
                                  <p:childTnLst>
                                    <p:set>
                                      <p:cBhvr>
                                        <p:cTn id="50" dur="1" fill="hold">
                                          <p:stCondLst>
                                            <p:cond delay="0"/>
                                          </p:stCondLst>
                                        </p:cTn>
                                        <p:tgtEl>
                                          <p:spTgt spid="3"/>
                                        </p:tgtEl>
                                        <p:attrNameLst>
                                          <p:attrName>style.visibility</p:attrName>
                                        </p:attrNameLst>
                                      </p:cBhvr>
                                      <p:to>
                                        <p:strVal val="hidden"/>
                                      </p:to>
                                    </p:set>
                                  </p:childTnLst>
                                </p:cTn>
                              </p:par>
                              <p:par>
                                <p:cTn id="51" presetID="26" presetClass="emph" presetSubtype="0" fill="hold" nodeType="withEffect">
                                  <p:stCondLst>
                                    <p:cond delay="3500"/>
                                  </p:stCondLst>
                                  <p:childTnLst>
                                    <p:animEffect transition="out" filter="fade">
                                      <p:cBhvr>
                                        <p:cTn id="52" dur="500" tmFilter="0, 0; .2, .5; .8, .5; 1, 0"/>
                                        <p:tgtEl>
                                          <p:spTgt spid="87"/>
                                        </p:tgtEl>
                                      </p:cBhvr>
                                    </p:animEffect>
                                    <p:animScale>
                                      <p:cBhvr>
                                        <p:cTn id="53" dur="250" autoRev="1" fill="hold"/>
                                        <p:tgtEl>
                                          <p:spTgt spid="87"/>
                                        </p:tgtEl>
                                      </p:cBhvr>
                                      <p:by x="105000" y="105000"/>
                                    </p:animScale>
                                  </p:childTnLst>
                                </p:cTn>
                              </p:par>
                              <p:par>
                                <p:cTn id="54" presetID="23" presetClass="entr" presetSubtype="16" fill="hold" nodeType="withEffect">
                                  <p:stCondLst>
                                    <p:cond delay="4000"/>
                                  </p:stCondLst>
                                  <p:childTnLst>
                                    <p:set>
                                      <p:cBhvr>
                                        <p:cTn id="55" dur="1" fill="hold">
                                          <p:stCondLst>
                                            <p:cond delay="0"/>
                                          </p:stCondLst>
                                        </p:cTn>
                                        <p:tgtEl>
                                          <p:spTgt spid="94"/>
                                        </p:tgtEl>
                                        <p:attrNameLst>
                                          <p:attrName>style.visibility</p:attrName>
                                        </p:attrNameLst>
                                      </p:cBhvr>
                                      <p:to>
                                        <p:strVal val="visible"/>
                                      </p:to>
                                    </p:set>
                                    <p:anim calcmode="lin" valueType="num">
                                      <p:cBhvr>
                                        <p:cTn id="56" dur="500" fill="hold"/>
                                        <p:tgtEl>
                                          <p:spTgt spid="94"/>
                                        </p:tgtEl>
                                        <p:attrNameLst>
                                          <p:attrName>ppt_w</p:attrName>
                                        </p:attrNameLst>
                                      </p:cBhvr>
                                      <p:tavLst>
                                        <p:tav tm="0">
                                          <p:val>
                                            <p:fltVal val="0"/>
                                          </p:val>
                                        </p:tav>
                                        <p:tav tm="100000">
                                          <p:val>
                                            <p:strVal val="#ppt_w"/>
                                          </p:val>
                                        </p:tav>
                                      </p:tavLst>
                                    </p:anim>
                                    <p:anim calcmode="lin" valueType="num">
                                      <p:cBhvr>
                                        <p:cTn id="57" dur="500" fill="hold"/>
                                        <p:tgtEl>
                                          <p:spTgt spid="94"/>
                                        </p:tgtEl>
                                        <p:attrNameLst>
                                          <p:attrName>ppt_h</p:attrName>
                                        </p:attrNameLst>
                                      </p:cBhvr>
                                      <p:tavLst>
                                        <p:tav tm="0">
                                          <p:val>
                                            <p:fltVal val="0"/>
                                          </p:val>
                                        </p:tav>
                                        <p:tav tm="100000">
                                          <p:val>
                                            <p:strVal val="#ppt_h"/>
                                          </p:val>
                                        </p:tav>
                                      </p:tavLst>
                                    </p:anim>
                                  </p:childTnLst>
                                </p:cTn>
                              </p:par>
                              <p:par>
                                <p:cTn id="58" presetID="6" presetClass="emph" presetSubtype="0" fill="hold" nodeType="withEffect">
                                  <p:stCondLst>
                                    <p:cond delay="4500"/>
                                  </p:stCondLst>
                                  <p:childTnLst>
                                    <p:animScale>
                                      <p:cBhvr>
                                        <p:cTn id="59" dur="250" fill="hold"/>
                                        <p:tgtEl>
                                          <p:spTgt spid="94"/>
                                        </p:tgtEl>
                                      </p:cBhvr>
                                      <p:by x="105000" y="105000"/>
                                    </p:animScale>
                                  </p:childTnLst>
                                </p:cTn>
                              </p:par>
                              <p:par>
                                <p:cTn id="60" presetID="42" presetClass="entr" presetSubtype="0" fill="hold" nodeType="withEffect">
                                  <p:stCondLst>
                                    <p:cond delay="4750"/>
                                  </p:stCondLst>
                                  <p:childTnLst>
                                    <p:set>
                                      <p:cBhvr>
                                        <p:cTn id="61" dur="1" fill="hold">
                                          <p:stCondLst>
                                            <p:cond delay="0"/>
                                          </p:stCondLst>
                                        </p:cTn>
                                        <p:tgtEl>
                                          <p:spTgt spid="69"/>
                                        </p:tgtEl>
                                        <p:attrNameLst>
                                          <p:attrName>style.visibility</p:attrName>
                                        </p:attrNameLst>
                                      </p:cBhvr>
                                      <p:to>
                                        <p:strVal val="visible"/>
                                      </p:to>
                                    </p:set>
                                    <p:animEffect transition="in" filter="fade">
                                      <p:cBhvr>
                                        <p:cTn id="62" dur="1000"/>
                                        <p:tgtEl>
                                          <p:spTgt spid="69"/>
                                        </p:tgtEl>
                                      </p:cBhvr>
                                    </p:animEffect>
                                    <p:anim calcmode="lin" valueType="num">
                                      <p:cBhvr>
                                        <p:cTn id="63" dur="1000" fill="hold"/>
                                        <p:tgtEl>
                                          <p:spTgt spid="69"/>
                                        </p:tgtEl>
                                        <p:attrNameLst>
                                          <p:attrName>ppt_x</p:attrName>
                                        </p:attrNameLst>
                                      </p:cBhvr>
                                      <p:tavLst>
                                        <p:tav tm="0">
                                          <p:val>
                                            <p:strVal val="#ppt_x"/>
                                          </p:val>
                                        </p:tav>
                                        <p:tav tm="100000">
                                          <p:val>
                                            <p:strVal val="#ppt_x"/>
                                          </p:val>
                                        </p:tav>
                                      </p:tavLst>
                                    </p:anim>
                                    <p:anim calcmode="lin" valueType="num">
                                      <p:cBhvr>
                                        <p:cTn id="64" dur="1000" fill="hold"/>
                                        <p:tgtEl>
                                          <p:spTgt spid="69"/>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0"/>
                                  </p:stCondLst>
                                  <p:childTnLst>
                                    <p:set>
                                      <p:cBhvr>
                                        <p:cTn id="66" dur="1" fill="hold">
                                          <p:stCondLst>
                                            <p:cond delay="0"/>
                                          </p:stCondLst>
                                        </p:cTn>
                                        <p:tgtEl>
                                          <p:spTgt spid="72"/>
                                        </p:tgtEl>
                                        <p:attrNameLst>
                                          <p:attrName>style.visibility</p:attrName>
                                        </p:attrNameLst>
                                      </p:cBhvr>
                                      <p:to>
                                        <p:strVal val="visible"/>
                                      </p:to>
                                    </p:set>
                                    <p:animEffect transition="in" filter="fade">
                                      <p:cBhvr>
                                        <p:cTn id="67" dur="1000"/>
                                        <p:tgtEl>
                                          <p:spTgt spid="72"/>
                                        </p:tgtEl>
                                      </p:cBhvr>
                                    </p:animEffect>
                                    <p:anim calcmode="lin" valueType="num">
                                      <p:cBhvr>
                                        <p:cTn id="68" dur="1000" fill="hold"/>
                                        <p:tgtEl>
                                          <p:spTgt spid="72"/>
                                        </p:tgtEl>
                                        <p:attrNameLst>
                                          <p:attrName>ppt_x</p:attrName>
                                        </p:attrNameLst>
                                      </p:cBhvr>
                                      <p:tavLst>
                                        <p:tav tm="0">
                                          <p:val>
                                            <p:strVal val="#ppt_x"/>
                                          </p:val>
                                        </p:tav>
                                        <p:tav tm="100000">
                                          <p:val>
                                            <p:strVal val="#ppt_x"/>
                                          </p:val>
                                        </p:tav>
                                      </p:tavLst>
                                    </p:anim>
                                    <p:anim calcmode="lin" valueType="num">
                                      <p:cBhvr>
                                        <p:cTn id="69" dur="1000" fill="hold"/>
                                        <p:tgtEl>
                                          <p:spTgt spid="72"/>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525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1000" fill="hold"/>
                                        <p:tgtEl>
                                          <p:spTgt spid="75"/>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5500"/>
                                  </p:stCondLst>
                                  <p:childTnLst>
                                    <p:set>
                                      <p:cBhvr>
                                        <p:cTn id="76" dur="1" fill="hold">
                                          <p:stCondLst>
                                            <p:cond delay="0"/>
                                          </p:stCondLst>
                                        </p:cTn>
                                        <p:tgtEl>
                                          <p:spTgt spid="78"/>
                                        </p:tgtEl>
                                        <p:attrNameLst>
                                          <p:attrName>style.visibility</p:attrName>
                                        </p:attrNameLst>
                                      </p:cBhvr>
                                      <p:to>
                                        <p:strVal val="visible"/>
                                      </p:to>
                                    </p:set>
                                    <p:animEffect transition="in" filter="fade">
                                      <p:cBhvr>
                                        <p:cTn id="77" dur="1000"/>
                                        <p:tgtEl>
                                          <p:spTgt spid="78"/>
                                        </p:tgtEl>
                                      </p:cBhvr>
                                    </p:animEffect>
                                    <p:anim calcmode="lin" valueType="num">
                                      <p:cBhvr>
                                        <p:cTn id="78" dur="1000" fill="hold"/>
                                        <p:tgtEl>
                                          <p:spTgt spid="78"/>
                                        </p:tgtEl>
                                        <p:attrNameLst>
                                          <p:attrName>ppt_x</p:attrName>
                                        </p:attrNameLst>
                                      </p:cBhvr>
                                      <p:tavLst>
                                        <p:tav tm="0">
                                          <p:val>
                                            <p:strVal val="#ppt_x"/>
                                          </p:val>
                                        </p:tav>
                                        <p:tav tm="100000">
                                          <p:val>
                                            <p:strVal val="#ppt_x"/>
                                          </p:val>
                                        </p:tav>
                                      </p:tavLst>
                                    </p:anim>
                                    <p:anim calcmode="lin" valueType="num">
                                      <p:cBhvr>
                                        <p:cTn id="79" dur="1000" fill="hold"/>
                                        <p:tgtEl>
                                          <p:spTgt spid="78"/>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5750"/>
                                  </p:stCondLst>
                                  <p:childTnLst>
                                    <p:set>
                                      <p:cBhvr>
                                        <p:cTn id="81" dur="1" fill="hold">
                                          <p:stCondLst>
                                            <p:cond delay="0"/>
                                          </p:stCondLst>
                                        </p:cTn>
                                        <p:tgtEl>
                                          <p:spTgt spid="81"/>
                                        </p:tgtEl>
                                        <p:attrNameLst>
                                          <p:attrName>style.visibility</p:attrName>
                                        </p:attrNameLst>
                                      </p:cBhvr>
                                      <p:to>
                                        <p:strVal val="visible"/>
                                      </p:to>
                                    </p:set>
                                    <p:animEffect transition="in" filter="fade">
                                      <p:cBhvr>
                                        <p:cTn id="82" dur="1000"/>
                                        <p:tgtEl>
                                          <p:spTgt spid="81"/>
                                        </p:tgtEl>
                                      </p:cBhvr>
                                    </p:animEffect>
                                    <p:anim calcmode="lin" valueType="num">
                                      <p:cBhvr>
                                        <p:cTn id="83" dur="1000" fill="hold"/>
                                        <p:tgtEl>
                                          <p:spTgt spid="81"/>
                                        </p:tgtEl>
                                        <p:attrNameLst>
                                          <p:attrName>ppt_x</p:attrName>
                                        </p:attrNameLst>
                                      </p:cBhvr>
                                      <p:tavLst>
                                        <p:tav tm="0">
                                          <p:val>
                                            <p:strVal val="#ppt_x"/>
                                          </p:val>
                                        </p:tav>
                                        <p:tav tm="100000">
                                          <p:val>
                                            <p:strVal val="#ppt_x"/>
                                          </p:val>
                                        </p:tav>
                                      </p:tavLst>
                                    </p:anim>
                                    <p:anim calcmode="lin" valueType="num">
                                      <p:cBhvr>
                                        <p:cTn id="84" dur="1000" fill="hold"/>
                                        <p:tgtEl>
                                          <p:spTgt spid="81"/>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6000"/>
                                  </p:stCondLst>
                                  <p:childTnLst>
                                    <p:set>
                                      <p:cBhvr>
                                        <p:cTn id="86" dur="1" fill="hold">
                                          <p:stCondLst>
                                            <p:cond delay="0"/>
                                          </p:stCondLst>
                                        </p:cTn>
                                        <p:tgtEl>
                                          <p:spTgt spid="84"/>
                                        </p:tgtEl>
                                        <p:attrNameLst>
                                          <p:attrName>style.visibility</p:attrName>
                                        </p:attrNameLst>
                                      </p:cBhvr>
                                      <p:to>
                                        <p:strVal val="visible"/>
                                      </p:to>
                                    </p:set>
                                    <p:animEffect transition="in" filter="fade">
                                      <p:cBhvr>
                                        <p:cTn id="87" dur="1000"/>
                                        <p:tgtEl>
                                          <p:spTgt spid="84"/>
                                        </p:tgtEl>
                                      </p:cBhvr>
                                    </p:animEffect>
                                    <p:anim calcmode="lin" valueType="num">
                                      <p:cBhvr>
                                        <p:cTn id="88" dur="1000" fill="hold"/>
                                        <p:tgtEl>
                                          <p:spTgt spid="84"/>
                                        </p:tgtEl>
                                        <p:attrNameLst>
                                          <p:attrName>ppt_x</p:attrName>
                                        </p:attrNameLst>
                                      </p:cBhvr>
                                      <p:tavLst>
                                        <p:tav tm="0">
                                          <p:val>
                                            <p:strVal val="#ppt_x"/>
                                          </p:val>
                                        </p:tav>
                                        <p:tav tm="100000">
                                          <p:val>
                                            <p:strVal val="#ppt_x"/>
                                          </p:val>
                                        </p:tav>
                                      </p:tavLst>
                                    </p:anim>
                                    <p:anim calcmode="lin" valueType="num">
                                      <p:cBhvr>
                                        <p:cTn id="8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animBg="1"/>
      <p:bldP spid="38" grpId="0" animBg="1"/>
      <p:bldP spid="39" grpId="0" animBg="1"/>
      <p:bldP spid="65" grpId="0" animBg="1"/>
      <p:bldP spid="6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2"/>
          <p:cNvSpPr txBox="1"/>
          <p:nvPr/>
        </p:nvSpPr>
        <p:spPr>
          <a:xfrm>
            <a:off x="1219763" y="105518"/>
            <a:ext cx="3608912" cy="523220"/>
          </a:xfrm>
          <a:prstGeom prst="rect">
            <a:avLst/>
          </a:prstGeom>
          <a:noFill/>
        </p:spPr>
        <p:txBody>
          <a:bodyPr wrap="square" rtlCol="0">
            <a:spAutoFit/>
          </a:bodyPr>
          <a:lstStyle/>
          <a:p>
            <a:pPr algn="ctr"/>
            <a:r>
              <a:rPr lang="zh-CN" altLang="en-US" sz="2800" b="1">
                <a:solidFill>
                  <a:srgbClr val="0070C0"/>
                </a:solidFill>
                <a:latin typeface="微软雅黑" panose="020B0503020204020204" pitchFamily="34" charset="-122"/>
                <a:ea typeface="微软雅黑" panose="020B0503020204020204" pitchFamily="34" charset="-122"/>
              </a:rPr>
              <a:t>国内外相关研究综述</a:t>
            </a:r>
          </a:p>
        </p:txBody>
      </p:sp>
      <p:cxnSp>
        <p:nvCxnSpPr>
          <p:cNvPr id="35" name="直接连接符 34"/>
          <p:cNvCxnSpPr/>
          <p:nvPr/>
        </p:nvCxnSpPr>
        <p:spPr>
          <a:xfrm>
            <a:off x="0" y="687715"/>
            <a:ext cx="914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36" name="图片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20" y="104414"/>
            <a:ext cx="826142" cy="583301"/>
          </a:xfrm>
          <a:prstGeom prst="rect">
            <a:avLst/>
          </a:prstGeom>
        </p:spPr>
      </p:pic>
      <p:sp>
        <p:nvSpPr>
          <p:cNvPr id="37" name="椭圆 36"/>
          <p:cNvSpPr/>
          <p:nvPr/>
        </p:nvSpPr>
        <p:spPr>
          <a:xfrm>
            <a:off x="7450353" y="286397"/>
            <a:ext cx="161462" cy="1614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7724169" y="286397"/>
            <a:ext cx="161462" cy="1614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7997985" y="286397"/>
            <a:ext cx="161462" cy="1614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8271801" y="286397"/>
            <a:ext cx="161462" cy="16146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8545617" y="286397"/>
            <a:ext cx="161462" cy="1614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五边形 14"/>
          <p:cNvSpPr/>
          <p:nvPr/>
        </p:nvSpPr>
        <p:spPr>
          <a:xfrm rot="16200000">
            <a:off x="2515508" y="2803473"/>
            <a:ext cx="4112986" cy="567067"/>
          </a:xfrm>
          <a:prstGeom prst="homePlate">
            <a:avLst/>
          </a:prstGeom>
          <a:solidFill>
            <a:schemeClr val="bg1">
              <a:lumMod val="75000"/>
            </a:schemeClr>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62" tIns="46181" rIns="92362" bIns="46181" rtlCol="0" anchor="ctr"/>
          <a:lstStyle/>
          <a:p>
            <a:pPr algn="ctr"/>
            <a:endParaRPr lang="zh-CN" altLang="en-US" sz="1605"/>
          </a:p>
        </p:txBody>
      </p:sp>
      <p:sp>
        <p:nvSpPr>
          <p:cNvPr id="77" name="文本框 76"/>
          <p:cNvSpPr txBox="1"/>
          <p:nvPr/>
        </p:nvSpPr>
        <p:spPr>
          <a:xfrm>
            <a:off x="6139608" y="1553259"/>
            <a:ext cx="2486740"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grpSp>
        <p:nvGrpSpPr>
          <p:cNvPr id="9" name="组合 8"/>
          <p:cNvGrpSpPr/>
          <p:nvPr/>
        </p:nvGrpSpPr>
        <p:grpSpPr>
          <a:xfrm>
            <a:off x="4754393" y="1584397"/>
            <a:ext cx="1344735" cy="567067"/>
            <a:chOff x="4754393" y="1584397"/>
            <a:chExt cx="1344735" cy="567067"/>
          </a:xfrm>
        </p:grpSpPr>
        <p:sp>
          <p:nvSpPr>
            <p:cNvPr id="44" name="五边形 11"/>
            <p:cNvSpPr/>
            <p:nvPr/>
          </p:nvSpPr>
          <p:spPr>
            <a:xfrm>
              <a:off x="4855535" y="1584397"/>
              <a:ext cx="1243593" cy="567067"/>
            </a:xfrm>
            <a:prstGeom prst="homePlate">
              <a:avLst/>
            </a:prstGeom>
            <a:solidFill>
              <a:schemeClr val="accent4"/>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62" tIns="46181" rIns="92362" bIns="46181" rtlCol="0" anchor="ctr"/>
            <a:lstStyle/>
            <a:p>
              <a:pPr algn="ctr"/>
              <a:endParaRPr lang="zh-CN" altLang="en-US" sz="1605"/>
            </a:p>
          </p:txBody>
        </p:sp>
        <p:sp>
          <p:nvSpPr>
            <p:cNvPr id="78" name="文本框 2"/>
            <p:cNvSpPr txBox="1"/>
            <p:nvPr/>
          </p:nvSpPr>
          <p:spPr>
            <a:xfrm>
              <a:off x="4754393" y="1707147"/>
              <a:ext cx="1255038" cy="338554"/>
            </a:xfrm>
            <a:prstGeom prst="rect">
              <a:avLst/>
            </a:prstGeom>
            <a:noFill/>
          </p:spPr>
          <p:txBody>
            <a:bodyPr wrap="squar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添加标题</a:t>
              </a:r>
            </a:p>
          </p:txBody>
        </p:sp>
      </p:grpSp>
      <p:sp>
        <p:nvSpPr>
          <p:cNvPr id="94" name="文本框 93"/>
          <p:cNvSpPr txBox="1"/>
          <p:nvPr/>
        </p:nvSpPr>
        <p:spPr>
          <a:xfrm>
            <a:off x="6139608" y="2418802"/>
            <a:ext cx="2486740"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grpSp>
        <p:nvGrpSpPr>
          <p:cNvPr id="7" name="组合 6"/>
          <p:cNvGrpSpPr/>
          <p:nvPr/>
        </p:nvGrpSpPr>
        <p:grpSpPr>
          <a:xfrm>
            <a:off x="4754393" y="2421814"/>
            <a:ext cx="1344735" cy="567067"/>
            <a:chOff x="4754393" y="2421814"/>
            <a:chExt cx="1344735" cy="567067"/>
          </a:xfrm>
        </p:grpSpPr>
        <p:sp>
          <p:nvSpPr>
            <p:cNvPr id="46" name="五边形 11"/>
            <p:cNvSpPr/>
            <p:nvPr/>
          </p:nvSpPr>
          <p:spPr>
            <a:xfrm>
              <a:off x="4855535" y="2421814"/>
              <a:ext cx="1243593" cy="567067"/>
            </a:xfrm>
            <a:prstGeom prst="homePlate">
              <a:avLst/>
            </a:prstGeom>
            <a:solidFill>
              <a:schemeClr val="accent4"/>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62" tIns="46181" rIns="92362" bIns="46181" rtlCol="0" anchor="ctr"/>
            <a:lstStyle/>
            <a:p>
              <a:pPr algn="ctr"/>
              <a:endParaRPr lang="zh-CN" altLang="en-US" sz="1605"/>
            </a:p>
          </p:txBody>
        </p:sp>
        <p:sp>
          <p:nvSpPr>
            <p:cNvPr id="95" name="文本框 2"/>
            <p:cNvSpPr txBox="1"/>
            <p:nvPr/>
          </p:nvSpPr>
          <p:spPr>
            <a:xfrm>
              <a:off x="4754393" y="2572690"/>
              <a:ext cx="1255038" cy="338554"/>
            </a:xfrm>
            <a:prstGeom prst="rect">
              <a:avLst/>
            </a:prstGeom>
            <a:noFill/>
          </p:spPr>
          <p:txBody>
            <a:bodyPr wrap="squar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添加标题</a:t>
              </a:r>
            </a:p>
          </p:txBody>
        </p:sp>
      </p:grpSp>
      <p:sp>
        <p:nvSpPr>
          <p:cNvPr id="96" name="文本框 95"/>
          <p:cNvSpPr txBox="1"/>
          <p:nvPr/>
        </p:nvSpPr>
        <p:spPr>
          <a:xfrm>
            <a:off x="6139608" y="3254041"/>
            <a:ext cx="2486740"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grpSp>
        <p:nvGrpSpPr>
          <p:cNvPr id="5" name="组合 4"/>
          <p:cNvGrpSpPr/>
          <p:nvPr/>
        </p:nvGrpSpPr>
        <p:grpSpPr>
          <a:xfrm>
            <a:off x="4754393" y="3259231"/>
            <a:ext cx="1344735" cy="567067"/>
            <a:chOff x="4754393" y="3259231"/>
            <a:chExt cx="1344735" cy="567067"/>
          </a:xfrm>
        </p:grpSpPr>
        <p:sp>
          <p:nvSpPr>
            <p:cNvPr id="48" name="五边形 11"/>
            <p:cNvSpPr/>
            <p:nvPr/>
          </p:nvSpPr>
          <p:spPr>
            <a:xfrm>
              <a:off x="4855535" y="3259231"/>
              <a:ext cx="1243593" cy="567067"/>
            </a:xfrm>
            <a:prstGeom prst="homePlate">
              <a:avLst/>
            </a:prstGeom>
            <a:solidFill>
              <a:schemeClr val="accent4"/>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62" tIns="46181" rIns="92362" bIns="46181" rtlCol="0" anchor="ctr"/>
            <a:lstStyle/>
            <a:p>
              <a:pPr algn="ctr"/>
              <a:endParaRPr lang="zh-CN" altLang="en-US" sz="1605"/>
            </a:p>
          </p:txBody>
        </p:sp>
        <p:sp>
          <p:nvSpPr>
            <p:cNvPr id="97" name="文本框 2"/>
            <p:cNvSpPr txBox="1"/>
            <p:nvPr/>
          </p:nvSpPr>
          <p:spPr>
            <a:xfrm>
              <a:off x="4754393" y="3407929"/>
              <a:ext cx="1255038" cy="338554"/>
            </a:xfrm>
            <a:prstGeom prst="rect">
              <a:avLst/>
            </a:prstGeom>
            <a:noFill/>
          </p:spPr>
          <p:txBody>
            <a:bodyPr wrap="squar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添加标题</a:t>
              </a:r>
            </a:p>
          </p:txBody>
        </p:sp>
      </p:grpSp>
      <p:sp>
        <p:nvSpPr>
          <p:cNvPr id="98" name="文本框 97"/>
          <p:cNvSpPr txBox="1"/>
          <p:nvPr/>
        </p:nvSpPr>
        <p:spPr>
          <a:xfrm>
            <a:off x="6139608" y="4073891"/>
            <a:ext cx="2486740"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grpSp>
        <p:nvGrpSpPr>
          <p:cNvPr id="3" name="组合 2"/>
          <p:cNvGrpSpPr/>
          <p:nvPr/>
        </p:nvGrpSpPr>
        <p:grpSpPr>
          <a:xfrm>
            <a:off x="4754393" y="4096648"/>
            <a:ext cx="1344735" cy="567067"/>
            <a:chOff x="4754393" y="4096648"/>
            <a:chExt cx="1344735" cy="567067"/>
          </a:xfrm>
        </p:grpSpPr>
        <p:sp>
          <p:nvSpPr>
            <p:cNvPr id="75" name="五边形 11"/>
            <p:cNvSpPr/>
            <p:nvPr/>
          </p:nvSpPr>
          <p:spPr>
            <a:xfrm>
              <a:off x="4855535" y="4096648"/>
              <a:ext cx="1243593" cy="567067"/>
            </a:xfrm>
            <a:prstGeom prst="homePlate">
              <a:avLst/>
            </a:prstGeom>
            <a:solidFill>
              <a:schemeClr val="accent4"/>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62" tIns="46181" rIns="92362" bIns="46181" rtlCol="0" anchor="ctr"/>
            <a:lstStyle/>
            <a:p>
              <a:pPr algn="ctr"/>
              <a:endParaRPr lang="zh-CN" altLang="en-US" sz="1605"/>
            </a:p>
          </p:txBody>
        </p:sp>
        <p:sp>
          <p:nvSpPr>
            <p:cNvPr id="99" name="文本框 2"/>
            <p:cNvSpPr txBox="1"/>
            <p:nvPr/>
          </p:nvSpPr>
          <p:spPr>
            <a:xfrm>
              <a:off x="4754393" y="4227779"/>
              <a:ext cx="1255038" cy="338554"/>
            </a:xfrm>
            <a:prstGeom prst="rect">
              <a:avLst/>
            </a:prstGeom>
            <a:noFill/>
          </p:spPr>
          <p:txBody>
            <a:bodyPr wrap="squar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添加标题</a:t>
              </a:r>
            </a:p>
          </p:txBody>
        </p:sp>
      </p:grpSp>
      <p:grpSp>
        <p:nvGrpSpPr>
          <p:cNvPr id="4" name="组合 3"/>
          <p:cNvGrpSpPr/>
          <p:nvPr/>
        </p:nvGrpSpPr>
        <p:grpSpPr>
          <a:xfrm>
            <a:off x="3044873" y="4096648"/>
            <a:ext cx="1344735" cy="567067"/>
            <a:chOff x="3044873" y="4096648"/>
            <a:chExt cx="1344735" cy="567067"/>
          </a:xfrm>
        </p:grpSpPr>
        <p:sp>
          <p:nvSpPr>
            <p:cNvPr id="74" name="五边形 11"/>
            <p:cNvSpPr/>
            <p:nvPr/>
          </p:nvSpPr>
          <p:spPr>
            <a:xfrm rot="10800000">
              <a:off x="3044873" y="4096648"/>
              <a:ext cx="1243593" cy="567067"/>
            </a:xfrm>
            <a:prstGeom prst="homePlate">
              <a:avLst/>
            </a:prstGeom>
            <a:solidFill>
              <a:srgbClr val="0070C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62" tIns="46181" rIns="92362" bIns="46181" rtlCol="0" anchor="ctr"/>
            <a:lstStyle/>
            <a:p>
              <a:pPr algn="ctr"/>
              <a:endParaRPr lang="zh-CN" altLang="en-US" sz="1605"/>
            </a:p>
          </p:txBody>
        </p:sp>
        <p:sp>
          <p:nvSpPr>
            <p:cNvPr id="100" name="文本框 2"/>
            <p:cNvSpPr txBox="1"/>
            <p:nvPr/>
          </p:nvSpPr>
          <p:spPr>
            <a:xfrm>
              <a:off x="3134570" y="4227779"/>
              <a:ext cx="1255038" cy="338554"/>
            </a:xfrm>
            <a:prstGeom prst="rect">
              <a:avLst/>
            </a:prstGeom>
            <a:noFill/>
          </p:spPr>
          <p:txBody>
            <a:bodyPr wrap="squar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添加标题</a:t>
              </a:r>
            </a:p>
          </p:txBody>
        </p:sp>
      </p:grpSp>
      <p:sp>
        <p:nvSpPr>
          <p:cNvPr id="101" name="文本框 100"/>
          <p:cNvSpPr txBox="1"/>
          <p:nvPr/>
        </p:nvSpPr>
        <p:spPr>
          <a:xfrm>
            <a:off x="477404" y="4073891"/>
            <a:ext cx="2486740"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grpSp>
        <p:nvGrpSpPr>
          <p:cNvPr id="6" name="组合 5"/>
          <p:cNvGrpSpPr/>
          <p:nvPr/>
        </p:nvGrpSpPr>
        <p:grpSpPr>
          <a:xfrm>
            <a:off x="3044873" y="3259231"/>
            <a:ext cx="1344735" cy="567067"/>
            <a:chOff x="3044873" y="3259231"/>
            <a:chExt cx="1344735" cy="567067"/>
          </a:xfrm>
        </p:grpSpPr>
        <p:sp>
          <p:nvSpPr>
            <p:cNvPr id="47" name="五边形 11"/>
            <p:cNvSpPr/>
            <p:nvPr/>
          </p:nvSpPr>
          <p:spPr>
            <a:xfrm rot="10800000">
              <a:off x="3044873" y="3259231"/>
              <a:ext cx="1243593" cy="567067"/>
            </a:xfrm>
            <a:prstGeom prst="homePlate">
              <a:avLst/>
            </a:prstGeom>
            <a:solidFill>
              <a:srgbClr val="0070C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62" tIns="46181" rIns="92362" bIns="46181" rtlCol="0" anchor="ctr"/>
            <a:lstStyle/>
            <a:p>
              <a:pPr algn="ctr"/>
              <a:endParaRPr lang="zh-CN" altLang="en-US" sz="1605"/>
            </a:p>
          </p:txBody>
        </p:sp>
        <p:sp>
          <p:nvSpPr>
            <p:cNvPr id="102" name="文本框 2"/>
            <p:cNvSpPr txBox="1"/>
            <p:nvPr/>
          </p:nvSpPr>
          <p:spPr>
            <a:xfrm>
              <a:off x="3134570" y="3394661"/>
              <a:ext cx="1255038" cy="338554"/>
            </a:xfrm>
            <a:prstGeom prst="rect">
              <a:avLst/>
            </a:prstGeom>
            <a:noFill/>
          </p:spPr>
          <p:txBody>
            <a:bodyPr wrap="squar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添加标题</a:t>
              </a:r>
            </a:p>
          </p:txBody>
        </p:sp>
      </p:grpSp>
      <p:sp>
        <p:nvSpPr>
          <p:cNvPr id="103" name="文本框 102"/>
          <p:cNvSpPr txBox="1"/>
          <p:nvPr/>
        </p:nvSpPr>
        <p:spPr>
          <a:xfrm>
            <a:off x="477404" y="3240773"/>
            <a:ext cx="2486740"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grpSp>
        <p:nvGrpSpPr>
          <p:cNvPr id="8" name="组合 7"/>
          <p:cNvGrpSpPr/>
          <p:nvPr/>
        </p:nvGrpSpPr>
        <p:grpSpPr>
          <a:xfrm>
            <a:off x="3044873" y="2421814"/>
            <a:ext cx="1344735" cy="567067"/>
            <a:chOff x="3044873" y="2421814"/>
            <a:chExt cx="1344735" cy="567067"/>
          </a:xfrm>
        </p:grpSpPr>
        <p:sp>
          <p:nvSpPr>
            <p:cNvPr id="45" name="五边形 11"/>
            <p:cNvSpPr/>
            <p:nvPr/>
          </p:nvSpPr>
          <p:spPr>
            <a:xfrm rot="10800000">
              <a:off x="3044873" y="2421814"/>
              <a:ext cx="1243593" cy="567067"/>
            </a:xfrm>
            <a:prstGeom prst="homePlate">
              <a:avLst/>
            </a:prstGeom>
            <a:solidFill>
              <a:srgbClr val="0070C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62" tIns="46181" rIns="92362" bIns="46181" rtlCol="0" anchor="ctr"/>
            <a:lstStyle/>
            <a:p>
              <a:pPr algn="ctr"/>
              <a:endParaRPr lang="zh-CN" altLang="en-US" sz="1605"/>
            </a:p>
          </p:txBody>
        </p:sp>
        <p:sp>
          <p:nvSpPr>
            <p:cNvPr id="104" name="文本框 2"/>
            <p:cNvSpPr txBox="1"/>
            <p:nvPr/>
          </p:nvSpPr>
          <p:spPr>
            <a:xfrm>
              <a:off x="3134570" y="2545441"/>
              <a:ext cx="1255038" cy="338554"/>
            </a:xfrm>
            <a:prstGeom prst="rect">
              <a:avLst/>
            </a:prstGeom>
            <a:noFill/>
          </p:spPr>
          <p:txBody>
            <a:bodyPr wrap="squar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添加标题</a:t>
              </a:r>
            </a:p>
          </p:txBody>
        </p:sp>
      </p:grpSp>
      <p:sp>
        <p:nvSpPr>
          <p:cNvPr id="105" name="文本框 104"/>
          <p:cNvSpPr txBox="1"/>
          <p:nvPr/>
        </p:nvSpPr>
        <p:spPr>
          <a:xfrm>
            <a:off x="477404" y="2391553"/>
            <a:ext cx="2486740"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grpSp>
        <p:nvGrpSpPr>
          <p:cNvPr id="10" name="组合 9"/>
          <p:cNvGrpSpPr/>
          <p:nvPr/>
        </p:nvGrpSpPr>
        <p:grpSpPr>
          <a:xfrm>
            <a:off x="3044873" y="1584397"/>
            <a:ext cx="1344735" cy="567067"/>
            <a:chOff x="3044873" y="1584397"/>
            <a:chExt cx="1344735" cy="567067"/>
          </a:xfrm>
        </p:grpSpPr>
        <p:sp>
          <p:nvSpPr>
            <p:cNvPr id="43" name="五边形 11"/>
            <p:cNvSpPr/>
            <p:nvPr/>
          </p:nvSpPr>
          <p:spPr>
            <a:xfrm rot="10800000">
              <a:off x="3044873" y="1584397"/>
              <a:ext cx="1243593" cy="567067"/>
            </a:xfrm>
            <a:prstGeom prst="homePlate">
              <a:avLst/>
            </a:prstGeom>
            <a:solidFill>
              <a:srgbClr val="0070C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62" tIns="46181" rIns="92362" bIns="46181" rtlCol="0" anchor="ctr"/>
            <a:lstStyle/>
            <a:p>
              <a:pPr algn="ctr"/>
              <a:endParaRPr lang="zh-CN" altLang="en-US" sz="1605"/>
            </a:p>
          </p:txBody>
        </p:sp>
        <p:sp>
          <p:nvSpPr>
            <p:cNvPr id="106" name="文本框 2"/>
            <p:cNvSpPr txBox="1"/>
            <p:nvPr/>
          </p:nvSpPr>
          <p:spPr>
            <a:xfrm>
              <a:off x="3134570" y="1694529"/>
              <a:ext cx="1255038" cy="338554"/>
            </a:xfrm>
            <a:prstGeom prst="rect">
              <a:avLst/>
            </a:prstGeom>
            <a:noFill/>
          </p:spPr>
          <p:txBody>
            <a:bodyPr wrap="squar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添加标题</a:t>
              </a:r>
            </a:p>
          </p:txBody>
        </p:sp>
      </p:grpSp>
      <p:sp>
        <p:nvSpPr>
          <p:cNvPr id="107" name="文本框 106"/>
          <p:cNvSpPr txBox="1"/>
          <p:nvPr/>
        </p:nvSpPr>
        <p:spPr>
          <a:xfrm>
            <a:off x="477404" y="1540641"/>
            <a:ext cx="2486740"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Tree>
  </p:cSld>
  <p:clrMapOvr>
    <a:masterClrMapping/>
  </p:clrMapOvr>
  <mc:AlternateContent xmlns:mc="http://schemas.openxmlformats.org/markup-compatibility/2006" xmlns:p14="http://schemas.microsoft.com/office/powerpoint/2010/main">
    <mc:Choice Requires="p14">
      <p:transition spd="slow" p14:dur="1600" advClick="0">
        <p14:prism isInverted="1"/>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500"/>
                                  </p:stCondLst>
                                  <p:iterate type="wd">
                                    <p:tmPct val="10000"/>
                                  </p:iterate>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4"/>
                                        </p:tgtEl>
                                        <p:attrNameLst>
                                          <p:attrName>ppt_y</p:attrName>
                                        </p:attrNameLst>
                                      </p:cBhvr>
                                      <p:tavLst>
                                        <p:tav tm="0">
                                          <p:val>
                                            <p:strVal val="#ppt_y"/>
                                          </p:val>
                                        </p:tav>
                                        <p:tav tm="100000">
                                          <p:val>
                                            <p:strVal val="#ppt_y"/>
                                          </p:val>
                                        </p:tav>
                                      </p:tavLst>
                                    </p:anim>
                                    <p:anim calcmode="lin" valueType="num">
                                      <p:cBhvr>
                                        <p:cTn id="14"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4"/>
                                        </p:tgtEl>
                                      </p:cBhvr>
                                    </p:animEffect>
                                  </p:childTnLst>
                                </p:cTn>
                              </p:par>
                              <p:par>
                                <p:cTn id="17" presetID="22" presetClass="entr" presetSubtype="8" fill="hold" nodeType="withEffect">
                                  <p:stCondLst>
                                    <p:cond delay="100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par>
                                <p:cTn id="20" presetID="23" presetClass="entr" presetSubtype="16" fill="hold" grpId="0" nodeType="withEffect">
                                  <p:stCondLst>
                                    <p:cond delay="125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1500"/>
                                  </p:stCondLst>
                                  <p:childTnLst>
                                    <p:set>
                                      <p:cBhvr>
                                        <p:cTn id="25" dur="1" fill="hold">
                                          <p:stCondLst>
                                            <p:cond delay="0"/>
                                          </p:stCondLst>
                                        </p:cTn>
                                        <p:tgtEl>
                                          <p:spTgt spid="38"/>
                                        </p:tgtEl>
                                        <p:attrNameLst>
                                          <p:attrName>style.visibility</p:attrName>
                                        </p:attrNameLst>
                                      </p:cBhvr>
                                      <p:to>
                                        <p:strVal val="visible"/>
                                      </p:to>
                                    </p:set>
                                    <p:anim calcmode="lin" valueType="num">
                                      <p:cBhvr>
                                        <p:cTn id="26" dur="500" fill="hold"/>
                                        <p:tgtEl>
                                          <p:spTgt spid="38"/>
                                        </p:tgtEl>
                                        <p:attrNameLst>
                                          <p:attrName>ppt_w</p:attrName>
                                        </p:attrNameLst>
                                      </p:cBhvr>
                                      <p:tavLst>
                                        <p:tav tm="0">
                                          <p:val>
                                            <p:fltVal val="0"/>
                                          </p:val>
                                        </p:tav>
                                        <p:tav tm="100000">
                                          <p:val>
                                            <p:strVal val="#ppt_w"/>
                                          </p:val>
                                        </p:tav>
                                      </p:tavLst>
                                    </p:anim>
                                    <p:anim calcmode="lin" valueType="num">
                                      <p:cBhvr>
                                        <p:cTn id="27" dur="500" fill="hold"/>
                                        <p:tgtEl>
                                          <p:spTgt spid="38"/>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75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2000"/>
                                  </p:stCondLst>
                                  <p:childTnLst>
                                    <p:set>
                                      <p:cBhvr>
                                        <p:cTn id="33" dur="1" fill="hold">
                                          <p:stCondLst>
                                            <p:cond delay="0"/>
                                          </p:stCondLst>
                                        </p:cTn>
                                        <p:tgtEl>
                                          <p:spTgt spid="40"/>
                                        </p:tgtEl>
                                        <p:attrNameLst>
                                          <p:attrName>style.visibility</p:attrName>
                                        </p:attrNameLst>
                                      </p:cBhvr>
                                      <p:to>
                                        <p:strVal val="visible"/>
                                      </p:to>
                                    </p:set>
                                    <p:anim calcmode="lin" valueType="num">
                                      <p:cBhvr>
                                        <p:cTn id="34" dur="500" fill="hold"/>
                                        <p:tgtEl>
                                          <p:spTgt spid="40"/>
                                        </p:tgtEl>
                                        <p:attrNameLst>
                                          <p:attrName>ppt_w</p:attrName>
                                        </p:attrNameLst>
                                      </p:cBhvr>
                                      <p:tavLst>
                                        <p:tav tm="0">
                                          <p:val>
                                            <p:fltVal val="0"/>
                                          </p:val>
                                        </p:tav>
                                        <p:tav tm="100000">
                                          <p:val>
                                            <p:strVal val="#ppt_w"/>
                                          </p:val>
                                        </p:tav>
                                      </p:tavLst>
                                    </p:anim>
                                    <p:anim calcmode="lin" valueType="num">
                                      <p:cBhvr>
                                        <p:cTn id="35" dur="500" fill="hold"/>
                                        <p:tgtEl>
                                          <p:spTgt spid="40"/>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2250"/>
                                  </p:stCondLst>
                                  <p:childTnLst>
                                    <p:set>
                                      <p:cBhvr>
                                        <p:cTn id="37" dur="1" fill="hold">
                                          <p:stCondLst>
                                            <p:cond delay="0"/>
                                          </p:stCondLst>
                                        </p:cTn>
                                        <p:tgtEl>
                                          <p:spTgt spid="41"/>
                                        </p:tgtEl>
                                        <p:attrNameLst>
                                          <p:attrName>style.visibility</p:attrName>
                                        </p:attrNameLst>
                                      </p:cBhvr>
                                      <p:to>
                                        <p:strVal val="visible"/>
                                      </p:to>
                                    </p:set>
                                    <p:anim calcmode="lin" valueType="num">
                                      <p:cBhvr>
                                        <p:cTn id="38" dur="500" fill="hold"/>
                                        <p:tgtEl>
                                          <p:spTgt spid="41"/>
                                        </p:tgtEl>
                                        <p:attrNameLst>
                                          <p:attrName>ppt_w</p:attrName>
                                        </p:attrNameLst>
                                      </p:cBhvr>
                                      <p:tavLst>
                                        <p:tav tm="0">
                                          <p:val>
                                            <p:fltVal val="0"/>
                                          </p:val>
                                        </p:tav>
                                        <p:tav tm="100000">
                                          <p:val>
                                            <p:strVal val="#ppt_w"/>
                                          </p:val>
                                        </p:tav>
                                      </p:tavLst>
                                    </p:anim>
                                    <p:anim calcmode="lin" valueType="num">
                                      <p:cBhvr>
                                        <p:cTn id="39" dur="500" fill="hold"/>
                                        <p:tgtEl>
                                          <p:spTgt spid="41"/>
                                        </p:tgtEl>
                                        <p:attrNameLst>
                                          <p:attrName>ppt_h</p:attrName>
                                        </p:attrNameLst>
                                      </p:cBhvr>
                                      <p:tavLst>
                                        <p:tav tm="0">
                                          <p:val>
                                            <p:fltVal val="0"/>
                                          </p:val>
                                        </p:tav>
                                        <p:tav tm="100000">
                                          <p:val>
                                            <p:strVal val="#ppt_h"/>
                                          </p:val>
                                        </p:tav>
                                      </p:tavLst>
                                    </p:anim>
                                  </p:childTnLst>
                                </p:cTn>
                              </p:par>
                              <p:par>
                                <p:cTn id="40" presetID="22" presetClass="entr" presetSubtype="4" fill="hold" grpId="0" nodeType="withEffect">
                                  <p:stCondLst>
                                    <p:cond delay="2500"/>
                                  </p:stCondLst>
                                  <p:childTnLst>
                                    <p:set>
                                      <p:cBhvr>
                                        <p:cTn id="41" dur="1" fill="hold">
                                          <p:stCondLst>
                                            <p:cond delay="0"/>
                                          </p:stCondLst>
                                        </p:cTn>
                                        <p:tgtEl>
                                          <p:spTgt spid="42"/>
                                        </p:tgtEl>
                                        <p:attrNameLst>
                                          <p:attrName>style.visibility</p:attrName>
                                        </p:attrNameLst>
                                      </p:cBhvr>
                                      <p:to>
                                        <p:strVal val="visible"/>
                                      </p:to>
                                    </p:set>
                                    <p:animEffect transition="in" filter="wipe(down)">
                                      <p:cBhvr>
                                        <p:cTn id="42" dur="500"/>
                                        <p:tgtEl>
                                          <p:spTgt spid="42"/>
                                        </p:tgtEl>
                                      </p:cBhvr>
                                    </p:animEffect>
                                  </p:childTnLst>
                                </p:cTn>
                              </p:par>
                              <p:par>
                                <p:cTn id="43" presetID="22" presetClass="entr" presetSubtype="4" fill="hold" grpId="1" nodeType="withEffect">
                                  <p:stCondLst>
                                    <p:cond delay="2750"/>
                                  </p:stCondLst>
                                  <p:childTnLst>
                                    <p:set>
                                      <p:cBhvr>
                                        <p:cTn id="44" dur="1" fill="hold">
                                          <p:stCondLst>
                                            <p:cond delay="0"/>
                                          </p:stCondLst>
                                        </p:cTn>
                                        <p:tgtEl>
                                          <p:spTgt spid="42"/>
                                        </p:tgtEl>
                                        <p:attrNameLst>
                                          <p:attrName>style.visibility</p:attrName>
                                        </p:attrNameLst>
                                      </p:cBhvr>
                                      <p:to>
                                        <p:strVal val="visible"/>
                                      </p:to>
                                    </p:set>
                                    <p:animEffect transition="in" filter="wipe(down)">
                                      <p:cBhvr>
                                        <p:cTn id="45" dur="500"/>
                                        <p:tgtEl>
                                          <p:spTgt spid="42"/>
                                        </p:tgtEl>
                                      </p:cBhvr>
                                    </p:animEffect>
                                  </p:childTnLst>
                                </p:cTn>
                              </p:par>
                              <p:par>
                                <p:cTn id="46" presetID="22" presetClass="entr" presetSubtype="8" fill="hold" nodeType="withEffect">
                                  <p:stCondLst>
                                    <p:cond delay="3000"/>
                                  </p:stCondLst>
                                  <p:childTnLst>
                                    <p:set>
                                      <p:cBhvr>
                                        <p:cTn id="47" dur="1" fill="hold">
                                          <p:stCondLst>
                                            <p:cond delay="0"/>
                                          </p:stCondLst>
                                        </p:cTn>
                                        <p:tgtEl>
                                          <p:spTgt spid="3"/>
                                        </p:tgtEl>
                                        <p:attrNameLst>
                                          <p:attrName>style.visibility</p:attrName>
                                        </p:attrNameLst>
                                      </p:cBhvr>
                                      <p:to>
                                        <p:strVal val="visible"/>
                                      </p:to>
                                    </p:set>
                                    <p:animEffect transition="in" filter="wipe(left)">
                                      <p:cBhvr>
                                        <p:cTn id="48" dur="500"/>
                                        <p:tgtEl>
                                          <p:spTgt spid="3"/>
                                        </p:tgtEl>
                                      </p:cBhvr>
                                    </p:animEffect>
                                  </p:childTnLst>
                                </p:cTn>
                              </p:par>
                              <p:par>
                                <p:cTn id="49" presetID="22" presetClass="entr" presetSubtype="2" fill="hold" nodeType="withEffect">
                                  <p:stCondLst>
                                    <p:cond delay="3000"/>
                                  </p:stCondLst>
                                  <p:childTnLst>
                                    <p:set>
                                      <p:cBhvr>
                                        <p:cTn id="50" dur="1" fill="hold">
                                          <p:stCondLst>
                                            <p:cond delay="0"/>
                                          </p:stCondLst>
                                        </p:cTn>
                                        <p:tgtEl>
                                          <p:spTgt spid="4"/>
                                        </p:tgtEl>
                                        <p:attrNameLst>
                                          <p:attrName>style.visibility</p:attrName>
                                        </p:attrNameLst>
                                      </p:cBhvr>
                                      <p:to>
                                        <p:strVal val="visible"/>
                                      </p:to>
                                    </p:set>
                                    <p:animEffect transition="in" filter="wipe(right)">
                                      <p:cBhvr>
                                        <p:cTn id="51" dur="500"/>
                                        <p:tgtEl>
                                          <p:spTgt spid="4"/>
                                        </p:tgtEl>
                                      </p:cBhvr>
                                    </p:animEffect>
                                  </p:childTnLst>
                                </p:cTn>
                              </p:par>
                              <p:par>
                                <p:cTn id="52" presetID="42" presetClass="entr" presetSubtype="0" fill="hold" grpId="0" nodeType="withEffect">
                                  <p:stCondLst>
                                    <p:cond delay="3250"/>
                                  </p:stCondLst>
                                  <p:childTnLst>
                                    <p:set>
                                      <p:cBhvr>
                                        <p:cTn id="53" dur="1" fill="hold">
                                          <p:stCondLst>
                                            <p:cond delay="0"/>
                                          </p:stCondLst>
                                        </p:cTn>
                                        <p:tgtEl>
                                          <p:spTgt spid="98"/>
                                        </p:tgtEl>
                                        <p:attrNameLst>
                                          <p:attrName>style.visibility</p:attrName>
                                        </p:attrNameLst>
                                      </p:cBhvr>
                                      <p:to>
                                        <p:strVal val="visible"/>
                                      </p:to>
                                    </p:set>
                                    <p:animEffect transition="in" filter="fade">
                                      <p:cBhvr>
                                        <p:cTn id="54" dur="1000"/>
                                        <p:tgtEl>
                                          <p:spTgt spid="98"/>
                                        </p:tgtEl>
                                      </p:cBhvr>
                                    </p:animEffect>
                                    <p:anim calcmode="lin" valueType="num">
                                      <p:cBhvr>
                                        <p:cTn id="55" dur="1000" fill="hold"/>
                                        <p:tgtEl>
                                          <p:spTgt spid="98"/>
                                        </p:tgtEl>
                                        <p:attrNameLst>
                                          <p:attrName>ppt_x</p:attrName>
                                        </p:attrNameLst>
                                      </p:cBhvr>
                                      <p:tavLst>
                                        <p:tav tm="0">
                                          <p:val>
                                            <p:strVal val="#ppt_x"/>
                                          </p:val>
                                        </p:tav>
                                        <p:tav tm="100000">
                                          <p:val>
                                            <p:strVal val="#ppt_x"/>
                                          </p:val>
                                        </p:tav>
                                      </p:tavLst>
                                    </p:anim>
                                    <p:anim calcmode="lin" valueType="num">
                                      <p:cBhvr>
                                        <p:cTn id="56" dur="1000" fill="hold"/>
                                        <p:tgtEl>
                                          <p:spTgt spid="9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325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1000" fill="hold"/>
                                        <p:tgtEl>
                                          <p:spTgt spid="101"/>
                                        </p:tgtEl>
                                        <p:attrNameLst>
                                          <p:attrName>ppt_y</p:attrName>
                                        </p:attrNameLst>
                                      </p:cBhvr>
                                      <p:tavLst>
                                        <p:tav tm="0">
                                          <p:val>
                                            <p:strVal val="#ppt_y+.1"/>
                                          </p:val>
                                        </p:tav>
                                        <p:tav tm="100000">
                                          <p:val>
                                            <p:strVal val="#ppt_y"/>
                                          </p:val>
                                        </p:tav>
                                      </p:tavLst>
                                    </p:anim>
                                  </p:childTnLst>
                                </p:cTn>
                              </p:par>
                              <p:par>
                                <p:cTn id="62" presetID="22" presetClass="entr" presetSubtype="8" fill="hold" nodeType="withEffect">
                                  <p:stCondLst>
                                    <p:cond delay="3750"/>
                                  </p:stCondLst>
                                  <p:childTnLst>
                                    <p:set>
                                      <p:cBhvr>
                                        <p:cTn id="63" dur="1" fill="hold">
                                          <p:stCondLst>
                                            <p:cond delay="0"/>
                                          </p:stCondLst>
                                        </p:cTn>
                                        <p:tgtEl>
                                          <p:spTgt spid="5"/>
                                        </p:tgtEl>
                                        <p:attrNameLst>
                                          <p:attrName>style.visibility</p:attrName>
                                        </p:attrNameLst>
                                      </p:cBhvr>
                                      <p:to>
                                        <p:strVal val="visible"/>
                                      </p:to>
                                    </p:set>
                                    <p:animEffect transition="in" filter="wipe(left)">
                                      <p:cBhvr>
                                        <p:cTn id="64" dur="500"/>
                                        <p:tgtEl>
                                          <p:spTgt spid="5"/>
                                        </p:tgtEl>
                                      </p:cBhvr>
                                    </p:animEffect>
                                  </p:childTnLst>
                                </p:cTn>
                              </p:par>
                              <p:par>
                                <p:cTn id="65" presetID="22" presetClass="entr" presetSubtype="2" fill="hold" nodeType="withEffect">
                                  <p:stCondLst>
                                    <p:cond delay="3750"/>
                                  </p:stCondLst>
                                  <p:childTnLst>
                                    <p:set>
                                      <p:cBhvr>
                                        <p:cTn id="66" dur="1" fill="hold">
                                          <p:stCondLst>
                                            <p:cond delay="0"/>
                                          </p:stCondLst>
                                        </p:cTn>
                                        <p:tgtEl>
                                          <p:spTgt spid="6"/>
                                        </p:tgtEl>
                                        <p:attrNameLst>
                                          <p:attrName>style.visibility</p:attrName>
                                        </p:attrNameLst>
                                      </p:cBhvr>
                                      <p:to>
                                        <p:strVal val="visible"/>
                                      </p:to>
                                    </p:set>
                                    <p:animEffect transition="in" filter="wipe(right)">
                                      <p:cBhvr>
                                        <p:cTn id="67" dur="500"/>
                                        <p:tgtEl>
                                          <p:spTgt spid="6"/>
                                        </p:tgtEl>
                                      </p:cBhvr>
                                    </p:animEffect>
                                  </p:childTnLst>
                                </p:cTn>
                              </p:par>
                              <p:par>
                                <p:cTn id="68" presetID="42" presetClass="entr" presetSubtype="0" fill="hold" grpId="0" nodeType="withEffect">
                                  <p:stCondLst>
                                    <p:cond delay="400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4000"/>
                                  </p:stCondLst>
                                  <p:childTnLst>
                                    <p:set>
                                      <p:cBhvr>
                                        <p:cTn id="74" dur="1" fill="hold">
                                          <p:stCondLst>
                                            <p:cond delay="0"/>
                                          </p:stCondLst>
                                        </p:cTn>
                                        <p:tgtEl>
                                          <p:spTgt spid="103"/>
                                        </p:tgtEl>
                                        <p:attrNameLst>
                                          <p:attrName>style.visibility</p:attrName>
                                        </p:attrNameLst>
                                      </p:cBhvr>
                                      <p:to>
                                        <p:strVal val="visible"/>
                                      </p:to>
                                    </p:set>
                                    <p:animEffect transition="in" filter="fade">
                                      <p:cBhvr>
                                        <p:cTn id="75" dur="1000"/>
                                        <p:tgtEl>
                                          <p:spTgt spid="103"/>
                                        </p:tgtEl>
                                      </p:cBhvr>
                                    </p:animEffect>
                                    <p:anim calcmode="lin" valueType="num">
                                      <p:cBhvr>
                                        <p:cTn id="76" dur="1000" fill="hold"/>
                                        <p:tgtEl>
                                          <p:spTgt spid="103"/>
                                        </p:tgtEl>
                                        <p:attrNameLst>
                                          <p:attrName>ppt_x</p:attrName>
                                        </p:attrNameLst>
                                      </p:cBhvr>
                                      <p:tavLst>
                                        <p:tav tm="0">
                                          <p:val>
                                            <p:strVal val="#ppt_x"/>
                                          </p:val>
                                        </p:tav>
                                        <p:tav tm="100000">
                                          <p:val>
                                            <p:strVal val="#ppt_x"/>
                                          </p:val>
                                        </p:tav>
                                      </p:tavLst>
                                    </p:anim>
                                    <p:anim calcmode="lin" valueType="num">
                                      <p:cBhvr>
                                        <p:cTn id="77" dur="1000" fill="hold"/>
                                        <p:tgtEl>
                                          <p:spTgt spid="103"/>
                                        </p:tgtEl>
                                        <p:attrNameLst>
                                          <p:attrName>ppt_y</p:attrName>
                                        </p:attrNameLst>
                                      </p:cBhvr>
                                      <p:tavLst>
                                        <p:tav tm="0">
                                          <p:val>
                                            <p:strVal val="#ppt_y+.1"/>
                                          </p:val>
                                        </p:tav>
                                        <p:tav tm="100000">
                                          <p:val>
                                            <p:strVal val="#ppt_y"/>
                                          </p:val>
                                        </p:tav>
                                      </p:tavLst>
                                    </p:anim>
                                  </p:childTnLst>
                                </p:cTn>
                              </p:par>
                              <p:par>
                                <p:cTn id="78" presetID="22" presetClass="entr" presetSubtype="8" fill="hold" nodeType="withEffect">
                                  <p:stCondLst>
                                    <p:cond delay="4500"/>
                                  </p:stCondLst>
                                  <p:childTnLst>
                                    <p:set>
                                      <p:cBhvr>
                                        <p:cTn id="79" dur="1" fill="hold">
                                          <p:stCondLst>
                                            <p:cond delay="0"/>
                                          </p:stCondLst>
                                        </p:cTn>
                                        <p:tgtEl>
                                          <p:spTgt spid="7"/>
                                        </p:tgtEl>
                                        <p:attrNameLst>
                                          <p:attrName>style.visibility</p:attrName>
                                        </p:attrNameLst>
                                      </p:cBhvr>
                                      <p:to>
                                        <p:strVal val="visible"/>
                                      </p:to>
                                    </p:set>
                                    <p:animEffect transition="in" filter="wipe(left)">
                                      <p:cBhvr>
                                        <p:cTn id="80" dur="500"/>
                                        <p:tgtEl>
                                          <p:spTgt spid="7"/>
                                        </p:tgtEl>
                                      </p:cBhvr>
                                    </p:animEffect>
                                  </p:childTnLst>
                                </p:cTn>
                              </p:par>
                              <p:par>
                                <p:cTn id="81" presetID="22" presetClass="entr" presetSubtype="2" fill="hold" nodeType="withEffect">
                                  <p:stCondLst>
                                    <p:cond delay="4500"/>
                                  </p:stCondLst>
                                  <p:childTnLst>
                                    <p:set>
                                      <p:cBhvr>
                                        <p:cTn id="82" dur="1" fill="hold">
                                          <p:stCondLst>
                                            <p:cond delay="0"/>
                                          </p:stCondLst>
                                        </p:cTn>
                                        <p:tgtEl>
                                          <p:spTgt spid="8"/>
                                        </p:tgtEl>
                                        <p:attrNameLst>
                                          <p:attrName>style.visibility</p:attrName>
                                        </p:attrNameLst>
                                      </p:cBhvr>
                                      <p:to>
                                        <p:strVal val="visible"/>
                                      </p:to>
                                    </p:set>
                                    <p:animEffect transition="in" filter="wipe(right)">
                                      <p:cBhvr>
                                        <p:cTn id="83" dur="500"/>
                                        <p:tgtEl>
                                          <p:spTgt spid="8"/>
                                        </p:tgtEl>
                                      </p:cBhvr>
                                    </p:animEffect>
                                  </p:childTnLst>
                                </p:cTn>
                              </p:par>
                              <p:par>
                                <p:cTn id="84" presetID="42" presetClass="entr" presetSubtype="0" fill="hold" grpId="0" nodeType="withEffect">
                                  <p:stCondLst>
                                    <p:cond delay="4750"/>
                                  </p:stCondLst>
                                  <p:childTnLst>
                                    <p:set>
                                      <p:cBhvr>
                                        <p:cTn id="85" dur="1" fill="hold">
                                          <p:stCondLst>
                                            <p:cond delay="0"/>
                                          </p:stCondLst>
                                        </p:cTn>
                                        <p:tgtEl>
                                          <p:spTgt spid="94"/>
                                        </p:tgtEl>
                                        <p:attrNameLst>
                                          <p:attrName>style.visibility</p:attrName>
                                        </p:attrNameLst>
                                      </p:cBhvr>
                                      <p:to>
                                        <p:strVal val="visible"/>
                                      </p:to>
                                    </p:set>
                                    <p:animEffect transition="in" filter="fade">
                                      <p:cBhvr>
                                        <p:cTn id="86" dur="1000"/>
                                        <p:tgtEl>
                                          <p:spTgt spid="94"/>
                                        </p:tgtEl>
                                      </p:cBhvr>
                                    </p:animEffect>
                                    <p:anim calcmode="lin" valueType="num">
                                      <p:cBhvr>
                                        <p:cTn id="87" dur="1000" fill="hold"/>
                                        <p:tgtEl>
                                          <p:spTgt spid="94"/>
                                        </p:tgtEl>
                                        <p:attrNameLst>
                                          <p:attrName>ppt_x</p:attrName>
                                        </p:attrNameLst>
                                      </p:cBhvr>
                                      <p:tavLst>
                                        <p:tav tm="0">
                                          <p:val>
                                            <p:strVal val="#ppt_x"/>
                                          </p:val>
                                        </p:tav>
                                        <p:tav tm="100000">
                                          <p:val>
                                            <p:strVal val="#ppt_x"/>
                                          </p:val>
                                        </p:tav>
                                      </p:tavLst>
                                    </p:anim>
                                    <p:anim calcmode="lin" valueType="num">
                                      <p:cBhvr>
                                        <p:cTn id="88" dur="1000" fill="hold"/>
                                        <p:tgtEl>
                                          <p:spTgt spid="94"/>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4750"/>
                                  </p:stCondLst>
                                  <p:childTnLst>
                                    <p:set>
                                      <p:cBhvr>
                                        <p:cTn id="90" dur="1" fill="hold">
                                          <p:stCondLst>
                                            <p:cond delay="0"/>
                                          </p:stCondLst>
                                        </p:cTn>
                                        <p:tgtEl>
                                          <p:spTgt spid="105"/>
                                        </p:tgtEl>
                                        <p:attrNameLst>
                                          <p:attrName>style.visibility</p:attrName>
                                        </p:attrNameLst>
                                      </p:cBhvr>
                                      <p:to>
                                        <p:strVal val="visible"/>
                                      </p:to>
                                    </p:set>
                                    <p:animEffect transition="in" filter="fade">
                                      <p:cBhvr>
                                        <p:cTn id="91" dur="1000"/>
                                        <p:tgtEl>
                                          <p:spTgt spid="105"/>
                                        </p:tgtEl>
                                      </p:cBhvr>
                                    </p:animEffect>
                                    <p:anim calcmode="lin" valueType="num">
                                      <p:cBhvr>
                                        <p:cTn id="92" dur="1000" fill="hold"/>
                                        <p:tgtEl>
                                          <p:spTgt spid="105"/>
                                        </p:tgtEl>
                                        <p:attrNameLst>
                                          <p:attrName>ppt_x</p:attrName>
                                        </p:attrNameLst>
                                      </p:cBhvr>
                                      <p:tavLst>
                                        <p:tav tm="0">
                                          <p:val>
                                            <p:strVal val="#ppt_x"/>
                                          </p:val>
                                        </p:tav>
                                        <p:tav tm="100000">
                                          <p:val>
                                            <p:strVal val="#ppt_x"/>
                                          </p:val>
                                        </p:tav>
                                      </p:tavLst>
                                    </p:anim>
                                    <p:anim calcmode="lin" valueType="num">
                                      <p:cBhvr>
                                        <p:cTn id="93" dur="1000" fill="hold"/>
                                        <p:tgtEl>
                                          <p:spTgt spid="105"/>
                                        </p:tgtEl>
                                        <p:attrNameLst>
                                          <p:attrName>ppt_y</p:attrName>
                                        </p:attrNameLst>
                                      </p:cBhvr>
                                      <p:tavLst>
                                        <p:tav tm="0">
                                          <p:val>
                                            <p:strVal val="#ppt_y+.1"/>
                                          </p:val>
                                        </p:tav>
                                        <p:tav tm="100000">
                                          <p:val>
                                            <p:strVal val="#ppt_y"/>
                                          </p:val>
                                        </p:tav>
                                      </p:tavLst>
                                    </p:anim>
                                  </p:childTnLst>
                                </p:cTn>
                              </p:par>
                              <p:par>
                                <p:cTn id="94" presetID="22" presetClass="entr" presetSubtype="8" fill="hold" nodeType="withEffect">
                                  <p:stCondLst>
                                    <p:cond delay="5250"/>
                                  </p:stCondLst>
                                  <p:childTnLst>
                                    <p:set>
                                      <p:cBhvr>
                                        <p:cTn id="95" dur="1" fill="hold">
                                          <p:stCondLst>
                                            <p:cond delay="0"/>
                                          </p:stCondLst>
                                        </p:cTn>
                                        <p:tgtEl>
                                          <p:spTgt spid="9"/>
                                        </p:tgtEl>
                                        <p:attrNameLst>
                                          <p:attrName>style.visibility</p:attrName>
                                        </p:attrNameLst>
                                      </p:cBhvr>
                                      <p:to>
                                        <p:strVal val="visible"/>
                                      </p:to>
                                    </p:set>
                                    <p:animEffect transition="in" filter="wipe(left)">
                                      <p:cBhvr>
                                        <p:cTn id="96" dur="500"/>
                                        <p:tgtEl>
                                          <p:spTgt spid="9"/>
                                        </p:tgtEl>
                                      </p:cBhvr>
                                    </p:animEffect>
                                  </p:childTnLst>
                                </p:cTn>
                              </p:par>
                              <p:par>
                                <p:cTn id="97" presetID="22" presetClass="entr" presetSubtype="2" fill="hold" nodeType="withEffect">
                                  <p:stCondLst>
                                    <p:cond delay="5250"/>
                                  </p:stCondLst>
                                  <p:childTnLst>
                                    <p:set>
                                      <p:cBhvr>
                                        <p:cTn id="98" dur="1" fill="hold">
                                          <p:stCondLst>
                                            <p:cond delay="0"/>
                                          </p:stCondLst>
                                        </p:cTn>
                                        <p:tgtEl>
                                          <p:spTgt spid="10"/>
                                        </p:tgtEl>
                                        <p:attrNameLst>
                                          <p:attrName>style.visibility</p:attrName>
                                        </p:attrNameLst>
                                      </p:cBhvr>
                                      <p:to>
                                        <p:strVal val="visible"/>
                                      </p:to>
                                    </p:set>
                                    <p:animEffect transition="in" filter="wipe(right)">
                                      <p:cBhvr>
                                        <p:cTn id="99" dur="500"/>
                                        <p:tgtEl>
                                          <p:spTgt spid="10"/>
                                        </p:tgtEl>
                                      </p:cBhvr>
                                    </p:animEffect>
                                  </p:childTnLst>
                                </p:cTn>
                              </p:par>
                              <p:par>
                                <p:cTn id="100" presetID="42" presetClass="entr" presetSubtype="0" fill="hold" grpId="0" nodeType="withEffect">
                                  <p:stCondLst>
                                    <p:cond delay="5500"/>
                                  </p:stCondLst>
                                  <p:childTnLst>
                                    <p:set>
                                      <p:cBhvr>
                                        <p:cTn id="101" dur="1" fill="hold">
                                          <p:stCondLst>
                                            <p:cond delay="0"/>
                                          </p:stCondLst>
                                        </p:cTn>
                                        <p:tgtEl>
                                          <p:spTgt spid="77"/>
                                        </p:tgtEl>
                                        <p:attrNameLst>
                                          <p:attrName>style.visibility</p:attrName>
                                        </p:attrNameLst>
                                      </p:cBhvr>
                                      <p:to>
                                        <p:strVal val="visible"/>
                                      </p:to>
                                    </p:set>
                                    <p:animEffect transition="in" filter="fade">
                                      <p:cBhvr>
                                        <p:cTn id="102" dur="1000"/>
                                        <p:tgtEl>
                                          <p:spTgt spid="77"/>
                                        </p:tgtEl>
                                      </p:cBhvr>
                                    </p:animEffect>
                                    <p:anim calcmode="lin" valueType="num">
                                      <p:cBhvr>
                                        <p:cTn id="103" dur="1000" fill="hold"/>
                                        <p:tgtEl>
                                          <p:spTgt spid="77"/>
                                        </p:tgtEl>
                                        <p:attrNameLst>
                                          <p:attrName>ppt_x</p:attrName>
                                        </p:attrNameLst>
                                      </p:cBhvr>
                                      <p:tavLst>
                                        <p:tav tm="0">
                                          <p:val>
                                            <p:strVal val="#ppt_x"/>
                                          </p:val>
                                        </p:tav>
                                        <p:tav tm="100000">
                                          <p:val>
                                            <p:strVal val="#ppt_x"/>
                                          </p:val>
                                        </p:tav>
                                      </p:tavLst>
                                    </p:anim>
                                    <p:anim calcmode="lin" valueType="num">
                                      <p:cBhvr>
                                        <p:cTn id="104" dur="1000" fill="hold"/>
                                        <p:tgtEl>
                                          <p:spTgt spid="77"/>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5500"/>
                                  </p:stCondLst>
                                  <p:childTnLst>
                                    <p:set>
                                      <p:cBhvr>
                                        <p:cTn id="106" dur="1" fill="hold">
                                          <p:stCondLst>
                                            <p:cond delay="0"/>
                                          </p:stCondLst>
                                        </p:cTn>
                                        <p:tgtEl>
                                          <p:spTgt spid="107"/>
                                        </p:tgtEl>
                                        <p:attrNameLst>
                                          <p:attrName>style.visibility</p:attrName>
                                        </p:attrNameLst>
                                      </p:cBhvr>
                                      <p:to>
                                        <p:strVal val="visible"/>
                                      </p:to>
                                    </p:set>
                                    <p:animEffect transition="in" filter="fade">
                                      <p:cBhvr>
                                        <p:cTn id="107" dur="1000"/>
                                        <p:tgtEl>
                                          <p:spTgt spid="107"/>
                                        </p:tgtEl>
                                      </p:cBhvr>
                                    </p:animEffect>
                                    <p:anim calcmode="lin" valueType="num">
                                      <p:cBhvr>
                                        <p:cTn id="108" dur="1000" fill="hold"/>
                                        <p:tgtEl>
                                          <p:spTgt spid="107"/>
                                        </p:tgtEl>
                                        <p:attrNameLst>
                                          <p:attrName>ppt_x</p:attrName>
                                        </p:attrNameLst>
                                      </p:cBhvr>
                                      <p:tavLst>
                                        <p:tav tm="0">
                                          <p:val>
                                            <p:strVal val="#ppt_x"/>
                                          </p:val>
                                        </p:tav>
                                        <p:tav tm="100000">
                                          <p:val>
                                            <p:strVal val="#ppt_x"/>
                                          </p:val>
                                        </p:tav>
                                      </p:tavLst>
                                    </p:anim>
                                    <p:anim calcmode="lin" valueType="num">
                                      <p:cBhvr>
                                        <p:cTn id="109"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animBg="1"/>
      <p:bldP spid="38" grpId="0" animBg="1"/>
      <p:bldP spid="39" grpId="0" animBg="1"/>
      <p:bldP spid="40" grpId="0" animBg="1"/>
      <p:bldP spid="41" grpId="0" animBg="1"/>
      <p:bldP spid="42" grpId="0" animBg="1"/>
      <p:bldP spid="42" grpId="1" animBg="1"/>
      <p:bldP spid="77" grpId="0"/>
      <p:bldP spid="94" grpId="0"/>
      <p:bldP spid="96" grpId="0"/>
      <p:bldP spid="98" grpId="0"/>
      <p:bldP spid="101" grpId="0"/>
      <p:bldP spid="103" grpId="0"/>
      <p:bldP spid="105" grpId="0"/>
      <p:bldP spid="10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五边形 11"/>
          <p:cNvSpPr/>
          <p:nvPr/>
        </p:nvSpPr>
        <p:spPr>
          <a:xfrm>
            <a:off x="3683392" y="1755848"/>
            <a:ext cx="5023687" cy="396802"/>
          </a:xfrm>
          <a:prstGeom prst="homePlate">
            <a:avLst/>
          </a:prstGeom>
          <a:solidFill>
            <a:schemeClr val="accent4"/>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62" tIns="46181" rIns="92362" bIns="46181" rtlCol="0" anchor="ctr"/>
          <a:lstStyle/>
          <a:p>
            <a:pPr algn="ctr"/>
            <a:endParaRPr lang="zh-CN" altLang="en-US" sz="1605"/>
          </a:p>
        </p:txBody>
      </p:sp>
      <p:sp>
        <p:nvSpPr>
          <p:cNvPr id="38" name="文本框 2"/>
          <p:cNvSpPr txBox="1"/>
          <p:nvPr/>
        </p:nvSpPr>
        <p:spPr>
          <a:xfrm>
            <a:off x="1219763" y="105518"/>
            <a:ext cx="3608912" cy="523220"/>
          </a:xfrm>
          <a:prstGeom prst="rect">
            <a:avLst/>
          </a:prstGeom>
          <a:noFill/>
        </p:spPr>
        <p:txBody>
          <a:bodyPr wrap="square" rtlCol="0">
            <a:spAutoFit/>
          </a:bodyPr>
          <a:lstStyle/>
          <a:p>
            <a:pPr algn="ctr"/>
            <a:r>
              <a:rPr lang="zh-CN" altLang="en-US" sz="2800" b="1">
                <a:solidFill>
                  <a:srgbClr val="0070C0"/>
                </a:solidFill>
                <a:latin typeface="微软雅黑" panose="020B0503020204020204" pitchFamily="34" charset="-122"/>
                <a:ea typeface="微软雅黑" panose="020B0503020204020204" pitchFamily="34" charset="-122"/>
              </a:rPr>
              <a:t>研究理论与文献综述</a:t>
            </a:r>
          </a:p>
        </p:txBody>
      </p:sp>
      <p:cxnSp>
        <p:nvCxnSpPr>
          <p:cNvPr id="39" name="直接连接符 38"/>
          <p:cNvCxnSpPr/>
          <p:nvPr/>
        </p:nvCxnSpPr>
        <p:spPr>
          <a:xfrm>
            <a:off x="0" y="687715"/>
            <a:ext cx="914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0" name="图片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20" y="104414"/>
            <a:ext cx="826142" cy="583301"/>
          </a:xfrm>
          <a:prstGeom prst="rect">
            <a:avLst/>
          </a:prstGeom>
        </p:spPr>
      </p:pic>
      <p:sp>
        <p:nvSpPr>
          <p:cNvPr id="41" name="椭圆 40"/>
          <p:cNvSpPr/>
          <p:nvPr/>
        </p:nvSpPr>
        <p:spPr>
          <a:xfrm>
            <a:off x="7450353" y="286397"/>
            <a:ext cx="161462" cy="1614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7724169" y="286397"/>
            <a:ext cx="161462" cy="1614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7997985" y="286397"/>
            <a:ext cx="161462" cy="1614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8271801" y="286397"/>
            <a:ext cx="161462" cy="16146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545617" y="286397"/>
            <a:ext cx="161462" cy="1614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五边形 11"/>
          <p:cNvSpPr/>
          <p:nvPr/>
        </p:nvSpPr>
        <p:spPr>
          <a:xfrm>
            <a:off x="3683392" y="2241623"/>
            <a:ext cx="5023687" cy="396802"/>
          </a:xfrm>
          <a:prstGeom prst="homePlate">
            <a:avLst/>
          </a:prstGeom>
          <a:solidFill>
            <a:srgbClr val="FF000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62" tIns="46181" rIns="92362" bIns="46181" rtlCol="0" anchor="ctr"/>
          <a:lstStyle/>
          <a:p>
            <a:pPr algn="ctr"/>
            <a:endParaRPr lang="zh-CN" altLang="en-US" sz="1605"/>
          </a:p>
        </p:txBody>
      </p:sp>
      <p:sp>
        <p:nvSpPr>
          <p:cNvPr id="50" name="五边形 11"/>
          <p:cNvSpPr/>
          <p:nvPr/>
        </p:nvSpPr>
        <p:spPr>
          <a:xfrm>
            <a:off x="3683392" y="2676525"/>
            <a:ext cx="5023687" cy="396802"/>
          </a:xfrm>
          <a:prstGeom prst="homePlate">
            <a:avLst/>
          </a:prstGeom>
          <a:solidFill>
            <a:srgbClr val="56B197"/>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62" tIns="46181" rIns="92362" bIns="46181" rtlCol="0" anchor="ctr"/>
          <a:lstStyle/>
          <a:p>
            <a:pPr algn="ctr"/>
            <a:endParaRPr lang="zh-CN" altLang="en-US" sz="1605"/>
          </a:p>
        </p:txBody>
      </p:sp>
      <p:sp>
        <p:nvSpPr>
          <p:cNvPr id="51" name="五边形 11"/>
          <p:cNvSpPr/>
          <p:nvPr/>
        </p:nvSpPr>
        <p:spPr>
          <a:xfrm>
            <a:off x="3683392" y="3136754"/>
            <a:ext cx="5023687" cy="396802"/>
          </a:xfrm>
          <a:prstGeom prst="homePlate">
            <a:avLst/>
          </a:prstGeom>
          <a:solidFill>
            <a:srgbClr val="22354B"/>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62" tIns="46181" rIns="92362" bIns="46181" rtlCol="0" anchor="ctr"/>
          <a:lstStyle/>
          <a:p>
            <a:pPr algn="ctr"/>
            <a:endParaRPr lang="zh-CN" altLang="en-US" sz="1605"/>
          </a:p>
        </p:txBody>
      </p:sp>
      <p:pic>
        <p:nvPicPr>
          <p:cNvPr id="46" name="图片 45"/>
          <p:cNvPicPr>
            <a:picLocks noChangeAspect="1"/>
          </p:cNvPicPr>
          <p:nvPr/>
        </p:nvPicPr>
        <p:blipFill>
          <a:blip r:embed="rId4">
            <a:extLst>
              <a:ext uri="{28A0092B-C50C-407E-A947-70E740481C1C}">
                <a14:useLocalDpi xmlns:a14="http://schemas.microsoft.com/office/drawing/2010/main" val="0"/>
              </a:ext>
            </a:extLst>
          </a:blip>
          <a:srcRect l="18508" t="17457" r="19557" b="14309"/>
          <a:stretch>
            <a:fillRect/>
          </a:stretch>
        </p:blipFill>
        <p:spPr>
          <a:xfrm>
            <a:off x="393620" y="1067895"/>
            <a:ext cx="3451234" cy="3802206"/>
          </a:xfrm>
          <a:prstGeom prst="rect">
            <a:avLst/>
          </a:prstGeom>
        </p:spPr>
      </p:pic>
      <p:sp>
        <p:nvSpPr>
          <p:cNvPr id="52" name="文本框 51"/>
          <p:cNvSpPr txBox="1"/>
          <p:nvPr/>
        </p:nvSpPr>
        <p:spPr>
          <a:xfrm>
            <a:off x="3700324" y="1755848"/>
            <a:ext cx="4845293" cy="369332"/>
          </a:xfrm>
          <a:prstGeom prst="rect">
            <a:avLst/>
          </a:prstGeom>
          <a:noFill/>
        </p:spPr>
        <p:txBody>
          <a:bodyPr wrap="square" rtlCol="0">
            <a:spAutoFit/>
          </a:bodyPr>
          <a:lstStyle/>
          <a:p>
            <a:pPr>
              <a:lnSpc>
                <a:spcPct val="150000"/>
              </a:lnSpc>
            </a:pPr>
            <a:r>
              <a:rPr lang="zh-CN" altLang="en-US" sz="1200">
                <a:solidFill>
                  <a:schemeClr val="bg1"/>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53" name="文本框 52"/>
          <p:cNvSpPr txBox="1"/>
          <p:nvPr/>
        </p:nvSpPr>
        <p:spPr>
          <a:xfrm>
            <a:off x="3700324" y="2248428"/>
            <a:ext cx="4845293" cy="369332"/>
          </a:xfrm>
          <a:prstGeom prst="rect">
            <a:avLst/>
          </a:prstGeom>
          <a:noFill/>
        </p:spPr>
        <p:txBody>
          <a:bodyPr wrap="square" rtlCol="0">
            <a:spAutoFit/>
          </a:bodyPr>
          <a:lstStyle/>
          <a:p>
            <a:pPr>
              <a:lnSpc>
                <a:spcPct val="150000"/>
              </a:lnSpc>
            </a:pPr>
            <a:r>
              <a:rPr lang="zh-CN" altLang="en-US" sz="1200">
                <a:solidFill>
                  <a:schemeClr val="bg1"/>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54" name="文本框 53"/>
          <p:cNvSpPr txBox="1"/>
          <p:nvPr/>
        </p:nvSpPr>
        <p:spPr>
          <a:xfrm>
            <a:off x="3700324" y="2653628"/>
            <a:ext cx="4845293" cy="369332"/>
          </a:xfrm>
          <a:prstGeom prst="rect">
            <a:avLst/>
          </a:prstGeom>
          <a:noFill/>
        </p:spPr>
        <p:txBody>
          <a:bodyPr wrap="square" rtlCol="0">
            <a:spAutoFit/>
          </a:bodyPr>
          <a:lstStyle/>
          <a:p>
            <a:pPr>
              <a:lnSpc>
                <a:spcPct val="150000"/>
              </a:lnSpc>
            </a:pPr>
            <a:r>
              <a:rPr lang="zh-CN" altLang="en-US" sz="1200">
                <a:solidFill>
                  <a:schemeClr val="bg1"/>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55" name="文本框 54"/>
          <p:cNvSpPr txBox="1"/>
          <p:nvPr/>
        </p:nvSpPr>
        <p:spPr>
          <a:xfrm>
            <a:off x="3700324" y="3097803"/>
            <a:ext cx="4845293" cy="369332"/>
          </a:xfrm>
          <a:prstGeom prst="rect">
            <a:avLst/>
          </a:prstGeom>
          <a:noFill/>
        </p:spPr>
        <p:txBody>
          <a:bodyPr wrap="square" rtlCol="0">
            <a:spAutoFit/>
          </a:bodyPr>
          <a:lstStyle/>
          <a:p>
            <a:pPr>
              <a:lnSpc>
                <a:spcPct val="150000"/>
              </a:lnSpc>
            </a:pPr>
            <a:r>
              <a:rPr lang="zh-CN" altLang="en-US" sz="1200">
                <a:solidFill>
                  <a:schemeClr val="bg1"/>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56" name="文本框 55"/>
          <p:cNvSpPr txBox="1"/>
          <p:nvPr/>
        </p:nvSpPr>
        <p:spPr>
          <a:xfrm>
            <a:off x="3683392" y="3740163"/>
            <a:ext cx="4862225" cy="923330"/>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在此输入您的文字内容在此输入您的文字内容在此输入您的文字内容在此输入您的文字内容在此输入您的文字内容在此输入您的文字内容</a:t>
            </a:r>
          </a:p>
          <a:p>
            <a:pPr>
              <a:lnSpc>
                <a:spcPct val="150000"/>
              </a:lnSpc>
            </a:pP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57" name="文本框 2"/>
          <p:cNvSpPr txBox="1"/>
          <p:nvPr/>
        </p:nvSpPr>
        <p:spPr>
          <a:xfrm>
            <a:off x="3573637" y="1175614"/>
            <a:ext cx="1255038" cy="400110"/>
          </a:xfrm>
          <a:prstGeom prst="rect">
            <a:avLst/>
          </a:prstGeom>
          <a:noFill/>
        </p:spPr>
        <p:txBody>
          <a:bodyPr wrap="square" rtlCol="0">
            <a:spAutoFit/>
          </a:bodyPr>
          <a:lstStyle/>
          <a:p>
            <a:pPr algn="ctr"/>
            <a:r>
              <a:rPr lang="zh-CN" altLang="en-US" sz="2000" b="1">
                <a:solidFill>
                  <a:srgbClr val="0070C0"/>
                </a:solidFill>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600" advClick="0">
        <p14:prism isInverted="1"/>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500"/>
                                  </p:stCondLst>
                                  <p:iterate type="wd">
                                    <p:tmPct val="10000"/>
                                  </p:iterate>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8"/>
                                        </p:tgtEl>
                                        <p:attrNameLst>
                                          <p:attrName>ppt_y</p:attrName>
                                        </p:attrNameLst>
                                      </p:cBhvr>
                                      <p:tavLst>
                                        <p:tav tm="0">
                                          <p:val>
                                            <p:strVal val="#ppt_y"/>
                                          </p:val>
                                        </p:tav>
                                        <p:tav tm="100000">
                                          <p:val>
                                            <p:strVal val="#ppt_y"/>
                                          </p:val>
                                        </p:tav>
                                      </p:tavLst>
                                    </p:anim>
                                    <p:anim calcmode="lin" valueType="num">
                                      <p:cBhvr>
                                        <p:cTn id="14"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8"/>
                                        </p:tgtEl>
                                      </p:cBhvr>
                                    </p:animEffect>
                                  </p:childTnLst>
                                </p:cTn>
                              </p:par>
                              <p:par>
                                <p:cTn id="17" presetID="22" presetClass="entr" presetSubtype="8" fill="hold" nodeType="withEffect">
                                  <p:stCondLst>
                                    <p:cond delay="1000"/>
                                  </p:stCondLst>
                                  <p:childTnLst>
                                    <p:set>
                                      <p:cBhvr>
                                        <p:cTn id="18" dur="1" fill="hold">
                                          <p:stCondLst>
                                            <p:cond delay="0"/>
                                          </p:stCondLst>
                                        </p:cTn>
                                        <p:tgtEl>
                                          <p:spTgt spid="39"/>
                                        </p:tgtEl>
                                        <p:attrNameLst>
                                          <p:attrName>style.visibility</p:attrName>
                                        </p:attrNameLst>
                                      </p:cBhvr>
                                      <p:to>
                                        <p:strVal val="visible"/>
                                      </p:to>
                                    </p:set>
                                    <p:animEffect transition="in" filter="wipe(left)">
                                      <p:cBhvr>
                                        <p:cTn id="19" dur="500"/>
                                        <p:tgtEl>
                                          <p:spTgt spid="39"/>
                                        </p:tgtEl>
                                      </p:cBhvr>
                                    </p:animEffect>
                                  </p:childTnLst>
                                </p:cTn>
                              </p:par>
                              <p:par>
                                <p:cTn id="20" presetID="23" presetClass="entr" presetSubtype="16" fill="hold" grpId="0" nodeType="withEffect">
                                  <p:stCondLst>
                                    <p:cond delay="125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1500"/>
                                  </p:stCondLst>
                                  <p:childTnLst>
                                    <p:set>
                                      <p:cBhvr>
                                        <p:cTn id="25" dur="1" fill="hold">
                                          <p:stCondLst>
                                            <p:cond delay="0"/>
                                          </p:stCondLst>
                                        </p:cTn>
                                        <p:tgtEl>
                                          <p:spTgt spid="42"/>
                                        </p:tgtEl>
                                        <p:attrNameLst>
                                          <p:attrName>style.visibility</p:attrName>
                                        </p:attrNameLst>
                                      </p:cBhvr>
                                      <p:to>
                                        <p:strVal val="visible"/>
                                      </p:to>
                                    </p:set>
                                    <p:anim calcmode="lin" valueType="num">
                                      <p:cBhvr>
                                        <p:cTn id="26" dur="500" fill="hold"/>
                                        <p:tgtEl>
                                          <p:spTgt spid="42"/>
                                        </p:tgtEl>
                                        <p:attrNameLst>
                                          <p:attrName>ppt_w</p:attrName>
                                        </p:attrNameLst>
                                      </p:cBhvr>
                                      <p:tavLst>
                                        <p:tav tm="0">
                                          <p:val>
                                            <p:fltVal val="0"/>
                                          </p:val>
                                        </p:tav>
                                        <p:tav tm="100000">
                                          <p:val>
                                            <p:strVal val="#ppt_w"/>
                                          </p:val>
                                        </p:tav>
                                      </p:tavLst>
                                    </p:anim>
                                    <p:anim calcmode="lin" valueType="num">
                                      <p:cBhvr>
                                        <p:cTn id="27" dur="500" fill="hold"/>
                                        <p:tgtEl>
                                          <p:spTgt spid="42"/>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75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200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225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childTnLst>
                                </p:cTn>
                              </p:par>
                              <p:par>
                                <p:cTn id="40" presetID="22" presetClass="entr" presetSubtype="4" fill="hold" nodeType="withEffect">
                                  <p:stCondLst>
                                    <p:cond delay="2500"/>
                                  </p:stCondLst>
                                  <p:childTnLst>
                                    <p:set>
                                      <p:cBhvr>
                                        <p:cTn id="41" dur="1" fill="hold">
                                          <p:stCondLst>
                                            <p:cond delay="0"/>
                                          </p:stCondLst>
                                        </p:cTn>
                                        <p:tgtEl>
                                          <p:spTgt spid="46"/>
                                        </p:tgtEl>
                                        <p:attrNameLst>
                                          <p:attrName>style.visibility</p:attrName>
                                        </p:attrNameLst>
                                      </p:cBhvr>
                                      <p:to>
                                        <p:strVal val="visible"/>
                                      </p:to>
                                    </p:set>
                                    <p:animEffect transition="in" filter="wipe(down)">
                                      <p:cBhvr>
                                        <p:cTn id="42" dur="500"/>
                                        <p:tgtEl>
                                          <p:spTgt spid="46"/>
                                        </p:tgtEl>
                                      </p:cBhvr>
                                    </p:animEffect>
                                  </p:childTnLst>
                                </p:cTn>
                              </p:par>
                              <p:par>
                                <p:cTn id="43" presetID="41" presetClass="entr" presetSubtype="0" fill="hold" grpId="0" nodeType="withEffect">
                                  <p:stCondLst>
                                    <p:cond delay="2750"/>
                                  </p:stCondLst>
                                  <p:iterate type="wd">
                                    <p:tmPct val="10000"/>
                                  </p:iterate>
                                  <p:childTnLst>
                                    <p:set>
                                      <p:cBhvr>
                                        <p:cTn id="44" dur="1" fill="hold">
                                          <p:stCondLst>
                                            <p:cond delay="0"/>
                                          </p:stCondLst>
                                        </p:cTn>
                                        <p:tgtEl>
                                          <p:spTgt spid="57"/>
                                        </p:tgtEl>
                                        <p:attrNameLst>
                                          <p:attrName>style.visibility</p:attrName>
                                        </p:attrNameLst>
                                      </p:cBhvr>
                                      <p:to>
                                        <p:strVal val="visible"/>
                                      </p:to>
                                    </p:set>
                                    <p:anim calcmode="lin" valueType="num">
                                      <p:cBhvr>
                                        <p:cTn id="45"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57"/>
                                        </p:tgtEl>
                                        <p:attrNameLst>
                                          <p:attrName>ppt_y</p:attrName>
                                        </p:attrNameLst>
                                      </p:cBhvr>
                                      <p:tavLst>
                                        <p:tav tm="0">
                                          <p:val>
                                            <p:strVal val="#ppt_y"/>
                                          </p:val>
                                        </p:tav>
                                        <p:tav tm="100000">
                                          <p:val>
                                            <p:strVal val="#ppt_y"/>
                                          </p:val>
                                        </p:tav>
                                      </p:tavLst>
                                    </p:anim>
                                    <p:anim calcmode="lin" valueType="num">
                                      <p:cBhvr>
                                        <p:cTn id="47"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57"/>
                                        </p:tgtEl>
                                      </p:cBhvr>
                                    </p:animEffect>
                                  </p:childTnLst>
                                </p:cTn>
                              </p:par>
                              <p:par>
                                <p:cTn id="50" presetID="22" presetClass="entr" presetSubtype="8" fill="hold" grpId="0" nodeType="withEffect">
                                  <p:stCondLst>
                                    <p:cond delay="300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par>
                                <p:cTn id="53" presetID="10" presetClass="entr" presetSubtype="0" fill="hold" grpId="0" nodeType="withEffect">
                                  <p:stCondLst>
                                    <p:cond delay="300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500"/>
                                        <p:tgtEl>
                                          <p:spTgt spid="52"/>
                                        </p:tgtEl>
                                      </p:cBhvr>
                                    </p:animEffect>
                                  </p:childTnLst>
                                </p:cTn>
                              </p:par>
                              <p:par>
                                <p:cTn id="56" presetID="22" presetClass="entr" presetSubtype="8" fill="hold" grpId="0" nodeType="withEffect">
                                  <p:stCondLst>
                                    <p:cond delay="3250"/>
                                  </p:stCondLst>
                                  <p:childTnLst>
                                    <p:set>
                                      <p:cBhvr>
                                        <p:cTn id="57" dur="1" fill="hold">
                                          <p:stCondLst>
                                            <p:cond delay="0"/>
                                          </p:stCondLst>
                                        </p:cTn>
                                        <p:tgtEl>
                                          <p:spTgt spid="49"/>
                                        </p:tgtEl>
                                        <p:attrNameLst>
                                          <p:attrName>style.visibility</p:attrName>
                                        </p:attrNameLst>
                                      </p:cBhvr>
                                      <p:to>
                                        <p:strVal val="visible"/>
                                      </p:to>
                                    </p:set>
                                    <p:animEffect transition="in" filter="wipe(left)">
                                      <p:cBhvr>
                                        <p:cTn id="58" dur="500"/>
                                        <p:tgtEl>
                                          <p:spTgt spid="49"/>
                                        </p:tgtEl>
                                      </p:cBhvr>
                                    </p:animEffect>
                                  </p:childTnLst>
                                </p:cTn>
                              </p:par>
                              <p:par>
                                <p:cTn id="59" presetID="10" presetClass="entr" presetSubtype="0" fill="hold" grpId="0" nodeType="withEffect">
                                  <p:stCondLst>
                                    <p:cond delay="3250"/>
                                  </p:stCondLst>
                                  <p:childTnLst>
                                    <p:set>
                                      <p:cBhvr>
                                        <p:cTn id="60" dur="1" fill="hold">
                                          <p:stCondLst>
                                            <p:cond delay="0"/>
                                          </p:stCondLst>
                                        </p:cTn>
                                        <p:tgtEl>
                                          <p:spTgt spid="53"/>
                                        </p:tgtEl>
                                        <p:attrNameLst>
                                          <p:attrName>style.visibility</p:attrName>
                                        </p:attrNameLst>
                                      </p:cBhvr>
                                      <p:to>
                                        <p:strVal val="visible"/>
                                      </p:to>
                                    </p:set>
                                    <p:animEffect transition="in" filter="fade">
                                      <p:cBhvr>
                                        <p:cTn id="61" dur="500"/>
                                        <p:tgtEl>
                                          <p:spTgt spid="53"/>
                                        </p:tgtEl>
                                      </p:cBhvr>
                                    </p:animEffect>
                                  </p:childTnLst>
                                </p:cTn>
                              </p:par>
                              <p:par>
                                <p:cTn id="62" presetID="22" presetClass="entr" presetSubtype="8" fill="hold" grpId="0" nodeType="withEffect">
                                  <p:stCondLst>
                                    <p:cond delay="3500"/>
                                  </p:stCondLst>
                                  <p:childTnLst>
                                    <p:set>
                                      <p:cBhvr>
                                        <p:cTn id="63" dur="1" fill="hold">
                                          <p:stCondLst>
                                            <p:cond delay="0"/>
                                          </p:stCondLst>
                                        </p:cTn>
                                        <p:tgtEl>
                                          <p:spTgt spid="50"/>
                                        </p:tgtEl>
                                        <p:attrNameLst>
                                          <p:attrName>style.visibility</p:attrName>
                                        </p:attrNameLst>
                                      </p:cBhvr>
                                      <p:to>
                                        <p:strVal val="visible"/>
                                      </p:to>
                                    </p:set>
                                    <p:animEffect transition="in" filter="wipe(left)">
                                      <p:cBhvr>
                                        <p:cTn id="64" dur="500"/>
                                        <p:tgtEl>
                                          <p:spTgt spid="50"/>
                                        </p:tgtEl>
                                      </p:cBhvr>
                                    </p:animEffect>
                                  </p:childTnLst>
                                </p:cTn>
                              </p:par>
                              <p:par>
                                <p:cTn id="65" presetID="10" presetClass="entr" presetSubtype="0" fill="hold" grpId="0" nodeType="withEffect">
                                  <p:stCondLst>
                                    <p:cond delay="350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500"/>
                                        <p:tgtEl>
                                          <p:spTgt spid="54"/>
                                        </p:tgtEl>
                                      </p:cBhvr>
                                    </p:animEffect>
                                  </p:childTnLst>
                                </p:cTn>
                              </p:par>
                              <p:par>
                                <p:cTn id="68" presetID="22" presetClass="entr" presetSubtype="8" fill="hold" grpId="0" nodeType="withEffect">
                                  <p:stCondLst>
                                    <p:cond delay="3750"/>
                                  </p:stCondLst>
                                  <p:childTnLst>
                                    <p:set>
                                      <p:cBhvr>
                                        <p:cTn id="69" dur="1" fill="hold">
                                          <p:stCondLst>
                                            <p:cond delay="0"/>
                                          </p:stCondLst>
                                        </p:cTn>
                                        <p:tgtEl>
                                          <p:spTgt spid="51"/>
                                        </p:tgtEl>
                                        <p:attrNameLst>
                                          <p:attrName>style.visibility</p:attrName>
                                        </p:attrNameLst>
                                      </p:cBhvr>
                                      <p:to>
                                        <p:strVal val="visible"/>
                                      </p:to>
                                    </p:set>
                                    <p:animEffect transition="in" filter="wipe(left)">
                                      <p:cBhvr>
                                        <p:cTn id="70" dur="500"/>
                                        <p:tgtEl>
                                          <p:spTgt spid="51"/>
                                        </p:tgtEl>
                                      </p:cBhvr>
                                    </p:animEffect>
                                  </p:childTnLst>
                                </p:cTn>
                              </p:par>
                              <p:par>
                                <p:cTn id="71" presetID="10" presetClass="entr" presetSubtype="0" fill="hold" grpId="0" nodeType="withEffect">
                                  <p:stCondLst>
                                    <p:cond delay="375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par>
                                <p:cTn id="74" presetID="42" presetClass="entr" presetSubtype="0" fill="hold" grpId="0" nodeType="withEffect">
                                  <p:stCondLst>
                                    <p:cond delay="4000"/>
                                  </p:stCondLst>
                                  <p:childTnLst>
                                    <p:set>
                                      <p:cBhvr>
                                        <p:cTn id="75" dur="1" fill="hold">
                                          <p:stCondLst>
                                            <p:cond delay="0"/>
                                          </p:stCondLst>
                                        </p:cTn>
                                        <p:tgtEl>
                                          <p:spTgt spid="56"/>
                                        </p:tgtEl>
                                        <p:attrNameLst>
                                          <p:attrName>style.visibility</p:attrName>
                                        </p:attrNameLst>
                                      </p:cBhvr>
                                      <p:to>
                                        <p:strVal val="visible"/>
                                      </p:to>
                                    </p:set>
                                    <p:animEffect transition="in" filter="fade">
                                      <p:cBhvr>
                                        <p:cTn id="76" dur="1000"/>
                                        <p:tgtEl>
                                          <p:spTgt spid="56"/>
                                        </p:tgtEl>
                                      </p:cBhvr>
                                    </p:animEffect>
                                    <p:anim calcmode="lin" valueType="num">
                                      <p:cBhvr>
                                        <p:cTn id="77" dur="1000" fill="hold"/>
                                        <p:tgtEl>
                                          <p:spTgt spid="56"/>
                                        </p:tgtEl>
                                        <p:attrNameLst>
                                          <p:attrName>ppt_x</p:attrName>
                                        </p:attrNameLst>
                                      </p:cBhvr>
                                      <p:tavLst>
                                        <p:tav tm="0">
                                          <p:val>
                                            <p:strVal val="#ppt_x"/>
                                          </p:val>
                                        </p:tav>
                                        <p:tav tm="100000">
                                          <p:val>
                                            <p:strVal val="#ppt_x"/>
                                          </p:val>
                                        </p:tav>
                                      </p:tavLst>
                                    </p:anim>
                                    <p:anim calcmode="lin" valueType="num">
                                      <p:cBhvr>
                                        <p:cTn id="7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8" grpId="0"/>
      <p:bldP spid="41" grpId="0" animBg="1"/>
      <p:bldP spid="42" grpId="0" animBg="1"/>
      <p:bldP spid="43" grpId="0" animBg="1"/>
      <p:bldP spid="44" grpId="0" animBg="1"/>
      <p:bldP spid="45" grpId="0" animBg="1"/>
      <p:bldP spid="49" grpId="0" animBg="1"/>
      <p:bldP spid="50" grpId="0" animBg="1"/>
      <p:bldP spid="51" grpId="0" animBg="1"/>
      <p:bldP spid="52" grpId="0"/>
      <p:bldP spid="53" grpId="0"/>
      <p:bldP spid="54"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p:nvPr/>
        </p:nvSpPr>
        <p:spPr>
          <a:xfrm>
            <a:off x="1219763" y="105518"/>
            <a:ext cx="2004700" cy="523220"/>
          </a:xfrm>
          <a:prstGeom prst="rect">
            <a:avLst/>
          </a:prstGeom>
          <a:noFill/>
        </p:spPr>
        <p:txBody>
          <a:bodyPr wrap="square" rtlCol="0">
            <a:spAutoFit/>
          </a:bodyPr>
          <a:lstStyle/>
          <a:p>
            <a:pPr algn="ctr"/>
            <a:r>
              <a:rPr lang="zh-CN" altLang="en-US" sz="2800" b="1">
                <a:solidFill>
                  <a:srgbClr val="0070C0"/>
                </a:solidFill>
                <a:latin typeface="微软雅黑" panose="020B0503020204020204" pitchFamily="34" charset="-122"/>
                <a:ea typeface="微软雅黑" panose="020B0503020204020204" pitchFamily="34" charset="-122"/>
              </a:rPr>
              <a:t>主要创新</a:t>
            </a:r>
          </a:p>
        </p:txBody>
      </p:sp>
      <p:cxnSp>
        <p:nvCxnSpPr>
          <p:cNvPr id="3" name="直接连接符 2"/>
          <p:cNvCxnSpPr/>
          <p:nvPr/>
        </p:nvCxnSpPr>
        <p:spPr>
          <a:xfrm>
            <a:off x="0" y="687715"/>
            <a:ext cx="914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20" y="104414"/>
            <a:ext cx="826142" cy="583301"/>
          </a:xfrm>
          <a:prstGeom prst="rect">
            <a:avLst/>
          </a:prstGeom>
        </p:spPr>
      </p:pic>
      <p:sp>
        <p:nvSpPr>
          <p:cNvPr id="5" name="椭圆 4"/>
          <p:cNvSpPr/>
          <p:nvPr/>
        </p:nvSpPr>
        <p:spPr>
          <a:xfrm>
            <a:off x="7450353" y="286397"/>
            <a:ext cx="161462" cy="1614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7724169" y="286397"/>
            <a:ext cx="161462" cy="1614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997985" y="286397"/>
            <a:ext cx="161462" cy="1614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271801" y="286397"/>
            <a:ext cx="161462" cy="16146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545617" y="286397"/>
            <a:ext cx="161462" cy="1614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891" y="939897"/>
            <a:ext cx="2744906" cy="4105728"/>
          </a:xfrm>
          <a:prstGeom prst="rect">
            <a:avLst/>
          </a:prstGeom>
        </p:spPr>
      </p:pic>
      <p:grpSp>
        <p:nvGrpSpPr>
          <p:cNvPr id="18" name="组合 17"/>
          <p:cNvGrpSpPr/>
          <p:nvPr/>
        </p:nvGrpSpPr>
        <p:grpSpPr>
          <a:xfrm>
            <a:off x="4125939" y="1358103"/>
            <a:ext cx="3904832" cy="889581"/>
            <a:chOff x="7554929" y="1284965"/>
            <a:chExt cx="4357066" cy="889581"/>
          </a:xfrm>
        </p:grpSpPr>
        <p:sp>
          <p:nvSpPr>
            <p:cNvPr id="19" name="文本框 18"/>
            <p:cNvSpPr txBox="1"/>
            <p:nvPr/>
          </p:nvSpPr>
          <p:spPr>
            <a:xfrm>
              <a:off x="7802870" y="1528215"/>
              <a:ext cx="4109125"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20"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21" name="组合 20"/>
          <p:cNvGrpSpPr/>
          <p:nvPr/>
        </p:nvGrpSpPr>
        <p:grpSpPr>
          <a:xfrm>
            <a:off x="4125939" y="2504732"/>
            <a:ext cx="3904832" cy="889581"/>
            <a:chOff x="7554929" y="1284965"/>
            <a:chExt cx="4357066" cy="889581"/>
          </a:xfrm>
        </p:grpSpPr>
        <p:sp>
          <p:nvSpPr>
            <p:cNvPr id="22" name="文本框 21"/>
            <p:cNvSpPr txBox="1"/>
            <p:nvPr/>
          </p:nvSpPr>
          <p:spPr>
            <a:xfrm>
              <a:off x="7802870" y="1528215"/>
              <a:ext cx="4109125"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23"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24" name="组合 23"/>
          <p:cNvGrpSpPr/>
          <p:nvPr/>
        </p:nvGrpSpPr>
        <p:grpSpPr>
          <a:xfrm>
            <a:off x="4125939" y="3622332"/>
            <a:ext cx="3904832" cy="889581"/>
            <a:chOff x="7554929" y="1284965"/>
            <a:chExt cx="4357066" cy="889581"/>
          </a:xfrm>
        </p:grpSpPr>
        <p:sp>
          <p:nvSpPr>
            <p:cNvPr id="25" name="文本框 24"/>
            <p:cNvSpPr txBox="1"/>
            <p:nvPr/>
          </p:nvSpPr>
          <p:spPr>
            <a:xfrm>
              <a:off x="7802870" y="1528215"/>
              <a:ext cx="4109125"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26"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cxnSp>
        <p:nvCxnSpPr>
          <p:cNvPr id="28" name="直接连接符 27"/>
          <p:cNvCxnSpPr/>
          <p:nvPr/>
        </p:nvCxnSpPr>
        <p:spPr>
          <a:xfrm>
            <a:off x="4435229" y="2380343"/>
            <a:ext cx="3521164" cy="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4435229" y="3481397"/>
            <a:ext cx="3521164" cy="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50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gtEl>
                                      </p:cBhvr>
                                    </p:animEffect>
                                  </p:childTnLst>
                                </p:cTn>
                              </p:par>
                              <p:par>
                                <p:cTn id="17" presetID="22" presetClass="entr" presetSubtype="8" fill="hold" nodeType="withEffect">
                                  <p:stCondLst>
                                    <p:cond delay="100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par>
                                <p:cTn id="20" presetID="23" presetClass="entr" presetSubtype="16" fill="hold" grpId="0" nodeType="withEffect">
                                  <p:stCondLst>
                                    <p:cond delay="125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150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75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200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225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childTnLst>
                                </p:cTn>
                              </p:par>
                              <p:par>
                                <p:cTn id="40" presetID="26" presetClass="entr" presetSubtype="0" fill="hold" nodeType="withEffect">
                                  <p:stCondLst>
                                    <p:cond delay="250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80">
                                          <p:stCondLst>
                                            <p:cond delay="0"/>
                                          </p:stCondLst>
                                        </p:cTn>
                                        <p:tgtEl>
                                          <p:spTgt spid="17"/>
                                        </p:tgtEl>
                                      </p:cBhvr>
                                    </p:animEffect>
                                    <p:anim calcmode="lin" valueType="num">
                                      <p:cBhvr>
                                        <p:cTn id="4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48" dur="26">
                                          <p:stCondLst>
                                            <p:cond delay="650"/>
                                          </p:stCondLst>
                                        </p:cTn>
                                        <p:tgtEl>
                                          <p:spTgt spid="17"/>
                                        </p:tgtEl>
                                      </p:cBhvr>
                                      <p:to x="100000" y="60000"/>
                                    </p:animScale>
                                    <p:animScale>
                                      <p:cBhvr>
                                        <p:cTn id="49" dur="166" decel="50000">
                                          <p:stCondLst>
                                            <p:cond delay="676"/>
                                          </p:stCondLst>
                                        </p:cTn>
                                        <p:tgtEl>
                                          <p:spTgt spid="17"/>
                                        </p:tgtEl>
                                      </p:cBhvr>
                                      <p:to x="100000" y="100000"/>
                                    </p:animScale>
                                    <p:animScale>
                                      <p:cBhvr>
                                        <p:cTn id="50" dur="26">
                                          <p:stCondLst>
                                            <p:cond delay="1312"/>
                                          </p:stCondLst>
                                        </p:cTn>
                                        <p:tgtEl>
                                          <p:spTgt spid="17"/>
                                        </p:tgtEl>
                                      </p:cBhvr>
                                      <p:to x="100000" y="80000"/>
                                    </p:animScale>
                                    <p:animScale>
                                      <p:cBhvr>
                                        <p:cTn id="51" dur="166" decel="50000">
                                          <p:stCondLst>
                                            <p:cond delay="1338"/>
                                          </p:stCondLst>
                                        </p:cTn>
                                        <p:tgtEl>
                                          <p:spTgt spid="17"/>
                                        </p:tgtEl>
                                      </p:cBhvr>
                                      <p:to x="100000" y="100000"/>
                                    </p:animScale>
                                    <p:animScale>
                                      <p:cBhvr>
                                        <p:cTn id="52" dur="26">
                                          <p:stCondLst>
                                            <p:cond delay="1642"/>
                                          </p:stCondLst>
                                        </p:cTn>
                                        <p:tgtEl>
                                          <p:spTgt spid="17"/>
                                        </p:tgtEl>
                                      </p:cBhvr>
                                      <p:to x="100000" y="90000"/>
                                    </p:animScale>
                                    <p:animScale>
                                      <p:cBhvr>
                                        <p:cTn id="53" dur="166" decel="50000">
                                          <p:stCondLst>
                                            <p:cond delay="1668"/>
                                          </p:stCondLst>
                                        </p:cTn>
                                        <p:tgtEl>
                                          <p:spTgt spid="17"/>
                                        </p:tgtEl>
                                      </p:cBhvr>
                                      <p:to x="100000" y="100000"/>
                                    </p:animScale>
                                    <p:animScale>
                                      <p:cBhvr>
                                        <p:cTn id="54" dur="26">
                                          <p:stCondLst>
                                            <p:cond delay="1808"/>
                                          </p:stCondLst>
                                        </p:cTn>
                                        <p:tgtEl>
                                          <p:spTgt spid="17"/>
                                        </p:tgtEl>
                                      </p:cBhvr>
                                      <p:to x="100000" y="95000"/>
                                    </p:animScale>
                                    <p:animScale>
                                      <p:cBhvr>
                                        <p:cTn id="55" dur="166" decel="50000">
                                          <p:stCondLst>
                                            <p:cond delay="1834"/>
                                          </p:stCondLst>
                                        </p:cTn>
                                        <p:tgtEl>
                                          <p:spTgt spid="17"/>
                                        </p:tgtEl>
                                      </p:cBhvr>
                                      <p:to x="100000" y="100000"/>
                                    </p:animScale>
                                  </p:childTnLst>
                                </p:cTn>
                              </p:par>
                              <p:par>
                                <p:cTn id="56" presetID="42" presetClass="entr" presetSubtype="0" fill="hold" nodeType="withEffect">
                                  <p:stCondLst>
                                    <p:cond delay="375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par>
                                <p:cTn id="61" presetID="22" presetClass="entr" presetSubtype="8" fill="hold" nodeType="withEffect">
                                  <p:stCondLst>
                                    <p:cond delay="450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500"/>
                                        <p:tgtEl>
                                          <p:spTgt spid="28"/>
                                        </p:tgtEl>
                                      </p:cBhvr>
                                    </p:animEffect>
                                  </p:childTnLst>
                                </p:cTn>
                              </p:par>
                              <p:par>
                                <p:cTn id="64" presetID="42" presetClass="entr" presetSubtype="0" fill="hold" nodeType="withEffect">
                                  <p:stCondLst>
                                    <p:cond delay="475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1000"/>
                                        <p:tgtEl>
                                          <p:spTgt spid="21"/>
                                        </p:tgtEl>
                                      </p:cBhvr>
                                    </p:animEffect>
                                    <p:anim calcmode="lin" valueType="num">
                                      <p:cBhvr>
                                        <p:cTn id="67" dur="1000" fill="hold"/>
                                        <p:tgtEl>
                                          <p:spTgt spid="21"/>
                                        </p:tgtEl>
                                        <p:attrNameLst>
                                          <p:attrName>ppt_x</p:attrName>
                                        </p:attrNameLst>
                                      </p:cBhvr>
                                      <p:tavLst>
                                        <p:tav tm="0">
                                          <p:val>
                                            <p:strVal val="#ppt_x"/>
                                          </p:val>
                                        </p:tav>
                                        <p:tav tm="100000">
                                          <p:val>
                                            <p:strVal val="#ppt_x"/>
                                          </p:val>
                                        </p:tav>
                                      </p:tavLst>
                                    </p:anim>
                                    <p:anim calcmode="lin" valueType="num">
                                      <p:cBhvr>
                                        <p:cTn id="68" dur="1000" fill="hold"/>
                                        <p:tgtEl>
                                          <p:spTgt spid="21"/>
                                        </p:tgtEl>
                                        <p:attrNameLst>
                                          <p:attrName>ppt_y</p:attrName>
                                        </p:attrNameLst>
                                      </p:cBhvr>
                                      <p:tavLst>
                                        <p:tav tm="0">
                                          <p:val>
                                            <p:strVal val="#ppt_y+.1"/>
                                          </p:val>
                                        </p:tav>
                                        <p:tav tm="100000">
                                          <p:val>
                                            <p:strVal val="#ppt_y"/>
                                          </p:val>
                                        </p:tav>
                                      </p:tavLst>
                                    </p:anim>
                                  </p:childTnLst>
                                </p:cTn>
                              </p:par>
                              <p:par>
                                <p:cTn id="69" presetID="22" presetClass="entr" presetSubtype="8" fill="hold" nodeType="withEffect">
                                  <p:stCondLst>
                                    <p:cond delay="5500"/>
                                  </p:stCondLst>
                                  <p:childTnLst>
                                    <p:set>
                                      <p:cBhvr>
                                        <p:cTn id="70" dur="1" fill="hold">
                                          <p:stCondLst>
                                            <p:cond delay="0"/>
                                          </p:stCondLst>
                                        </p:cTn>
                                        <p:tgtEl>
                                          <p:spTgt spid="30"/>
                                        </p:tgtEl>
                                        <p:attrNameLst>
                                          <p:attrName>style.visibility</p:attrName>
                                        </p:attrNameLst>
                                      </p:cBhvr>
                                      <p:to>
                                        <p:strVal val="visible"/>
                                      </p:to>
                                    </p:set>
                                    <p:animEffect transition="in" filter="wipe(left)">
                                      <p:cBhvr>
                                        <p:cTn id="71" dur="500"/>
                                        <p:tgtEl>
                                          <p:spTgt spid="30"/>
                                        </p:tgtEl>
                                      </p:cBhvr>
                                    </p:animEffect>
                                  </p:childTnLst>
                                </p:cTn>
                              </p:par>
                              <p:par>
                                <p:cTn id="72" presetID="42" presetClass="entr" presetSubtype="0" fill="hold" nodeType="withEffect">
                                  <p:stCondLst>
                                    <p:cond delay="575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1000"/>
                                        <p:tgtEl>
                                          <p:spTgt spid="24"/>
                                        </p:tgtEl>
                                      </p:cBhvr>
                                    </p:animEffect>
                                    <p:anim calcmode="lin" valueType="num">
                                      <p:cBhvr>
                                        <p:cTn id="75" dur="1000" fill="hold"/>
                                        <p:tgtEl>
                                          <p:spTgt spid="24"/>
                                        </p:tgtEl>
                                        <p:attrNameLst>
                                          <p:attrName>ppt_x</p:attrName>
                                        </p:attrNameLst>
                                      </p:cBhvr>
                                      <p:tavLst>
                                        <p:tav tm="0">
                                          <p:val>
                                            <p:strVal val="#ppt_x"/>
                                          </p:val>
                                        </p:tav>
                                        <p:tav tm="100000">
                                          <p:val>
                                            <p:strVal val="#ppt_x"/>
                                          </p:val>
                                        </p:tav>
                                      </p:tavLst>
                                    </p:anim>
                                    <p:anim calcmode="lin" valueType="num">
                                      <p:cBhvr>
                                        <p:cTn id="7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5"/>
          <p:cNvSpPr/>
          <p:nvPr/>
        </p:nvSpPr>
        <p:spPr bwMode="auto">
          <a:xfrm>
            <a:off x="-1" y="1389683"/>
            <a:ext cx="9144001" cy="2229317"/>
          </a:xfrm>
          <a:custGeom>
            <a:avLst/>
            <a:gdLst>
              <a:gd name="T0" fmla="*/ 0 w 1994"/>
              <a:gd name="T1" fmla="*/ 71 h 973"/>
              <a:gd name="T2" fmla="*/ 1994 w 1994"/>
              <a:gd name="T3" fmla="*/ 0 h 973"/>
              <a:gd name="T4" fmla="*/ 1994 w 1994"/>
              <a:gd name="T5" fmla="*/ 973 h 973"/>
              <a:gd name="T6" fmla="*/ 0 w 1994"/>
              <a:gd name="T7" fmla="*/ 853 h 973"/>
              <a:gd name="T8" fmla="*/ 0 w 1994"/>
              <a:gd name="T9" fmla="*/ 71 h 973"/>
            </a:gdLst>
            <a:ahLst/>
            <a:cxnLst>
              <a:cxn ang="0">
                <a:pos x="T0" y="T1"/>
              </a:cxn>
              <a:cxn ang="0">
                <a:pos x="T2" y="T3"/>
              </a:cxn>
              <a:cxn ang="0">
                <a:pos x="T4" y="T5"/>
              </a:cxn>
              <a:cxn ang="0">
                <a:pos x="T6" y="T7"/>
              </a:cxn>
              <a:cxn ang="0">
                <a:pos x="T8" y="T9"/>
              </a:cxn>
            </a:cxnLst>
            <a:rect l="0" t="0" r="r" b="b"/>
            <a:pathLst>
              <a:path w="1994" h="973">
                <a:moveTo>
                  <a:pt x="0" y="71"/>
                </a:moveTo>
                <a:cubicBezTo>
                  <a:pt x="0" y="71"/>
                  <a:pt x="1110" y="435"/>
                  <a:pt x="1994" y="0"/>
                </a:cubicBezTo>
                <a:cubicBezTo>
                  <a:pt x="1994" y="973"/>
                  <a:pt x="1994" y="973"/>
                  <a:pt x="1994" y="973"/>
                </a:cubicBezTo>
                <a:cubicBezTo>
                  <a:pt x="1994" y="973"/>
                  <a:pt x="955" y="549"/>
                  <a:pt x="0" y="853"/>
                </a:cubicBezTo>
                <a:lnTo>
                  <a:pt x="0" y="71"/>
                </a:lnTo>
                <a:close/>
              </a:path>
            </a:pathLst>
          </a:custGeom>
          <a:solidFill>
            <a:srgbClr val="0070C0"/>
          </a:solidFill>
          <a:ln>
            <a:noFill/>
          </a:ln>
          <a:effectLst>
            <a:innerShdw blurRad="114300" dir="2940000">
              <a:prstClr val="black">
                <a:alpha val="38000"/>
              </a:prstClr>
            </a:innerShdw>
          </a:effectLst>
        </p:spPr>
        <p:txBody>
          <a:bodyPr vert="horz" wrap="square" lIns="91440" tIns="45720" rIns="91440" bIns="45720" numCol="1" anchor="t" anchorCtr="0" compatLnSpc="1"/>
          <a:lstStyle/>
          <a:p>
            <a:endParaRPr lang="zh-CN" altLang="en-US"/>
          </a:p>
        </p:txBody>
      </p:sp>
      <p:sp>
        <p:nvSpPr>
          <p:cNvPr id="15" name="PA_椭圆 3"/>
          <p:cNvSpPr/>
          <p:nvPr>
            <p:custDataLst>
              <p:tags r:id="rId1"/>
            </p:custDataLst>
          </p:nvPr>
        </p:nvSpPr>
        <p:spPr>
          <a:xfrm>
            <a:off x="954929" y="1135559"/>
            <a:ext cx="2426020" cy="2426018"/>
          </a:xfrm>
          <a:prstGeom prst="ellipse">
            <a:avLst/>
          </a:prstGeom>
          <a:gradFill flip="none" rotWithShape="1">
            <a:gsLst>
              <a:gs pos="0">
                <a:schemeClr val="bg1"/>
              </a:gs>
              <a:gs pos="100000">
                <a:schemeClr val="bg1">
                  <a:lumMod val="75000"/>
                </a:schemeClr>
              </a:gs>
            </a:gsLst>
            <a:lin ang="13500000" scaled="1"/>
          </a:gradFill>
          <a:ln w="381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6" name="PA_椭圆 8"/>
          <p:cNvSpPr/>
          <p:nvPr>
            <p:custDataLst>
              <p:tags r:id="rId2"/>
            </p:custDataLst>
          </p:nvPr>
        </p:nvSpPr>
        <p:spPr>
          <a:xfrm>
            <a:off x="2471681" y="917563"/>
            <a:ext cx="616797" cy="616797"/>
          </a:xfrm>
          <a:prstGeom prst="ellipse">
            <a:avLst/>
          </a:prstGeom>
          <a:solidFill>
            <a:srgbClr val="FFC000"/>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7" name="PA_椭圆 6"/>
          <p:cNvSpPr/>
          <p:nvPr>
            <p:custDataLst>
              <p:tags r:id="rId3"/>
            </p:custDataLst>
          </p:nvPr>
        </p:nvSpPr>
        <p:spPr>
          <a:xfrm>
            <a:off x="3274705" y="1744545"/>
            <a:ext cx="622370" cy="622370"/>
          </a:xfrm>
          <a:prstGeom prst="ellipse">
            <a:avLst/>
          </a:prstGeom>
          <a:solidFill>
            <a:srgbClr val="00B0F0"/>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8" name="PA_椭圆 5"/>
          <p:cNvSpPr/>
          <p:nvPr>
            <p:custDataLst>
              <p:tags r:id="rId4"/>
            </p:custDataLst>
          </p:nvPr>
        </p:nvSpPr>
        <p:spPr>
          <a:xfrm>
            <a:off x="3004892" y="2714367"/>
            <a:ext cx="484940" cy="484940"/>
          </a:xfrm>
          <a:prstGeom prst="ellipse">
            <a:avLst/>
          </a:prstGeom>
          <a:no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9" name="PA_椭圆 5"/>
          <p:cNvSpPr/>
          <p:nvPr>
            <p:custDataLst>
              <p:tags r:id="rId5"/>
            </p:custDataLst>
          </p:nvPr>
        </p:nvSpPr>
        <p:spPr>
          <a:xfrm>
            <a:off x="1092992" y="3036884"/>
            <a:ext cx="433520" cy="433520"/>
          </a:xfrm>
          <a:prstGeom prst="ellipse">
            <a:avLst/>
          </a:prstGeom>
          <a:noFill/>
          <a:ln w="38100">
            <a:solidFill>
              <a:srgbClr val="FFC000"/>
            </a:soli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0" name="PA_椭圆 13"/>
          <p:cNvSpPr/>
          <p:nvPr>
            <p:custDataLst>
              <p:tags r:id="rId6"/>
            </p:custDataLst>
          </p:nvPr>
        </p:nvSpPr>
        <p:spPr>
          <a:xfrm>
            <a:off x="2255399" y="3245396"/>
            <a:ext cx="432563" cy="432563"/>
          </a:xfrm>
          <a:prstGeom prst="ellipse">
            <a:avLst/>
          </a:prstGeom>
          <a:solidFill>
            <a:srgbClr val="0070C0"/>
          </a:solidFill>
          <a:ln w="254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1" name="PA_椭圆 11"/>
          <p:cNvSpPr/>
          <p:nvPr>
            <p:custDataLst>
              <p:tags r:id="rId7"/>
            </p:custDataLst>
          </p:nvPr>
        </p:nvSpPr>
        <p:spPr>
          <a:xfrm>
            <a:off x="827384" y="1361788"/>
            <a:ext cx="581457" cy="581457"/>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2" name="矩形 21"/>
          <p:cNvSpPr/>
          <p:nvPr/>
        </p:nvSpPr>
        <p:spPr>
          <a:xfrm>
            <a:off x="1440966" y="1768973"/>
            <a:ext cx="1451039" cy="1323439"/>
          </a:xfrm>
          <a:prstGeom prst="rect">
            <a:avLst/>
          </a:prstGeom>
        </p:spPr>
        <p:txBody>
          <a:bodyPr wrap="none">
            <a:spAutoFit/>
          </a:bodyPr>
          <a:lstStyle/>
          <a:p>
            <a:pPr algn="ctr">
              <a:defRPr/>
            </a:pPr>
            <a:r>
              <a:rPr lang="en-US" altLang="zh-CN" sz="8000" b="1" kern="10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02</a:t>
            </a:r>
            <a:endParaRPr lang="zh-CN" altLang="zh-CN" sz="8000" b="1" kern="100">
              <a:solidFill>
                <a:srgbClr val="0070C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矩形 22"/>
          <p:cNvSpPr/>
          <p:nvPr/>
        </p:nvSpPr>
        <p:spPr>
          <a:xfrm>
            <a:off x="3508494" y="2088842"/>
            <a:ext cx="5586490" cy="830997"/>
          </a:xfrm>
          <a:prstGeom prst="rect">
            <a:avLst/>
          </a:prstGeom>
        </p:spPr>
        <p:txBody>
          <a:bodyPr wrap="square">
            <a:spAutoFit/>
          </a:bodyPr>
          <a:lstStyle/>
          <a:p>
            <a:pPr algn="ctr">
              <a:defRPr/>
            </a:pPr>
            <a:r>
              <a:rPr lang="zh-CN" altLang="en-US" sz="4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研究方法与思路</a:t>
            </a:r>
            <a:endParaRPr lang="zh-CN" altLang="zh-CN" sz="4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2" name="组合 1"/>
          <p:cNvGrpSpPr/>
          <p:nvPr/>
        </p:nvGrpSpPr>
        <p:grpSpPr>
          <a:xfrm>
            <a:off x="4036932" y="3470404"/>
            <a:ext cx="2367956" cy="989637"/>
            <a:chOff x="4036932" y="3470404"/>
            <a:chExt cx="2367956" cy="989637"/>
          </a:xfrm>
        </p:grpSpPr>
        <p:sp>
          <p:nvSpPr>
            <p:cNvPr id="45" name="矩形 44"/>
            <p:cNvSpPr/>
            <p:nvPr/>
          </p:nvSpPr>
          <p:spPr>
            <a:xfrm>
              <a:off x="4036932" y="3470404"/>
              <a:ext cx="1213794" cy="369332"/>
            </a:xfrm>
            <a:prstGeom prst="rect">
              <a:avLst/>
            </a:prstGeom>
          </p:spPr>
          <p:txBody>
            <a:bodyPr wrap="none">
              <a:spAutoFit/>
            </a:bodyPr>
            <a:lstStyle/>
            <a:p>
              <a:r>
                <a:rPr lang="en-US" altLang="zh-CN" sz="1800">
                  <a:latin typeface="微软雅黑" panose="020B0503020204020204" pitchFamily="34" charset="-122"/>
                  <a:ea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rPr>
                <a:t>研究思路</a:t>
              </a:r>
              <a:endParaRPr lang="en-US" altLang="zh-CN" sz="1800">
                <a:latin typeface="微软雅黑" panose="020B0503020204020204" pitchFamily="34" charset="-122"/>
                <a:ea typeface="微软雅黑" panose="020B0503020204020204" pitchFamily="34" charset="-122"/>
              </a:endParaRPr>
            </a:p>
          </p:txBody>
        </p:sp>
        <p:sp>
          <p:nvSpPr>
            <p:cNvPr id="48" name="矩形 47"/>
            <p:cNvSpPr/>
            <p:nvPr/>
          </p:nvSpPr>
          <p:spPr>
            <a:xfrm>
              <a:off x="4036932" y="3780556"/>
              <a:ext cx="1213794" cy="369332"/>
            </a:xfrm>
            <a:prstGeom prst="rect">
              <a:avLst/>
            </a:prstGeom>
          </p:spPr>
          <p:txBody>
            <a:bodyPr wrap="none">
              <a:spAutoFit/>
            </a:bodyPr>
            <a:lstStyle/>
            <a:p>
              <a:r>
                <a:rPr lang="en-US" altLang="zh-CN" sz="1800">
                  <a:latin typeface="微软雅黑" panose="020B0503020204020204" pitchFamily="34" charset="-122"/>
                  <a:ea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rPr>
                <a:t>研究方案</a:t>
              </a:r>
              <a:endParaRPr lang="en-US" altLang="zh-CN" sz="1800">
                <a:latin typeface="微软雅黑" panose="020B0503020204020204" pitchFamily="34" charset="-122"/>
                <a:ea typeface="微软雅黑" panose="020B0503020204020204" pitchFamily="34" charset="-122"/>
              </a:endParaRPr>
            </a:p>
          </p:txBody>
        </p:sp>
        <p:sp>
          <p:nvSpPr>
            <p:cNvPr id="51" name="矩形 50"/>
            <p:cNvSpPr/>
            <p:nvPr/>
          </p:nvSpPr>
          <p:spPr>
            <a:xfrm>
              <a:off x="4036932" y="4090709"/>
              <a:ext cx="2367956" cy="369332"/>
            </a:xfrm>
            <a:prstGeom prst="rect">
              <a:avLst/>
            </a:prstGeom>
          </p:spPr>
          <p:txBody>
            <a:bodyPr wrap="none">
              <a:spAutoFit/>
            </a:bodyPr>
            <a:lstStyle/>
            <a:p>
              <a:r>
                <a:rPr lang="en-US" altLang="zh-CN" sz="1800">
                  <a:latin typeface="微软雅黑" panose="020B0503020204020204" pitchFamily="34" charset="-122"/>
                  <a:ea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rPr>
                <a:t>研究方案可行性论证</a:t>
              </a:r>
              <a:endParaRPr lang="en-US" altLang="zh-CN" sz="1800">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6862491" y="417439"/>
            <a:ext cx="1737522" cy="240619"/>
            <a:chOff x="4742723" y="4583139"/>
            <a:chExt cx="2804050" cy="388316"/>
          </a:xfrm>
        </p:grpSpPr>
        <p:grpSp>
          <p:nvGrpSpPr>
            <p:cNvPr id="53" name="组合 52"/>
            <p:cNvGrpSpPr/>
            <p:nvPr/>
          </p:nvGrpSpPr>
          <p:grpSpPr>
            <a:xfrm>
              <a:off x="4742723" y="4583139"/>
              <a:ext cx="383088" cy="388316"/>
              <a:chOff x="4796805" y="-215900"/>
              <a:chExt cx="2093913" cy="2122488"/>
            </a:xfrm>
            <a:solidFill>
              <a:schemeClr val="bg1">
                <a:lumMod val="50000"/>
              </a:schemeClr>
            </a:solidFill>
          </p:grpSpPr>
          <p:sp>
            <p:nvSpPr>
              <p:cNvPr id="69" name="Freeform 6"/>
              <p:cNvSpPr>
                <a:spLocks noEditPoints="1"/>
              </p:cNvSpPr>
              <p:nvPr/>
            </p:nvSpPr>
            <p:spPr bwMode="auto">
              <a:xfrm>
                <a:off x="4796805" y="-21590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sp>
            <p:nvSpPr>
              <p:cNvPr id="70" name="Freeform 7"/>
              <p:cNvSpPr>
                <a:spLocks noEditPoints="1"/>
              </p:cNvSpPr>
              <p:nvPr/>
            </p:nvSpPr>
            <p:spPr bwMode="auto">
              <a:xfrm>
                <a:off x="5168280" y="0"/>
                <a:ext cx="1360488" cy="1641475"/>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grpSp>
        <p:grpSp>
          <p:nvGrpSpPr>
            <p:cNvPr id="54" name="组合 53"/>
            <p:cNvGrpSpPr/>
            <p:nvPr/>
          </p:nvGrpSpPr>
          <p:grpSpPr>
            <a:xfrm>
              <a:off x="5342128" y="4583139"/>
              <a:ext cx="383088" cy="388316"/>
              <a:chOff x="10019977" y="-551766"/>
              <a:chExt cx="2093913" cy="2122488"/>
            </a:xfrm>
            <a:solidFill>
              <a:schemeClr val="bg1">
                <a:lumMod val="50000"/>
              </a:schemeClr>
            </a:solidFill>
          </p:grpSpPr>
          <p:sp>
            <p:nvSpPr>
              <p:cNvPr id="67" name="Freeform 6"/>
              <p:cNvSpPr>
                <a:spLocks noEditPoints="1"/>
              </p:cNvSpPr>
              <p:nvPr/>
            </p:nvSpPr>
            <p:spPr bwMode="auto">
              <a:xfrm>
                <a:off x="10019977" y="-5517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68" name="Freeform 6"/>
              <p:cNvSpPr>
                <a:spLocks noEditPoints="1"/>
              </p:cNvSpPr>
              <p:nvPr/>
            </p:nvSpPr>
            <p:spPr bwMode="auto">
              <a:xfrm>
                <a:off x="10357957" y="-215900"/>
                <a:ext cx="1417952" cy="1401540"/>
              </a:xfrm>
              <a:custGeom>
                <a:avLst/>
                <a:gdLst>
                  <a:gd name="T0" fmla="*/ 675 w 1848"/>
                  <a:gd name="T1" fmla="*/ 126 h 1848"/>
                  <a:gd name="T2" fmla="*/ 286 w 1848"/>
                  <a:gd name="T3" fmla="*/ 287 h 1848"/>
                  <a:gd name="T4" fmla="*/ 126 w 1848"/>
                  <a:gd name="T5" fmla="*/ 675 h 1848"/>
                  <a:gd name="T6" fmla="*/ 286 w 1848"/>
                  <a:gd name="T7" fmla="*/ 1064 h 1848"/>
                  <a:gd name="T8" fmla="*/ 675 w 1848"/>
                  <a:gd name="T9" fmla="*/ 1225 h 1848"/>
                  <a:gd name="T10" fmla="*/ 1063 w 1848"/>
                  <a:gd name="T11" fmla="*/ 1064 h 1848"/>
                  <a:gd name="T12" fmla="*/ 1063 w 1848"/>
                  <a:gd name="T13" fmla="*/ 287 h 1848"/>
                  <a:gd name="T14" fmla="*/ 675 w 1848"/>
                  <a:gd name="T15" fmla="*/ 126 h 1848"/>
                  <a:gd name="T16" fmla="*/ 675 w 1848"/>
                  <a:gd name="T17" fmla="*/ 1350 h 1848"/>
                  <a:gd name="T18" fmla="*/ 198 w 1848"/>
                  <a:gd name="T19" fmla="*/ 1153 h 1848"/>
                  <a:gd name="T20" fmla="*/ 0 w 1848"/>
                  <a:gd name="T21" fmla="*/ 675 h 1848"/>
                  <a:gd name="T22" fmla="*/ 198 w 1848"/>
                  <a:gd name="T23" fmla="*/ 198 h 1848"/>
                  <a:gd name="T24" fmla="*/ 675 w 1848"/>
                  <a:gd name="T25" fmla="*/ 0 h 1848"/>
                  <a:gd name="T26" fmla="*/ 1152 w 1848"/>
                  <a:gd name="T27" fmla="*/ 198 h 1848"/>
                  <a:gd name="T28" fmla="*/ 1152 w 1848"/>
                  <a:gd name="T29" fmla="*/ 1153 h 1848"/>
                  <a:gd name="T30" fmla="*/ 675 w 1848"/>
                  <a:gd name="T31" fmla="*/ 1350 h 1848"/>
                  <a:gd name="T32" fmla="*/ 1261 w 1848"/>
                  <a:gd name="T33" fmla="*/ 1068 h 1848"/>
                  <a:gd name="T34" fmla="*/ 1261 w 1848"/>
                  <a:gd name="T35" fmla="*/ 1153 h 1848"/>
                  <a:gd name="T36" fmla="*/ 1153 w 1848"/>
                  <a:gd name="T37" fmla="*/ 1261 h 1848"/>
                  <a:gd name="T38" fmla="*/ 1067 w 1848"/>
                  <a:gd name="T39" fmla="*/ 1261 h 1848"/>
                  <a:gd name="T40" fmla="*/ 1063 w 1848"/>
                  <a:gd name="T41" fmla="*/ 1257 h 1848"/>
                  <a:gd name="T42" fmla="*/ 1063 w 1848"/>
                  <a:gd name="T43" fmla="*/ 1172 h 1848"/>
                  <a:gd name="T44" fmla="*/ 1171 w 1848"/>
                  <a:gd name="T45" fmla="*/ 1064 h 1848"/>
                  <a:gd name="T46" fmla="*/ 1257 w 1848"/>
                  <a:gd name="T47" fmla="*/ 1064 h 1848"/>
                  <a:gd name="T48" fmla="*/ 1261 w 1848"/>
                  <a:gd name="T49" fmla="*/ 1068 h 1848"/>
                  <a:gd name="T50" fmla="*/ 1401 w 1848"/>
                  <a:gd name="T51" fmla="*/ 1250 h 1848"/>
                  <a:gd name="T52" fmla="*/ 1401 w 1848"/>
                  <a:gd name="T53" fmla="*/ 1401 h 1848"/>
                  <a:gd name="T54" fmla="*/ 1250 w 1848"/>
                  <a:gd name="T55" fmla="*/ 1401 h 1848"/>
                  <a:gd name="T56" fmla="*/ 1250 w 1848"/>
                  <a:gd name="T57" fmla="*/ 1250 h 1848"/>
                  <a:gd name="T58" fmla="*/ 1401 w 1848"/>
                  <a:gd name="T59" fmla="*/ 1250 h 1848"/>
                  <a:gd name="T60" fmla="*/ 1827 w 1848"/>
                  <a:gd name="T61" fmla="*/ 1655 h 1848"/>
                  <a:gd name="T62" fmla="*/ 1823 w 1848"/>
                  <a:gd name="T63" fmla="*/ 1736 h 1848"/>
                  <a:gd name="T64" fmla="*/ 1736 w 1848"/>
                  <a:gd name="T65" fmla="*/ 1823 h 1848"/>
                  <a:gd name="T66" fmla="*/ 1654 w 1848"/>
                  <a:gd name="T67" fmla="*/ 1827 h 1848"/>
                  <a:gd name="T68" fmla="*/ 1396 w 1848"/>
                  <a:gd name="T69" fmla="*/ 1569 h 1848"/>
                  <a:gd name="T70" fmla="*/ 1400 w 1848"/>
                  <a:gd name="T71" fmla="*/ 1487 h 1848"/>
                  <a:gd name="T72" fmla="*/ 1487 w 1848"/>
                  <a:gd name="T73" fmla="*/ 1400 h 1848"/>
                  <a:gd name="T74" fmla="*/ 1568 w 1848"/>
                  <a:gd name="T75" fmla="*/ 1396 h 1848"/>
                  <a:gd name="T76" fmla="*/ 1827 w 1848"/>
                  <a:gd name="T77" fmla="*/ 1655 h 1848"/>
                  <a:gd name="T78" fmla="*/ 675 w 1848"/>
                  <a:gd name="T79" fmla="*/ 270 h 1848"/>
                  <a:gd name="T80" fmla="*/ 389 w 1848"/>
                  <a:gd name="T81" fmla="*/ 389 h 1848"/>
                  <a:gd name="T82" fmla="*/ 270 w 1848"/>
                  <a:gd name="T83" fmla="*/ 675 h 1848"/>
                  <a:gd name="T84" fmla="*/ 389 w 1848"/>
                  <a:gd name="T85" fmla="*/ 962 h 1848"/>
                  <a:gd name="T86" fmla="*/ 675 w 1848"/>
                  <a:gd name="T87" fmla="*/ 1080 h 1848"/>
                  <a:gd name="T88" fmla="*/ 961 w 1848"/>
                  <a:gd name="T89" fmla="*/ 962 h 1848"/>
                  <a:gd name="T90" fmla="*/ 961 w 1848"/>
                  <a:gd name="T91" fmla="*/ 389 h 1848"/>
                  <a:gd name="T92" fmla="*/ 675 w 1848"/>
                  <a:gd name="T93" fmla="*/ 270 h 1848"/>
                  <a:gd name="T94" fmla="*/ 675 w 1848"/>
                  <a:gd name="T95" fmla="*/ 1164 h 1848"/>
                  <a:gd name="T96" fmla="*/ 329 w 1848"/>
                  <a:gd name="T97" fmla="*/ 1021 h 1848"/>
                  <a:gd name="T98" fmla="*/ 186 w 1848"/>
                  <a:gd name="T99" fmla="*/ 675 h 1848"/>
                  <a:gd name="T100" fmla="*/ 329 w 1848"/>
                  <a:gd name="T101" fmla="*/ 330 h 1848"/>
                  <a:gd name="T102" fmla="*/ 675 w 1848"/>
                  <a:gd name="T103" fmla="*/ 187 h 1848"/>
                  <a:gd name="T104" fmla="*/ 1021 w 1848"/>
                  <a:gd name="T105" fmla="*/ 330 h 1848"/>
                  <a:gd name="T106" fmla="*/ 1021 w 1848"/>
                  <a:gd name="T107" fmla="*/ 1021 h 1848"/>
                  <a:gd name="T108" fmla="*/ 675 w 1848"/>
                  <a:gd name="T109" fmla="*/ 1164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8" h="1848">
                    <a:moveTo>
                      <a:pt x="675" y="126"/>
                    </a:moveTo>
                    <a:cubicBezTo>
                      <a:pt x="528" y="126"/>
                      <a:pt x="390" y="183"/>
                      <a:pt x="286" y="287"/>
                    </a:cubicBezTo>
                    <a:cubicBezTo>
                      <a:pt x="183" y="391"/>
                      <a:pt x="126" y="529"/>
                      <a:pt x="126" y="675"/>
                    </a:cubicBezTo>
                    <a:cubicBezTo>
                      <a:pt x="126" y="822"/>
                      <a:pt x="183" y="960"/>
                      <a:pt x="286" y="1064"/>
                    </a:cubicBezTo>
                    <a:cubicBezTo>
                      <a:pt x="390" y="1168"/>
                      <a:pt x="528" y="1225"/>
                      <a:pt x="675" y="1225"/>
                    </a:cubicBezTo>
                    <a:cubicBezTo>
                      <a:pt x="822" y="1225"/>
                      <a:pt x="960" y="1168"/>
                      <a:pt x="1063" y="1064"/>
                    </a:cubicBezTo>
                    <a:cubicBezTo>
                      <a:pt x="1278" y="850"/>
                      <a:pt x="1278" y="501"/>
                      <a:pt x="1063" y="287"/>
                    </a:cubicBezTo>
                    <a:cubicBezTo>
                      <a:pt x="960" y="183"/>
                      <a:pt x="822" y="126"/>
                      <a:pt x="675" y="126"/>
                    </a:cubicBezTo>
                    <a:close/>
                    <a:moveTo>
                      <a:pt x="675" y="1350"/>
                    </a:moveTo>
                    <a:cubicBezTo>
                      <a:pt x="495" y="1350"/>
                      <a:pt x="325" y="1280"/>
                      <a:pt x="198" y="1153"/>
                    </a:cubicBezTo>
                    <a:cubicBezTo>
                      <a:pt x="70" y="1025"/>
                      <a:pt x="0" y="856"/>
                      <a:pt x="0" y="675"/>
                    </a:cubicBezTo>
                    <a:cubicBezTo>
                      <a:pt x="0" y="495"/>
                      <a:pt x="70" y="326"/>
                      <a:pt x="198" y="198"/>
                    </a:cubicBezTo>
                    <a:cubicBezTo>
                      <a:pt x="325" y="71"/>
                      <a:pt x="495" y="0"/>
                      <a:pt x="675" y="0"/>
                    </a:cubicBezTo>
                    <a:cubicBezTo>
                      <a:pt x="855" y="0"/>
                      <a:pt x="1025" y="71"/>
                      <a:pt x="1152" y="198"/>
                    </a:cubicBezTo>
                    <a:cubicBezTo>
                      <a:pt x="1415" y="461"/>
                      <a:pt x="1415" y="889"/>
                      <a:pt x="1152" y="1153"/>
                    </a:cubicBezTo>
                    <a:cubicBezTo>
                      <a:pt x="1025" y="1280"/>
                      <a:pt x="855" y="1350"/>
                      <a:pt x="675" y="1350"/>
                    </a:cubicBezTo>
                    <a:close/>
                    <a:moveTo>
                      <a:pt x="1261" y="1068"/>
                    </a:moveTo>
                    <a:cubicBezTo>
                      <a:pt x="1284" y="1091"/>
                      <a:pt x="1284" y="1130"/>
                      <a:pt x="1261" y="1153"/>
                    </a:cubicBezTo>
                    <a:lnTo>
                      <a:pt x="1153" y="1261"/>
                    </a:lnTo>
                    <a:cubicBezTo>
                      <a:pt x="1129" y="1285"/>
                      <a:pt x="1091" y="1285"/>
                      <a:pt x="1067" y="1261"/>
                    </a:cubicBezTo>
                    <a:lnTo>
                      <a:pt x="1063" y="1257"/>
                    </a:lnTo>
                    <a:cubicBezTo>
                      <a:pt x="1040" y="1234"/>
                      <a:pt x="1040" y="1195"/>
                      <a:pt x="1063" y="1172"/>
                    </a:cubicBezTo>
                    <a:lnTo>
                      <a:pt x="1171" y="1064"/>
                    </a:lnTo>
                    <a:cubicBezTo>
                      <a:pt x="1195" y="1040"/>
                      <a:pt x="1233" y="1040"/>
                      <a:pt x="1257" y="1064"/>
                    </a:cubicBezTo>
                    <a:lnTo>
                      <a:pt x="1261" y="1068"/>
                    </a:lnTo>
                    <a:close/>
                    <a:moveTo>
                      <a:pt x="1401" y="1250"/>
                    </a:moveTo>
                    <a:cubicBezTo>
                      <a:pt x="1442" y="1292"/>
                      <a:pt x="1442" y="1359"/>
                      <a:pt x="1401" y="1401"/>
                    </a:cubicBezTo>
                    <a:cubicBezTo>
                      <a:pt x="1359" y="1443"/>
                      <a:pt x="1291" y="1443"/>
                      <a:pt x="1250" y="1401"/>
                    </a:cubicBezTo>
                    <a:cubicBezTo>
                      <a:pt x="1208" y="1359"/>
                      <a:pt x="1208" y="1292"/>
                      <a:pt x="1250" y="1250"/>
                    </a:cubicBezTo>
                    <a:cubicBezTo>
                      <a:pt x="1291" y="1208"/>
                      <a:pt x="1359" y="1208"/>
                      <a:pt x="1401" y="1250"/>
                    </a:cubicBezTo>
                    <a:close/>
                    <a:moveTo>
                      <a:pt x="1827" y="1655"/>
                    </a:moveTo>
                    <a:cubicBezTo>
                      <a:pt x="1848" y="1676"/>
                      <a:pt x="1846" y="1713"/>
                      <a:pt x="1823" y="1736"/>
                    </a:cubicBezTo>
                    <a:lnTo>
                      <a:pt x="1736" y="1823"/>
                    </a:lnTo>
                    <a:cubicBezTo>
                      <a:pt x="1713" y="1847"/>
                      <a:pt x="1676" y="1848"/>
                      <a:pt x="1654" y="1827"/>
                    </a:cubicBezTo>
                    <a:lnTo>
                      <a:pt x="1396" y="1569"/>
                    </a:lnTo>
                    <a:cubicBezTo>
                      <a:pt x="1375" y="1547"/>
                      <a:pt x="1376" y="1511"/>
                      <a:pt x="1400" y="1487"/>
                    </a:cubicBezTo>
                    <a:lnTo>
                      <a:pt x="1487" y="1400"/>
                    </a:lnTo>
                    <a:cubicBezTo>
                      <a:pt x="1510" y="1377"/>
                      <a:pt x="1547" y="1375"/>
                      <a:pt x="1568" y="1396"/>
                    </a:cubicBezTo>
                    <a:lnTo>
                      <a:pt x="1827" y="1655"/>
                    </a:lnTo>
                    <a:close/>
                    <a:moveTo>
                      <a:pt x="675" y="270"/>
                    </a:moveTo>
                    <a:cubicBezTo>
                      <a:pt x="567" y="270"/>
                      <a:pt x="465" y="312"/>
                      <a:pt x="389" y="389"/>
                    </a:cubicBezTo>
                    <a:cubicBezTo>
                      <a:pt x="312" y="465"/>
                      <a:pt x="270" y="567"/>
                      <a:pt x="270" y="675"/>
                    </a:cubicBezTo>
                    <a:cubicBezTo>
                      <a:pt x="270" y="783"/>
                      <a:pt x="312" y="885"/>
                      <a:pt x="389" y="962"/>
                    </a:cubicBezTo>
                    <a:cubicBezTo>
                      <a:pt x="465" y="1038"/>
                      <a:pt x="567" y="1080"/>
                      <a:pt x="675" y="1080"/>
                    </a:cubicBezTo>
                    <a:cubicBezTo>
                      <a:pt x="783" y="1080"/>
                      <a:pt x="885" y="1038"/>
                      <a:pt x="961" y="962"/>
                    </a:cubicBezTo>
                    <a:cubicBezTo>
                      <a:pt x="1119" y="804"/>
                      <a:pt x="1119" y="547"/>
                      <a:pt x="961" y="389"/>
                    </a:cubicBezTo>
                    <a:cubicBezTo>
                      <a:pt x="885" y="312"/>
                      <a:pt x="783" y="270"/>
                      <a:pt x="675" y="270"/>
                    </a:cubicBezTo>
                    <a:close/>
                    <a:moveTo>
                      <a:pt x="675" y="1164"/>
                    </a:moveTo>
                    <a:cubicBezTo>
                      <a:pt x="544" y="1164"/>
                      <a:pt x="422" y="1113"/>
                      <a:pt x="329" y="1021"/>
                    </a:cubicBezTo>
                    <a:cubicBezTo>
                      <a:pt x="237" y="929"/>
                      <a:pt x="186" y="806"/>
                      <a:pt x="186" y="675"/>
                    </a:cubicBezTo>
                    <a:cubicBezTo>
                      <a:pt x="186" y="545"/>
                      <a:pt x="237" y="422"/>
                      <a:pt x="329" y="330"/>
                    </a:cubicBezTo>
                    <a:cubicBezTo>
                      <a:pt x="422" y="237"/>
                      <a:pt x="544" y="187"/>
                      <a:pt x="675" y="187"/>
                    </a:cubicBezTo>
                    <a:cubicBezTo>
                      <a:pt x="806" y="187"/>
                      <a:pt x="928" y="237"/>
                      <a:pt x="1021" y="330"/>
                    </a:cubicBezTo>
                    <a:cubicBezTo>
                      <a:pt x="1211" y="520"/>
                      <a:pt x="1211" y="830"/>
                      <a:pt x="1021" y="1021"/>
                    </a:cubicBezTo>
                    <a:cubicBezTo>
                      <a:pt x="928" y="1113"/>
                      <a:pt x="806" y="1164"/>
                      <a:pt x="675" y="1164"/>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55" name="组合 54"/>
            <p:cNvGrpSpPr/>
            <p:nvPr/>
          </p:nvGrpSpPr>
          <p:grpSpPr>
            <a:xfrm>
              <a:off x="6564279" y="4583139"/>
              <a:ext cx="383088" cy="388316"/>
              <a:chOff x="2317849" y="-1212230"/>
              <a:chExt cx="2093913" cy="2122488"/>
            </a:xfrm>
            <a:solidFill>
              <a:schemeClr val="bg1">
                <a:lumMod val="50000"/>
              </a:schemeClr>
            </a:solidFill>
          </p:grpSpPr>
          <p:sp>
            <p:nvSpPr>
              <p:cNvPr id="65" name="Freeform 6"/>
              <p:cNvSpPr>
                <a:spLocks noEditPoints="1"/>
              </p:cNvSpPr>
              <p:nvPr/>
            </p:nvSpPr>
            <p:spPr bwMode="auto">
              <a:xfrm>
                <a:off x="2317849" y="-121223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66" name="Freeform 7"/>
              <p:cNvSpPr>
                <a:spLocks noEditPoints="1"/>
              </p:cNvSpPr>
              <p:nvPr/>
            </p:nvSpPr>
            <p:spPr bwMode="auto">
              <a:xfrm>
                <a:off x="2723116" y="-1037197"/>
                <a:ext cx="1283378" cy="1723206"/>
              </a:xfrm>
              <a:custGeom>
                <a:avLst/>
                <a:gdLst>
                  <a:gd name="T0" fmla="*/ 337 w 1669"/>
                  <a:gd name="T1" fmla="*/ 844 h 2273"/>
                  <a:gd name="T2" fmla="*/ 513 w 1669"/>
                  <a:gd name="T3" fmla="*/ 1259 h 2273"/>
                  <a:gd name="T4" fmla="*/ 656 w 1669"/>
                  <a:gd name="T5" fmla="*/ 1590 h 2273"/>
                  <a:gd name="T6" fmla="*/ 978 w 1669"/>
                  <a:gd name="T7" fmla="*/ 1600 h 2273"/>
                  <a:gd name="T8" fmla="*/ 1049 w 1669"/>
                  <a:gd name="T9" fmla="*/ 1467 h 2273"/>
                  <a:gd name="T10" fmla="*/ 1229 w 1669"/>
                  <a:gd name="T11" fmla="*/ 1135 h 2273"/>
                  <a:gd name="T12" fmla="*/ 835 w 1669"/>
                  <a:gd name="T13" fmla="*/ 346 h 2273"/>
                  <a:gd name="T14" fmla="*/ 691 w 1669"/>
                  <a:gd name="T15" fmla="*/ 1704 h 2273"/>
                  <a:gd name="T16" fmla="*/ 528 w 1669"/>
                  <a:gd name="T17" fmla="*/ 1515 h 2273"/>
                  <a:gd name="T18" fmla="*/ 354 w 1669"/>
                  <a:gd name="T19" fmla="*/ 1192 h 2273"/>
                  <a:gd name="T20" fmla="*/ 835 w 1669"/>
                  <a:gd name="T21" fmla="*/ 242 h 2273"/>
                  <a:gd name="T22" fmla="*/ 1316 w 1669"/>
                  <a:gd name="T23" fmla="*/ 1192 h 2273"/>
                  <a:gd name="T24" fmla="*/ 1142 w 1669"/>
                  <a:gd name="T25" fmla="*/ 1515 h 2273"/>
                  <a:gd name="T26" fmla="*/ 978 w 1669"/>
                  <a:gd name="T27" fmla="*/ 1704 h 2273"/>
                  <a:gd name="T28" fmla="*/ 597 w 1669"/>
                  <a:gd name="T29" fmla="*/ 2037 h 2273"/>
                  <a:gd name="T30" fmla="*/ 1002 w 1669"/>
                  <a:gd name="T31" fmla="*/ 2115 h 2273"/>
                  <a:gd name="T32" fmla="*/ 1002 w 1669"/>
                  <a:gd name="T33" fmla="*/ 1960 h 2273"/>
                  <a:gd name="T34" fmla="*/ 645 w 1669"/>
                  <a:gd name="T35" fmla="*/ 2086 h 2273"/>
                  <a:gd name="T36" fmla="*/ 1033 w 1669"/>
                  <a:gd name="T37" fmla="*/ 2086 h 2273"/>
                  <a:gd name="T38" fmla="*/ 1081 w 1669"/>
                  <a:gd name="T39" fmla="*/ 2037 h 2273"/>
                  <a:gd name="T40" fmla="*/ 597 w 1669"/>
                  <a:gd name="T41" fmla="*/ 1795 h 2273"/>
                  <a:gd name="T42" fmla="*/ 1081 w 1669"/>
                  <a:gd name="T43" fmla="*/ 2037 h 2273"/>
                  <a:gd name="T44" fmla="*/ 1077 w 1669"/>
                  <a:gd name="T45" fmla="*/ 949 h 2273"/>
                  <a:gd name="T46" fmla="*/ 914 w 1669"/>
                  <a:gd name="T47" fmla="*/ 1113 h 2273"/>
                  <a:gd name="T48" fmla="*/ 756 w 1669"/>
                  <a:gd name="T49" fmla="*/ 1113 h 2273"/>
                  <a:gd name="T50" fmla="*/ 592 w 1669"/>
                  <a:gd name="T51" fmla="*/ 949 h 2273"/>
                  <a:gd name="T52" fmla="*/ 592 w 1669"/>
                  <a:gd name="T53" fmla="*/ 791 h 2273"/>
                  <a:gd name="T54" fmla="*/ 756 w 1669"/>
                  <a:gd name="T55" fmla="*/ 628 h 2273"/>
                  <a:gd name="T56" fmla="*/ 914 w 1669"/>
                  <a:gd name="T57" fmla="*/ 628 h 2273"/>
                  <a:gd name="T58" fmla="*/ 1077 w 1669"/>
                  <a:gd name="T59" fmla="*/ 791 h 2273"/>
                  <a:gd name="T60" fmla="*/ 1604 w 1669"/>
                  <a:gd name="T61" fmla="*/ 768 h 2273"/>
                  <a:gd name="T62" fmla="*/ 1518 w 1669"/>
                  <a:gd name="T63" fmla="*/ 844 h 2273"/>
                  <a:gd name="T64" fmla="*/ 1604 w 1669"/>
                  <a:gd name="T65" fmla="*/ 893 h 2273"/>
                  <a:gd name="T66" fmla="*/ 1604 w 1669"/>
                  <a:gd name="T67" fmla="*/ 768 h 2273"/>
                  <a:gd name="T68" fmla="*/ 1421 w 1669"/>
                  <a:gd name="T69" fmla="*/ 336 h 2273"/>
                  <a:gd name="T70" fmla="*/ 1332 w 1669"/>
                  <a:gd name="T71" fmla="*/ 247 h 2273"/>
                  <a:gd name="T72" fmla="*/ 1356 w 1669"/>
                  <a:gd name="T73" fmla="*/ 400 h 2273"/>
                  <a:gd name="T74" fmla="*/ 895 w 1669"/>
                  <a:gd name="T75" fmla="*/ 161 h 2273"/>
                  <a:gd name="T76" fmla="*/ 833 w 1669"/>
                  <a:gd name="T77" fmla="*/ 0 h 2273"/>
                  <a:gd name="T78" fmla="*/ 771 w 1669"/>
                  <a:gd name="T79" fmla="*/ 161 h 2273"/>
                  <a:gd name="T80" fmla="*/ 307 w 1669"/>
                  <a:gd name="T81" fmla="*/ 408 h 2273"/>
                  <a:gd name="T82" fmla="*/ 334 w 1669"/>
                  <a:gd name="T83" fmla="*/ 258 h 2273"/>
                  <a:gd name="T84" fmla="*/ 245 w 1669"/>
                  <a:gd name="T85" fmla="*/ 346 h 2273"/>
                  <a:gd name="T86" fmla="*/ 149 w 1669"/>
                  <a:gd name="T87" fmla="*/ 844 h 2273"/>
                  <a:gd name="T88" fmla="*/ 65 w 1669"/>
                  <a:gd name="T89" fmla="*/ 768 h 2273"/>
                  <a:gd name="T90" fmla="*/ 65 w 1669"/>
                  <a:gd name="T91" fmla="*/ 893 h 2273"/>
                  <a:gd name="T92" fmla="*/ 149 w 1669"/>
                  <a:gd name="T93" fmla="*/ 844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9" h="2273">
                    <a:moveTo>
                      <a:pt x="835" y="346"/>
                    </a:moveTo>
                    <a:cubicBezTo>
                      <a:pt x="560" y="346"/>
                      <a:pt x="337" y="569"/>
                      <a:pt x="337" y="844"/>
                    </a:cubicBezTo>
                    <a:cubicBezTo>
                      <a:pt x="337" y="975"/>
                      <a:pt x="440" y="1133"/>
                      <a:pt x="441" y="1135"/>
                    </a:cubicBezTo>
                    <a:cubicBezTo>
                      <a:pt x="463" y="1168"/>
                      <a:pt x="495" y="1222"/>
                      <a:pt x="513" y="1259"/>
                    </a:cubicBezTo>
                    <a:lnTo>
                      <a:pt x="620" y="1467"/>
                    </a:lnTo>
                    <a:cubicBezTo>
                      <a:pt x="641" y="1507"/>
                      <a:pt x="656" y="1560"/>
                      <a:pt x="656" y="1590"/>
                    </a:cubicBezTo>
                    <a:cubicBezTo>
                      <a:pt x="657" y="1591"/>
                      <a:pt x="669" y="1600"/>
                      <a:pt x="691" y="1600"/>
                    </a:cubicBezTo>
                    <a:lnTo>
                      <a:pt x="978" y="1600"/>
                    </a:lnTo>
                    <a:cubicBezTo>
                      <a:pt x="1000" y="1600"/>
                      <a:pt x="1012" y="1591"/>
                      <a:pt x="1014" y="1588"/>
                    </a:cubicBezTo>
                    <a:cubicBezTo>
                      <a:pt x="1014" y="1560"/>
                      <a:pt x="1029" y="1507"/>
                      <a:pt x="1049" y="1467"/>
                    </a:cubicBezTo>
                    <a:lnTo>
                      <a:pt x="1157" y="1258"/>
                    </a:lnTo>
                    <a:cubicBezTo>
                      <a:pt x="1175" y="1223"/>
                      <a:pt x="1207" y="1168"/>
                      <a:pt x="1229" y="1135"/>
                    </a:cubicBezTo>
                    <a:cubicBezTo>
                      <a:pt x="1264" y="1080"/>
                      <a:pt x="1333" y="948"/>
                      <a:pt x="1333" y="844"/>
                    </a:cubicBezTo>
                    <a:cubicBezTo>
                      <a:pt x="1333" y="569"/>
                      <a:pt x="1109" y="346"/>
                      <a:pt x="835" y="346"/>
                    </a:cubicBezTo>
                    <a:close/>
                    <a:moveTo>
                      <a:pt x="978" y="1704"/>
                    </a:moveTo>
                    <a:lnTo>
                      <a:pt x="691" y="1704"/>
                    </a:lnTo>
                    <a:cubicBezTo>
                      <a:pt x="613" y="1704"/>
                      <a:pt x="552" y="1654"/>
                      <a:pt x="552" y="1590"/>
                    </a:cubicBezTo>
                    <a:cubicBezTo>
                      <a:pt x="552" y="1581"/>
                      <a:pt x="543" y="1546"/>
                      <a:pt x="528" y="1515"/>
                    </a:cubicBezTo>
                    <a:lnTo>
                      <a:pt x="420" y="1306"/>
                    </a:lnTo>
                    <a:cubicBezTo>
                      <a:pt x="404" y="1273"/>
                      <a:pt x="374" y="1222"/>
                      <a:pt x="354" y="1192"/>
                    </a:cubicBezTo>
                    <a:cubicBezTo>
                      <a:pt x="342" y="1173"/>
                      <a:pt x="233" y="1003"/>
                      <a:pt x="233" y="844"/>
                    </a:cubicBezTo>
                    <a:cubicBezTo>
                      <a:pt x="233" y="512"/>
                      <a:pt x="503" y="242"/>
                      <a:pt x="835" y="242"/>
                    </a:cubicBezTo>
                    <a:cubicBezTo>
                      <a:pt x="1167" y="242"/>
                      <a:pt x="1437" y="512"/>
                      <a:pt x="1437" y="844"/>
                    </a:cubicBezTo>
                    <a:cubicBezTo>
                      <a:pt x="1437" y="1003"/>
                      <a:pt x="1328" y="1173"/>
                      <a:pt x="1316" y="1192"/>
                    </a:cubicBezTo>
                    <a:cubicBezTo>
                      <a:pt x="1296" y="1222"/>
                      <a:pt x="1266" y="1274"/>
                      <a:pt x="1249" y="1306"/>
                    </a:cubicBezTo>
                    <a:lnTo>
                      <a:pt x="1142" y="1515"/>
                    </a:lnTo>
                    <a:cubicBezTo>
                      <a:pt x="1126" y="1546"/>
                      <a:pt x="1118" y="1581"/>
                      <a:pt x="1118" y="1590"/>
                    </a:cubicBezTo>
                    <a:cubicBezTo>
                      <a:pt x="1118" y="1654"/>
                      <a:pt x="1056" y="1704"/>
                      <a:pt x="978" y="1704"/>
                    </a:cubicBezTo>
                    <a:close/>
                    <a:moveTo>
                      <a:pt x="676" y="1960"/>
                    </a:moveTo>
                    <a:cubicBezTo>
                      <a:pt x="632" y="1960"/>
                      <a:pt x="597" y="1995"/>
                      <a:pt x="597" y="2037"/>
                    </a:cubicBezTo>
                    <a:cubicBezTo>
                      <a:pt x="597" y="2080"/>
                      <a:pt x="632" y="2115"/>
                      <a:pt x="676" y="2115"/>
                    </a:cubicBezTo>
                    <a:lnTo>
                      <a:pt x="1002" y="2115"/>
                    </a:lnTo>
                    <a:cubicBezTo>
                      <a:pt x="1046" y="2115"/>
                      <a:pt x="1081" y="2080"/>
                      <a:pt x="1081" y="2037"/>
                    </a:cubicBezTo>
                    <a:cubicBezTo>
                      <a:pt x="1081" y="1995"/>
                      <a:pt x="1046" y="1960"/>
                      <a:pt x="1002" y="1960"/>
                    </a:cubicBezTo>
                    <a:lnTo>
                      <a:pt x="676" y="1960"/>
                    </a:lnTo>
                    <a:close/>
                    <a:moveTo>
                      <a:pt x="645" y="2086"/>
                    </a:moveTo>
                    <a:cubicBezTo>
                      <a:pt x="649" y="2190"/>
                      <a:pt x="734" y="2273"/>
                      <a:pt x="839" y="2273"/>
                    </a:cubicBezTo>
                    <a:cubicBezTo>
                      <a:pt x="944" y="2273"/>
                      <a:pt x="1029" y="2190"/>
                      <a:pt x="1033" y="2086"/>
                    </a:cubicBezTo>
                    <a:lnTo>
                      <a:pt x="645" y="2086"/>
                    </a:lnTo>
                    <a:close/>
                    <a:moveTo>
                      <a:pt x="1081" y="2037"/>
                    </a:moveTo>
                    <a:lnTo>
                      <a:pt x="597" y="2037"/>
                    </a:lnTo>
                    <a:lnTo>
                      <a:pt x="597" y="1795"/>
                    </a:lnTo>
                    <a:lnTo>
                      <a:pt x="1081" y="1795"/>
                    </a:lnTo>
                    <a:lnTo>
                      <a:pt x="1081" y="2037"/>
                    </a:lnTo>
                    <a:close/>
                    <a:moveTo>
                      <a:pt x="1157" y="870"/>
                    </a:moveTo>
                    <a:cubicBezTo>
                      <a:pt x="1157" y="914"/>
                      <a:pt x="1121" y="949"/>
                      <a:pt x="1077" y="949"/>
                    </a:cubicBezTo>
                    <a:lnTo>
                      <a:pt x="914" y="949"/>
                    </a:lnTo>
                    <a:lnTo>
                      <a:pt x="914" y="1113"/>
                    </a:lnTo>
                    <a:cubicBezTo>
                      <a:pt x="914" y="1156"/>
                      <a:pt x="878" y="1192"/>
                      <a:pt x="835" y="1192"/>
                    </a:cubicBezTo>
                    <a:cubicBezTo>
                      <a:pt x="791" y="1192"/>
                      <a:pt x="756" y="1156"/>
                      <a:pt x="756" y="1113"/>
                    </a:cubicBezTo>
                    <a:lnTo>
                      <a:pt x="756" y="949"/>
                    </a:lnTo>
                    <a:lnTo>
                      <a:pt x="592" y="949"/>
                    </a:lnTo>
                    <a:cubicBezTo>
                      <a:pt x="549" y="949"/>
                      <a:pt x="513" y="914"/>
                      <a:pt x="513" y="870"/>
                    </a:cubicBezTo>
                    <a:cubicBezTo>
                      <a:pt x="513" y="827"/>
                      <a:pt x="549" y="791"/>
                      <a:pt x="592" y="791"/>
                    </a:cubicBezTo>
                    <a:lnTo>
                      <a:pt x="756" y="791"/>
                    </a:lnTo>
                    <a:lnTo>
                      <a:pt x="756" y="628"/>
                    </a:lnTo>
                    <a:cubicBezTo>
                      <a:pt x="756" y="584"/>
                      <a:pt x="791" y="548"/>
                      <a:pt x="835" y="548"/>
                    </a:cubicBezTo>
                    <a:cubicBezTo>
                      <a:pt x="878" y="548"/>
                      <a:pt x="914" y="584"/>
                      <a:pt x="914" y="628"/>
                    </a:cubicBezTo>
                    <a:lnTo>
                      <a:pt x="914" y="791"/>
                    </a:lnTo>
                    <a:lnTo>
                      <a:pt x="1077" y="791"/>
                    </a:lnTo>
                    <a:cubicBezTo>
                      <a:pt x="1121" y="791"/>
                      <a:pt x="1157" y="827"/>
                      <a:pt x="1157" y="870"/>
                    </a:cubicBezTo>
                    <a:close/>
                    <a:moveTo>
                      <a:pt x="1604" y="768"/>
                    </a:moveTo>
                    <a:lnTo>
                      <a:pt x="1514" y="768"/>
                    </a:lnTo>
                    <a:cubicBezTo>
                      <a:pt x="1517" y="793"/>
                      <a:pt x="1518" y="818"/>
                      <a:pt x="1518" y="844"/>
                    </a:cubicBezTo>
                    <a:cubicBezTo>
                      <a:pt x="1518" y="860"/>
                      <a:pt x="1517" y="877"/>
                      <a:pt x="1515" y="893"/>
                    </a:cubicBezTo>
                    <a:lnTo>
                      <a:pt x="1604" y="893"/>
                    </a:lnTo>
                    <a:cubicBezTo>
                      <a:pt x="1640" y="893"/>
                      <a:pt x="1669" y="865"/>
                      <a:pt x="1669" y="831"/>
                    </a:cubicBezTo>
                    <a:cubicBezTo>
                      <a:pt x="1669" y="796"/>
                      <a:pt x="1640" y="768"/>
                      <a:pt x="1604" y="768"/>
                    </a:cubicBezTo>
                    <a:close/>
                    <a:moveTo>
                      <a:pt x="1356" y="400"/>
                    </a:moveTo>
                    <a:lnTo>
                      <a:pt x="1421" y="336"/>
                    </a:lnTo>
                    <a:cubicBezTo>
                      <a:pt x="1446" y="310"/>
                      <a:pt x="1447" y="270"/>
                      <a:pt x="1423" y="245"/>
                    </a:cubicBezTo>
                    <a:cubicBezTo>
                      <a:pt x="1398" y="221"/>
                      <a:pt x="1358" y="222"/>
                      <a:pt x="1332" y="247"/>
                    </a:cubicBezTo>
                    <a:lnTo>
                      <a:pt x="1267" y="313"/>
                    </a:lnTo>
                    <a:cubicBezTo>
                      <a:pt x="1299" y="339"/>
                      <a:pt x="1329" y="368"/>
                      <a:pt x="1356" y="400"/>
                    </a:cubicBezTo>
                    <a:close/>
                    <a:moveTo>
                      <a:pt x="833" y="158"/>
                    </a:moveTo>
                    <a:cubicBezTo>
                      <a:pt x="854" y="158"/>
                      <a:pt x="875" y="160"/>
                      <a:pt x="895" y="161"/>
                    </a:cubicBezTo>
                    <a:lnTo>
                      <a:pt x="895" y="65"/>
                    </a:lnTo>
                    <a:cubicBezTo>
                      <a:pt x="895" y="29"/>
                      <a:pt x="867" y="0"/>
                      <a:pt x="833" y="0"/>
                    </a:cubicBezTo>
                    <a:cubicBezTo>
                      <a:pt x="799" y="0"/>
                      <a:pt x="771" y="29"/>
                      <a:pt x="771" y="65"/>
                    </a:cubicBezTo>
                    <a:lnTo>
                      <a:pt x="771" y="161"/>
                    </a:lnTo>
                    <a:cubicBezTo>
                      <a:pt x="791" y="160"/>
                      <a:pt x="812" y="158"/>
                      <a:pt x="833" y="158"/>
                    </a:cubicBezTo>
                    <a:close/>
                    <a:moveTo>
                      <a:pt x="307" y="408"/>
                    </a:moveTo>
                    <a:cubicBezTo>
                      <a:pt x="333" y="375"/>
                      <a:pt x="363" y="346"/>
                      <a:pt x="395" y="319"/>
                    </a:cubicBezTo>
                    <a:lnTo>
                      <a:pt x="334" y="258"/>
                    </a:lnTo>
                    <a:cubicBezTo>
                      <a:pt x="308" y="233"/>
                      <a:pt x="268" y="232"/>
                      <a:pt x="244" y="256"/>
                    </a:cubicBezTo>
                    <a:cubicBezTo>
                      <a:pt x="219" y="281"/>
                      <a:pt x="220" y="321"/>
                      <a:pt x="245" y="346"/>
                    </a:cubicBezTo>
                    <a:lnTo>
                      <a:pt x="307" y="408"/>
                    </a:lnTo>
                    <a:close/>
                    <a:moveTo>
                      <a:pt x="149" y="844"/>
                    </a:moveTo>
                    <a:cubicBezTo>
                      <a:pt x="149" y="818"/>
                      <a:pt x="151" y="793"/>
                      <a:pt x="154" y="768"/>
                    </a:cubicBezTo>
                    <a:lnTo>
                      <a:pt x="65" y="768"/>
                    </a:lnTo>
                    <a:cubicBezTo>
                      <a:pt x="29" y="768"/>
                      <a:pt x="0" y="796"/>
                      <a:pt x="0" y="831"/>
                    </a:cubicBezTo>
                    <a:cubicBezTo>
                      <a:pt x="0" y="865"/>
                      <a:pt x="29" y="893"/>
                      <a:pt x="65" y="893"/>
                    </a:cubicBezTo>
                    <a:lnTo>
                      <a:pt x="152" y="893"/>
                    </a:lnTo>
                    <a:cubicBezTo>
                      <a:pt x="151" y="877"/>
                      <a:pt x="149" y="860"/>
                      <a:pt x="149" y="844"/>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56" name="组合 55"/>
            <p:cNvGrpSpPr/>
            <p:nvPr/>
          </p:nvGrpSpPr>
          <p:grpSpPr>
            <a:xfrm>
              <a:off x="5964874" y="4583139"/>
              <a:ext cx="383088" cy="388316"/>
              <a:chOff x="1342896" y="2366362"/>
              <a:chExt cx="2093913" cy="2122488"/>
            </a:xfrm>
            <a:solidFill>
              <a:schemeClr val="bg1">
                <a:lumMod val="50000"/>
              </a:schemeClr>
            </a:solidFill>
          </p:grpSpPr>
          <p:sp>
            <p:nvSpPr>
              <p:cNvPr id="60" name="Freeform 6"/>
              <p:cNvSpPr>
                <a:spLocks noEditPoints="1"/>
              </p:cNvSpPr>
              <p:nvPr/>
            </p:nvSpPr>
            <p:spPr bwMode="auto">
              <a:xfrm>
                <a:off x="1342896" y="2366362"/>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nvGrpSpPr>
              <p:cNvPr id="61" name="组合 60"/>
              <p:cNvGrpSpPr/>
              <p:nvPr/>
            </p:nvGrpSpPr>
            <p:grpSpPr>
              <a:xfrm>
                <a:off x="1767347" y="2753040"/>
                <a:ext cx="1311950" cy="1299916"/>
                <a:chOff x="4699000" y="4643438"/>
                <a:chExt cx="346075" cy="342900"/>
              </a:xfrm>
              <a:grpFill/>
            </p:grpSpPr>
            <p:sp>
              <p:nvSpPr>
                <p:cNvPr id="62" name="Freeform 20"/>
                <p:cNvSpPr>
                  <a:spLocks noEditPoints="1"/>
                </p:cNvSpPr>
                <p:nvPr/>
              </p:nvSpPr>
              <p:spPr bwMode="auto">
                <a:xfrm>
                  <a:off x="4894263" y="4841875"/>
                  <a:ext cx="146050" cy="142875"/>
                </a:xfrm>
                <a:custGeom>
                  <a:avLst/>
                  <a:gdLst>
                    <a:gd name="T0" fmla="*/ 232 w 340"/>
                    <a:gd name="T1" fmla="*/ 183 h 333"/>
                    <a:gd name="T2" fmla="*/ 274 w 340"/>
                    <a:gd name="T3" fmla="*/ 224 h 333"/>
                    <a:gd name="T4" fmla="*/ 232 w 340"/>
                    <a:gd name="T5" fmla="*/ 266 h 333"/>
                    <a:gd name="T6" fmla="*/ 191 w 340"/>
                    <a:gd name="T7" fmla="*/ 224 h 333"/>
                    <a:gd name="T8" fmla="*/ 232 w 340"/>
                    <a:gd name="T9" fmla="*/ 183 h 333"/>
                    <a:gd name="T10" fmla="*/ 75 w 340"/>
                    <a:gd name="T11" fmla="*/ 3 h 333"/>
                    <a:gd name="T12" fmla="*/ 85 w 340"/>
                    <a:gd name="T13" fmla="*/ 24 h 333"/>
                    <a:gd name="T14" fmla="*/ 63 w 340"/>
                    <a:gd name="T15" fmla="*/ 46 h 333"/>
                    <a:gd name="T16" fmla="*/ 42 w 340"/>
                    <a:gd name="T17" fmla="*/ 67 h 333"/>
                    <a:gd name="T18" fmla="*/ 0 w 340"/>
                    <a:gd name="T19" fmla="*/ 94 h 333"/>
                    <a:gd name="T20" fmla="*/ 140 w 340"/>
                    <a:gd name="T21" fmla="*/ 235 h 333"/>
                    <a:gd name="T22" fmla="*/ 207 w 340"/>
                    <a:gd name="T23" fmla="*/ 324 h 333"/>
                    <a:gd name="T24" fmla="*/ 242 w 340"/>
                    <a:gd name="T25" fmla="*/ 333 h 333"/>
                    <a:gd name="T26" fmla="*/ 340 w 340"/>
                    <a:gd name="T27" fmla="*/ 235 h 333"/>
                    <a:gd name="T28" fmla="*/ 330 w 340"/>
                    <a:gd name="T29" fmla="*/ 199 h 333"/>
                    <a:gd name="T30" fmla="*/ 242 w 340"/>
                    <a:gd name="T31" fmla="*/ 133 h 333"/>
                    <a:gd name="T32" fmla="*/ 109 w 340"/>
                    <a:gd name="T33" fmla="*/ 0 h 333"/>
                    <a:gd name="T34" fmla="*/ 96 w 340"/>
                    <a:gd name="T35" fmla="*/ 13 h 333"/>
                    <a:gd name="T36" fmla="*/ 75 w 340"/>
                    <a:gd name="T37" fmla="*/ 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0" h="333">
                      <a:moveTo>
                        <a:pt x="232" y="183"/>
                      </a:moveTo>
                      <a:cubicBezTo>
                        <a:pt x="255" y="183"/>
                        <a:pt x="274" y="201"/>
                        <a:pt x="274" y="224"/>
                      </a:cubicBezTo>
                      <a:cubicBezTo>
                        <a:pt x="274" y="247"/>
                        <a:pt x="255" y="266"/>
                        <a:pt x="232" y="266"/>
                      </a:cubicBezTo>
                      <a:cubicBezTo>
                        <a:pt x="210" y="266"/>
                        <a:pt x="191" y="247"/>
                        <a:pt x="191" y="224"/>
                      </a:cubicBezTo>
                      <a:cubicBezTo>
                        <a:pt x="191" y="201"/>
                        <a:pt x="210" y="183"/>
                        <a:pt x="232" y="183"/>
                      </a:cubicBezTo>
                      <a:close/>
                      <a:moveTo>
                        <a:pt x="75" y="3"/>
                      </a:moveTo>
                      <a:lnTo>
                        <a:pt x="85" y="24"/>
                      </a:lnTo>
                      <a:lnTo>
                        <a:pt x="63" y="46"/>
                      </a:lnTo>
                      <a:lnTo>
                        <a:pt x="42" y="67"/>
                      </a:lnTo>
                      <a:cubicBezTo>
                        <a:pt x="30" y="79"/>
                        <a:pt x="15" y="88"/>
                        <a:pt x="0" y="94"/>
                      </a:cubicBezTo>
                      <a:lnTo>
                        <a:pt x="140" y="235"/>
                      </a:lnTo>
                      <a:lnTo>
                        <a:pt x="207" y="324"/>
                      </a:lnTo>
                      <a:lnTo>
                        <a:pt x="242" y="333"/>
                      </a:lnTo>
                      <a:lnTo>
                        <a:pt x="340" y="235"/>
                      </a:lnTo>
                      <a:lnTo>
                        <a:pt x="330" y="199"/>
                      </a:lnTo>
                      <a:lnTo>
                        <a:pt x="242" y="133"/>
                      </a:lnTo>
                      <a:lnTo>
                        <a:pt x="109" y="0"/>
                      </a:lnTo>
                      <a:lnTo>
                        <a:pt x="96" y="13"/>
                      </a:lnTo>
                      <a:lnTo>
                        <a:pt x="75"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sp>
              <p:nvSpPr>
                <p:cNvPr id="63" name="Freeform 21"/>
                <p:cNvSpPr/>
                <p:nvPr/>
              </p:nvSpPr>
              <p:spPr bwMode="auto">
                <a:xfrm>
                  <a:off x="4699000" y="4643438"/>
                  <a:ext cx="153987" cy="153988"/>
                </a:xfrm>
                <a:custGeom>
                  <a:avLst/>
                  <a:gdLst>
                    <a:gd name="T0" fmla="*/ 288 w 354"/>
                    <a:gd name="T1" fmla="*/ 281 h 355"/>
                    <a:gd name="T2" fmla="*/ 311 w 354"/>
                    <a:gd name="T3" fmla="*/ 258 h 355"/>
                    <a:gd name="T4" fmla="*/ 332 w 354"/>
                    <a:gd name="T5" fmla="*/ 269 h 355"/>
                    <a:gd name="T6" fmla="*/ 321 w 354"/>
                    <a:gd name="T7" fmla="*/ 248 h 355"/>
                    <a:gd name="T8" fmla="*/ 344 w 354"/>
                    <a:gd name="T9" fmla="*/ 225 h 355"/>
                    <a:gd name="T10" fmla="*/ 346 w 354"/>
                    <a:gd name="T11" fmla="*/ 223 h 355"/>
                    <a:gd name="T12" fmla="*/ 354 w 354"/>
                    <a:gd name="T13" fmla="*/ 185 h 355"/>
                    <a:gd name="T14" fmla="*/ 170 w 354"/>
                    <a:gd name="T15" fmla="*/ 1 h 355"/>
                    <a:gd name="T16" fmla="*/ 153 w 354"/>
                    <a:gd name="T17" fmla="*/ 17 h 355"/>
                    <a:gd name="T18" fmla="*/ 222 w 354"/>
                    <a:gd name="T19" fmla="*/ 127 h 355"/>
                    <a:gd name="T20" fmla="*/ 126 w 354"/>
                    <a:gd name="T21" fmla="*/ 223 h 355"/>
                    <a:gd name="T22" fmla="*/ 16 w 354"/>
                    <a:gd name="T23" fmla="*/ 154 h 355"/>
                    <a:gd name="T24" fmla="*/ 0 w 354"/>
                    <a:gd name="T25" fmla="*/ 171 h 355"/>
                    <a:gd name="T26" fmla="*/ 184 w 354"/>
                    <a:gd name="T27" fmla="*/ 355 h 355"/>
                    <a:gd name="T28" fmla="*/ 237 w 354"/>
                    <a:gd name="T29" fmla="*/ 340 h 355"/>
                    <a:gd name="T30" fmla="*/ 240 w 354"/>
                    <a:gd name="T31" fmla="*/ 344 h 355"/>
                    <a:gd name="T32" fmla="*/ 268 w 354"/>
                    <a:gd name="T33" fmla="*/ 301 h 355"/>
                    <a:gd name="T34" fmla="*/ 288 w 354"/>
                    <a:gd name="T35" fmla="*/ 28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4" h="355">
                      <a:moveTo>
                        <a:pt x="288" y="281"/>
                      </a:moveTo>
                      <a:lnTo>
                        <a:pt x="311" y="258"/>
                      </a:lnTo>
                      <a:lnTo>
                        <a:pt x="332" y="269"/>
                      </a:lnTo>
                      <a:lnTo>
                        <a:pt x="321" y="248"/>
                      </a:lnTo>
                      <a:lnTo>
                        <a:pt x="344" y="225"/>
                      </a:lnTo>
                      <a:lnTo>
                        <a:pt x="346" y="223"/>
                      </a:lnTo>
                      <a:cubicBezTo>
                        <a:pt x="351" y="210"/>
                        <a:pt x="354" y="197"/>
                        <a:pt x="354" y="185"/>
                      </a:cubicBezTo>
                      <a:cubicBezTo>
                        <a:pt x="354" y="91"/>
                        <a:pt x="264" y="0"/>
                        <a:pt x="170" y="1"/>
                      </a:cubicBezTo>
                      <a:cubicBezTo>
                        <a:pt x="170" y="1"/>
                        <a:pt x="159" y="11"/>
                        <a:pt x="153" y="17"/>
                      </a:cubicBezTo>
                      <a:cubicBezTo>
                        <a:pt x="229" y="93"/>
                        <a:pt x="222" y="80"/>
                        <a:pt x="222" y="127"/>
                      </a:cubicBezTo>
                      <a:cubicBezTo>
                        <a:pt x="222" y="164"/>
                        <a:pt x="162" y="223"/>
                        <a:pt x="126" y="223"/>
                      </a:cubicBezTo>
                      <a:cubicBezTo>
                        <a:pt x="78" y="223"/>
                        <a:pt x="93" y="231"/>
                        <a:pt x="16" y="154"/>
                      </a:cubicBezTo>
                      <a:cubicBezTo>
                        <a:pt x="10" y="160"/>
                        <a:pt x="0" y="171"/>
                        <a:pt x="0" y="171"/>
                      </a:cubicBezTo>
                      <a:cubicBezTo>
                        <a:pt x="1" y="265"/>
                        <a:pt x="90" y="355"/>
                        <a:pt x="184" y="355"/>
                      </a:cubicBezTo>
                      <a:cubicBezTo>
                        <a:pt x="201" y="355"/>
                        <a:pt x="219" y="349"/>
                        <a:pt x="237" y="340"/>
                      </a:cubicBezTo>
                      <a:lnTo>
                        <a:pt x="240" y="344"/>
                      </a:lnTo>
                      <a:cubicBezTo>
                        <a:pt x="246" y="328"/>
                        <a:pt x="255" y="314"/>
                        <a:pt x="268" y="301"/>
                      </a:cubicBezTo>
                      <a:lnTo>
                        <a:pt x="288" y="2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sp>
              <p:nvSpPr>
                <p:cNvPr id="64" name="Freeform 22"/>
                <p:cNvSpPr/>
                <p:nvPr/>
              </p:nvSpPr>
              <p:spPr bwMode="auto">
                <a:xfrm>
                  <a:off x="4699000" y="4643438"/>
                  <a:ext cx="346075" cy="342900"/>
                </a:xfrm>
                <a:custGeom>
                  <a:avLst/>
                  <a:gdLst>
                    <a:gd name="T0" fmla="*/ 771 w 800"/>
                    <a:gd name="T1" fmla="*/ 76 h 791"/>
                    <a:gd name="T2" fmla="*/ 716 w 800"/>
                    <a:gd name="T3" fmla="*/ 22 h 791"/>
                    <a:gd name="T4" fmla="*/ 663 w 800"/>
                    <a:gd name="T5" fmla="*/ 0 h 791"/>
                    <a:gd name="T6" fmla="*/ 610 w 800"/>
                    <a:gd name="T7" fmla="*/ 22 h 791"/>
                    <a:gd name="T8" fmla="*/ 376 w 800"/>
                    <a:gd name="T9" fmla="*/ 256 h 791"/>
                    <a:gd name="T10" fmla="*/ 366 w 800"/>
                    <a:gd name="T11" fmla="*/ 302 h 791"/>
                    <a:gd name="T12" fmla="*/ 335 w 800"/>
                    <a:gd name="T13" fmla="*/ 315 h 791"/>
                    <a:gd name="T14" fmla="*/ 320 w 800"/>
                    <a:gd name="T15" fmla="*/ 312 h 791"/>
                    <a:gd name="T16" fmla="*/ 300 w 800"/>
                    <a:gd name="T17" fmla="*/ 332 h 791"/>
                    <a:gd name="T18" fmla="*/ 300 w 800"/>
                    <a:gd name="T19" fmla="*/ 438 h 791"/>
                    <a:gd name="T20" fmla="*/ 303 w 800"/>
                    <a:gd name="T21" fmla="*/ 442 h 791"/>
                    <a:gd name="T22" fmla="*/ 120 w 800"/>
                    <a:gd name="T23" fmla="*/ 625 h 791"/>
                    <a:gd name="T24" fmla="*/ 72 w 800"/>
                    <a:gd name="T25" fmla="*/ 643 h 791"/>
                    <a:gd name="T26" fmla="*/ 0 w 800"/>
                    <a:gd name="T27" fmla="*/ 745 h 791"/>
                    <a:gd name="T28" fmla="*/ 46 w 800"/>
                    <a:gd name="T29" fmla="*/ 791 h 791"/>
                    <a:gd name="T30" fmla="*/ 148 w 800"/>
                    <a:gd name="T31" fmla="*/ 720 h 791"/>
                    <a:gd name="T32" fmla="*/ 166 w 800"/>
                    <a:gd name="T33" fmla="*/ 670 h 791"/>
                    <a:gd name="T34" fmla="*/ 349 w 800"/>
                    <a:gd name="T35" fmla="*/ 487 h 791"/>
                    <a:gd name="T36" fmla="*/ 355 w 800"/>
                    <a:gd name="T37" fmla="*/ 493 h 791"/>
                    <a:gd name="T38" fmla="*/ 407 w 800"/>
                    <a:gd name="T39" fmla="*/ 515 h 791"/>
                    <a:gd name="T40" fmla="*/ 460 w 800"/>
                    <a:gd name="T41" fmla="*/ 493 h 791"/>
                    <a:gd name="T42" fmla="*/ 481 w 800"/>
                    <a:gd name="T43" fmla="*/ 472 h 791"/>
                    <a:gd name="T44" fmla="*/ 490 w 800"/>
                    <a:gd name="T45" fmla="*/ 426 h 791"/>
                    <a:gd name="T46" fmla="*/ 522 w 800"/>
                    <a:gd name="T47" fmla="*/ 414 h 791"/>
                    <a:gd name="T48" fmla="*/ 536 w 800"/>
                    <a:gd name="T49" fmla="*/ 417 h 791"/>
                    <a:gd name="T50" fmla="*/ 771 w 800"/>
                    <a:gd name="T51" fmla="*/ 182 h 791"/>
                    <a:gd name="T52" fmla="*/ 771 w 800"/>
                    <a:gd name="T53" fmla="*/ 76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00" h="791">
                      <a:moveTo>
                        <a:pt x="771" y="76"/>
                      </a:moveTo>
                      <a:lnTo>
                        <a:pt x="716" y="22"/>
                      </a:lnTo>
                      <a:cubicBezTo>
                        <a:pt x="701" y="7"/>
                        <a:pt x="682" y="0"/>
                        <a:pt x="663" y="0"/>
                      </a:cubicBezTo>
                      <a:cubicBezTo>
                        <a:pt x="644" y="0"/>
                        <a:pt x="625" y="7"/>
                        <a:pt x="610" y="22"/>
                      </a:cubicBezTo>
                      <a:lnTo>
                        <a:pt x="376" y="256"/>
                      </a:lnTo>
                      <a:cubicBezTo>
                        <a:pt x="383" y="270"/>
                        <a:pt x="378" y="291"/>
                        <a:pt x="366" y="302"/>
                      </a:cubicBezTo>
                      <a:cubicBezTo>
                        <a:pt x="359" y="310"/>
                        <a:pt x="346" y="315"/>
                        <a:pt x="335" y="315"/>
                      </a:cubicBezTo>
                      <a:cubicBezTo>
                        <a:pt x="330" y="315"/>
                        <a:pt x="325" y="314"/>
                        <a:pt x="320" y="312"/>
                      </a:cubicBezTo>
                      <a:lnTo>
                        <a:pt x="300" y="332"/>
                      </a:lnTo>
                      <a:cubicBezTo>
                        <a:pt x="271" y="361"/>
                        <a:pt x="271" y="409"/>
                        <a:pt x="300" y="438"/>
                      </a:cubicBezTo>
                      <a:lnTo>
                        <a:pt x="303" y="442"/>
                      </a:lnTo>
                      <a:lnTo>
                        <a:pt x="120" y="625"/>
                      </a:lnTo>
                      <a:lnTo>
                        <a:pt x="72" y="643"/>
                      </a:lnTo>
                      <a:lnTo>
                        <a:pt x="0" y="745"/>
                      </a:lnTo>
                      <a:lnTo>
                        <a:pt x="46" y="791"/>
                      </a:lnTo>
                      <a:lnTo>
                        <a:pt x="148" y="720"/>
                      </a:lnTo>
                      <a:lnTo>
                        <a:pt x="166" y="670"/>
                      </a:lnTo>
                      <a:lnTo>
                        <a:pt x="349" y="487"/>
                      </a:lnTo>
                      <a:lnTo>
                        <a:pt x="355" y="493"/>
                      </a:lnTo>
                      <a:cubicBezTo>
                        <a:pt x="369" y="507"/>
                        <a:pt x="388" y="515"/>
                        <a:pt x="407" y="515"/>
                      </a:cubicBezTo>
                      <a:cubicBezTo>
                        <a:pt x="426" y="515"/>
                        <a:pt x="446" y="507"/>
                        <a:pt x="460" y="493"/>
                      </a:cubicBezTo>
                      <a:lnTo>
                        <a:pt x="481" y="472"/>
                      </a:lnTo>
                      <a:cubicBezTo>
                        <a:pt x="474" y="458"/>
                        <a:pt x="479" y="437"/>
                        <a:pt x="490" y="426"/>
                      </a:cubicBezTo>
                      <a:cubicBezTo>
                        <a:pt x="498" y="419"/>
                        <a:pt x="510" y="414"/>
                        <a:pt x="522" y="414"/>
                      </a:cubicBezTo>
                      <a:cubicBezTo>
                        <a:pt x="527" y="414"/>
                        <a:pt x="532" y="415"/>
                        <a:pt x="536" y="417"/>
                      </a:cubicBezTo>
                      <a:lnTo>
                        <a:pt x="771" y="182"/>
                      </a:lnTo>
                      <a:cubicBezTo>
                        <a:pt x="800" y="153"/>
                        <a:pt x="800" y="106"/>
                        <a:pt x="771"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grpSp>
        </p:grpSp>
        <p:grpSp>
          <p:nvGrpSpPr>
            <p:cNvPr id="57" name="组合 56"/>
            <p:cNvGrpSpPr/>
            <p:nvPr/>
          </p:nvGrpSpPr>
          <p:grpSpPr>
            <a:xfrm>
              <a:off x="7163685" y="4583139"/>
              <a:ext cx="383088" cy="388316"/>
              <a:chOff x="4910385" y="-2248866"/>
              <a:chExt cx="2093913" cy="2122488"/>
            </a:xfrm>
            <a:solidFill>
              <a:schemeClr val="bg1">
                <a:lumMod val="50000"/>
              </a:schemeClr>
            </a:solidFill>
          </p:grpSpPr>
          <p:sp>
            <p:nvSpPr>
              <p:cNvPr id="58" name="Freeform 6"/>
              <p:cNvSpPr>
                <a:spLocks noEditPoints="1"/>
              </p:cNvSpPr>
              <p:nvPr/>
            </p:nvSpPr>
            <p:spPr bwMode="auto">
              <a:xfrm>
                <a:off x="4910385" y="-22488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59" name="Freeform 5"/>
              <p:cNvSpPr>
                <a:spLocks noEditPoints="1"/>
              </p:cNvSpPr>
              <p:nvPr/>
            </p:nvSpPr>
            <p:spPr bwMode="auto">
              <a:xfrm>
                <a:off x="5341463" y="-1826020"/>
                <a:ext cx="1381847" cy="1227579"/>
              </a:xfrm>
              <a:custGeom>
                <a:avLst/>
                <a:gdLst>
                  <a:gd name="T0" fmla="*/ 746 w 1802"/>
                  <a:gd name="T1" fmla="*/ 524 h 1618"/>
                  <a:gd name="T2" fmla="*/ 223 w 1802"/>
                  <a:gd name="T3" fmla="*/ 599 h 1618"/>
                  <a:gd name="T4" fmla="*/ 223 w 1802"/>
                  <a:gd name="T5" fmla="*/ 383 h 1618"/>
                  <a:gd name="T6" fmla="*/ 1059 w 1802"/>
                  <a:gd name="T7" fmla="*/ 458 h 1618"/>
                  <a:gd name="T8" fmla="*/ 223 w 1802"/>
                  <a:gd name="T9" fmla="*/ 383 h 1618"/>
                  <a:gd name="T10" fmla="*/ 1059 w 1802"/>
                  <a:gd name="T11" fmla="*/ 241 h 1618"/>
                  <a:gd name="T12" fmla="*/ 223 w 1802"/>
                  <a:gd name="T13" fmla="*/ 317 h 1618"/>
                  <a:gd name="T14" fmla="*/ 0 w 1802"/>
                  <a:gd name="T15" fmla="*/ 1182 h 1618"/>
                  <a:gd name="T16" fmla="*/ 202 w 1802"/>
                  <a:gd name="T17" fmla="*/ 1455 h 1618"/>
                  <a:gd name="T18" fmla="*/ 1283 w 1802"/>
                  <a:gd name="T19" fmla="*/ 1548 h 1618"/>
                  <a:gd name="T20" fmla="*/ 1198 w 1802"/>
                  <a:gd name="T21" fmla="*/ 1219 h 1618"/>
                  <a:gd name="T22" fmla="*/ 382 w 1802"/>
                  <a:gd name="T23" fmla="*/ 1228 h 1618"/>
                  <a:gd name="T24" fmla="*/ 298 w 1802"/>
                  <a:gd name="T25" fmla="*/ 1320 h 1618"/>
                  <a:gd name="T26" fmla="*/ 84 w 1802"/>
                  <a:gd name="T27" fmla="*/ 1164 h 1618"/>
                  <a:gd name="T28" fmla="*/ 1198 w 1802"/>
                  <a:gd name="T29" fmla="*/ 85 h 1618"/>
                  <a:gd name="T30" fmla="*/ 1283 w 1802"/>
                  <a:gd name="T31" fmla="*/ 840 h 1618"/>
                  <a:gd name="T32" fmla="*/ 0 w 1802"/>
                  <a:gd name="T33" fmla="*/ 0 h 1618"/>
                  <a:gd name="T34" fmla="*/ 302 w 1802"/>
                  <a:gd name="T35" fmla="*/ 1398 h 1618"/>
                  <a:gd name="T36" fmla="*/ 972 w 1802"/>
                  <a:gd name="T37" fmla="*/ 1492 h 1618"/>
                  <a:gd name="T38" fmla="*/ 302 w 1802"/>
                  <a:gd name="T39" fmla="*/ 1398 h 1618"/>
                  <a:gd name="T40" fmla="*/ 1442 w 1802"/>
                  <a:gd name="T41" fmla="*/ 1062 h 1618"/>
                  <a:gd name="T42" fmla="*/ 993 w 1802"/>
                  <a:gd name="T43" fmla="*/ 851 h 1618"/>
                  <a:gd name="T44" fmla="*/ 1783 w 1802"/>
                  <a:gd name="T45" fmla="*/ 1547 h 1618"/>
                  <a:gd name="T46" fmla="*/ 1604 w 1802"/>
                  <a:gd name="T47" fmla="*/ 1057 h 1618"/>
                  <a:gd name="T48" fmla="*/ 1387 w 1802"/>
                  <a:gd name="T49" fmla="*/ 940 h 1618"/>
                  <a:gd name="T50" fmla="*/ 1393 w 1802"/>
                  <a:gd name="T51" fmla="*/ 863 h 1618"/>
                  <a:gd name="T52" fmla="*/ 1333 w 1802"/>
                  <a:gd name="T53" fmla="*/ 914 h 1618"/>
                  <a:gd name="T54" fmla="*/ 1360 w 1802"/>
                  <a:gd name="T55" fmla="*/ 951 h 1618"/>
                  <a:gd name="T56" fmla="*/ 1549 w 1802"/>
                  <a:gd name="T57" fmla="*/ 1082 h 1618"/>
                  <a:gd name="T58" fmla="*/ 1681 w 1802"/>
                  <a:gd name="T59" fmla="*/ 1321 h 1618"/>
                  <a:gd name="T60" fmla="*/ 1572 w 1802"/>
                  <a:gd name="T61" fmla="*/ 1171 h 1618"/>
                  <a:gd name="T62" fmla="*/ 1270 w 1802"/>
                  <a:gd name="T63" fmla="*/ 1253 h 1618"/>
                  <a:gd name="T64" fmla="*/ 1696 w 1802"/>
                  <a:gd name="T65" fmla="*/ 1610 h 1618"/>
                  <a:gd name="T66" fmla="*/ 1069 w 1802"/>
                  <a:gd name="T67" fmla="*/ 618 h 1618"/>
                  <a:gd name="T68" fmla="*/ 823 w 1802"/>
                  <a:gd name="T69" fmla="*/ 496 h 1618"/>
                  <a:gd name="T70" fmla="*/ 1007 w 1802"/>
                  <a:gd name="T71" fmla="*/ 661 h 1618"/>
                  <a:gd name="T72" fmla="*/ 941 w 1802"/>
                  <a:gd name="T73" fmla="*/ 716 h 1618"/>
                  <a:gd name="T74" fmla="*/ 810 w 1802"/>
                  <a:gd name="T75" fmla="*/ 507 h 1618"/>
                  <a:gd name="T76" fmla="*/ 889 w 1802"/>
                  <a:gd name="T77" fmla="*/ 770 h 1618"/>
                  <a:gd name="T78" fmla="*/ 1111 w 1802"/>
                  <a:gd name="T79" fmla="*/ 71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2" h="1618">
                    <a:moveTo>
                      <a:pt x="223" y="524"/>
                    </a:moveTo>
                    <a:lnTo>
                      <a:pt x="746" y="524"/>
                    </a:lnTo>
                    <a:lnTo>
                      <a:pt x="746" y="599"/>
                    </a:lnTo>
                    <a:lnTo>
                      <a:pt x="223" y="599"/>
                    </a:lnTo>
                    <a:lnTo>
                      <a:pt x="223" y="524"/>
                    </a:lnTo>
                    <a:close/>
                    <a:moveTo>
                      <a:pt x="223" y="383"/>
                    </a:moveTo>
                    <a:lnTo>
                      <a:pt x="1059" y="383"/>
                    </a:lnTo>
                    <a:lnTo>
                      <a:pt x="1059" y="458"/>
                    </a:lnTo>
                    <a:lnTo>
                      <a:pt x="223" y="458"/>
                    </a:lnTo>
                    <a:lnTo>
                      <a:pt x="223" y="383"/>
                    </a:lnTo>
                    <a:close/>
                    <a:moveTo>
                      <a:pt x="223" y="241"/>
                    </a:moveTo>
                    <a:lnTo>
                      <a:pt x="1059" y="241"/>
                    </a:lnTo>
                    <a:lnTo>
                      <a:pt x="1059" y="317"/>
                    </a:lnTo>
                    <a:lnTo>
                      <a:pt x="223" y="317"/>
                    </a:lnTo>
                    <a:lnTo>
                      <a:pt x="223" y="241"/>
                    </a:lnTo>
                    <a:close/>
                    <a:moveTo>
                      <a:pt x="0" y="1182"/>
                    </a:moveTo>
                    <a:cubicBezTo>
                      <a:pt x="0" y="1254"/>
                      <a:pt x="9" y="1311"/>
                      <a:pt x="54" y="1369"/>
                    </a:cubicBezTo>
                    <a:cubicBezTo>
                      <a:pt x="92" y="1419"/>
                      <a:pt x="140" y="1446"/>
                      <a:pt x="202" y="1455"/>
                    </a:cubicBezTo>
                    <a:lnTo>
                      <a:pt x="1206" y="1612"/>
                    </a:lnTo>
                    <a:cubicBezTo>
                      <a:pt x="1248" y="1618"/>
                      <a:pt x="1283" y="1590"/>
                      <a:pt x="1283" y="1548"/>
                    </a:cubicBezTo>
                    <a:lnTo>
                      <a:pt x="1283" y="1335"/>
                    </a:lnTo>
                    <a:cubicBezTo>
                      <a:pt x="1254" y="1299"/>
                      <a:pt x="1226" y="1259"/>
                      <a:pt x="1198" y="1219"/>
                    </a:cubicBezTo>
                    <a:lnTo>
                      <a:pt x="1198" y="1490"/>
                    </a:lnTo>
                    <a:lnTo>
                      <a:pt x="382" y="1228"/>
                    </a:lnTo>
                    <a:cubicBezTo>
                      <a:pt x="372" y="1225"/>
                      <a:pt x="361" y="1229"/>
                      <a:pt x="356" y="1239"/>
                    </a:cubicBezTo>
                    <a:cubicBezTo>
                      <a:pt x="339" y="1273"/>
                      <a:pt x="319" y="1304"/>
                      <a:pt x="298" y="1320"/>
                    </a:cubicBezTo>
                    <a:cubicBezTo>
                      <a:pt x="239" y="1366"/>
                      <a:pt x="166" y="1357"/>
                      <a:pt x="121" y="1299"/>
                    </a:cubicBezTo>
                    <a:cubicBezTo>
                      <a:pt x="88" y="1256"/>
                      <a:pt x="84" y="1215"/>
                      <a:pt x="84" y="1164"/>
                    </a:cubicBezTo>
                    <a:lnTo>
                      <a:pt x="84" y="85"/>
                    </a:lnTo>
                    <a:lnTo>
                      <a:pt x="1198" y="85"/>
                    </a:lnTo>
                    <a:lnTo>
                      <a:pt x="1198" y="751"/>
                    </a:lnTo>
                    <a:lnTo>
                      <a:pt x="1283" y="840"/>
                    </a:lnTo>
                    <a:lnTo>
                      <a:pt x="1283" y="0"/>
                    </a:lnTo>
                    <a:lnTo>
                      <a:pt x="0" y="0"/>
                    </a:lnTo>
                    <a:lnTo>
                      <a:pt x="0" y="1182"/>
                    </a:lnTo>
                    <a:close/>
                    <a:moveTo>
                      <a:pt x="302" y="1398"/>
                    </a:moveTo>
                    <a:lnTo>
                      <a:pt x="970" y="1503"/>
                    </a:lnTo>
                    <a:cubicBezTo>
                      <a:pt x="977" y="1504"/>
                      <a:pt x="980" y="1494"/>
                      <a:pt x="972" y="1492"/>
                    </a:cubicBezTo>
                    <a:lnTo>
                      <a:pt x="390" y="1305"/>
                    </a:lnTo>
                    <a:cubicBezTo>
                      <a:pt x="364" y="1349"/>
                      <a:pt x="344" y="1371"/>
                      <a:pt x="302" y="1398"/>
                    </a:cubicBezTo>
                    <a:close/>
                    <a:moveTo>
                      <a:pt x="1131" y="735"/>
                    </a:moveTo>
                    <a:lnTo>
                      <a:pt x="1442" y="1062"/>
                    </a:lnTo>
                    <a:lnTo>
                      <a:pt x="1264" y="1213"/>
                    </a:lnTo>
                    <a:lnTo>
                      <a:pt x="993" y="851"/>
                    </a:lnTo>
                    <a:lnTo>
                      <a:pt x="1131" y="735"/>
                    </a:lnTo>
                    <a:close/>
                    <a:moveTo>
                      <a:pt x="1783" y="1547"/>
                    </a:moveTo>
                    <a:cubicBezTo>
                      <a:pt x="1788" y="1530"/>
                      <a:pt x="1791" y="1511"/>
                      <a:pt x="1793" y="1489"/>
                    </a:cubicBezTo>
                    <a:cubicBezTo>
                      <a:pt x="1802" y="1343"/>
                      <a:pt x="1781" y="1146"/>
                      <a:pt x="1604" y="1057"/>
                    </a:cubicBezTo>
                    <a:cubicBezTo>
                      <a:pt x="1550" y="1030"/>
                      <a:pt x="1446" y="989"/>
                      <a:pt x="1408" y="959"/>
                    </a:cubicBezTo>
                    <a:cubicBezTo>
                      <a:pt x="1399" y="952"/>
                      <a:pt x="1392" y="946"/>
                      <a:pt x="1387" y="940"/>
                    </a:cubicBezTo>
                    <a:cubicBezTo>
                      <a:pt x="1392" y="939"/>
                      <a:pt x="1397" y="937"/>
                      <a:pt x="1401" y="933"/>
                    </a:cubicBezTo>
                    <a:cubicBezTo>
                      <a:pt x="1418" y="919"/>
                      <a:pt x="1414" y="888"/>
                      <a:pt x="1393" y="863"/>
                    </a:cubicBezTo>
                    <a:cubicBezTo>
                      <a:pt x="1373" y="838"/>
                      <a:pt x="1342" y="830"/>
                      <a:pt x="1325" y="844"/>
                    </a:cubicBezTo>
                    <a:cubicBezTo>
                      <a:pt x="1309" y="858"/>
                      <a:pt x="1312" y="890"/>
                      <a:pt x="1333" y="914"/>
                    </a:cubicBezTo>
                    <a:cubicBezTo>
                      <a:pt x="1338" y="920"/>
                      <a:pt x="1343" y="925"/>
                      <a:pt x="1349" y="929"/>
                    </a:cubicBezTo>
                    <a:cubicBezTo>
                      <a:pt x="1351" y="937"/>
                      <a:pt x="1355" y="944"/>
                      <a:pt x="1360" y="951"/>
                    </a:cubicBezTo>
                    <a:cubicBezTo>
                      <a:pt x="1367" y="963"/>
                      <a:pt x="1379" y="975"/>
                      <a:pt x="1394" y="986"/>
                    </a:cubicBezTo>
                    <a:cubicBezTo>
                      <a:pt x="1436" y="1019"/>
                      <a:pt x="1494" y="1051"/>
                      <a:pt x="1549" y="1082"/>
                    </a:cubicBezTo>
                    <a:cubicBezTo>
                      <a:pt x="1666" y="1148"/>
                      <a:pt x="1695" y="1231"/>
                      <a:pt x="1700" y="1321"/>
                    </a:cubicBezTo>
                    <a:cubicBezTo>
                      <a:pt x="1701" y="1334"/>
                      <a:pt x="1694" y="1341"/>
                      <a:pt x="1681" y="1321"/>
                    </a:cubicBezTo>
                    <a:cubicBezTo>
                      <a:pt x="1677" y="1316"/>
                      <a:pt x="1673" y="1310"/>
                      <a:pt x="1670" y="1305"/>
                    </a:cubicBezTo>
                    <a:cubicBezTo>
                      <a:pt x="1643" y="1261"/>
                      <a:pt x="1610" y="1216"/>
                      <a:pt x="1572" y="1171"/>
                    </a:cubicBezTo>
                    <a:cubicBezTo>
                      <a:pt x="1542" y="1136"/>
                      <a:pt x="1512" y="1104"/>
                      <a:pt x="1481" y="1075"/>
                    </a:cubicBezTo>
                    <a:lnTo>
                      <a:pt x="1270" y="1253"/>
                    </a:lnTo>
                    <a:cubicBezTo>
                      <a:pt x="1293" y="1288"/>
                      <a:pt x="1320" y="1324"/>
                      <a:pt x="1350" y="1359"/>
                    </a:cubicBezTo>
                    <a:cubicBezTo>
                      <a:pt x="1476" y="1508"/>
                      <a:pt x="1615" y="1606"/>
                      <a:pt x="1696" y="1610"/>
                    </a:cubicBezTo>
                    <a:cubicBezTo>
                      <a:pt x="1739" y="1613"/>
                      <a:pt x="1770" y="1585"/>
                      <a:pt x="1783" y="1547"/>
                    </a:cubicBezTo>
                    <a:close/>
                    <a:moveTo>
                      <a:pt x="1069" y="618"/>
                    </a:moveTo>
                    <a:lnTo>
                      <a:pt x="835" y="486"/>
                    </a:lnTo>
                    <a:lnTo>
                      <a:pt x="823" y="496"/>
                    </a:lnTo>
                    <a:lnTo>
                      <a:pt x="953" y="651"/>
                    </a:lnTo>
                    <a:cubicBezTo>
                      <a:pt x="971" y="641"/>
                      <a:pt x="993" y="645"/>
                      <a:pt x="1007" y="661"/>
                    </a:cubicBezTo>
                    <a:cubicBezTo>
                      <a:pt x="1022" y="679"/>
                      <a:pt x="1020" y="706"/>
                      <a:pt x="1002" y="722"/>
                    </a:cubicBezTo>
                    <a:cubicBezTo>
                      <a:pt x="984" y="737"/>
                      <a:pt x="957" y="734"/>
                      <a:pt x="941" y="716"/>
                    </a:cubicBezTo>
                    <a:cubicBezTo>
                      <a:pt x="928" y="700"/>
                      <a:pt x="928" y="677"/>
                      <a:pt x="940" y="662"/>
                    </a:cubicBezTo>
                    <a:lnTo>
                      <a:pt x="810" y="507"/>
                    </a:lnTo>
                    <a:lnTo>
                      <a:pt x="797" y="518"/>
                    </a:lnTo>
                    <a:lnTo>
                      <a:pt x="889" y="770"/>
                    </a:lnTo>
                    <a:lnTo>
                      <a:pt x="974" y="828"/>
                    </a:lnTo>
                    <a:lnTo>
                      <a:pt x="1111" y="712"/>
                    </a:lnTo>
                    <a:lnTo>
                      <a:pt x="1069" y="618"/>
                    </a:ln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250" fill="hold"/>
                                        <p:tgtEl>
                                          <p:spTgt spid="15"/>
                                        </p:tgtEl>
                                        <p:attrNameLst>
                                          <p:attrName>ppt_w</p:attrName>
                                        </p:attrNameLst>
                                      </p:cBhvr>
                                      <p:tavLst>
                                        <p:tav tm="0">
                                          <p:val>
                                            <p:fltVal val="0"/>
                                          </p:val>
                                        </p:tav>
                                        <p:tav tm="100000">
                                          <p:val>
                                            <p:strVal val="#ppt_w"/>
                                          </p:val>
                                        </p:tav>
                                      </p:tavLst>
                                    </p:anim>
                                    <p:anim calcmode="lin" valueType="num">
                                      <p:cBhvr>
                                        <p:cTn id="12" dur="250" fill="hold"/>
                                        <p:tgtEl>
                                          <p:spTgt spid="15"/>
                                        </p:tgtEl>
                                        <p:attrNameLst>
                                          <p:attrName>ppt_h</p:attrName>
                                        </p:attrNameLst>
                                      </p:cBhvr>
                                      <p:tavLst>
                                        <p:tav tm="0">
                                          <p:val>
                                            <p:fltVal val="0"/>
                                          </p:val>
                                        </p:tav>
                                        <p:tav tm="100000">
                                          <p:val>
                                            <p:strVal val="#ppt_h"/>
                                          </p:val>
                                        </p:tav>
                                      </p:tavLst>
                                    </p:anim>
                                    <p:animEffect transition="in" filter="fade">
                                      <p:cBhvr>
                                        <p:cTn id="13" dur="250"/>
                                        <p:tgtEl>
                                          <p:spTgt spid="15"/>
                                        </p:tgtEl>
                                      </p:cBhvr>
                                    </p:animEffect>
                                  </p:childTnLst>
                                </p:cTn>
                              </p:par>
                              <p:par>
                                <p:cTn id="14" presetID="6" presetClass="emph" presetSubtype="0" autoRev="1" fill="hold" grpId="1" nodeType="withEffect">
                                  <p:stCondLst>
                                    <p:cond delay="200"/>
                                  </p:stCondLst>
                                  <p:childTnLst>
                                    <p:animScale>
                                      <p:cBhvr>
                                        <p:cTn id="15" dur="250" fill="hold"/>
                                        <p:tgtEl>
                                          <p:spTgt spid="15"/>
                                        </p:tgtEl>
                                      </p:cBhvr>
                                      <p:by x="105000" y="105000"/>
                                    </p:animScale>
                                  </p:childTnLst>
                                </p:cTn>
                              </p:par>
                              <p:par>
                                <p:cTn id="16" presetID="27" presetClass="emph" presetSubtype="0" fill="remove" grpId="2" nodeType="withEffect">
                                  <p:stCondLst>
                                    <p:cond delay="500"/>
                                  </p:stCondLst>
                                  <p:childTnLst>
                                    <p:animClr clrSpc="rgb" dir="cw">
                                      <p:cBhvr override="childStyle">
                                        <p:cTn id="17" dur="125" autoRev="1" fill="remove"/>
                                        <p:tgtEl>
                                          <p:spTgt spid="15"/>
                                        </p:tgtEl>
                                        <p:attrNameLst>
                                          <p:attrName>style.color</p:attrName>
                                        </p:attrNameLst>
                                      </p:cBhvr>
                                      <p:to>
                                        <a:schemeClr val="bg1"/>
                                      </p:to>
                                    </p:animClr>
                                    <p:animClr clrSpc="rgb" dir="cw">
                                      <p:cBhvr>
                                        <p:cTn id="18" dur="125" autoRev="1" fill="remove"/>
                                        <p:tgtEl>
                                          <p:spTgt spid="15"/>
                                        </p:tgtEl>
                                        <p:attrNameLst>
                                          <p:attrName>fillcolor</p:attrName>
                                        </p:attrNameLst>
                                      </p:cBhvr>
                                      <p:to>
                                        <a:schemeClr val="bg1"/>
                                      </p:to>
                                    </p:animClr>
                                    <p:set>
                                      <p:cBhvr>
                                        <p:cTn id="19" dur="125" autoRev="1" fill="remove"/>
                                        <p:tgtEl>
                                          <p:spTgt spid="15"/>
                                        </p:tgtEl>
                                        <p:attrNameLst>
                                          <p:attrName>fill.type</p:attrName>
                                        </p:attrNameLst>
                                      </p:cBhvr>
                                      <p:to>
                                        <p:strVal val="solid"/>
                                      </p:to>
                                    </p:set>
                                    <p:set>
                                      <p:cBhvr>
                                        <p:cTn id="20" dur="125" autoRev="1" fill="remove"/>
                                        <p:tgtEl>
                                          <p:spTgt spid="15"/>
                                        </p:tgtEl>
                                        <p:attrNameLst>
                                          <p:attrName>fill.on</p:attrName>
                                        </p:attrNameLst>
                                      </p:cBhvr>
                                      <p:to>
                                        <p:strVal val="true"/>
                                      </p:to>
                                    </p:set>
                                  </p:childTnLst>
                                </p:cTn>
                              </p:par>
                            </p:childTnLst>
                          </p:cTn>
                        </p:par>
                        <p:par>
                          <p:cTn id="21" fill="hold">
                            <p:stCondLst>
                              <p:cond delay="1000"/>
                            </p:stCondLst>
                            <p:childTnLst>
                              <p:par>
                                <p:cTn id="22" presetID="2" presetClass="entr" presetSubtype="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1+#ppt_w/2"/>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par>
                                <p:cTn id="26" presetID="2" presetClass="entr" presetSubtype="3" fill="hold" grpId="0" nodeType="withEffect">
                                  <p:stCondLst>
                                    <p:cond delay="10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1+#ppt_w/2"/>
                                          </p:val>
                                        </p:tav>
                                        <p:tav tm="100000">
                                          <p:val>
                                            <p:strVal val="#ppt_x"/>
                                          </p:val>
                                        </p:tav>
                                      </p:tavLst>
                                    </p:anim>
                                    <p:anim calcmode="lin" valueType="num">
                                      <p:cBhvr additive="base">
                                        <p:cTn id="29" dur="500" fill="hold"/>
                                        <p:tgtEl>
                                          <p:spTgt spid="18"/>
                                        </p:tgtEl>
                                        <p:attrNameLst>
                                          <p:attrName>ppt_y</p:attrName>
                                        </p:attrNameLst>
                                      </p:cBhvr>
                                      <p:tavLst>
                                        <p:tav tm="0">
                                          <p:val>
                                            <p:strVal val="0-#ppt_h/2"/>
                                          </p:val>
                                        </p:tav>
                                        <p:tav tm="100000">
                                          <p:val>
                                            <p:strVal val="#ppt_y"/>
                                          </p:val>
                                        </p:tav>
                                      </p:tavLst>
                                    </p:anim>
                                  </p:childTnLst>
                                </p:cTn>
                              </p:par>
                              <p:par>
                                <p:cTn id="30" presetID="2" presetClass="entr" presetSubtype="6" fill="hold" grpId="0" nodeType="withEffect">
                                  <p:stCondLst>
                                    <p:cond delay="20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par>
                                <p:cTn id="34" presetID="2" presetClass="entr" presetSubtype="6" fill="hold" grpId="0" nodeType="withEffect">
                                  <p:stCondLst>
                                    <p:cond delay="40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400" fill="hold"/>
                                        <p:tgtEl>
                                          <p:spTgt spid="20"/>
                                        </p:tgtEl>
                                        <p:attrNameLst>
                                          <p:attrName>ppt_x</p:attrName>
                                        </p:attrNameLst>
                                      </p:cBhvr>
                                      <p:tavLst>
                                        <p:tav tm="0">
                                          <p:val>
                                            <p:strVal val="1+#ppt_w/2"/>
                                          </p:val>
                                        </p:tav>
                                        <p:tav tm="100000">
                                          <p:val>
                                            <p:strVal val="#ppt_x"/>
                                          </p:val>
                                        </p:tav>
                                      </p:tavLst>
                                    </p:anim>
                                    <p:anim calcmode="lin" valueType="num">
                                      <p:cBhvr additive="base">
                                        <p:cTn id="37" dur="400" fill="hold"/>
                                        <p:tgtEl>
                                          <p:spTgt spid="20"/>
                                        </p:tgtEl>
                                        <p:attrNameLst>
                                          <p:attrName>ppt_y</p:attrName>
                                        </p:attrNameLst>
                                      </p:cBhvr>
                                      <p:tavLst>
                                        <p:tav tm="0">
                                          <p:val>
                                            <p:strVal val="1+#ppt_h/2"/>
                                          </p:val>
                                        </p:tav>
                                        <p:tav tm="100000">
                                          <p:val>
                                            <p:strVal val="#ppt_y"/>
                                          </p:val>
                                        </p:tav>
                                      </p:tavLst>
                                    </p:anim>
                                  </p:childTnLst>
                                </p:cTn>
                              </p:par>
                              <p:par>
                                <p:cTn id="38" presetID="2" presetClass="entr" presetSubtype="3" fill="hold" grpId="0" nodeType="withEffect">
                                  <p:stCondLst>
                                    <p:cond delay="50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1+#ppt_w/2"/>
                                          </p:val>
                                        </p:tav>
                                        <p:tav tm="100000">
                                          <p:val>
                                            <p:strVal val="#ppt_x"/>
                                          </p:val>
                                        </p:tav>
                                      </p:tavLst>
                                    </p:anim>
                                    <p:anim calcmode="lin" valueType="num">
                                      <p:cBhvr additive="base">
                                        <p:cTn id="41" dur="500" fill="hold"/>
                                        <p:tgtEl>
                                          <p:spTgt spid="16"/>
                                        </p:tgtEl>
                                        <p:attrNameLst>
                                          <p:attrName>ppt_y</p:attrName>
                                        </p:attrNameLst>
                                      </p:cBhvr>
                                      <p:tavLst>
                                        <p:tav tm="0">
                                          <p:val>
                                            <p:strVal val="0-#ppt_h/2"/>
                                          </p:val>
                                        </p:tav>
                                        <p:tav tm="100000">
                                          <p:val>
                                            <p:strVal val="#ppt_y"/>
                                          </p:val>
                                        </p:tav>
                                      </p:tavLst>
                                    </p:anim>
                                  </p:childTnLst>
                                </p:cTn>
                              </p:par>
                              <p:par>
                                <p:cTn id="42" presetID="2" presetClass="entr" presetSubtype="3" fill="hold" grpId="0" nodeType="withEffect">
                                  <p:stCondLst>
                                    <p:cond delay="75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1+#ppt_w/2"/>
                                          </p:val>
                                        </p:tav>
                                        <p:tav tm="100000">
                                          <p:val>
                                            <p:strVal val="#ppt_x"/>
                                          </p:val>
                                        </p:tav>
                                      </p:tavLst>
                                    </p:anim>
                                    <p:anim calcmode="lin" valueType="num">
                                      <p:cBhvr additive="base">
                                        <p:cTn id="45" dur="500" fill="hold"/>
                                        <p:tgtEl>
                                          <p:spTgt spid="19"/>
                                        </p:tgtEl>
                                        <p:attrNameLst>
                                          <p:attrName>ppt_y</p:attrName>
                                        </p:attrNameLst>
                                      </p:cBhvr>
                                      <p:tavLst>
                                        <p:tav tm="0">
                                          <p:val>
                                            <p:strVal val="0-#ppt_h/2"/>
                                          </p:val>
                                        </p:tav>
                                        <p:tav tm="100000">
                                          <p:val>
                                            <p:strVal val="#ppt_y"/>
                                          </p:val>
                                        </p:tav>
                                      </p:tavLst>
                                    </p:anim>
                                  </p:childTnLst>
                                </p:cTn>
                              </p:par>
                              <p:par>
                                <p:cTn id="46" presetID="42" presetClass="entr" presetSubtype="0" fill="hold" grpId="0" nodeType="withEffect">
                                  <p:stCondLst>
                                    <p:cond delay="50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anim calcmode="lin" valueType="num">
                                      <p:cBhvr>
                                        <p:cTn id="49" dur="500" fill="hold"/>
                                        <p:tgtEl>
                                          <p:spTgt spid="22"/>
                                        </p:tgtEl>
                                        <p:attrNameLst>
                                          <p:attrName>ppt_x</p:attrName>
                                        </p:attrNameLst>
                                      </p:cBhvr>
                                      <p:tavLst>
                                        <p:tav tm="0">
                                          <p:val>
                                            <p:strVal val="#ppt_x"/>
                                          </p:val>
                                        </p:tav>
                                        <p:tav tm="100000">
                                          <p:val>
                                            <p:strVal val="#ppt_x"/>
                                          </p:val>
                                        </p:tav>
                                      </p:tavLst>
                                    </p:anim>
                                    <p:anim calcmode="lin" valueType="num">
                                      <p:cBhvr>
                                        <p:cTn id="50" dur="500" fill="hold"/>
                                        <p:tgtEl>
                                          <p:spTgt spid="22"/>
                                        </p:tgtEl>
                                        <p:attrNameLst>
                                          <p:attrName>ppt_y</p:attrName>
                                        </p:attrNameLst>
                                      </p:cBhvr>
                                      <p:tavLst>
                                        <p:tav tm="0">
                                          <p:val>
                                            <p:strVal val="#ppt_y+.1"/>
                                          </p:val>
                                        </p:tav>
                                        <p:tav tm="100000">
                                          <p:val>
                                            <p:strVal val="#ppt_y"/>
                                          </p:val>
                                        </p:tav>
                                      </p:tavLst>
                                    </p:anim>
                                  </p:childTnLst>
                                </p:cTn>
                              </p:par>
                              <p:par>
                                <p:cTn id="51" presetID="41" presetClass="entr" presetSubtype="0" fill="hold" grpId="0" nodeType="withEffect">
                                  <p:stCondLst>
                                    <p:cond delay="1000"/>
                                  </p:stCondLst>
                                  <p:iterate type="wd">
                                    <p:tmPct val="10000"/>
                                  </p:iterate>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23"/>
                                        </p:tgtEl>
                                        <p:attrNameLst>
                                          <p:attrName>ppt_y</p:attrName>
                                        </p:attrNameLst>
                                      </p:cBhvr>
                                      <p:tavLst>
                                        <p:tav tm="0">
                                          <p:val>
                                            <p:strVal val="#ppt_y"/>
                                          </p:val>
                                        </p:tav>
                                        <p:tav tm="100000">
                                          <p:val>
                                            <p:strVal val="#ppt_y"/>
                                          </p:val>
                                        </p:tav>
                                      </p:tavLst>
                                    </p:anim>
                                    <p:anim calcmode="lin" valueType="num">
                                      <p:cBhvr>
                                        <p:cTn id="55"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23"/>
                                        </p:tgtEl>
                                      </p:cBhvr>
                                    </p:animEffect>
                                  </p:childTnLst>
                                </p:cTn>
                              </p:par>
                              <p:par>
                                <p:cTn id="58" presetID="42" presetClass="entr" presetSubtype="0" fill="hold" nodeType="withEffect">
                                  <p:stCondLst>
                                    <p:cond delay="1250"/>
                                  </p:stCondLst>
                                  <p:childTnLst>
                                    <p:set>
                                      <p:cBhvr>
                                        <p:cTn id="59" dur="1" fill="hold">
                                          <p:stCondLst>
                                            <p:cond delay="0"/>
                                          </p:stCondLst>
                                        </p:cTn>
                                        <p:tgtEl>
                                          <p:spTgt spid="52"/>
                                        </p:tgtEl>
                                        <p:attrNameLst>
                                          <p:attrName>style.visibility</p:attrName>
                                        </p:attrNameLst>
                                      </p:cBhvr>
                                      <p:to>
                                        <p:strVal val="visible"/>
                                      </p:to>
                                    </p:set>
                                    <p:animEffect transition="in" filter="fade">
                                      <p:cBhvr>
                                        <p:cTn id="60" dur="1000"/>
                                        <p:tgtEl>
                                          <p:spTgt spid="52"/>
                                        </p:tgtEl>
                                      </p:cBhvr>
                                    </p:animEffect>
                                    <p:anim calcmode="lin" valueType="num">
                                      <p:cBhvr>
                                        <p:cTn id="61" dur="1000" fill="hold"/>
                                        <p:tgtEl>
                                          <p:spTgt spid="52"/>
                                        </p:tgtEl>
                                        <p:attrNameLst>
                                          <p:attrName>ppt_x</p:attrName>
                                        </p:attrNameLst>
                                      </p:cBhvr>
                                      <p:tavLst>
                                        <p:tav tm="0">
                                          <p:val>
                                            <p:strVal val="#ppt_x"/>
                                          </p:val>
                                        </p:tav>
                                        <p:tav tm="100000">
                                          <p:val>
                                            <p:strVal val="#ppt_x"/>
                                          </p:val>
                                        </p:tav>
                                      </p:tavLst>
                                    </p:anim>
                                    <p:anim calcmode="lin" valueType="num">
                                      <p:cBhvr>
                                        <p:cTn id="62" dur="1000" fill="hold"/>
                                        <p:tgtEl>
                                          <p:spTgt spid="52"/>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175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1000"/>
                                        <p:tgtEl>
                                          <p:spTgt spid="2"/>
                                        </p:tgtEl>
                                      </p:cBhvr>
                                    </p:animEffect>
                                    <p:anim calcmode="lin" valueType="num">
                                      <p:cBhvr>
                                        <p:cTn id="66" dur="1000" fill="hold"/>
                                        <p:tgtEl>
                                          <p:spTgt spid="2"/>
                                        </p:tgtEl>
                                        <p:attrNameLst>
                                          <p:attrName>ppt_x</p:attrName>
                                        </p:attrNameLst>
                                      </p:cBhvr>
                                      <p:tavLst>
                                        <p:tav tm="0">
                                          <p:val>
                                            <p:strVal val="#ppt_x"/>
                                          </p:val>
                                        </p:tav>
                                        <p:tav tm="100000">
                                          <p:val>
                                            <p:strVal val="#ppt_x"/>
                                          </p:val>
                                        </p:tav>
                                      </p:tavLst>
                                    </p:anim>
                                    <p:anim calcmode="lin" valueType="num">
                                      <p:cBhvr>
                                        <p:cTn id="6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5" grpId="1" animBg="1"/>
      <p:bldP spid="15" grpId="2" animBg="1"/>
      <p:bldP spid="16" grpId="0" animBg="1"/>
      <p:bldP spid="17" grpId="0" animBg="1"/>
      <p:bldP spid="18" grpId="0" animBg="1"/>
      <p:bldP spid="19" grpId="0" animBg="1"/>
      <p:bldP spid="20" grpId="0" animBg="1"/>
      <p:bldP spid="21" grpId="0" animBg="1"/>
      <p:bldP spid="22" grpId="0"/>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00.xml><?xml version="1.0" encoding="utf-8"?>
<p:tagLst xmlns:a="http://schemas.openxmlformats.org/drawingml/2006/main" xmlns:r="http://schemas.openxmlformats.org/officeDocument/2006/relationships" xmlns:p="http://schemas.openxmlformats.org/presentationml/2006/main">
  <p:tag name="PA" val="v3.0.1"/>
</p:tagLst>
</file>

<file path=ppt/tags/tag101.xml><?xml version="1.0" encoding="utf-8"?>
<p:tagLst xmlns:a="http://schemas.openxmlformats.org/drawingml/2006/main" xmlns:r="http://schemas.openxmlformats.org/officeDocument/2006/relationships" xmlns:p="http://schemas.openxmlformats.org/presentationml/2006/main">
  <p:tag name="PA" val="v3.0.1"/>
</p:tagLst>
</file>

<file path=ppt/tags/tag102.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PA" val="v3.0.1"/>
</p:tagLst>
</file>

<file path=ppt/tags/tag31.xml><?xml version="1.0" encoding="utf-8"?>
<p:tagLst xmlns:a="http://schemas.openxmlformats.org/drawingml/2006/main" xmlns:r="http://schemas.openxmlformats.org/officeDocument/2006/relationships" xmlns:p="http://schemas.openxmlformats.org/presentationml/2006/main">
  <p:tag name="PA" val="v3.0.1"/>
</p:tagLst>
</file>

<file path=ppt/tags/tag32.xml><?xml version="1.0" encoding="utf-8"?>
<p:tagLst xmlns:a="http://schemas.openxmlformats.org/drawingml/2006/main" xmlns:r="http://schemas.openxmlformats.org/officeDocument/2006/relationships" xmlns:p="http://schemas.openxmlformats.org/presentationml/2006/main">
  <p:tag name="PA" val="v3.0.1"/>
</p:tagLst>
</file>

<file path=ppt/tags/tag33.xml><?xml version="1.0" encoding="utf-8"?>
<p:tagLst xmlns:a="http://schemas.openxmlformats.org/drawingml/2006/main" xmlns:r="http://schemas.openxmlformats.org/officeDocument/2006/relationships" xmlns:p="http://schemas.openxmlformats.org/presentationml/2006/main">
  <p:tag name="PA" val="v3.0.1"/>
</p:tagLst>
</file>

<file path=ppt/tags/tag34.xml><?xml version="1.0" encoding="utf-8"?>
<p:tagLst xmlns:a="http://schemas.openxmlformats.org/drawingml/2006/main" xmlns:r="http://schemas.openxmlformats.org/officeDocument/2006/relationships" xmlns:p="http://schemas.openxmlformats.org/presentationml/2006/main">
  <p:tag name="PA" val="v3.0.1"/>
</p:tagLst>
</file>

<file path=ppt/tags/tag35.xml><?xml version="1.0" encoding="utf-8"?>
<p:tagLst xmlns:a="http://schemas.openxmlformats.org/drawingml/2006/main" xmlns:r="http://schemas.openxmlformats.org/officeDocument/2006/relationships" xmlns:p="http://schemas.openxmlformats.org/presentationml/2006/main">
  <p:tag name="PA" val="v3.0.1"/>
</p:tagLst>
</file>

<file path=ppt/tags/tag36.xml><?xml version="1.0" encoding="utf-8"?>
<p:tagLst xmlns:a="http://schemas.openxmlformats.org/drawingml/2006/main" xmlns:r="http://schemas.openxmlformats.org/officeDocument/2006/relationships" xmlns:p="http://schemas.openxmlformats.org/presentationml/2006/main">
  <p:tag name="PA" val="v3.0.1"/>
</p:tagLst>
</file>

<file path=ppt/tags/tag37.xml><?xml version="1.0" encoding="utf-8"?>
<p:tagLst xmlns:a="http://schemas.openxmlformats.org/drawingml/2006/main" xmlns:r="http://schemas.openxmlformats.org/officeDocument/2006/relationships" xmlns:p="http://schemas.openxmlformats.org/presentationml/2006/main">
  <p:tag name="PA" val="v3.0.1"/>
</p:tagLst>
</file>

<file path=ppt/tags/tag38.xml><?xml version="1.0" encoding="utf-8"?>
<p:tagLst xmlns:a="http://schemas.openxmlformats.org/drawingml/2006/main" xmlns:r="http://schemas.openxmlformats.org/officeDocument/2006/relationships" xmlns:p="http://schemas.openxmlformats.org/presentationml/2006/main">
  <p:tag name="PA" val="v3.0.1"/>
</p:tagLst>
</file>

<file path=ppt/tags/tag39.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40.xml><?xml version="1.0" encoding="utf-8"?>
<p:tagLst xmlns:a="http://schemas.openxmlformats.org/drawingml/2006/main" xmlns:r="http://schemas.openxmlformats.org/officeDocument/2006/relationships" xmlns:p="http://schemas.openxmlformats.org/presentationml/2006/main">
  <p:tag name="PA" val="v3.0.1"/>
</p:tagLst>
</file>

<file path=ppt/tags/tag41.xml><?xml version="1.0" encoding="utf-8"?>
<p:tagLst xmlns:a="http://schemas.openxmlformats.org/drawingml/2006/main" xmlns:r="http://schemas.openxmlformats.org/officeDocument/2006/relationships" xmlns:p="http://schemas.openxmlformats.org/presentationml/2006/main">
  <p:tag name="PA" val="v3.0.1"/>
</p:tagLst>
</file>

<file path=ppt/tags/tag42.xml><?xml version="1.0" encoding="utf-8"?>
<p:tagLst xmlns:a="http://schemas.openxmlformats.org/drawingml/2006/main" xmlns:r="http://schemas.openxmlformats.org/officeDocument/2006/relationships" xmlns:p="http://schemas.openxmlformats.org/presentationml/2006/main">
  <p:tag name="PA" val="v3.0.1"/>
</p:tagLst>
</file>

<file path=ppt/tags/tag43.xml><?xml version="1.0" encoding="utf-8"?>
<p:tagLst xmlns:a="http://schemas.openxmlformats.org/drawingml/2006/main" xmlns:r="http://schemas.openxmlformats.org/officeDocument/2006/relationships" xmlns:p="http://schemas.openxmlformats.org/presentationml/2006/main">
  <p:tag name="PA" val="v3.0.1"/>
</p:tagLst>
</file>

<file path=ppt/tags/tag44.xml><?xml version="1.0" encoding="utf-8"?>
<p:tagLst xmlns:a="http://schemas.openxmlformats.org/drawingml/2006/main" xmlns:r="http://schemas.openxmlformats.org/officeDocument/2006/relationships" xmlns:p="http://schemas.openxmlformats.org/presentationml/2006/main">
  <p:tag name="PA" val="v3.0.1"/>
</p:tagLst>
</file>

<file path=ppt/tags/tag45.xml><?xml version="1.0" encoding="utf-8"?>
<p:tagLst xmlns:a="http://schemas.openxmlformats.org/drawingml/2006/main" xmlns:r="http://schemas.openxmlformats.org/officeDocument/2006/relationships" xmlns:p="http://schemas.openxmlformats.org/presentationml/2006/main">
  <p:tag name="PA" val="v3.0.1"/>
</p:tagLst>
</file>

<file path=ppt/tags/tag46.xml><?xml version="1.0" encoding="utf-8"?>
<p:tagLst xmlns:a="http://schemas.openxmlformats.org/drawingml/2006/main" xmlns:r="http://schemas.openxmlformats.org/officeDocument/2006/relationships" xmlns:p="http://schemas.openxmlformats.org/presentationml/2006/main">
  <p:tag name="PA" val="v3.0.1"/>
</p:tagLst>
</file>

<file path=ppt/tags/tag47.xml><?xml version="1.0" encoding="utf-8"?>
<p:tagLst xmlns:a="http://schemas.openxmlformats.org/drawingml/2006/main" xmlns:r="http://schemas.openxmlformats.org/officeDocument/2006/relationships" xmlns:p="http://schemas.openxmlformats.org/presentationml/2006/main">
  <p:tag name="PA" val="v3.0.1"/>
</p:tagLst>
</file>

<file path=ppt/tags/tag48.xml><?xml version="1.0" encoding="utf-8"?>
<p:tagLst xmlns:a="http://schemas.openxmlformats.org/drawingml/2006/main" xmlns:r="http://schemas.openxmlformats.org/officeDocument/2006/relationships" xmlns:p="http://schemas.openxmlformats.org/presentationml/2006/main">
  <p:tag name="PA" val="v3.0.1"/>
</p:tagLst>
</file>

<file path=ppt/tags/tag49.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50.xml><?xml version="1.0" encoding="utf-8"?>
<p:tagLst xmlns:a="http://schemas.openxmlformats.org/drawingml/2006/main" xmlns:r="http://schemas.openxmlformats.org/officeDocument/2006/relationships" xmlns:p="http://schemas.openxmlformats.org/presentationml/2006/main">
  <p:tag name="PA" val="v3.0.1"/>
</p:tagLst>
</file>

<file path=ppt/tags/tag51.xml><?xml version="1.0" encoding="utf-8"?>
<p:tagLst xmlns:a="http://schemas.openxmlformats.org/drawingml/2006/main" xmlns:r="http://schemas.openxmlformats.org/officeDocument/2006/relationships" xmlns:p="http://schemas.openxmlformats.org/presentationml/2006/main">
  <p:tag name="PA" val="v3.0.1"/>
</p:tagLst>
</file>

<file path=ppt/tags/tag52.xml><?xml version="1.0" encoding="utf-8"?>
<p:tagLst xmlns:a="http://schemas.openxmlformats.org/drawingml/2006/main" xmlns:r="http://schemas.openxmlformats.org/officeDocument/2006/relationships" xmlns:p="http://schemas.openxmlformats.org/presentationml/2006/main">
  <p:tag name="PA" val="v3.0.1"/>
</p:tagLst>
</file>

<file path=ppt/tags/tag53.xml><?xml version="1.0" encoding="utf-8"?>
<p:tagLst xmlns:a="http://schemas.openxmlformats.org/drawingml/2006/main" xmlns:r="http://schemas.openxmlformats.org/officeDocument/2006/relationships" xmlns:p="http://schemas.openxmlformats.org/presentationml/2006/main">
  <p:tag name="PA" val="v3.0.1"/>
</p:tagLst>
</file>

<file path=ppt/tags/tag54.xml><?xml version="1.0" encoding="utf-8"?>
<p:tagLst xmlns:a="http://schemas.openxmlformats.org/drawingml/2006/main" xmlns:r="http://schemas.openxmlformats.org/officeDocument/2006/relationships" xmlns:p="http://schemas.openxmlformats.org/presentationml/2006/main">
  <p:tag name="PA" val="v3.0.1"/>
</p:tagLst>
</file>

<file path=ppt/tags/tag55.xml><?xml version="1.0" encoding="utf-8"?>
<p:tagLst xmlns:a="http://schemas.openxmlformats.org/drawingml/2006/main" xmlns:r="http://schemas.openxmlformats.org/officeDocument/2006/relationships" xmlns:p="http://schemas.openxmlformats.org/presentationml/2006/main">
  <p:tag name="PA" val="v3.0.1"/>
</p:tagLst>
</file>

<file path=ppt/tags/tag56.xml><?xml version="1.0" encoding="utf-8"?>
<p:tagLst xmlns:a="http://schemas.openxmlformats.org/drawingml/2006/main" xmlns:r="http://schemas.openxmlformats.org/officeDocument/2006/relationships" xmlns:p="http://schemas.openxmlformats.org/presentationml/2006/main">
  <p:tag name="PA" val="v3.0.1"/>
</p:tagLst>
</file>

<file path=ppt/tags/tag57.xml><?xml version="1.0" encoding="utf-8"?>
<p:tagLst xmlns:a="http://schemas.openxmlformats.org/drawingml/2006/main" xmlns:r="http://schemas.openxmlformats.org/officeDocument/2006/relationships" xmlns:p="http://schemas.openxmlformats.org/presentationml/2006/main">
  <p:tag name="PA" val="v3.0.1"/>
</p:tagLst>
</file>

<file path=ppt/tags/tag58.xml><?xml version="1.0" encoding="utf-8"?>
<p:tagLst xmlns:a="http://schemas.openxmlformats.org/drawingml/2006/main" xmlns:r="http://schemas.openxmlformats.org/officeDocument/2006/relationships" xmlns:p="http://schemas.openxmlformats.org/presentationml/2006/main">
  <p:tag name="PA" val="v3.0.1"/>
</p:tagLst>
</file>

<file path=ppt/tags/tag59.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60.xml><?xml version="1.0" encoding="utf-8"?>
<p:tagLst xmlns:a="http://schemas.openxmlformats.org/drawingml/2006/main" xmlns:r="http://schemas.openxmlformats.org/officeDocument/2006/relationships" xmlns:p="http://schemas.openxmlformats.org/presentationml/2006/main">
  <p:tag name="MH" val="20151007230828"/>
  <p:tag name="MH_LIBRARY" val="GRAPHIC"/>
  <p:tag name="MH_ORDER" val="1"/>
  <p:tag name="MH_TYPE" val="Other"/>
</p:tagLst>
</file>

<file path=ppt/tags/tag61.xml><?xml version="1.0" encoding="utf-8"?>
<p:tagLst xmlns:a="http://schemas.openxmlformats.org/drawingml/2006/main" xmlns:r="http://schemas.openxmlformats.org/officeDocument/2006/relationships" xmlns:p="http://schemas.openxmlformats.org/presentationml/2006/main">
  <p:tag name="MH" val="20151007230828"/>
  <p:tag name="MH_LIBRARY" val="GRAPHIC"/>
  <p:tag name="MH_ORDER" val="2"/>
  <p:tag name="MH_TYPE" val="Other"/>
</p:tagLst>
</file>

<file path=ppt/tags/tag62.xml><?xml version="1.0" encoding="utf-8"?>
<p:tagLst xmlns:a="http://schemas.openxmlformats.org/drawingml/2006/main" xmlns:r="http://schemas.openxmlformats.org/officeDocument/2006/relationships" xmlns:p="http://schemas.openxmlformats.org/presentationml/2006/main">
  <p:tag name="MH" val="20151007230436"/>
  <p:tag name="MH_LIBRARY" val="GRAPHIC"/>
  <p:tag name="MH_ORDER" val="5"/>
  <p:tag name="MH_TYPE" val="Other"/>
</p:tagLst>
</file>

<file path=ppt/tags/tag63.xml><?xml version="1.0" encoding="utf-8"?>
<p:tagLst xmlns:a="http://schemas.openxmlformats.org/drawingml/2006/main" xmlns:r="http://schemas.openxmlformats.org/officeDocument/2006/relationships" xmlns:p="http://schemas.openxmlformats.org/presentationml/2006/main">
  <p:tag name="MH" val="20151007230828"/>
  <p:tag name="MH_LIBRARY" val="GRAPHIC"/>
  <p:tag name="MH_ORDER" val="1"/>
  <p:tag name="MH_TYPE" val="Other"/>
</p:tagLst>
</file>

<file path=ppt/tags/tag64.xml><?xml version="1.0" encoding="utf-8"?>
<p:tagLst xmlns:a="http://schemas.openxmlformats.org/drawingml/2006/main" xmlns:r="http://schemas.openxmlformats.org/officeDocument/2006/relationships" xmlns:p="http://schemas.openxmlformats.org/presentationml/2006/main">
  <p:tag name="MH" val="20151007230828"/>
  <p:tag name="MH_LIBRARY" val="GRAPHIC"/>
  <p:tag name="MH_ORDER" val="2"/>
  <p:tag name="MH_TYPE" val="Other"/>
</p:tagLst>
</file>

<file path=ppt/tags/tag65.xml><?xml version="1.0" encoding="utf-8"?>
<p:tagLst xmlns:a="http://schemas.openxmlformats.org/drawingml/2006/main" xmlns:r="http://schemas.openxmlformats.org/officeDocument/2006/relationships" xmlns:p="http://schemas.openxmlformats.org/presentationml/2006/main">
  <p:tag name="MH" val="20151007230436"/>
  <p:tag name="MH_LIBRARY" val="GRAPHIC"/>
  <p:tag name="MH_ORDER" val="5"/>
  <p:tag name="MH_TYPE" val="Other"/>
</p:tagLst>
</file>

<file path=ppt/tags/tag66.xml><?xml version="1.0" encoding="utf-8"?>
<p:tagLst xmlns:a="http://schemas.openxmlformats.org/drawingml/2006/main" xmlns:r="http://schemas.openxmlformats.org/officeDocument/2006/relationships" xmlns:p="http://schemas.openxmlformats.org/presentationml/2006/main">
  <p:tag name="MH" val="20151007230828"/>
  <p:tag name="MH_LIBRARY" val="GRAPHIC"/>
  <p:tag name="MH_ORDER" val="1"/>
  <p:tag name="MH_TYPE" val="Other"/>
</p:tagLst>
</file>

<file path=ppt/tags/tag67.xml><?xml version="1.0" encoding="utf-8"?>
<p:tagLst xmlns:a="http://schemas.openxmlformats.org/drawingml/2006/main" xmlns:r="http://schemas.openxmlformats.org/officeDocument/2006/relationships" xmlns:p="http://schemas.openxmlformats.org/presentationml/2006/main">
  <p:tag name="MH" val="20151007230828"/>
  <p:tag name="MH_LIBRARY" val="GRAPHIC"/>
  <p:tag name="MH_ORDER" val="2"/>
  <p:tag name="MH_TYPE" val="Other"/>
</p:tagLst>
</file>

<file path=ppt/tags/tag68.xml><?xml version="1.0" encoding="utf-8"?>
<p:tagLst xmlns:a="http://schemas.openxmlformats.org/drawingml/2006/main" xmlns:r="http://schemas.openxmlformats.org/officeDocument/2006/relationships" xmlns:p="http://schemas.openxmlformats.org/presentationml/2006/main">
  <p:tag name="MH" val="20151007230436"/>
  <p:tag name="MH_LIBRARY" val="GRAPHIC"/>
  <p:tag name="MH_ORDER" val="5"/>
  <p:tag name="MH_TYPE" val="Other"/>
</p:tagLst>
</file>

<file path=ppt/tags/tag69.xml><?xml version="1.0" encoding="utf-8"?>
<p:tagLst xmlns:a="http://schemas.openxmlformats.org/drawingml/2006/main" xmlns:r="http://schemas.openxmlformats.org/officeDocument/2006/relationships" xmlns:p="http://schemas.openxmlformats.org/presentationml/2006/main">
  <p:tag name="MH" val="20151007230828"/>
  <p:tag name="MH_LIBRARY" val="GRAPHIC"/>
  <p:tag name="MH_ORDER" val="1"/>
  <p:tag name="MH_TYPE" val="Other"/>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70.xml><?xml version="1.0" encoding="utf-8"?>
<p:tagLst xmlns:a="http://schemas.openxmlformats.org/drawingml/2006/main" xmlns:r="http://schemas.openxmlformats.org/officeDocument/2006/relationships" xmlns:p="http://schemas.openxmlformats.org/presentationml/2006/main">
  <p:tag name="MH" val="20151007230828"/>
  <p:tag name="MH_LIBRARY" val="GRAPHIC"/>
  <p:tag name="MH_ORDER" val="2"/>
  <p:tag name="MH_TYPE" val="Other"/>
</p:tagLst>
</file>

<file path=ppt/tags/tag71.xml><?xml version="1.0" encoding="utf-8"?>
<p:tagLst xmlns:a="http://schemas.openxmlformats.org/drawingml/2006/main" xmlns:r="http://schemas.openxmlformats.org/officeDocument/2006/relationships" xmlns:p="http://schemas.openxmlformats.org/presentationml/2006/main">
  <p:tag name="MH" val="20151007230436"/>
  <p:tag name="MH_LIBRARY" val="GRAPHIC"/>
  <p:tag name="MH_ORDER" val="5"/>
  <p:tag name="MH_TYPE" val="Other"/>
</p:tagLst>
</file>

<file path=ppt/tags/tag72.xml><?xml version="1.0" encoding="utf-8"?>
<p:tagLst xmlns:a="http://schemas.openxmlformats.org/drawingml/2006/main" xmlns:r="http://schemas.openxmlformats.org/officeDocument/2006/relationships" xmlns:p="http://schemas.openxmlformats.org/presentationml/2006/main">
  <p:tag name="MH" val="20151007230828"/>
  <p:tag name="MH_LIBRARY" val="GRAPHIC"/>
  <p:tag name="MH_ORDER" val="1"/>
  <p:tag name="MH_TYPE" val="Other"/>
</p:tagLst>
</file>

<file path=ppt/tags/tag73.xml><?xml version="1.0" encoding="utf-8"?>
<p:tagLst xmlns:a="http://schemas.openxmlformats.org/drawingml/2006/main" xmlns:r="http://schemas.openxmlformats.org/officeDocument/2006/relationships" xmlns:p="http://schemas.openxmlformats.org/presentationml/2006/main">
  <p:tag name="MH" val="20151007230828"/>
  <p:tag name="MH_LIBRARY" val="GRAPHIC"/>
  <p:tag name="MH_ORDER" val="2"/>
  <p:tag name="MH_TYPE" val="Other"/>
</p:tagLst>
</file>

<file path=ppt/tags/tag74.xml><?xml version="1.0" encoding="utf-8"?>
<p:tagLst xmlns:a="http://schemas.openxmlformats.org/drawingml/2006/main" xmlns:r="http://schemas.openxmlformats.org/officeDocument/2006/relationships" xmlns:p="http://schemas.openxmlformats.org/presentationml/2006/main">
  <p:tag name="MH" val="20151007230436"/>
  <p:tag name="MH_LIBRARY" val="GRAPHIC"/>
  <p:tag name="MH_ORDER" val="5"/>
  <p:tag name="MH_TYPE" val="Other"/>
</p:tagLst>
</file>

<file path=ppt/tags/tag75.xml><?xml version="1.0" encoding="utf-8"?>
<p:tagLst xmlns:a="http://schemas.openxmlformats.org/drawingml/2006/main" xmlns:r="http://schemas.openxmlformats.org/officeDocument/2006/relationships" xmlns:p="http://schemas.openxmlformats.org/presentationml/2006/main">
  <p:tag name="MH" val="20151007230828"/>
  <p:tag name="MH_LIBRARY" val="GRAPHIC"/>
  <p:tag name="MH_ORDER" val="1"/>
  <p:tag name="MH_TYPE" val="Other"/>
</p:tagLst>
</file>

<file path=ppt/tags/tag76.xml><?xml version="1.0" encoding="utf-8"?>
<p:tagLst xmlns:a="http://schemas.openxmlformats.org/drawingml/2006/main" xmlns:r="http://schemas.openxmlformats.org/officeDocument/2006/relationships" xmlns:p="http://schemas.openxmlformats.org/presentationml/2006/main">
  <p:tag name="MH" val="20151007230828"/>
  <p:tag name="MH_LIBRARY" val="GRAPHIC"/>
  <p:tag name="MH_ORDER" val="2"/>
  <p:tag name="MH_TYPE" val="Other"/>
</p:tagLst>
</file>

<file path=ppt/tags/tag77.xml><?xml version="1.0" encoding="utf-8"?>
<p:tagLst xmlns:a="http://schemas.openxmlformats.org/drawingml/2006/main" xmlns:r="http://schemas.openxmlformats.org/officeDocument/2006/relationships" xmlns:p="http://schemas.openxmlformats.org/presentationml/2006/main">
  <p:tag name="MH" val="20151007230436"/>
  <p:tag name="MH_LIBRARY" val="GRAPHIC"/>
  <p:tag name="MH_ORDER" val="5"/>
  <p:tag name="MH_TYPE" val="Other"/>
</p:tagLst>
</file>

<file path=ppt/tags/tag78.xml><?xml version="1.0" encoding="utf-8"?>
<p:tagLst xmlns:a="http://schemas.openxmlformats.org/drawingml/2006/main" xmlns:r="http://schemas.openxmlformats.org/officeDocument/2006/relationships" xmlns:p="http://schemas.openxmlformats.org/presentationml/2006/main">
  <p:tag name="MH" val="20151007230828"/>
  <p:tag name="MH_LIBRARY" val="GRAPHIC"/>
  <p:tag name="MH_ORDER" val="1"/>
  <p:tag name="MH_TYPE" val="Other"/>
</p:tagLst>
</file>

<file path=ppt/tags/tag79.xml><?xml version="1.0" encoding="utf-8"?>
<p:tagLst xmlns:a="http://schemas.openxmlformats.org/drawingml/2006/main" xmlns:r="http://schemas.openxmlformats.org/officeDocument/2006/relationships" xmlns:p="http://schemas.openxmlformats.org/presentationml/2006/main">
  <p:tag name="MH" val="20151007230828"/>
  <p:tag name="MH_LIBRARY" val="GRAPHIC"/>
  <p:tag name="MH_ORDER" val="2"/>
  <p:tag name="MH_TYPE" val="Other"/>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80.xml><?xml version="1.0" encoding="utf-8"?>
<p:tagLst xmlns:a="http://schemas.openxmlformats.org/drawingml/2006/main" xmlns:r="http://schemas.openxmlformats.org/officeDocument/2006/relationships" xmlns:p="http://schemas.openxmlformats.org/presentationml/2006/main">
  <p:tag name="MH" val="20151007230436"/>
  <p:tag name="MH_LIBRARY" val="GRAPHIC"/>
  <p:tag name="MH_ORDER" val="5"/>
  <p:tag name="MH_TYPE" val="Other"/>
</p:tagLst>
</file>

<file path=ppt/tags/tag81.xml><?xml version="1.0" encoding="utf-8"?>
<p:tagLst xmlns:a="http://schemas.openxmlformats.org/drawingml/2006/main" xmlns:r="http://schemas.openxmlformats.org/officeDocument/2006/relationships" xmlns:p="http://schemas.openxmlformats.org/presentationml/2006/main">
  <p:tag name="PA" val="v3.0.1"/>
</p:tagLst>
</file>

<file path=ppt/tags/tag82.xml><?xml version="1.0" encoding="utf-8"?>
<p:tagLst xmlns:a="http://schemas.openxmlformats.org/drawingml/2006/main" xmlns:r="http://schemas.openxmlformats.org/officeDocument/2006/relationships" xmlns:p="http://schemas.openxmlformats.org/presentationml/2006/main">
  <p:tag name="PA" val="v3.0.1"/>
</p:tagLst>
</file>

<file path=ppt/tags/tag83.xml><?xml version="1.0" encoding="utf-8"?>
<p:tagLst xmlns:a="http://schemas.openxmlformats.org/drawingml/2006/main" xmlns:r="http://schemas.openxmlformats.org/officeDocument/2006/relationships" xmlns:p="http://schemas.openxmlformats.org/presentationml/2006/main">
  <p:tag name="PA" val="v3.0.1"/>
</p:tagLst>
</file>

<file path=ppt/tags/tag84.xml><?xml version="1.0" encoding="utf-8"?>
<p:tagLst xmlns:a="http://schemas.openxmlformats.org/drawingml/2006/main" xmlns:r="http://schemas.openxmlformats.org/officeDocument/2006/relationships" xmlns:p="http://schemas.openxmlformats.org/presentationml/2006/main">
  <p:tag name="PA" val="v3.0.1"/>
</p:tagLst>
</file>

<file path=ppt/tags/tag85.xml><?xml version="1.0" encoding="utf-8"?>
<p:tagLst xmlns:a="http://schemas.openxmlformats.org/drawingml/2006/main" xmlns:r="http://schemas.openxmlformats.org/officeDocument/2006/relationships" xmlns:p="http://schemas.openxmlformats.org/presentationml/2006/main">
  <p:tag name="PA" val="v3.0.1"/>
</p:tagLst>
</file>

<file path=ppt/tags/tag86.xml><?xml version="1.0" encoding="utf-8"?>
<p:tagLst xmlns:a="http://schemas.openxmlformats.org/drawingml/2006/main" xmlns:r="http://schemas.openxmlformats.org/officeDocument/2006/relationships" xmlns:p="http://schemas.openxmlformats.org/presentationml/2006/main">
  <p:tag name="PA" val="v3.0.1"/>
</p:tagLst>
</file>

<file path=ppt/tags/tag87.xml><?xml version="1.0" encoding="utf-8"?>
<p:tagLst xmlns:a="http://schemas.openxmlformats.org/drawingml/2006/main" xmlns:r="http://schemas.openxmlformats.org/officeDocument/2006/relationships" xmlns:p="http://schemas.openxmlformats.org/presentationml/2006/main">
  <p:tag name="PA" val="v3.0.1"/>
</p:tagLst>
</file>

<file path=ppt/tags/tag88.xml><?xml version="1.0" encoding="utf-8"?>
<p:tagLst xmlns:a="http://schemas.openxmlformats.org/drawingml/2006/main" xmlns:r="http://schemas.openxmlformats.org/officeDocument/2006/relationships" xmlns:p="http://schemas.openxmlformats.org/presentationml/2006/main">
  <p:tag name="PA" val="v3.0.1"/>
</p:tagLst>
</file>

<file path=ppt/tags/tag89.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ags/tag90.xml><?xml version="1.0" encoding="utf-8"?>
<p:tagLst xmlns:a="http://schemas.openxmlformats.org/drawingml/2006/main" xmlns:r="http://schemas.openxmlformats.org/officeDocument/2006/relationships" xmlns:p="http://schemas.openxmlformats.org/presentationml/2006/main">
  <p:tag name="PA" val="v3.0.1"/>
</p:tagLst>
</file>

<file path=ppt/tags/tag91.xml><?xml version="1.0" encoding="utf-8"?>
<p:tagLst xmlns:a="http://schemas.openxmlformats.org/drawingml/2006/main" xmlns:r="http://schemas.openxmlformats.org/officeDocument/2006/relationships" xmlns:p="http://schemas.openxmlformats.org/presentationml/2006/main">
  <p:tag name="PA" val="v3.0.1"/>
</p:tagLst>
</file>

<file path=ppt/tags/tag92.xml><?xml version="1.0" encoding="utf-8"?>
<p:tagLst xmlns:a="http://schemas.openxmlformats.org/drawingml/2006/main" xmlns:r="http://schemas.openxmlformats.org/officeDocument/2006/relationships" xmlns:p="http://schemas.openxmlformats.org/presentationml/2006/main">
  <p:tag name="PA" val="v3.0.1"/>
</p:tagLst>
</file>

<file path=ppt/tags/tag93.xml><?xml version="1.0" encoding="utf-8"?>
<p:tagLst xmlns:a="http://schemas.openxmlformats.org/drawingml/2006/main" xmlns:r="http://schemas.openxmlformats.org/officeDocument/2006/relationships" xmlns:p="http://schemas.openxmlformats.org/presentationml/2006/main">
  <p:tag name="PA" val="v3.0.1"/>
</p:tagLst>
</file>

<file path=ppt/tags/tag94.xml><?xml version="1.0" encoding="utf-8"?>
<p:tagLst xmlns:a="http://schemas.openxmlformats.org/drawingml/2006/main" xmlns:r="http://schemas.openxmlformats.org/officeDocument/2006/relationships" xmlns:p="http://schemas.openxmlformats.org/presentationml/2006/main">
  <p:tag name="PA" val="v3.0.1"/>
</p:tagLst>
</file>

<file path=ppt/tags/tag95.xml><?xml version="1.0" encoding="utf-8"?>
<p:tagLst xmlns:a="http://schemas.openxmlformats.org/drawingml/2006/main" xmlns:r="http://schemas.openxmlformats.org/officeDocument/2006/relationships" xmlns:p="http://schemas.openxmlformats.org/presentationml/2006/main">
  <p:tag name="PA" val="v3.0.1"/>
</p:tagLst>
</file>

<file path=ppt/tags/tag96.xml><?xml version="1.0" encoding="utf-8"?>
<p:tagLst xmlns:a="http://schemas.openxmlformats.org/drawingml/2006/main" xmlns:r="http://schemas.openxmlformats.org/officeDocument/2006/relationships" xmlns:p="http://schemas.openxmlformats.org/presentationml/2006/main">
  <p:tag name="PA" val="v3.0.1"/>
</p:tagLst>
</file>

<file path=ppt/tags/tag97.xml><?xml version="1.0" encoding="utf-8"?>
<p:tagLst xmlns:a="http://schemas.openxmlformats.org/drawingml/2006/main" xmlns:r="http://schemas.openxmlformats.org/officeDocument/2006/relationships" xmlns:p="http://schemas.openxmlformats.org/presentationml/2006/main">
  <p:tag name="PA" val="v3.0.1"/>
</p:tagLst>
</file>

<file path=ppt/tags/tag98.xml><?xml version="1.0" encoding="utf-8"?>
<p:tagLst xmlns:a="http://schemas.openxmlformats.org/drawingml/2006/main" xmlns:r="http://schemas.openxmlformats.org/officeDocument/2006/relationships" xmlns:p="http://schemas.openxmlformats.org/presentationml/2006/main">
  <p:tag name="PA" val="v3.0.1"/>
</p:tagLst>
</file>

<file path=ppt/tags/tag9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2226</Words>
  <Application>Microsoft Office PowerPoint</Application>
  <PresentationFormat>全屏显示(16:9)</PresentationFormat>
  <Paragraphs>302</Paragraphs>
  <Slides>29</Slides>
  <Notes>29</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29</vt:i4>
      </vt:variant>
    </vt:vector>
  </HeadingPairs>
  <TitlesOfParts>
    <vt:vector size="36" baseType="lpstr">
      <vt:lpstr>等线</vt:lpstr>
      <vt:lpstr>微软雅黑</vt:lpstr>
      <vt:lpstr>Agency FB</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风云办公</Manager>
  <Company>上海剑姬网络科技有限公司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天 下</cp:lastModifiedBy>
  <cp:revision>70</cp:revision>
  <dcterms:created xsi:type="dcterms:W3CDTF">2017-01-11T08:48:00Z</dcterms:created>
  <dcterms:modified xsi:type="dcterms:W3CDTF">2021-01-05T23:10:47Z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