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72" r:id="rId2"/>
    <p:sldId id="273" r:id="rId3"/>
    <p:sldId id="274" r:id="rId4"/>
    <p:sldId id="258" r:id="rId5"/>
    <p:sldId id="263" r:id="rId6"/>
    <p:sldId id="259" r:id="rId7"/>
    <p:sldId id="260" r:id="rId8"/>
    <p:sldId id="275" r:id="rId9"/>
    <p:sldId id="262" r:id="rId10"/>
    <p:sldId id="268" r:id="rId11"/>
    <p:sldId id="265" r:id="rId12"/>
    <p:sldId id="266" r:id="rId13"/>
    <p:sldId id="267" r:id="rId14"/>
    <p:sldId id="276" r:id="rId15"/>
    <p:sldId id="261" r:id="rId16"/>
    <p:sldId id="269" r:id="rId17"/>
    <p:sldId id="270" r:id="rId18"/>
    <p:sldId id="277" r:id="rId19"/>
    <p:sldId id="264" r:id="rId20"/>
    <p:sldId id="271" r:id="rId21"/>
    <p:sldId id="278"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B2410"/>
    <a:srgbClr val="EE8383"/>
    <a:srgbClr val="F8930C"/>
    <a:srgbClr val="55B4E7"/>
    <a:srgbClr val="ED6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3" d="100"/>
          <a:sy n="73" d="100"/>
        </p:scale>
        <p:origin x="76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0420E-DBBB-4DE0-8C3C-D6DC9CE3708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6FEE0-CF22-4CA8-A776-505754237BB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B4AE9C-D6D4-48E1-A3C7-BB7846810DB4}"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4AE9C-D6D4-48E1-A3C7-BB7846810DB4}"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95A36-C6D2-44B7-875A-8FDFCE9B01B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58" name="组合 57"/>
          <p:cNvGrpSpPr/>
          <p:nvPr/>
        </p:nvGrpSpPr>
        <p:grpSpPr>
          <a:xfrm>
            <a:off x="7655336" y="935967"/>
            <a:ext cx="1005844" cy="1153816"/>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3234873" y="4558500"/>
            <a:ext cx="745485" cy="1507828"/>
            <a:chOff x="3234873" y="4558500"/>
            <a:chExt cx="745485" cy="1507828"/>
          </a:xfrm>
        </p:grpSpPr>
        <p:sp>
          <p:nvSpPr>
            <p:cNvPr id="12"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2" name="组合 61"/>
          <p:cNvGrpSpPr/>
          <p:nvPr/>
        </p:nvGrpSpPr>
        <p:grpSpPr>
          <a:xfrm>
            <a:off x="4933755" y="4809492"/>
            <a:ext cx="900951" cy="1299916"/>
            <a:chOff x="4933755" y="4809492"/>
            <a:chExt cx="900951" cy="1299916"/>
          </a:xfrm>
        </p:grpSpPr>
        <p:sp>
          <p:nvSpPr>
            <p:cNvPr id="15"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8"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5883405" y="684975"/>
            <a:ext cx="1165054" cy="1644563"/>
            <a:chOff x="5883405" y="684975"/>
            <a:chExt cx="1165054" cy="1644563"/>
          </a:xfrm>
        </p:grpSpPr>
        <p:sp>
          <p:nvSpPr>
            <p:cNvPr id="20"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6" name="组合 55"/>
          <p:cNvGrpSpPr/>
          <p:nvPr/>
        </p:nvGrpSpPr>
        <p:grpSpPr>
          <a:xfrm>
            <a:off x="3324953" y="873297"/>
            <a:ext cx="1582751" cy="1586497"/>
            <a:chOff x="3380973" y="975303"/>
            <a:chExt cx="1582751" cy="1586497"/>
          </a:xfrm>
        </p:grpSpPr>
        <p:sp>
          <p:nvSpPr>
            <p:cNvPr id="23"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0" name="组合 59"/>
          <p:cNvGrpSpPr/>
          <p:nvPr/>
        </p:nvGrpSpPr>
        <p:grpSpPr>
          <a:xfrm>
            <a:off x="8530082" y="4274844"/>
            <a:ext cx="694913" cy="1301790"/>
            <a:chOff x="8475744" y="4198869"/>
            <a:chExt cx="694913" cy="1301790"/>
          </a:xfrm>
        </p:grpSpPr>
        <p:sp>
          <p:nvSpPr>
            <p:cNvPr id="32"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1" name="组合 60"/>
          <p:cNvGrpSpPr/>
          <p:nvPr/>
        </p:nvGrpSpPr>
        <p:grpSpPr>
          <a:xfrm>
            <a:off x="6747277" y="4907009"/>
            <a:ext cx="1189405" cy="1251217"/>
            <a:chOff x="6778736" y="4813238"/>
            <a:chExt cx="1189405" cy="1251217"/>
          </a:xfrm>
        </p:grpSpPr>
        <p:sp>
          <p:nvSpPr>
            <p:cNvPr id="36"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4" name="组合 63"/>
          <p:cNvGrpSpPr/>
          <p:nvPr/>
        </p:nvGrpSpPr>
        <p:grpSpPr>
          <a:xfrm>
            <a:off x="2082190" y="3058165"/>
            <a:ext cx="1047051" cy="934666"/>
            <a:chOff x="2729142" y="3058165"/>
            <a:chExt cx="1047051" cy="934666"/>
          </a:xfrm>
        </p:grpSpPr>
        <p:sp>
          <p:nvSpPr>
            <p:cNvPr id="40"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9" name="组合 58"/>
          <p:cNvGrpSpPr/>
          <p:nvPr/>
        </p:nvGrpSpPr>
        <p:grpSpPr>
          <a:xfrm>
            <a:off x="9151926" y="2459794"/>
            <a:ext cx="901250" cy="1196742"/>
            <a:chOff x="8777311" y="2458780"/>
            <a:chExt cx="685546" cy="910315"/>
          </a:xfrm>
        </p:grpSpPr>
        <p:sp>
          <p:nvSpPr>
            <p:cNvPr id="44"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5" name="文本框 64"/>
          <p:cNvSpPr txBox="1"/>
          <p:nvPr/>
        </p:nvSpPr>
        <p:spPr>
          <a:xfrm>
            <a:off x="3379177" y="2720742"/>
            <a:ext cx="5433646" cy="738664"/>
          </a:xfrm>
          <a:prstGeom prst="rect">
            <a:avLst/>
          </a:prstGeom>
          <a:noFill/>
        </p:spPr>
        <p:txBody>
          <a:bodyPr wrap="square" rtlCol="0">
            <a:spAutoFit/>
          </a:bodyPr>
          <a:lstStyle/>
          <a:p>
            <a:pPr algn="ctr"/>
            <a:r>
              <a:rPr lang="zh-CN" altLang="en-US" sz="4200" dirty="0">
                <a:solidFill>
                  <a:srgbClr val="4B2410"/>
                </a:solidFill>
                <a:latin typeface="微软雅黑" panose="020B0503020204020204" pitchFamily="34" charset="-122"/>
                <a:ea typeface="微软雅黑" panose="020B0503020204020204" pitchFamily="34" charset="-122"/>
              </a:rPr>
              <a:t>可爱毕业答辩</a:t>
            </a:r>
            <a:r>
              <a:rPr lang="en-US" altLang="zh-CN" sz="4200" dirty="0">
                <a:solidFill>
                  <a:srgbClr val="4B2410"/>
                </a:solidFill>
                <a:latin typeface="微软雅黑" panose="020B0503020204020204" pitchFamily="34" charset="-122"/>
                <a:ea typeface="微软雅黑" panose="020B0503020204020204" pitchFamily="34" charset="-122"/>
              </a:rPr>
              <a:t>PPT</a:t>
            </a:r>
            <a:r>
              <a:rPr lang="zh-CN" altLang="en-US" sz="4200" dirty="0">
                <a:solidFill>
                  <a:srgbClr val="4B2410"/>
                </a:solidFill>
                <a:latin typeface="微软雅黑" panose="020B0503020204020204" pitchFamily="34" charset="-122"/>
                <a:ea typeface="微软雅黑" panose="020B0503020204020204" pitchFamily="34" charset="-122"/>
              </a:rPr>
              <a:t>模板</a:t>
            </a:r>
          </a:p>
        </p:txBody>
      </p:sp>
      <p:sp>
        <p:nvSpPr>
          <p:cNvPr id="67" name="文本框 66"/>
          <p:cNvSpPr txBox="1"/>
          <p:nvPr/>
        </p:nvSpPr>
        <p:spPr>
          <a:xfrm>
            <a:off x="3379177" y="3388644"/>
            <a:ext cx="5433646" cy="292388"/>
          </a:xfrm>
          <a:prstGeom prst="rect">
            <a:avLst/>
          </a:prstGeom>
          <a:noFill/>
        </p:spPr>
        <p:txBody>
          <a:bodyPr wrap="square" rtlCol="0">
            <a:spAutoFit/>
          </a:bodyPr>
          <a:lstStyle/>
          <a:p>
            <a:pPr algn="ctr"/>
            <a:r>
              <a:rPr lang="en-US" altLang="zh-CN" sz="1300" dirty="0">
                <a:solidFill>
                  <a:srgbClr val="4B2410"/>
                </a:solidFill>
                <a:latin typeface="微软雅黑" panose="020B0503020204020204" pitchFamily="34" charset="-122"/>
                <a:ea typeface="微软雅黑" panose="020B0503020204020204" pitchFamily="34" charset="-122"/>
              </a:rPr>
              <a:t>SPRING AND AUTUMN ADVERTISING EXQUISITE PPT TEMPLATES</a:t>
            </a:r>
          </a:p>
        </p:txBody>
      </p:sp>
      <p:sp>
        <p:nvSpPr>
          <p:cNvPr id="68" name="文本框 67"/>
          <p:cNvSpPr txBox="1"/>
          <p:nvPr/>
        </p:nvSpPr>
        <p:spPr>
          <a:xfrm>
            <a:off x="4856211" y="4493887"/>
            <a:ext cx="3347263" cy="252730"/>
          </a:xfrm>
          <a:prstGeom prst="rect">
            <a:avLst/>
          </a:prstGeom>
          <a:noFill/>
        </p:spPr>
        <p:txBody>
          <a:bodyPr wrap="square" rtlCol="0">
            <a:spAutoFit/>
          </a:bodyPr>
          <a:lstStyle/>
          <a:p>
            <a:r>
              <a:rPr lang="zh-CN" altLang="en-US" sz="1050">
                <a:solidFill>
                  <a:srgbClr val="4B2410"/>
                </a:solidFill>
                <a:latin typeface="微软雅黑" panose="020B0503020204020204" pitchFamily="34" charset="-122"/>
                <a:ea typeface="微软雅黑" panose="020B0503020204020204" pitchFamily="34" charset="-122"/>
                <a:cs typeface="+mn-ea"/>
                <a:sym typeface="+mn-lt"/>
              </a:rPr>
              <a:t>汇报人：</a:t>
            </a:r>
            <a:r>
              <a:rPr lang="en-US" altLang="zh-CN" sz="1050">
                <a:solidFill>
                  <a:srgbClr val="4B2410"/>
                </a:solidFill>
                <a:latin typeface="微软雅黑" panose="020B0503020204020204" pitchFamily="34" charset="-122"/>
                <a:ea typeface="微软雅黑" panose="020B0503020204020204" pitchFamily="34" charset="-122"/>
                <a:cs typeface="+mn-ea"/>
                <a:sym typeface="+mn-lt"/>
              </a:rPr>
              <a:t>xiazaii       </a:t>
            </a:r>
            <a:r>
              <a:rPr lang="zh-CN" altLang="en-US" sz="1050">
                <a:solidFill>
                  <a:srgbClr val="4B2410"/>
                </a:solidFill>
                <a:latin typeface="微软雅黑" panose="020B0503020204020204" pitchFamily="34" charset="-122"/>
                <a:ea typeface="微软雅黑" panose="020B0503020204020204" pitchFamily="34" charset="-122"/>
                <a:cs typeface="+mn-ea"/>
                <a:sym typeface="+mn-lt"/>
              </a:rPr>
              <a:t>汇报时间：</a:t>
            </a:r>
            <a:r>
              <a:rPr lang="en-US" altLang="zh-CN" sz="1050">
                <a:solidFill>
                  <a:srgbClr val="4B2410"/>
                </a:solidFill>
                <a:latin typeface="微软雅黑" panose="020B0503020204020204" pitchFamily="34" charset="-122"/>
                <a:ea typeface="微软雅黑" panose="020B0503020204020204" pitchFamily="34" charset="-122"/>
                <a:cs typeface="+mn-ea"/>
                <a:sym typeface="+mn-lt"/>
              </a:rPr>
              <a:t>202X</a:t>
            </a:r>
            <a:r>
              <a:rPr lang="zh-CN" altLang="en-US" sz="1050">
                <a:solidFill>
                  <a:srgbClr val="4B2410"/>
                </a:solidFill>
                <a:latin typeface="微软雅黑" panose="020B0503020204020204" pitchFamily="34" charset="-122"/>
                <a:ea typeface="微软雅黑" panose="020B0503020204020204" pitchFamily="34" charset="-122"/>
                <a:cs typeface="+mn-ea"/>
                <a:sym typeface="+mn-lt"/>
              </a:rPr>
              <a:t>年</a:t>
            </a:r>
            <a:r>
              <a:rPr lang="en-US" altLang="zh-CN" sz="1050">
                <a:solidFill>
                  <a:srgbClr val="4B2410"/>
                </a:solidFill>
                <a:latin typeface="微软雅黑" panose="020B0503020204020204" pitchFamily="34" charset="-122"/>
                <a:ea typeface="微软雅黑" panose="020B0503020204020204" pitchFamily="34" charset="-122"/>
                <a:cs typeface="+mn-ea"/>
                <a:sym typeface="+mn-lt"/>
              </a:rPr>
              <a:t>X</a:t>
            </a:r>
            <a:r>
              <a:rPr lang="zh-CN" altLang="en-US" sz="1050">
                <a:solidFill>
                  <a:srgbClr val="4B2410"/>
                </a:solidFill>
                <a:latin typeface="微软雅黑" panose="020B0503020204020204" pitchFamily="34" charset="-122"/>
                <a:ea typeface="微软雅黑" panose="020B0503020204020204" pitchFamily="34" charset="-122"/>
                <a:cs typeface="+mn-ea"/>
                <a:sym typeface="+mn-lt"/>
              </a:rPr>
              <a:t>月</a:t>
            </a:r>
            <a:endParaRPr lang="en-US" altLang="zh-CN" sz="1050" dirty="0">
              <a:solidFill>
                <a:srgbClr val="4B2410"/>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0" name="Freeform 5"/>
          <p:cNvSpPr/>
          <p:nvPr/>
        </p:nvSpPr>
        <p:spPr bwMode="auto">
          <a:xfrm>
            <a:off x="3528346" y="1839099"/>
            <a:ext cx="3990054" cy="1386152"/>
          </a:xfrm>
          <a:custGeom>
            <a:avLst/>
            <a:gdLst>
              <a:gd name="T0" fmla="*/ 1261 w 1266"/>
              <a:gd name="T1" fmla="*/ 295 h 440"/>
              <a:gd name="T2" fmla="*/ 1261 w 1266"/>
              <a:gd name="T3" fmla="*/ 93 h 440"/>
              <a:gd name="T4" fmla="*/ 1261 w 1266"/>
              <a:gd name="T5" fmla="*/ 39 h 440"/>
              <a:gd name="T6" fmla="*/ 993 w 1266"/>
              <a:gd name="T7" fmla="*/ 120 h 440"/>
              <a:gd name="T8" fmla="*/ 704 w 1266"/>
              <a:gd name="T9" fmla="*/ 138 h 440"/>
              <a:gd name="T10" fmla="*/ 210 w 1266"/>
              <a:gd name="T11" fmla="*/ 26 h 440"/>
              <a:gd name="T12" fmla="*/ 14 w 1266"/>
              <a:gd name="T13" fmla="*/ 105 h 440"/>
              <a:gd name="T14" fmla="*/ 34 w 1266"/>
              <a:gd name="T15" fmla="*/ 284 h 440"/>
              <a:gd name="T16" fmla="*/ 48 w 1266"/>
              <a:gd name="T17" fmla="*/ 345 h 440"/>
              <a:gd name="T18" fmla="*/ 363 w 1266"/>
              <a:gd name="T19" fmla="*/ 351 h 440"/>
              <a:gd name="T20" fmla="*/ 928 w 1266"/>
              <a:gd name="T21" fmla="*/ 417 h 440"/>
              <a:gd name="T22" fmla="*/ 1263 w 1266"/>
              <a:gd name="T23" fmla="*/ 30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6" h="440">
                <a:moveTo>
                  <a:pt x="1261" y="295"/>
                </a:moveTo>
                <a:cubicBezTo>
                  <a:pt x="1261" y="295"/>
                  <a:pt x="1257" y="125"/>
                  <a:pt x="1261" y="93"/>
                </a:cubicBezTo>
                <a:cubicBezTo>
                  <a:pt x="1264" y="61"/>
                  <a:pt x="1266" y="38"/>
                  <a:pt x="1261" y="39"/>
                </a:cubicBezTo>
                <a:cubicBezTo>
                  <a:pt x="1255" y="41"/>
                  <a:pt x="1030" y="109"/>
                  <a:pt x="993" y="120"/>
                </a:cubicBezTo>
                <a:cubicBezTo>
                  <a:pt x="956" y="131"/>
                  <a:pt x="801" y="172"/>
                  <a:pt x="704" y="138"/>
                </a:cubicBezTo>
                <a:cubicBezTo>
                  <a:pt x="607" y="104"/>
                  <a:pt x="378" y="0"/>
                  <a:pt x="210" y="26"/>
                </a:cubicBezTo>
                <a:cubicBezTo>
                  <a:pt x="67" y="42"/>
                  <a:pt x="0" y="41"/>
                  <a:pt x="14" y="105"/>
                </a:cubicBezTo>
                <a:cubicBezTo>
                  <a:pt x="28" y="169"/>
                  <a:pt x="35" y="214"/>
                  <a:pt x="34" y="284"/>
                </a:cubicBezTo>
                <a:cubicBezTo>
                  <a:pt x="33" y="354"/>
                  <a:pt x="27" y="369"/>
                  <a:pt x="48" y="345"/>
                </a:cubicBezTo>
                <a:cubicBezTo>
                  <a:pt x="69" y="321"/>
                  <a:pt x="215" y="319"/>
                  <a:pt x="363" y="351"/>
                </a:cubicBezTo>
                <a:cubicBezTo>
                  <a:pt x="512" y="383"/>
                  <a:pt x="846" y="440"/>
                  <a:pt x="928" y="417"/>
                </a:cubicBezTo>
                <a:cubicBezTo>
                  <a:pt x="1011" y="393"/>
                  <a:pt x="1263" y="317"/>
                  <a:pt x="1263" y="300"/>
                </a:cubicBezTo>
              </a:path>
            </a:pathLst>
          </a:custGeom>
          <a:solidFill>
            <a:srgbClr val="55B4E7"/>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4" name="Freeform 5"/>
          <p:cNvSpPr>
            <a:spLocks noEditPoints="1"/>
          </p:cNvSpPr>
          <p:nvPr/>
        </p:nvSpPr>
        <p:spPr bwMode="auto">
          <a:xfrm>
            <a:off x="2346642" y="1891031"/>
            <a:ext cx="7992145" cy="1614169"/>
          </a:xfrm>
          <a:custGeom>
            <a:avLst/>
            <a:gdLst>
              <a:gd name="T0" fmla="*/ 1927 w 1932"/>
              <a:gd name="T1" fmla="*/ 132 h 388"/>
              <a:gd name="T2" fmla="*/ 1409 w 1932"/>
              <a:gd name="T3" fmla="*/ 22 h 388"/>
              <a:gd name="T4" fmla="*/ 1897 w 1932"/>
              <a:gd name="T5" fmla="*/ 131 h 388"/>
              <a:gd name="T6" fmla="*/ 1537 w 1932"/>
              <a:gd name="T7" fmla="*/ 124 h 388"/>
              <a:gd name="T8" fmla="*/ 1406 w 1932"/>
              <a:gd name="T9" fmla="*/ 24 h 388"/>
              <a:gd name="T10" fmla="*/ 1496 w 1932"/>
              <a:gd name="T11" fmla="*/ 261 h 388"/>
              <a:gd name="T12" fmla="*/ 1319 w 1932"/>
              <a:gd name="T13" fmla="*/ 117 h 388"/>
              <a:gd name="T14" fmla="*/ 1244 w 1932"/>
              <a:gd name="T15" fmla="*/ 14 h 388"/>
              <a:gd name="T16" fmla="*/ 813 w 1932"/>
              <a:gd name="T17" fmla="*/ 84 h 388"/>
              <a:gd name="T18" fmla="*/ 294 w 1932"/>
              <a:gd name="T19" fmla="*/ 73 h 388"/>
              <a:gd name="T20" fmla="*/ 173 w 1932"/>
              <a:gd name="T21" fmla="*/ 74 h 388"/>
              <a:gd name="T22" fmla="*/ 5 w 1932"/>
              <a:gd name="T23" fmla="*/ 140 h 388"/>
              <a:gd name="T24" fmla="*/ 65 w 1932"/>
              <a:gd name="T25" fmla="*/ 214 h 388"/>
              <a:gd name="T26" fmla="*/ 37 w 1932"/>
              <a:gd name="T27" fmla="*/ 298 h 388"/>
              <a:gd name="T28" fmla="*/ 20 w 1932"/>
              <a:gd name="T29" fmla="*/ 359 h 388"/>
              <a:gd name="T30" fmla="*/ 273 w 1932"/>
              <a:gd name="T31" fmla="*/ 345 h 388"/>
              <a:gd name="T32" fmla="*/ 399 w 1932"/>
              <a:gd name="T33" fmla="*/ 312 h 388"/>
              <a:gd name="T34" fmla="*/ 1057 w 1932"/>
              <a:gd name="T35" fmla="*/ 297 h 388"/>
              <a:gd name="T36" fmla="*/ 1251 w 1932"/>
              <a:gd name="T37" fmla="*/ 219 h 388"/>
              <a:gd name="T38" fmla="*/ 1499 w 1932"/>
              <a:gd name="T39" fmla="*/ 269 h 388"/>
              <a:gd name="T40" fmla="*/ 1549 w 1932"/>
              <a:gd name="T41" fmla="*/ 239 h 388"/>
              <a:gd name="T42" fmla="*/ 1764 w 1932"/>
              <a:gd name="T43" fmla="*/ 210 h 388"/>
              <a:gd name="T44" fmla="*/ 1928 w 1932"/>
              <a:gd name="T45" fmla="*/ 133 h 388"/>
              <a:gd name="T46" fmla="*/ 25 w 1932"/>
              <a:gd name="T47" fmla="*/ 354 h 388"/>
              <a:gd name="T48" fmla="*/ 7 w 1932"/>
              <a:gd name="T49" fmla="*/ 144 h 388"/>
              <a:gd name="T50" fmla="*/ 194 w 1932"/>
              <a:gd name="T51" fmla="*/ 170 h 388"/>
              <a:gd name="T52" fmla="*/ 177 w 1932"/>
              <a:gd name="T53" fmla="*/ 285 h 388"/>
              <a:gd name="T54" fmla="*/ 269 w 1932"/>
              <a:gd name="T55" fmla="*/ 352 h 388"/>
              <a:gd name="T56" fmla="*/ 196 w 1932"/>
              <a:gd name="T57" fmla="*/ 274 h 388"/>
              <a:gd name="T58" fmla="*/ 216 w 1932"/>
              <a:gd name="T59" fmla="*/ 319 h 388"/>
              <a:gd name="T60" fmla="*/ 200 w 1932"/>
              <a:gd name="T61" fmla="*/ 274 h 388"/>
              <a:gd name="T62" fmla="*/ 234 w 1932"/>
              <a:gd name="T63" fmla="*/ 285 h 388"/>
              <a:gd name="T64" fmla="*/ 255 w 1932"/>
              <a:gd name="T65" fmla="*/ 326 h 388"/>
              <a:gd name="T66" fmla="*/ 252 w 1932"/>
              <a:gd name="T67" fmla="*/ 301 h 388"/>
              <a:gd name="T68" fmla="*/ 258 w 1932"/>
              <a:gd name="T69" fmla="*/ 327 h 388"/>
              <a:gd name="T70" fmla="*/ 269 w 1932"/>
              <a:gd name="T71" fmla="*/ 336 h 388"/>
              <a:gd name="T72" fmla="*/ 184 w 1932"/>
              <a:gd name="T73" fmla="*/ 273 h 388"/>
              <a:gd name="T74" fmla="*/ 194 w 1932"/>
              <a:gd name="T75" fmla="*/ 72 h 388"/>
              <a:gd name="T76" fmla="*/ 304 w 1932"/>
              <a:gd name="T77" fmla="*/ 267 h 388"/>
              <a:gd name="T78" fmla="*/ 396 w 1932"/>
              <a:gd name="T79" fmla="*/ 318 h 388"/>
              <a:gd name="T80" fmla="*/ 333 w 1932"/>
              <a:gd name="T81" fmla="*/ 301 h 388"/>
              <a:gd name="T82" fmla="*/ 343 w 1932"/>
              <a:gd name="T83" fmla="*/ 244 h 388"/>
              <a:gd name="T84" fmla="*/ 315 w 1932"/>
              <a:gd name="T85" fmla="*/ 256 h 388"/>
              <a:gd name="T86" fmla="*/ 327 w 1932"/>
              <a:gd name="T87" fmla="*/ 298 h 388"/>
              <a:gd name="T88" fmla="*/ 362 w 1932"/>
              <a:gd name="T89" fmla="*/ 301 h 388"/>
              <a:gd name="T90" fmla="*/ 368 w 1932"/>
              <a:gd name="T91" fmla="*/ 301 h 388"/>
              <a:gd name="T92" fmla="*/ 381 w 1932"/>
              <a:gd name="T93" fmla="*/ 245 h 388"/>
              <a:gd name="T94" fmla="*/ 386 w 1932"/>
              <a:gd name="T95" fmla="*/ 305 h 388"/>
              <a:gd name="T96" fmla="*/ 395 w 1932"/>
              <a:gd name="T97" fmla="*/ 243 h 388"/>
              <a:gd name="T98" fmla="*/ 1243 w 1932"/>
              <a:gd name="T99" fmla="*/ 221 h 388"/>
              <a:gd name="T100" fmla="*/ 458 w 1932"/>
              <a:gd name="T101" fmla="*/ 239 h 388"/>
              <a:gd name="T102" fmla="*/ 310 w 1932"/>
              <a:gd name="T103" fmla="*/ 97 h 388"/>
              <a:gd name="T104" fmla="*/ 385 w 1932"/>
              <a:gd name="T105" fmla="*/ 14 h 388"/>
              <a:gd name="T106" fmla="*/ 1026 w 1932"/>
              <a:gd name="T107" fmla="*/ 87 h 388"/>
              <a:gd name="T108" fmla="*/ 1313 w 1932"/>
              <a:gd name="T109" fmla="*/ 123 h 388"/>
              <a:gd name="T110" fmla="*/ 1313 w 1932"/>
              <a:gd name="T111" fmla="*/ 123 h 388"/>
              <a:gd name="T112" fmla="*/ 1546 w 1932"/>
              <a:gd name="T113" fmla="*/ 235 h 388"/>
              <a:gd name="T114" fmla="*/ 1608 w 1932"/>
              <a:gd name="T115" fmla="*/ 302 h 388"/>
              <a:gd name="T116" fmla="*/ 1890 w 1932"/>
              <a:gd name="T117" fmla="*/ 148 h 388"/>
              <a:gd name="T118" fmla="*/ 1522 w 1932"/>
              <a:gd name="T119" fmla="*/ 199 h 388"/>
              <a:gd name="T120" fmla="*/ 1501 w 1932"/>
              <a:gd name="T121" fmla="*/ 256 h 388"/>
              <a:gd name="T122" fmla="*/ 1519 w 1932"/>
              <a:gd name="T123" fmla="*/ 129 h 388"/>
              <a:gd name="T124" fmla="*/ 1835 w 1932"/>
              <a:gd name="T125" fmla="*/ 15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32" h="388">
                <a:moveTo>
                  <a:pt x="1928" y="133"/>
                </a:moveTo>
                <a:cubicBezTo>
                  <a:pt x="1928" y="133"/>
                  <a:pt x="1928" y="133"/>
                  <a:pt x="1928" y="133"/>
                </a:cubicBezTo>
                <a:cubicBezTo>
                  <a:pt x="1928" y="133"/>
                  <a:pt x="1928" y="133"/>
                  <a:pt x="1928" y="133"/>
                </a:cubicBezTo>
                <a:cubicBezTo>
                  <a:pt x="1928" y="132"/>
                  <a:pt x="1927" y="132"/>
                  <a:pt x="1927" y="132"/>
                </a:cubicBezTo>
                <a:cubicBezTo>
                  <a:pt x="1883" y="123"/>
                  <a:pt x="1839" y="119"/>
                  <a:pt x="1796" y="111"/>
                </a:cubicBezTo>
                <a:cubicBezTo>
                  <a:pt x="1752" y="102"/>
                  <a:pt x="1707" y="93"/>
                  <a:pt x="1663" y="83"/>
                </a:cubicBezTo>
                <a:cubicBezTo>
                  <a:pt x="1578" y="64"/>
                  <a:pt x="1496" y="33"/>
                  <a:pt x="1410" y="19"/>
                </a:cubicBezTo>
                <a:cubicBezTo>
                  <a:pt x="1408" y="19"/>
                  <a:pt x="1407" y="22"/>
                  <a:pt x="1409" y="22"/>
                </a:cubicBezTo>
                <a:cubicBezTo>
                  <a:pt x="1451" y="34"/>
                  <a:pt x="1495" y="42"/>
                  <a:pt x="1537" y="54"/>
                </a:cubicBezTo>
                <a:cubicBezTo>
                  <a:pt x="1580" y="66"/>
                  <a:pt x="1622" y="79"/>
                  <a:pt x="1666" y="88"/>
                </a:cubicBezTo>
                <a:cubicBezTo>
                  <a:pt x="1709" y="97"/>
                  <a:pt x="1752" y="106"/>
                  <a:pt x="1796" y="113"/>
                </a:cubicBezTo>
                <a:cubicBezTo>
                  <a:pt x="1829" y="119"/>
                  <a:pt x="1863" y="126"/>
                  <a:pt x="1897" y="131"/>
                </a:cubicBezTo>
                <a:cubicBezTo>
                  <a:pt x="1836" y="129"/>
                  <a:pt x="1775" y="131"/>
                  <a:pt x="1715" y="129"/>
                </a:cubicBezTo>
                <a:cubicBezTo>
                  <a:pt x="1680" y="128"/>
                  <a:pt x="1646" y="127"/>
                  <a:pt x="1611" y="126"/>
                </a:cubicBezTo>
                <a:cubicBezTo>
                  <a:pt x="1587" y="126"/>
                  <a:pt x="1562" y="122"/>
                  <a:pt x="1537" y="124"/>
                </a:cubicBezTo>
                <a:cubicBezTo>
                  <a:pt x="1537" y="124"/>
                  <a:pt x="1537" y="124"/>
                  <a:pt x="1537" y="124"/>
                </a:cubicBezTo>
                <a:cubicBezTo>
                  <a:pt x="1520" y="123"/>
                  <a:pt x="1503" y="123"/>
                  <a:pt x="1487" y="124"/>
                </a:cubicBezTo>
                <a:cubicBezTo>
                  <a:pt x="1477" y="107"/>
                  <a:pt x="1464" y="92"/>
                  <a:pt x="1452" y="77"/>
                </a:cubicBezTo>
                <a:cubicBezTo>
                  <a:pt x="1437" y="58"/>
                  <a:pt x="1424" y="39"/>
                  <a:pt x="1408" y="22"/>
                </a:cubicBezTo>
                <a:cubicBezTo>
                  <a:pt x="1407" y="21"/>
                  <a:pt x="1405" y="22"/>
                  <a:pt x="1406" y="24"/>
                </a:cubicBezTo>
                <a:cubicBezTo>
                  <a:pt x="1418" y="43"/>
                  <a:pt x="1434" y="61"/>
                  <a:pt x="1448" y="80"/>
                </a:cubicBezTo>
                <a:cubicBezTo>
                  <a:pt x="1460" y="95"/>
                  <a:pt x="1471" y="111"/>
                  <a:pt x="1484" y="124"/>
                </a:cubicBezTo>
                <a:cubicBezTo>
                  <a:pt x="1484" y="124"/>
                  <a:pt x="1483" y="124"/>
                  <a:pt x="1483" y="125"/>
                </a:cubicBezTo>
                <a:cubicBezTo>
                  <a:pt x="1483" y="170"/>
                  <a:pt x="1490" y="216"/>
                  <a:pt x="1496" y="261"/>
                </a:cubicBezTo>
                <a:cubicBezTo>
                  <a:pt x="1480" y="248"/>
                  <a:pt x="1470" y="231"/>
                  <a:pt x="1458" y="215"/>
                </a:cubicBezTo>
                <a:cubicBezTo>
                  <a:pt x="1444" y="198"/>
                  <a:pt x="1429" y="182"/>
                  <a:pt x="1413" y="167"/>
                </a:cubicBezTo>
                <a:cubicBezTo>
                  <a:pt x="1387" y="144"/>
                  <a:pt x="1355" y="120"/>
                  <a:pt x="1319" y="123"/>
                </a:cubicBezTo>
                <a:cubicBezTo>
                  <a:pt x="1319" y="121"/>
                  <a:pt x="1319" y="119"/>
                  <a:pt x="1319" y="117"/>
                </a:cubicBezTo>
                <a:cubicBezTo>
                  <a:pt x="1320" y="72"/>
                  <a:pt x="1286" y="38"/>
                  <a:pt x="1251" y="15"/>
                </a:cubicBezTo>
                <a:cubicBezTo>
                  <a:pt x="1250" y="14"/>
                  <a:pt x="1249" y="15"/>
                  <a:pt x="1248" y="15"/>
                </a:cubicBezTo>
                <a:cubicBezTo>
                  <a:pt x="1248" y="15"/>
                  <a:pt x="1248" y="14"/>
                  <a:pt x="1248" y="14"/>
                </a:cubicBezTo>
                <a:cubicBezTo>
                  <a:pt x="1247" y="12"/>
                  <a:pt x="1244" y="12"/>
                  <a:pt x="1244" y="14"/>
                </a:cubicBezTo>
                <a:cubicBezTo>
                  <a:pt x="1244" y="14"/>
                  <a:pt x="1244" y="15"/>
                  <a:pt x="1244" y="15"/>
                </a:cubicBezTo>
                <a:cubicBezTo>
                  <a:pt x="1172" y="35"/>
                  <a:pt x="1100" y="58"/>
                  <a:pt x="1028" y="79"/>
                </a:cubicBezTo>
                <a:cubicBezTo>
                  <a:pt x="992" y="90"/>
                  <a:pt x="957" y="101"/>
                  <a:pt x="919" y="102"/>
                </a:cubicBezTo>
                <a:cubicBezTo>
                  <a:pt x="883" y="103"/>
                  <a:pt x="848" y="95"/>
                  <a:pt x="813" y="84"/>
                </a:cubicBezTo>
                <a:cubicBezTo>
                  <a:pt x="747" y="64"/>
                  <a:pt x="684" y="34"/>
                  <a:pt x="615" y="19"/>
                </a:cubicBezTo>
                <a:cubicBezTo>
                  <a:pt x="549" y="5"/>
                  <a:pt x="481" y="0"/>
                  <a:pt x="414" y="5"/>
                </a:cubicBezTo>
                <a:cubicBezTo>
                  <a:pt x="382" y="7"/>
                  <a:pt x="343" y="8"/>
                  <a:pt x="313" y="22"/>
                </a:cubicBezTo>
                <a:cubicBezTo>
                  <a:pt x="294" y="31"/>
                  <a:pt x="280" y="53"/>
                  <a:pt x="294" y="73"/>
                </a:cubicBezTo>
                <a:cubicBezTo>
                  <a:pt x="294" y="73"/>
                  <a:pt x="294" y="73"/>
                  <a:pt x="295" y="73"/>
                </a:cubicBezTo>
                <a:cubicBezTo>
                  <a:pt x="298" y="79"/>
                  <a:pt x="300" y="86"/>
                  <a:pt x="302" y="92"/>
                </a:cubicBezTo>
                <a:cubicBezTo>
                  <a:pt x="278" y="80"/>
                  <a:pt x="252" y="71"/>
                  <a:pt x="224" y="68"/>
                </a:cubicBezTo>
                <a:cubicBezTo>
                  <a:pt x="213" y="66"/>
                  <a:pt x="178" y="58"/>
                  <a:pt x="173" y="74"/>
                </a:cubicBezTo>
                <a:cubicBezTo>
                  <a:pt x="170" y="85"/>
                  <a:pt x="182" y="104"/>
                  <a:pt x="185" y="113"/>
                </a:cubicBezTo>
                <a:cubicBezTo>
                  <a:pt x="187" y="120"/>
                  <a:pt x="189" y="127"/>
                  <a:pt x="191" y="134"/>
                </a:cubicBezTo>
                <a:cubicBezTo>
                  <a:pt x="165" y="114"/>
                  <a:pt x="132" y="112"/>
                  <a:pt x="101" y="114"/>
                </a:cubicBezTo>
                <a:cubicBezTo>
                  <a:pt x="67" y="115"/>
                  <a:pt x="32" y="119"/>
                  <a:pt x="5" y="140"/>
                </a:cubicBezTo>
                <a:cubicBezTo>
                  <a:pt x="4" y="141"/>
                  <a:pt x="4" y="141"/>
                  <a:pt x="4" y="142"/>
                </a:cubicBezTo>
                <a:cubicBezTo>
                  <a:pt x="2" y="142"/>
                  <a:pt x="0" y="143"/>
                  <a:pt x="1" y="146"/>
                </a:cubicBezTo>
                <a:cubicBezTo>
                  <a:pt x="6" y="165"/>
                  <a:pt x="23" y="176"/>
                  <a:pt x="37" y="189"/>
                </a:cubicBezTo>
                <a:cubicBezTo>
                  <a:pt x="46" y="197"/>
                  <a:pt x="56" y="205"/>
                  <a:pt x="65" y="214"/>
                </a:cubicBezTo>
                <a:cubicBezTo>
                  <a:pt x="68" y="217"/>
                  <a:pt x="78" y="222"/>
                  <a:pt x="79" y="226"/>
                </a:cubicBezTo>
                <a:cubicBezTo>
                  <a:pt x="82" y="235"/>
                  <a:pt x="79" y="233"/>
                  <a:pt x="76" y="239"/>
                </a:cubicBezTo>
                <a:cubicBezTo>
                  <a:pt x="71" y="249"/>
                  <a:pt x="61" y="258"/>
                  <a:pt x="55" y="267"/>
                </a:cubicBezTo>
                <a:cubicBezTo>
                  <a:pt x="49" y="277"/>
                  <a:pt x="43" y="288"/>
                  <a:pt x="37" y="298"/>
                </a:cubicBezTo>
                <a:cubicBezTo>
                  <a:pt x="28" y="316"/>
                  <a:pt x="19" y="334"/>
                  <a:pt x="21" y="355"/>
                </a:cubicBezTo>
                <a:cubicBezTo>
                  <a:pt x="21" y="355"/>
                  <a:pt x="21" y="355"/>
                  <a:pt x="21" y="355"/>
                </a:cubicBezTo>
                <a:cubicBezTo>
                  <a:pt x="20" y="356"/>
                  <a:pt x="20" y="356"/>
                  <a:pt x="19" y="356"/>
                </a:cubicBezTo>
                <a:cubicBezTo>
                  <a:pt x="17" y="357"/>
                  <a:pt x="19" y="360"/>
                  <a:pt x="20" y="359"/>
                </a:cubicBezTo>
                <a:cubicBezTo>
                  <a:pt x="76" y="334"/>
                  <a:pt x="139" y="332"/>
                  <a:pt x="195" y="357"/>
                </a:cubicBezTo>
                <a:cubicBezTo>
                  <a:pt x="218" y="367"/>
                  <a:pt x="262" y="388"/>
                  <a:pt x="274" y="352"/>
                </a:cubicBezTo>
                <a:cubicBezTo>
                  <a:pt x="275" y="350"/>
                  <a:pt x="274" y="350"/>
                  <a:pt x="273" y="349"/>
                </a:cubicBezTo>
                <a:cubicBezTo>
                  <a:pt x="273" y="348"/>
                  <a:pt x="273" y="346"/>
                  <a:pt x="273" y="345"/>
                </a:cubicBezTo>
                <a:cubicBezTo>
                  <a:pt x="274" y="335"/>
                  <a:pt x="274" y="324"/>
                  <a:pt x="273" y="314"/>
                </a:cubicBezTo>
                <a:cubicBezTo>
                  <a:pt x="290" y="325"/>
                  <a:pt x="308" y="334"/>
                  <a:pt x="327" y="340"/>
                </a:cubicBezTo>
                <a:cubicBezTo>
                  <a:pt x="348" y="346"/>
                  <a:pt x="413" y="356"/>
                  <a:pt x="401" y="314"/>
                </a:cubicBezTo>
                <a:cubicBezTo>
                  <a:pt x="401" y="313"/>
                  <a:pt x="400" y="312"/>
                  <a:pt x="399" y="312"/>
                </a:cubicBezTo>
                <a:cubicBezTo>
                  <a:pt x="399" y="289"/>
                  <a:pt x="400" y="266"/>
                  <a:pt x="399" y="243"/>
                </a:cubicBezTo>
                <a:cubicBezTo>
                  <a:pt x="431" y="244"/>
                  <a:pt x="462" y="246"/>
                  <a:pt x="493" y="249"/>
                </a:cubicBezTo>
                <a:cubicBezTo>
                  <a:pt x="564" y="255"/>
                  <a:pt x="632" y="272"/>
                  <a:pt x="702" y="289"/>
                </a:cubicBezTo>
                <a:cubicBezTo>
                  <a:pt x="819" y="318"/>
                  <a:pt x="939" y="323"/>
                  <a:pt x="1057" y="297"/>
                </a:cubicBezTo>
                <a:cubicBezTo>
                  <a:pt x="1124" y="283"/>
                  <a:pt x="1187" y="259"/>
                  <a:pt x="1247" y="226"/>
                </a:cubicBezTo>
                <a:cubicBezTo>
                  <a:pt x="1247" y="226"/>
                  <a:pt x="1247" y="225"/>
                  <a:pt x="1248" y="225"/>
                </a:cubicBezTo>
                <a:cubicBezTo>
                  <a:pt x="1248" y="225"/>
                  <a:pt x="1248" y="225"/>
                  <a:pt x="1248" y="224"/>
                </a:cubicBezTo>
                <a:cubicBezTo>
                  <a:pt x="1249" y="223"/>
                  <a:pt x="1250" y="221"/>
                  <a:pt x="1251" y="219"/>
                </a:cubicBezTo>
                <a:cubicBezTo>
                  <a:pt x="1282" y="196"/>
                  <a:pt x="1313" y="166"/>
                  <a:pt x="1319" y="127"/>
                </a:cubicBezTo>
                <a:cubicBezTo>
                  <a:pt x="1363" y="129"/>
                  <a:pt x="1399" y="160"/>
                  <a:pt x="1429" y="190"/>
                </a:cubicBezTo>
                <a:cubicBezTo>
                  <a:pt x="1452" y="214"/>
                  <a:pt x="1468" y="251"/>
                  <a:pt x="1498" y="268"/>
                </a:cubicBezTo>
                <a:cubicBezTo>
                  <a:pt x="1498" y="269"/>
                  <a:pt x="1499" y="269"/>
                  <a:pt x="1499" y="269"/>
                </a:cubicBezTo>
                <a:cubicBezTo>
                  <a:pt x="1499" y="269"/>
                  <a:pt x="1499" y="269"/>
                  <a:pt x="1499" y="269"/>
                </a:cubicBezTo>
                <a:cubicBezTo>
                  <a:pt x="1500" y="270"/>
                  <a:pt x="1501" y="270"/>
                  <a:pt x="1502" y="269"/>
                </a:cubicBezTo>
                <a:cubicBezTo>
                  <a:pt x="1503" y="270"/>
                  <a:pt x="1504" y="269"/>
                  <a:pt x="1504" y="268"/>
                </a:cubicBezTo>
                <a:cubicBezTo>
                  <a:pt x="1502" y="264"/>
                  <a:pt x="1543" y="242"/>
                  <a:pt x="1549" y="239"/>
                </a:cubicBezTo>
                <a:cubicBezTo>
                  <a:pt x="1567" y="261"/>
                  <a:pt x="1586" y="283"/>
                  <a:pt x="1605" y="306"/>
                </a:cubicBezTo>
                <a:cubicBezTo>
                  <a:pt x="1605" y="307"/>
                  <a:pt x="1606" y="307"/>
                  <a:pt x="1607" y="306"/>
                </a:cubicBezTo>
                <a:cubicBezTo>
                  <a:pt x="1607" y="307"/>
                  <a:pt x="1608" y="307"/>
                  <a:pt x="1609" y="306"/>
                </a:cubicBezTo>
                <a:cubicBezTo>
                  <a:pt x="1662" y="276"/>
                  <a:pt x="1712" y="241"/>
                  <a:pt x="1764" y="210"/>
                </a:cubicBezTo>
                <a:cubicBezTo>
                  <a:pt x="1816" y="180"/>
                  <a:pt x="1870" y="159"/>
                  <a:pt x="1926" y="141"/>
                </a:cubicBezTo>
                <a:cubicBezTo>
                  <a:pt x="1927" y="140"/>
                  <a:pt x="1928" y="139"/>
                  <a:pt x="1928" y="138"/>
                </a:cubicBezTo>
                <a:cubicBezTo>
                  <a:pt x="1928" y="138"/>
                  <a:pt x="1929" y="138"/>
                  <a:pt x="1929" y="138"/>
                </a:cubicBezTo>
                <a:cubicBezTo>
                  <a:pt x="1932" y="137"/>
                  <a:pt x="1931" y="132"/>
                  <a:pt x="1928" y="133"/>
                </a:cubicBezTo>
                <a:close/>
                <a:moveTo>
                  <a:pt x="269" y="352"/>
                </a:moveTo>
                <a:cubicBezTo>
                  <a:pt x="252" y="379"/>
                  <a:pt x="219" y="362"/>
                  <a:pt x="197" y="352"/>
                </a:cubicBezTo>
                <a:cubicBezTo>
                  <a:pt x="179" y="344"/>
                  <a:pt x="159" y="338"/>
                  <a:pt x="138" y="336"/>
                </a:cubicBezTo>
                <a:cubicBezTo>
                  <a:pt x="99" y="331"/>
                  <a:pt x="60" y="337"/>
                  <a:pt x="25" y="354"/>
                </a:cubicBezTo>
                <a:cubicBezTo>
                  <a:pt x="26" y="310"/>
                  <a:pt x="63" y="263"/>
                  <a:pt x="89" y="231"/>
                </a:cubicBezTo>
                <a:cubicBezTo>
                  <a:pt x="90" y="230"/>
                  <a:pt x="91" y="228"/>
                  <a:pt x="89" y="227"/>
                </a:cubicBezTo>
                <a:cubicBezTo>
                  <a:pt x="75" y="215"/>
                  <a:pt x="61" y="202"/>
                  <a:pt x="47" y="189"/>
                </a:cubicBezTo>
                <a:cubicBezTo>
                  <a:pt x="32" y="176"/>
                  <a:pt x="13" y="164"/>
                  <a:pt x="7" y="144"/>
                </a:cubicBezTo>
                <a:cubicBezTo>
                  <a:pt x="7" y="144"/>
                  <a:pt x="7" y="144"/>
                  <a:pt x="8" y="144"/>
                </a:cubicBezTo>
                <a:cubicBezTo>
                  <a:pt x="36" y="125"/>
                  <a:pt x="68" y="121"/>
                  <a:pt x="101" y="119"/>
                </a:cubicBezTo>
                <a:cubicBezTo>
                  <a:pt x="133" y="118"/>
                  <a:pt x="165" y="120"/>
                  <a:pt x="192" y="139"/>
                </a:cubicBezTo>
                <a:cubicBezTo>
                  <a:pt x="193" y="149"/>
                  <a:pt x="194" y="160"/>
                  <a:pt x="194" y="170"/>
                </a:cubicBezTo>
                <a:cubicBezTo>
                  <a:pt x="194" y="208"/>
                  <a:pt x="185" y="247"/>
                  <a:pt x="175" y="283"/>
                </a:cubicBezTo>
                <a:cubicBezTo>
                  <a:pt x="175" y="285"/>
                  <a:pt x="176" y="285"/>
                  <a:pt x="177" y="285"/>
                </a:cubicBezTo>
                <a:cubicBezTo>
                  <a:pt x="177" y="285"/>
                  <a:pt x="177" y="285"/>
                  <a:pt x="177" y="285"/>
                </a:cubicBezTo>
                <a:cubicBezTo>
                  <a:pt x="177" y="285"/>
                  <a:pt x="177" y="285"/>
                  <a:pt x="177" y="285"/>
                </a:cubicBezTo>
                <a:cubicBezTo>
                  <a:pt x="173" y="301"/>
                  <a:pt x="184" y="315"/>
                  <a:pt x="198" y="321"/>
                </a:cubicBezTo>
                <a:cubicBezTo>
                  <a:pt x="207" y="326"/>
                  <a:pt x="216" y="327"/>
                  <a:pt x="226" y="328"/>
                </a:cubicBezTo>
                <a:cubicBezTo>
                  <a:pt x="233" y="329"/>
                  <a:pt x="240" y="328"/>
                  <a:pt x="247" y="330"/>
                </a:cubicBezTo>
                <a:cubicBezTo>
                  <a:pt x="257" y="332"/>
                  <a:pt x="270" y="342"/>
                  <a:pt x="269" y="352"/>
                </a:cubicBezTo>
                <a:close/>
                <a:moveTo>
                  <a:pt x="198" y="314"/>
                </a:moveTo>
                <a:cubicBezTo>
                  <a:pt x="189" y="310"/>
                  <a:pt x="182" y="302"/>
                  <a:pt x="181" y="287"/>
                </a:cubicBezTo>
                <a:cubicBezTo>
                  <a:pt x="183" y="278"/>
                  <a:pt x="189" y="275"/>
                  <a:pt x="196" y="274"/>
                </a:cubicBezTo>
                <a:cubicBezTo>
                  <a:pt x="196" y="274"/>
                  <a:pt x="196" y="274"/>
                  <a:pt x="196" y="274"/>
                </a:cubicBezTo>
                <a:cubicBezTo>
                  <a:pt x="192" y="286"/>
                  <a:pt x="194" y="302"/>
                  <a:pt x="198" y="314"/>
                </a:cubicBezTo>
                <a:close/>
                <a:moveTo>
                  <a:pt x="200" y="274"/>
                </a:moveTo>
                <a:cubicBezTo>
                  <a:pt x="204" y="274"/>
                  <a:pt x="208" y="274"/>
                  <a:pt x="212" y="276"/>
                </a:cubicBezTo>
                <a:cubicBezTo>
                  <a:pt x="213" y="290"/>
                  <a:pt x="214" y="305"/>
                  <a:pt x="216" y="319"/>
                </a:cubicBezTo>
                <a:cubicBezTo>
                  <a:pt x="210" y="318"/>
                  <a:pt x="205" y="317"/>
                  <a:pt x="201" y="316"/>
                </a:cubicBezTo>
                <a:cubicBezTo>
                  <a:pt x="200" y="309"/>
                  <a:pt x="199" y="302"/>
                  <a:pt x="199" y="296"/>
                </a:cubicBezTo>
                <a:cubicBezTo>
                  <a:pt x="199" y="289"/>
                  <a:pt x="200" y="282"/>
                  <a:pt x="200" y="275"/>
                </a:cubicBezTo>
                <a:cubicBezTo>
                  <a:pt x="200" y="274"/>
                  <a:pt x="200" y="274"/>
                  <a:pt x="200" y="274"/>
                </a:cubicBezTo>
                <a:close/>
                <a:moveTo>
                  <a:pt x="235" y="322"/>
                </a:moveTo>
                <a:cubicBezTo>
                  <a:pt x="230" y="321"/>
                  <a:pt x="224" y="320"/>
                  <a:pt x="219" y="320"/>
                </a:cubicBezTo>
                <a:cubicBezTo>
                  <a:pt x="218" y="306"/>
                  <a:pt x="218" y="291"/>
                  <a:pt x="217" y="277"/>
                </a:cubicBezTo>
                <a:cubicBezTo>
                  <a:pt x="224" y="280"/>
                  <a:pt x="230" y="283"/>
                  <a:pt x="234" y="285"/>
                </a:cubicBezTo>
                <a:cubicBezTo>
                  <a:pt x="234" y="285"/>
                  <a:pt x="234" y="286"/>
                  <a:pt x="235" y="286"/>
                </a:cubicBezTo>
                <a:cubicBezTo>
                  <a:pt x="234" y="286"/>
                  <a:pt x="234" y="286"/>
                  <a:pt x="234" y="287"/>
                </a:cubicBezTo>
                <a:cubicBezTo>
                  <a:pt x="234" y="298"/>
                  <a:pt x="235" y="310"/>
                  <a:pt x="235" y="322"/>
                </a:cubicBezTo>
                <a:close/>
                <a:moveTo>
                  <a:pt x="255" y="326"/>
                </a:moveTo>
                <a:cubicBezTo>
                  <a:pt x="250" y="324"/>
                  <a:pt x="244" y="323"/>
                  <a:pt x="238" y="322"/>
                </a:cubicBezTo>
                <a:cubicBezTo>
                  <a:pt x="239" y="311"/>
                  <a:pt x="239" y="300"/>
                  <a:pt x="239" y="289"/>
                </a:cubicBezTo>
                <a:cubicBezTo>
                  <a:pt x="244" y="292"/>
                  <a:pt x="249" y="295"/>
                  <a:pt x="253" y="299"/>
                </a:cubicBezTo>
                <a:cubicBezTo>
                  <a:pt x="253" y="299"/>
                  <a:pt x="252" y="300"/>
                  <a:pt x="252" y="301"/>
                </a:cubicBezTo>
                <a:cubicBezTo>
                  <a:pt x="252" y="309"/>
                  <a:pt x="254" y="318"/>
                  <a:pt x="255" y="326"/>
                </a:cubicBezTo>
                <a:close/>
                <a:moveTo>
                  <a:pt x="269" y="336"/>
                </a:moveTo>
                <a:cubicBezTo>
                  <a:pt x="266" y="332"/>
                  <a:pt x="263" y="330"/>
                  <a:pt x="260" y="328"/>
                </a:cubicBezTo>
                <a:cubicBezTo>
                  <a:pt x="259" y="328"/>
                  <a:pt x="259" y="327"/>
                  <a:pt x="258" y="327"/>
                </a:cubicBezTo>
                <a:cubicBezTo>
                  <a:pt x="258" y="319"/>
                  <a:pt x="258" y="310"/>
                  <a:pt x="257" y="302"/>
                </a:cubicBezTo>
                <a:cubicBezTo>
                  <a:pt x="260" y="304"/>
                  <a:pt x="262" y="306"/>
                  <a:pt x="265" y="308"/>
                </a:cubicBezTo>
                <a:cubicBezTo>
                  <a:pt x="266" y="309"/>
                  <a:pt x="267" y="309"/>
                  <a:pt x="268" y="310"/>
                </a:cubicBezTo>
                <a:cubicBezTo>
                  <a:pt x="268" y="318"/>
                  <a:pt x="268" y="327"/>
                  <a:pt x="269" y="336"/>
                </a:cubicBezTo>
                <a:close/>
                <a:moveTo>
                  <a:pt x="338" y="337"/>
                </a:moveTo>
                <a:cubicBezTo>
                  <a:pt x="323" y="333"/>
                  <a:pt x="309" y="328"/>
                  <a:pt x="296" y="321"/>
                </a:cubicBezTo>
                <a:cubicBezTo>
                  <a:pt x="273" y="308"/>
                  <a:pt x="254" y="290"/>
                  <a:pt x="232" y="277"/>
                </a:cubicBezTo>
                <a:cubicBezTo>
                  <a:pt x="218" y="270"/>
                  <a:pt x="198" y="262"/>
                  <a:pt x="184" y="273"/>
                </a:cubicBezTo>
                <a:cubicBezTo>
                  <a:pt x="182" y="275"/>
                  <a:pt x="180" y="277"/>
                  <a:pt x="179" y="280"/>
                </a:cubicBezTo>
                <a:cubicBezTo>
                  <a:pt x="196" y="231"/>
                  <a:pt x="208" y="172"/>
                  <a:pt x="194" y="122"/>
                </a:cubicBezTo>
                <a:cubicBezTo>
                  <a:pt x="191" y="110"/>
                  <a:pt x="181" y="94"/>
                  <a:pt x="180" y="82"/>
                </a:cubicBezTo>
                <a:cubicBezTo>
                  <a:pt x="180" y="72"/>
                  <a:pt x="184" y="72"/>
                  <a:pt x="194" y="72"/>
                </a:cubicBezTo>
                <a:cubicBezTo>
                  <a:pt x="200" y="72"/>
                  <a:pt x="207" y="72"/>
                  <a:pt x="214" y="72"/>
                </a:cubicBezTo>
                <a:cubicBezTo>
                  <a:pt x="246" y="75"/>
                  <a:pt x="276" y="85"/>
                  <a:pt x="304" y="100"/>
                </a:cubicBezTo>
                <a:cubicBezTo>
                  <a:pt x="317" y="154"/>
                  <a:pt x="295" y="211"/>
                  <a:pt x="304" y="267"/>
                </a:cubicBezTo>
                <a:cubicBezTo>
                  <a:pt x="304" y="267"/>
                  <a:pt x="304" y="267"/>
                  <a:pt x="304" y="267"/>
                </a:cubicBezTo>
                <a:cubicBezTo>
                  <a:pt x="304" y="268"/>
                  <a:pt x="304" y="269"/>
                  <a:pt x="304" y="269"/>
                </a:cubicBezTo>
                <a:cubicBezTo>
                  <a:pt x="305" y="270"/>
                  <a:pt x="305" y="270"/>
                  <a:pt x="305" y="270"/>
                </a:cubicBezTo>
                <a:cubicBezTo>
                  <a:pt x="304" y="281"/>
                  <a:pt x="308" y="293"/>
                  <a:pt x="317" y="300"/>
                </a:cubicBezTo>
                <a:cubicBezTo>
                  <a:pt x="339" y="318"/>
                  <a:pt x="376" y="296"/>
                  <a:pt x="396" y="318"/>
                </a:cubicBezTo>
                <a:cubicBezTo>
                  <a:pt x="396" y="319"/>
                  <a:pt x="396" y="321"/>
                  <a:pt x="396" y="323"/>
                </a:cubicBezTo>
                <a:cubicBezTo>
                  <a:pt x="395" y="348"/>
                  <a:pt x="351" y="340"/>
                  <a:pt x="338" y="337"/>
                </a:cubicBezTo>
                <a:close/>
                <a:moveTo>
                  <a:pt x="344" y="302"/>
                </a:moveTo>
                <a:cubicBezTo>
                  <a:pt x="340" y="302"/>
                  <a:pt x="336" y="301"/>
                  <a:pt x="333" y="301"/>
                </a:cubicBezTo>
                <a:cubicBezTo>
                  <a:pt x="332" y="300"/>
                  <a:pt x="331" y="300"/>
                  <a:pt x="330" y="300"/>
                </a:cubicBezTo>
                <a:cubicBezTo>
                  <a:pt x="328" y="283"/>
                  <a:pt x="328" y="267"/>
                  <a:pt x="327" y="251"/>
                </a:cubicBezTo>
                <a:cubicBezTo>
                  <a:pt x="327" y="250"/>
                  <a:pt x="327" y="249"/>
                  <a:pt x="326" y="249"/>
                </a:cubicBezTo>
                <a:cubicBezTo>
                  <a:pt x="331" y="246"/>
                  <a:pt x="337" y="245"/>
                  <a:pt x="343" y="244"/>
                </a:cubicBezTo>
                <a:cubicBezTo>
                  <a:pt x="343" y="244"/>
                  <a:pt x="343" y="244"/>
                  <a:pt x="343" y="245"/>
                </a:cubicBezTo>
                <a:cubicBezTo>
                  <a:pt x="342" y="264"/>
                  <a:pt x="343" y="283"/>
                  <a:pt x="344" y="302"/>
                </a:cubicBezTo>
                <a:close/>
                <a:moveTo>
                  <a:pt x="327" y="298"/>
                </a:moveTo>
                <a:cubicBezTo>
                  <a:pt x="311" y="291"/>
                  <a:pt x="308" y="273"/>
                  <a:pt x="315" y="256"/>
                </a:cubicBezTo>
                <a:cubicBezTo>
                  <a:pt x="315" y="256"/>
                  <a:pt x="315" y="256"/>
                  <a:pt x="315" y="256"/>
                </a:cubicBezTo>
                <a:cubicBezTo>
                  <a:pt x="317" y="254"/>
                  <a:pt x="320" y="252"/>
                  <a:pt x="323" y="251"/>
                </a:cubicBezTo>
                <a:cubicBezTo>
                  <a:pt x="323" y="251"/>
                  <a:pt x="323" y="251"/>
                  <a:pt x="323" y="251"/>
                </a:cubicBezTo>
                <a:cubicBezTo>
                  <a:pt x="321" y="266"/>
                  <a:pt x="323" y="283"/>
                  <a:pt x="327" y="298"/>
                </a:cubicBezTo>
                <a:close/>
                <a:moveTo>
                  <a:pt x="347" y="245"/>
                </a:moveTo>
                <a:cubicBezTo>
                  <a:pt x="347" y="244"/>
                  <a:pt x="347" y="244"/>
                  <a:pt x="346" y="243"/>
                </a:cubicBezTo>
                <a:cubicBezTo>
                  <a:pt x="350" y="243"/>
                  <a:pt x="354" y="243"/>
                  <a:pt x="358" y="243"/>
                </a:cubicBezTo>
                <a:cubicBezTo>
                  <a:pt x="358" y="262"/>
                  <a:pt x="360" y="282"/>
                  <a:pt x="362" y="301"/>
                </a:cubicBezTo>
                <a:cubicBezTo>
                  <a:pt x="356" y="301"/>
                  <a:pt x="351" y="302"/>
                  <a:pt x="346" y="302"/>
                </a:cubicBezTo>
                <a:cubicBezTo>
                  <a:pt x="346" y="283"/>
                  <a:pt x="348" y="264"/>
                  <a:pt x="347" y="245"/>
                </a:cubicBezTo>
                <a:close/>
                <a:moveTo>
                  <a:pt x="383" y="304"/>
                </a:moveTo>
                <a:cubicBezTo>
                  <a:pt x="378" y="302"/>
                  <a:pt x="373" y="301"/>
                  <a:pt x="368" y="301"/>
                </a:cubicBezTo>
                <a:cubicBezTo>
                  <a:pt x="367" y="301"/>
                  <a:pt x="366" y="301"/>
                  <a:pt x="364" y="301"/>
                </a:cubicBezTo>
                <a:cubicBezTo>
                  <a:pt x="365" y="282"/>
                  <a:pt x="365" y="262"/>
                  <a:pt x="363" y="242"/>
                </a:cubicBezTo>
                <a:cubicBezTo>
                  <a:pt x="370" y="242"/>
                  <a:pt x="376" y="243"/>
                  <a:pt x="382" y="243"/>
                </a:cubicBezTo>
                <a:cubicBezTo>
                  <a:pt x="381" y="243"/>
                  <a:pt x="381" y="244"/>
                  <a:pt x="381" y="245"/>
                </a:cubicBezTo>
                <a:cubicBezTo>
                  <a:pt x="379" y="264"/>
                  <a:pt x="382" y="284"/>
                  <a:pt x="383" y="304"/>
                </a:cubicBezTo>
                <a:close/>
                <a:moveTo>
                  <a:pt x="396" y="311"/>
                </a:moveTo>
                <a:cubicBezTo>
                  <a:pt x="393" y="308"/>
                  <a:pt x="389" y="306"/>
                  <a:pt x="386" y="305"/>
                </a:cubicBezTo>
                <a:cubicBezTo>
                  <a:pt x="386" y="305"/>
                  <a:pt x="386" y="305"/>
                  <a:pt x="386" y="305"/>
                </a:cubicBezTo>
                <a:cubicBezTo>
                  <a:pt x="386" y="285"/>
                  <a:pt x="387" y="264"/>
                  <a:pt x="385" y="245"/>
                </a:cubicBezTo>
                <a:cubicBezTo>
                  <a:pt x="384" y="244"/>
                  <a:pt x="384" y="243"/>
                  <a:pt x="383" y="243"/>
                </a:cubicBezTo>
                <a:cubicBezTo>
                  <a:pt x="385" y="243"/>
                  <a:pt x="386" y="243"/>
                  <a:pt x="388" y="243"/>
                </a:cubicBezTo>
                <a:cubicBezTo>
                  <a:pt x="390" y="243"/>
                  <a:pt x="393" y="243"/>
                  <a:pt x="395" y="243"/>
                </a:cubicBezTo>
                <a:cubicBezTo>
                  <a:pt x="393" y="266"/>
                  <a:pt x="394" y="289"/>
                  <a:pt x="396" y="311"/>
                </a:cubicBezTo>
                <a:close/>
                <a:moveTo>
                  <a:pt x="1249" y="215"/>
                </a:moveTo>
                <a:cubicBezTo>
                  <a:pt x="1248" y="217"/>
                  <a:pt x="1247" y="218"/>
                  <a:pt x="1245" y="219"/>
                </a:cubicBezTo>
                <a:cubicBezTo>
                  <a:pt x="1244" y="219"/>
                  <a:pt x="1244" y="220"/>
                  <a:pt x="1243" y="221"/>
                </a:cubicBezTo>
                <a:cubicBezTo>
                  <a:pt x="1243" y="221"/>
                  <a:pt x="1243" y="221"/>
                  <a:pt x="1243" y="221"/>
                </a:cubicBezTo>
                <a:cubicBezTo>
                  <a:pt x="1128" y="283"/>
                  <a:pt x="997" y="312"/>
                  <a:pt x="866" y="307"/>
                </a:cubicBezTo>
                <a:cubicBezTo>
                  <a:pt x="796" y="304"/>
                  <a:pt x="730" y="289"/>
                  <a:pt x="664" y="272"/>
                </a:cubicBezTo>
                <a:cubicBezTo>
                  <a:pt x="596" y="255"/>
                  <a:pt x="528" y="244"/>
                  <a:pt x="458" y="239"/>
                </a:cubicBezTo>
                <a:cubicBezTo>
                  <a:pt x="422" y="237"/>
                  <a:pt x="384" y="232"/>
                  <a:pt x="348" y="237"/>
                </a:cubicBezTo>
                <a:cubicBezTo>
                  <a:pt x="331" y="239"/>
                  <a:pt x="314" y="245"/>
                  <a:pt x="307" y="260"/>
                </a:cubicBezTo>
                <a:cubicBezTo>
                  <a:pt x="309" y="208"/>
                  <a:pt x="324" y="150"/>
                  <a:pt x="311" y="99"/>
                </a:cubicBezTo>
                <a:cubicBezTo>
                  <a:pt x="311" y="98"/>
                  <a:pt x="311" y="97"/>
                  <a:pt x="310" y="97"/>
                </a:cubicBezTo>
                <a:cubicBezTo>
                  <a:pt x="307" y="85"/>
                  <a:pt x="303" y="74"/>
                  <a:pt x="296" y="64"/>
                </a:cubicBezTo>
                <a:cubicBezTo>
                  <a:pt x="295" y="62"/>
                  <a:pt x="294" y="62"/>
                  <a:pt x="293" y="63"/>
                </a:cubicBezTo>
                <a:cubicBezTo>
                  <a:pt x="289" y="40"/>
                  <a:pt x="314" y="26"/>
                  <a:pt x="333" y="22"/>
                </a:cubicBezTo>
                <a:cubicBezTo>
                  <a:pt x="350" y="18"/>
                  <a:pt x="368" y="16"/>
                  <a:pt x="385" y="14"/>
                </a:cubicBezTo>
                <a:cubicBezTo>
                  <a:pt x="417" y="10"/>
                  <a:pt x="448" y="9"/>
                  <a:pt x="480" y="9"/>
                </a:cubicBezTo>
                <a:cubicBezTo>
                  <a:pt x="546" y="11"/>
                  <a:pt x="611" y="22"/>
                  <a:pt x="673" y="42"/>
                </a:cubicBezTo>
                <a:cubicBezTo>
                  <a:pt x="732" y="61"/>
                  <a:pt x="788" y="88"/>
                  <a:pt x="849" y="102"/>
                </a:cubicBezTo>
                <a:cubicBezTo>
                  <a:pt x="911" y="115"/>
                  <a:pt x="966" y="105"/>
                  <a:pt x="1026" y="87"/>
                </a:cubicBezTo>
                <a:cubicBezTo>
                  <a:pt x="1099" y="65"/>
                  <a:pt x="1172" y="44"/>
                  <a:pt x="1245" y="21"/>
                </a:cubicBezTo>
                <a:cubicBezTo>
                  <a:pt x="1247" y="52"/>
                  <a:pt x="1250" y="84"/>
                  <a:pt x="1251" y="115"/>
                </a:cubicBezTo>
                <a:cubicBezTo>
                  <a:pt x="1251" y="123"/>
                  <a:pt x="1253" y="191"/>
                  <a:pt x="1249" y="215"/>
                </a:cubicBezTo>
                <a:close/>
                <a:moveTo>
                  <a:pt x="1313" y="123"/>
                </a:moveTo>
                <a:cubicBezTo>
                  <a:pt x="1309" y="161"/>
                  <a:pt x="1281" y="188"/>
                  <a:pt x="1254" y="212"/>
                </a:cubicBezTo>
                <a:cubicBezTo>
                  <a:pt x="1262" y="185"/>
                  <a:pt x="1258" y="154"/>
                  <a:pt x="1257" y="127"/>
                </a:cubicBezTo>
                <a:cubicBezTo>
                  <a:pt x="1257" y="91"/>
                  <a:pt x="1256" y="55"/>
                  <a:pt x="1249" y="20"/>
                </a:cubicBezTo>
                <a:cubicBezTo>
                  <a:pt x="1283" y="44"/>
                  <a:pt x="1318" y="78"/>
                  <a:pt x="1313" y="123"/>
                </a:cubicBezTo>
                <a:close/>
                <a:moveTo>
                  <a:pt x="1512" y="256"/>
                </a:moveTo>
                <a:cubicBezTo>
                  <a:pt x="1510" y="258"/>
                  <a:pt x="1507" y="259"/>
                  <a:pt x="1504" y="261"/>
                </a:cubicBezTo>
                <a:cubicBezTo>
                  <a:pt x="1510" y="243"/>
                  <a:pt x="1516" y="224"/>
                  <a:pt x="1522" y="205"/>
                </a:cubicBezTo>
                <a:cubicBezTo>
                  <a:pt x="1530" y="215"/>
                  <a:pt x="1538" y="225"/>
                  <a:pt x="1546" y="235"/>
                </a:cubicBezTo>
                <a:cubicBezTo>
                  <a:pt x="1534" y="242"/>
                  <a:pt x="1523" y="249"/>
                  <a:pt x="1512" y="256"/>
                </a:cubicBezTo>
                <a:close/>
                <a:moveTo>
                  <a:pt x="1765" y="204"/>
                </a:moveTo>
                <a:cubicBezTo>
                  <a:pt x="1712" y="235"/>
                  <a:pt x="1657" y="266"/>
                  <a:pt x="1608" y="303"/>
                </a:cubicBezTo>
                <a:cubicBezTo>
                  <a:pt x="1608" y="303"/>
                  <a:pt x="1608" y="303"/>
                  <a:pt x="1608" y="302"/>
                </a:cubicBezTo>
                <a:cubicBezTo>
                  <a:pt x="1581" y="268"/>
                  <a:pt x="1554" y="233"/>
                  <a:pt x="1523" y="202"/>
                </a:cubicBezTo>
                <a:cubicBezTo>
                  <a:pt x="1591" y="194"/>
                  <a:pt x="1659" y="182"/>
                  <a:pt x="1726" y="172"/>
                </a:cubicBezTo>
                <a:cubicBezTo>
                  <a:pt x="1761" y="167"/>
                  <a:pt x="1795" y="162"/>
                  <a:pt x="1829" y="156"/>
                </a:cubicBezTo>
                <a:cubicBezTo>
                  <a:pt x="1849" y="153"/>
                  <a:pt x="1870" y="151"/>
                  <a:pt x="1890" y="148"/>
                </a:cubicBezTo>
                <a:cubicBezTo>
                  <a:pt x="1847" y="163"/>
                  <a:pt x="1805" y="180"/>
                  <a:pt x="1765" y="204"/>
                </a:cubicBezTo>
                <a:close/>
                <a:moveTo>
                  <a:pt x="1835" y="150"/>
                </a:moveTo>
                <a:cubicBezTo>
                  <a:pt x="1800" y="156"/>
                  <a:pt x="1765" y="161"/>
                  <a:pt x="1729" y="166"/>
                </a:cubicBezTo>
                <a:cubicBezTo>
                  <a:pt x="1660" y="177"/>
                  <a:pt x="1590" y="186"/>
                  <a:pt x="1522" y="199"/>
                </a:cubicBezTo>
                <a:cubicBezTo>
                  <a:pt x="1521" y="199"/>
                  <a:pt x="1521" y="199"/>
                  <a:pt x="1520" y="199"/>
                </a:cubicBezTo>
                <a:cubicBezTo>
                  <a:pt x="1519" y="198"/>
                  <a:pt x="1518" y="199"/>
                  <a:pt x="1518" y="200"/>
                </a:cubicBezTo>
                <a:cubicBezTo>
                  <a:pt x="1518" y="200"/>
                  <a:pt x="1518" y="200"/>
                  <a:pt x="1518" y="200"/>
                </a:cubicBezTo>
                <a:cubicBezTo>
                  <a:pt x="1512" y="219"/>
                  <a:pt x="1506" y="237"/>
                  <a:pt x="1501" y="256"/>
                </a:cubicBezTo>
                <a:cubicBezTo>
                  <a:pt x="1495" y="213"/>
                  <a:pt x="1492" y="170"/>
                  <a:pt x="1485" y="127"/>
                </a:cubicBezTo>
                <a:cubicBezTo>
                  <a:pt x="1485" y="127"/>
                  <a:pt x="1485" y="127"/>
                  <a:pt x="1486" y="127"/>
                </a:cubicBezTo>
                <a:cubicBezTo>
                  <a:pt x="1496" y="129"/>
                  <a:pt x="1507" y="129"/>
                  <a:pt x="1518" y="128"/>
                </a:cubicBezTo>
                <a:cubicBezTo>
                  <a:pt x="1518" y="128"/>
                  <a:pt x="1518" y="129"/>
                  <a:pt x="1519" y="129"/>
                </a:cubicBezTo>
                <a:cubicBezTo>
                  <a:pt x="1551" y="126"/>
                  <a:pt x="1583" y="130"/>
                  <a:pt x="1615" y="131"/>
                </a:cubicBezTo>
                <a:cubicBezTo>
                  <a:pt x="1649" y="132"/>
                  <a:pt x="1684" y="133"/>
                  <a:pt x="1719" y="134"/>
                </a:cubicBezTo>
                <a:cubicBezTo>
                  <a:pt x="1785" y="135"/>
                  <a:pt x="1853" y="138"/>
                  <a:pt x="1919" y="136"/>
                </a:cubicBezTo>
                <a:cubicBezTo>
                  <a:pt x="1892" y="144"/>
                  <a:pt x="1863" y="146"/>
                  <a:pt x="1835" y="150"/>
                </a:cubicBezTo>
                <a:close/>
              </a:path>
            </a:pathLst>
          </a:custGeom>
          <a:solidFill>
            <a:srgbClr val="4B2410"/>
          </a:solidFill>
          <a:ln>
            <a:noFill/>
          </a:ln>
        </p:spPr>
        <p:txBody>
          <a:bodyPr vert="horz" wrap="square" lIns="91440" tIns="45720" rIns="91440" bIns="45720" numCol="1" anchor="t" anchorCtr="0" compatLnSpc="1"/>
          <a:lstStyle/>
          <a:p>
            <a:endParaRPr lang="zh-CN" altLang="en-US"/>
          </a:p>
        </p:txBody>
      </p:sp>
      <p:sp>
        <p:nvSpPr>
          <p:cNvPr id="15" name="TextBox 76"/>
          <p:cNvSpPr txBox="1"/>
          <p:nvPr/>
        </p:nvSpPr>
        <p:spPr>
          <a:xfrm>
            <a:off x="4154415" y="2121916"/>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添</a:t>
            </a:r>
          </a:p>
        </p:txBody>
      </p:sp>
      <p:sp>
        <p:nvSpPr>
          <p:cNvPr id="16" name="文本框 15"/>
          <p:cNvSpPr txBox="1"/>
          <p:nvPr/>
        </p:nvSpPr>
        <p:spPr>
          <a:xfrm>
            <a:off x="1564205" y="4048603"/>
            <a:ext cx="9098792" cy="1532727"/>
          </a:xfrm>
          <a:prstGeom prst="rect">
            <a:avLst/>
          </a:prstGeom>
          <a:noFill/>
        </p:spPr>
        <p:txBody>
          <a:bodyPr wrap="square" rtlCol="0">
            <a:spAutoFit/>
          </a:bodyPr>
          <a:lstStyle/>
          <a:p>
            <a:pPr algn="ct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a:t>
            </a:r>
          </a:p>
          <a:p>
            <a:pPr algn="ct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a:t>
            </a:r>
          </a:p>
        </p:txBody>
      </p:sp>
      <p:sp>
        <p:nvSpPr>
          <p:cNvPr id="17" name="TextBox 76"/>
          <p:cNvSpPr txBox="1"/>
          <p:nvPr/>
        </p:nvSpPr>
        <p:spPr>
          <a:xfrm>
            <a:off x="4969958" y="2416185"/>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加</a:t>
            </a:r>
          </a:p>
        </p:txBody>
      </p:sp>
      <p:sp>
        <p:nvSpPr>
          <p:cNvPr id="18" name="TextBox 76"/>
          <p:cNvSpPr txBox="1"/>
          <p:nvPr/>
        </p:nvSpPr>
        <p:spPr>
          <a:xfrm>
            <a:off x="5785501" y="2559520"/>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标</a:t>
            </a:r>
          </a:p>
        </p:txBody>
      </p:sp>
      <p:sp>
        <p:nvSpPr>
          <p:cNvPr id="19" name="TextBox 76"/>
          <p:cNvSpPr txBox="1"/>
          <p:nvPr/>
        </p:nvSpPr>
        <p:spPr>
          <a:xfrm>
            <a:off x="6601045" y="2297910"/>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Freeform 5"/>
          <p:cNvSpPr/>
          <p:nvPr/>
        </p:nvSpPr>
        <p:spPr bwMode="auto">
          <a:xfrm>
            <a:off x="4972118" y="2371948"/>
            <a:ext cx="2072524" cy="2400685"/>
          </a:xfrm>
          <a:custGeom>
            <a:avLst/>
            <a:gdLst>
              <a:gd name="T0" fmla="*/ 420 w 649"/>
              <a:gd name="T1" fmla="*/ 728 h 752"/>
              <a:gd name="T2" fmla="*/ 405 w 649"/>
              <a:gd name="T3" fmla="*/ 679 h 752"/>
              <a:gd name="T4" fmla="*/ 463 w 649"/>
              <a:gd name="T5" fmla="*/ 590 h 752"/>
              <a:gd name="T6" fmla="*/ 609 w 649"/>
              <a:gd name="T7" fmla="*/ 390 h 752"/>
              <a:gd name="T8" fmla="*/ 517 w 649"/>
              <a:gd name="T9" fmla="*/ 88 h 752"/>
              <a:gd name="T10" fmla="*/ 146 w 649"/>
              <a:gd name="T11" fmla="*/ 111 h 752"/>
              <a:gd name="T12" fmla="*/ 120 w 649"/>
              <a:gd name="T13" fmla="*/ 475 h 752"/>
              <a:gd name="T14" fmla="*/ 264 w 649"/>
              <a:gd name="T15" fmla="*/ 645 h 752"/>
              <a:gd name="T16" fmla="*/ 255 w 649"/>
              <a:gd name="T17" fmla="*/ 725 h 752"/>
              <a:gd name="T18" fmla="*/ 420 w 649"/>
              <a:gd name="T19" fmla="*/ 72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9" h="752">
                <a:moveTo>
                  <a:pt x="420" y="728"/>
                </a:moveTo>
                <a:cubicBezTo>
                  <a:pt x="420" y="728"/>
                  <a:pt x="400" y="701"/>
                  <a:pt x="405" y="679"/>
                </a:cubicBezTo>
                <a:cubicBezTo>
                  <a:pt x="410" y="658"/>
                  <a:pt x="451" y="607"/>
                  <a:pt x="463" y="590"/>
                </a:cubicBezTo>
                <a:cubicBezTo>
                  <a:pt x="475" y="573"/>
                  <a:pt x="602" y="458"/>
                  <a:pt x="609" y="390"/>
                </a:cubicBezTo>
                <a:cubicBezTo>
                  <a:pt x="616" y="322"/>
                  <a:pt x="649" y="202"/>
                  <a:pt x="517" y="88"/>
                </a:cubicBezTo>
                <a:cubicBezTo>
                  <a:pt x="409" y="44"/>
                  <a:pt x="286" y="0"/>
                  <a:pt x="146" y="111"/>
                </a:cubicBezTo>
                <a:cubicBezTo>
                  <a:pt x="73" y="204"/>
                  <a:pt x="0" y="292"/>
                  <a:pt x="120" y="475"/>
                </a:cubicBezTo>
                <a:cubicBezTo>
                  <a:pt x="211" y="561"/>
                  <a:pt x="258" y="618"/>
                  <a:pt x="264" y="645"/>
                </a:cubicBezTo>
                <a:cubicBezTo>
                  <a:pt x="270" y="672"/>
                  <a:pt x="255" y="725"/>
                  <a:pt x="255" y="725"/>
                </a:cubicBezTo>
                <a:cubicBezTo>
                  <a:pt x="255" y="725"/>
                  <a:pt x="363" y="752"/>
                  <a:pt x="420" y="728"/>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5" name="Freeform 5"/>
          <p:cNvSpPr>
            <a:spLocks noEditPoints="1"/>
          </p:cNvSpPr>
          <p:nvPr/>
        </p:nvSpPr>
        <p:spPr bwMode="auto">
          <a:xfrm>
            <a:off x="5107724" y="2439253"/>
            <a:ext cx="1921683" cy="2939833"/>
          </a:xfrm>
          <a:custGeom>
            <a:avLst/>
            <a:gdLst>
              <a:gd name="T0" fmla="*/ 162 w 665"/>
              <a:gd name="T1" fmla="*/ 63 h 1018"/>
              <a:gd name="T2" fmla="*/ 124 w 665"/>
              <a:gd name="T3" fmla="*/ 557 h 1018"/>
              <a:gd name="T4" fmla="*/ 225 w 665"/>
              <a:gd name="T5" fmla="*/ 817 h 1018"/>
              <a:gd name="T6" fmla="*/ 248 w 665"/>
              <a:gd name="T7" fmla="*/ 940 h 1018"/>
              <a:gd name="T8" fmla="*/ 403 w 665"/>
              <a:gd name="T9" fmla="*/ 951 h 1018"/>
              <a:gd name="T10" fmla="*/ 414 w 665"/>
              <a:gd name="T11" fmla="*/ 943 h 1018"/>
              <a:gd name="T12" fmla="*/ 422 w 665"/>
              <a:gd name="T13" fmla="*/ 879 h 1018"/>
              <a:gd name="T14" fmla="*/ 417 w 665"/>
              <a:gd name="T15" fmla="*/ 783 h 1018"/>
              <a:gd name="T16" fmla="*/ 517 w 665"/>
              <a:gd name="T17" fmla="*/ 592 h 1018"/>
              <a:gd name="T18" fmla="*/ 535 w 665"/>
              <a:gd name="T19" fmla="*/ 82 h 1018"/>
              <a:gd name="T20" fmla="*/ 253 w 665"/>
              <a:gd name="T21" fmla="*/ 944 h 1018"/>
              <a:gd name="T22" fmla="*/ 394 w 665"/>
              <a:gd name="T23" fmla="*/ 955 h 1018"/>
              <a:gd name="T24" fmla="*/ 419 w 665"/>
              <a:gd name="T25" fmla="*/ 927 h 1018"/>
              <a:gd name="T26" fmla="*/ 324 w 665"/>
              <a:gd name="T27" fmla="*/ 956 h 1018"/>
              <a:gd name="T28" fmla="*/ 254 w 665"/>
              <a:gd name="T29" fmla="*/ 936 h 1018"/>
              <a:gd name="T30" fmla="*/ 251 w 665"/>
              <a:gd name="T31" fmla="*/ 934 h 1018"/>
              <a:gd name="T32" fmla="*/ 239 w 665"/>
              <a:gd name="T33" fmla="*/ 888 h 1018"/>
              <a:gd name="T34" fmla="*/ 412 w 665"/>
              <a:gd name="T35" fmla="*/ 888 h 1018"/>
              <a:gd name="T36" fmla="*/ 422 w 665"/>
              <a:gd name="T37" fmla="*/ 829 h 1018"/>
              <a:gd name="T38" fmla="*/ 312 w 665"/>
              <a:gd name="T39" fmla="*/ 900 h 1018"/>
              <a:gd name="T40" fmla="*/ 230 w 665"/>
              <a:gd name="T41" fmla="*/ 824 h 1018"/>
              <a:gd name="T42" fmla="*/ 415 w 665"/>
              <a:gd name="T43" fmla="*/ 835 h 1018"/>
              <a:gd name="T44" fmla="*/ 388 w 665"/>
              <a:gd name="T45" fmla="*/ 841 h 1018"/>
              <a:gd name="T46" fmla="*/ 258 w 665"/>
              <a:gd name="T47" fmla="*/ 836 h 1018"/>
              <a:gd name="T48" fmla="*/ 232 w 665"/>
              <a:gd name="T49" fmla="*/ 810 h 1018"/>
              <a:gd name="T50" fmla="*/ 241 w 665"/>
              <a:gd name="T51" fmla="*/ 782 h 1018"/>
              <a:gd name="T52" fmla="*/ 413 w 665"/>
              <a:gd name="T53" fmla="*/ 789 h 1018"/>
              <a:gd name="T54" fmla="*/ 613 w 665"/>
              <a:gd name="T55" fmla="*/ 434 h 1018"/>
              <a:gd name="T56" fmla="*/ 411 w 665"/>
              <a:gd name="T57" fmla="*/ 781 h 1018"/>
              <a:gd name="T58" fmla="*/ 412 w 665"/>
              <a:gd name="T59" fmla="*/ 782 h 1018"/>
              <a:gd name="T60" fmla="*/ 244 w 665"/>
              <a:gd name="T61" fmla="*/ 777 h 1018"/>
              <a:gd name="T62" fmla="*/ 135 w 665"/>
              <a:gd name="T63" fmla="*/ 555 h 1018"/>
              <a:gd name="T64" fmla="*/ 108 w 665"/>
              <a:gd name="T65" fmla="*/ 112 h 1018"/>
              <a:gd name="T66" fmla="*/ 503 w 665"/>
              <a:gd name="T67" fmla="*/ 71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5" h="1018">
                <a:moveTo>
                  <a:pt x="535" y="82"/>
                </a:moveTo>
                <a:cubicBezTo>
                  <a:pt x="429" y="0"/>
                  <a:pt x="278" y="3"/>
                  <a:pt x="162" y="63"/>
                </a:cubicBezTo>
                <a:cubicBezTo>
                  <a:pt x="51" y="120"/>
                  <a:pt x="0" y="248"/>
                  <a:pt x="24" y="368"/>
                </a:cubicBezTo>
                <a:cubicBezTo>
                  <a:pt x="37" y="439"/>
                  <a:pt x="74" y="504"/>
                  <a:pt x="124" y="557"/>
                </a:cubicBezTo>
                <a:cubicBezTo>
                  <a:pt x="176" y="613"/>
                  <a:pt x="273" y="681"/>
                  <a:pt x="240" y="770"/>
                </a:cubicBezTo>
                <a:cubicBezTo>
                  <a:pt x="221" y="776"/>
                  <a:pt x="217" y="800"/>
                  <a:pt x="225" y="817"/>
                </a:cubicBezTo>
                <a:cubicBezTo>
                  <a:pt x="218" y="838"/>
                  <a:pt x="218" y="862"/>
                  <a:pt x="232" y="880"/>
                </a:cubicBezTo>
                <a:cubicBezTo>
                  <a:pt x="224" y="907"/>
                  <a:pt x="232" y="927"/>
                  <a:pt x="248" y="940"/>
                </a:cubicBezTo>
                <a:cubicBezTo>
                  <a:pt x="240" y="978"/>
                  <a:pt x="283" y="1010"/>
                  <a:pt x="317" y="1014"/>
                </a:cubicBezTo>
                <a:cubicBezTo>
                  <a:pt x="358" y="1018"/>
                  <a:pt x="393" y="989"/>
                  <a:pt x="403" y="951"/>
                </a:cubicBezTo>
                <a:cubicBezTo>
                  <a:pt x="403" y="951"/>
                  <a:pt x="403" y="951"/>
                  <a:pt x="403" y="951"/>
                </a:cubicBezTo>
                <a:cubicBezTo>
                  <a:pt x="407" y="949"/>
                  <a:pt x="411" y="946"/>
                  <a:pt x="414" y="943"/>
                </a:cubicBezTo>
                <a:cubicBezTo>
                  <a:pt x="435" y="926"/>
                  <a:pt x="432" y="902"/>
                  <a:pt x="418" y="882"/>
                </a:cubicBezTo>
                <a:cubicBezTo>
                  <a:pt x="420" y="881"/>
                  <a:pt x="421" y="880"/>
                  <a:pt x="422" y="879"/>
                </a:cubicBezTo>
                <a:cubicBezTo>
                  <a:pt x="436" y="864"/>
                  <a:pt x="446" y="835"/>
                  <a:pt x="426" y="822"/>
                </a:cubicBezTo>
                <a:cubicBezTo>
                  <a:pt x="432" y="808"/>
                  <a:pt x="431" y="791"/>
                  <a:pt x="417" y="783"/>
                </a:cubicBezTo>
                <a:cubicBezTo>
                  <a:pt x="419" y="782"/>
                  <a:pt x="420" y="779"/>
                  <a:pt x="419" y="776"/>
                </a:cubicBezTo>
                <a:cubicBezTo>
                  <a:pt x="378" y="698"/>
                  <a:pt x="469" y="637"/>
                  <a:pt x="517" y="592"/>
                </a:cubicBezTo>
                <a:cubicBezTo>
                  <a:pt x="565" y="546"/>
                  <a:pt x="605" y="491"/>
                  <a:pt x="626" y="427"/>
                </a:cubicBezTo>
                <a:cubicBezTo>
                  <a:pt x="665" y="307"/>
                  <a:pt x="639" y="162"/>
                  <a:pt x="535" y="82"/>
                </a:cubicBezTo>
                <a:close/>
                <a:moveTo>
                  <a:pt x="324" y="1006"/>
                </a:moveTo>
                <a:cubicBezTo>
                  <a:pt x="290" y="1006"/>
                  <a:pt x="254" y="979"/>
                  <a:pt x="253" y="944"/>
                </a:cubicBezTo>
                <a:cubicBezTo>
                  <a:pt x="275" y="958"/>
                  <a:pt x="308" y="964"/>
                  <a:pt x="335" y="964"/>
                </a:cubicBezTo>
                <a:cubicBezTo>
                  <a:pt x="354" y="964"/>
                  <a:pt x="375" y="962"/>
                  <a:pt x="394" y="955"/>
                </a:cubicBezTo>
                <a:cubicBezTo>
                  <a:pt x="383" y="985"/>
                  <a:pt x="356" y="1007"/>
                  <a:pt x="324" y="1006"/>
                </a:cubicBezTo>
                <a:close/>
                <a:moveTo>
                  <a:pt x="419" y="927"/>
                </a:moveTo>
                <a:cubicBezTo>
                  <a:pt x="413" y="938"/>
                  <a:pt x="399" y="944"/>
                  <a:pt x="388" y="948"/>
                </a:cubicBezTo>
                <a:cubicBezTo>
                  <a:pt x="368" y="955"/>
                  <a:pt x="345" y="957"/>
                  <a:pt x="324" y="956"/>
                </a:cubicBezTo>
                <a:cubicBezTo>
                  <a:pt x="304" y="955"/>
                  <a:pt x="280" y="951"/>
                  <a:pt x="262" y="941"/>
                </a:cubicBezTo>
                <a:cubicBezTo>
                  <a:pt x="259" y="940"/>
                  <a:pt x="256" y="938"/>
                  <a:pt x="254" y="936"/>
                </a:cubicBezTo>
                <a:cubicBezTo>
                  <a:pt x="254" y="936"/>
                  <a:pt x="254" y="936"/>
                  <a:pt x="254" y="936"/>
                </a:cubicBezTo>
                <a:cubicBezTo>
                  <a:pt x="254" y="934"/>
                  <a:pt x="252" y="933"/>
                  <a:pt x="251" y="934"/>
                </a:cubicBezTo>
                <a:cubicBezTo>
                  <a:pt x="237" y="921"/>
                  <a:pt x="236" y="904"/>
                  <a:pt x="237" y="886"/>
                </a:cubicBezTo>
                <a:cubicBezTo>
                  <a:pt x="238" y="886"/>
                  <a:pt x="239" y="887"/>
                  <a:pt x="239" y="888"/>
                </a:cubicBezTo>
                <a:cubicBezTo>
                  <a:pt x="263" y="908"/>
                  <a:pt x="302" y="908"/>
                  <a:pt x="331" y="909"/>
                </a:cubicBezTo>
                <a:cubicBezTo>
                  <a:pt x="359" y="910"/>
                  <a:pt x="390" y="905"/>
                  <a:pt x="412" y="888"/>
                </a:cubicBezTo>
                <a:cubicBezTo>
                  <a:pt x="419" y="899"/>
                  <a:pt x="425" y="913"/>
                  <a:pt x="419" y="927"/>
                </a:cubicBezTo>
                <a:close/>
                <a:moveTo>
                  <a:pt x="422" y="829"/>
                </a:moveTo>
                <a:cubicBezTo>
                  <a:pt x="443" y="854"/>
                  <a:pt x="410" y="883"/>
                  <a:pt x="387" y="892"/>
                </a:cubicBezTo>
                <a:cubicBezTo>
                  <a:pt x="363" y="902"/>
                  <a:pt x="338" y="902"/>
                  <a:pt x="312" y="900"/>
                </a:cubicBezTo>
                <a:cubicBezTo>
                  <a:pt x="292" y="898"/>
                  <a:pt x="269" y="897"/>
                  <a:pt x="251" y="886"/>
                </a:cubicBezTo>
                <a:cubicBezTo>
                  <a:pt x="229" y="873"/>
                  <a:pt x="226" y="848"/>
                  <a:pt x="230" y="824"/>
                </a:cubicBezTo>
                <a:cubicBezTo>
                  <a:pt x="248" y="849"/>
                  <a:pt x="286" y="854"/>
                  <a:pt x="315" y="855"/>
                </a:cubicBezTo>
                <a:cubicBezTo>
                  <a:pt x="346" y="857"/>
                  <a:pt x="390" y="857"/>
                  <a:pt x="415" y="835"/>
                </a:cubicBezTo>
                <a:cubicBezTo>
                  <a:pt x="418" y="833"/>
                  <a:pt x="420" y="831"/>
                  <a:pt x="422" y="829"/>
                </a:cubicBezTo>
                <a:close/>
                <a:moveTo>
                  <a:pt x="388" y="841"/>
                </a:moveTo>
                <a:cubicBezTo>
                  <a:pt x="367" y="847"/>
                  <a:pt x="344" y="848"/>
                  <a:pt x="322" y="848"/>
                </a:cubicBezTo>
                <a:cubicBezTo>
                  <a:pt x="301" y="847"/>
                  <a:pt x="278" y="845"/>
                  <a:pt x="258" y="836"/>
                </a:cubicBezTo>
                <a:cubicBezTo>
                  <a:pt x="247" y="831"/>
                  <a:pt x="237" y="822"/>
                  <a:pt x="232" y="811"/>
                </a:cubicBezTo>
                <a:cubicBezTo>
                  <a:pt x="232" y="811"/>
                  <a:pt x="232" y="811"/>
                  <a:pt x="232" y="810"/>
                </a:cubicBezTo>
                <a:cubicBezTo>
                  <a:pt x="227" y="800"/>
                  <a:pt x="228" y="789"/>
                  <a:pt x="236" y="779"/>
                </a:cubicBezTo>
                <a:cubicBezTo>
                  <a:pt x="237" y="781"/>
                  <a:pt x="239" y="783"/>
                  <a:pt x="241" y="782"/>
                </a:cubicBezTo>
                <a:cubicBezTo>
                  <a:pt x="262" y="798"/>
                  <a:pt x="289" y="798"/>
                  <a:pt x="314" y="799"/>
                </a:cubicBezTo>
                <a:cubicBezTo>
                  <a:pt x="346" y="800"/>
                  <a:pt x="383" y="802"/>
                  <a:pt x="413" y="789"/>
                </a:cubicBezTo>
                <a:cubicBezTo>
                  <a:pt x="434" y="810"/>
                  <a:pt x="410" y="834"/>
                  <a:pt x="388" y="841"/>
                </a:cubicBezTo>
                <a:close/>
                <a:moveTo>
                  <a:pt x="613" y="434"/>
                </a:moveTo>
                <a:cubicBezTo>
                  <a:pt x="586" y="511"/>
                  <a:pt x="531" y="566"/>
                  <a:pt x="471" y="619"/>
                </a:cubicBezTo>
                <a:cubicBezTo>
                  <a:pt x="426" y="659"/>
                  <a:pt x="378" y="719"/>
                  <a:pt x="411" y="781"/>
                </a:cubicBezTo>
                <a:cubicBezTo>
                  <a:pt x="411" y="782"/>
                  <a:pt x="411" y="782"/>
                  <a:pt x="412" y="782"/>
                </a:cubicBezTo>
                <a:cubicBezTo>
                  <a:pt x="412" y="782"/>
                  <a:pt x="412" y="782"/>
                  <a:pt x="412" y="782"/>
                </a:cubicBezTo>
                <a:cubicBezTo>
                  <a:pt x="381" y="788"/>
                  <a:pt x="353" y="792"/>
                  <a:pt x="322" y="791"/>
                </a:cubicBezTo>
                <a:cubicBezTo>
                  <a:pt x="295" y="790"/>
                  <a:pt x="268" y="791"/>
                  <a:pt x="244" y="777"/>
                </a:cubicBezTo>
                <a:cubicBezTo>
                  <a:pt x="268" y="724"/>
                  <a:pt x="243" y="669"/>
                  <a:pt x="207" y="627"/>
                </a:cubicBezTo>
                <a:cubicBezTo>
                  <a:pt x="185" y="601"/>
                  <a:pt x="159" y="579"/>
                  <a:pt x="135" y="555"/>
                </a:cubicBezTo>
                <a:cubicBezTo>
                  <a:pt x="111" y="530"/>
                  <a:pt x="90" y="503"/>
                  <a:pt x="73" y="473"/>
                </a:cubicBezTo>
                <a:cubicBezTo>
                  <a:pt x="9" y="359"/>
                  <a:pt x="9" y="206"/>
                  <a:pt x="108" y="112"/>
                </a:cubicBezTo>
                <a:cubicBezTo>
                  <a:pt x="160" y="63"/>
                  <a:pt x="236" y="38"/>
                  <a:pt x="306" y="30"/>
                </a:cubicBezTo>
                <a:cubicBezTo>
                  <a:pt x="374" y="23"/>
                  <a:pt x="444" y="36"/>
                  <a:pt x="503" y="71"/>
                </a:cubicBezTo>
                <a:cubicBezTo>
                  <a:pt x="627" y="146"/>
                  <a:pt x="660" y="304"/>
                  <a:pt x="613" y="434"/>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4"/>
          <p:cNvSpPr>
            <a:spLocks noEditPoints="1"/>
          </p:cNvSpPr>
          <p:nvPr/>
        </p:nvSpPr>
        <p:spPr bwMode="auto">
          <a:xfrm>
            <a:off x="5240632" y="4267046"/>
            <a:ext cx="301177" cy="303616"/>
          </a:xfrm>
          <a:custGeom>
            <a:avLst/>
            <a:gdLst>
              <a:gd name="T0" fmla="*/ 102 w 104"/>
              <a:gd name="T1" fmla="*/ 4 h 105"/>
              <a:gd name="T2" fmla="*/ 97 w 104"/>
              <a:gd name="T3" fmla="*/ 1 h 105"/>
              <a:gd name="T4" fmla="*/ 40 w 104"/>
              <a:gd name="T5" fmla="*/ 19 h 105"/>
              <a:gd name="T6" fmla="*/ 4 w 104"/>
              <a:gd name="T7" fmla="*/ 34 h 105"/>
              <a:gd name="T8" fmla="*/ 9 w 104"/>
              <a:gd name="T9" fmla="*/ 51 h 105"/>
              <a:gd name="T10" fmla="*/ 46 w 104"/>
              <a:gd name="T11" fmla="*/ 102 h 105"/>
              <a:gd name="T12" fmla="*/ 55 w 104"/>
              <a:gd name="T13" fmla="*/ 101 h 105"/>
              <a:gd name="T14" fmla="*/ 103 w 104"/>
              <a:gd name="T15" fmla="*/ 7 h 105"/>
              <a:gd name="T16" fmla="*/ 102 w 104"/>
              <a:gd name="T17" fmla="*/ 4 h 105"/>
              <a:gd name="T18" fmla="*/ 49 w 104"/>
              <a:gd name="T19" fmla="*/ 91 h 105"/>
              <a:gd name="T20" fmla="*/ 29 w 104"/>
              <a:gd name="T21" fmla="*/ 63 h 105"/>
              <a:gd name="T22" fmla="*/ 19 w 104"/>
              <a:gd name="T23" fmla="*/ 49 h 105"/>
              <a:gd name="T24" fmla="*/ 23 w 104"/>
              <a:gd name="T25" fmla="*/ 35 h 105"/>
              <a:gd name="T26" fmla="*/ 93 w 104"/>
              <a:gd name="T27" fmla="*/ 12 h 105"/>
              <a:gd name="T28" fmla="*/ 49 w 104"/>
              <a:gd name="T29" fmla="*/ 9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05">
                <a:moveTo>
                  <a:pt x="102" y="4"/>
                </a:moveTo>
                <a:cubicBezTo>
                  <a:pt x="102" y="2"/>
                  <a:pt x="100" y="0"/>
                  <a:pt x="97" y="1"/>
                </a:cubicBezTo>
                <a:cubicBezTo>
                  <a:pt x="78" y="6"/>
                  <a:pt x="59" y="13"/>
                  <a:pt x="40" y="19"/>
                </a:cubicBezTo>
                <a:cubicBezTo>
                  <a:pt x="31" y="22"/>
                  <a:pt x="9" y="25"/>
                  <a:pt x="4" y="34"/>
                </a:cubicBezTo>
                <a:cubicBezTo>
                  <a:pt x="0" y="40"/>
                  <a:pt x="5" y="46"/>
                  <a:pt x="9" y="51"/>
                </a:cubicBezTo>
                <a:cubicBezTo>
                  <a:pt x="21" y="68"/>
                  <a:pt x="34" y="85"/>
                  <a:pt x="46" y="102"/>
                </a:cubicBezTo>
                <a:cubicBezTo>
                  <a:pt x="49" y="105"/>
                  <a:pt x="53" y="105"/>
                  <a:pt x="55" y="101"/>
                </a:cubicBezTo>
                <a:cubicBezTo>
                  <a:pt x="68" y="68"/>
                  <a:pt x="86" y="38"/>
                  <a:pt x="103" y="7"/>
                </a:cubicBezTo>
                <a:cubicBezTo>
                  <a:pt x="104" y="6"/>
                  <a:pt x="103" y="4"/>
                  <a:pt x="102" y="4"/>
                </a:cubicBezTo>
                <a:close/>
                <a:moveTo>
                  <a:pt x="49" y="91"/>
                </a:moveTo>
                <a:cubicBezTo>
                  <a:pt x="43" y="82"/>
                  <a:pt x="36" y="72"/>
                  <a:pt x="29" y="63"/>
                </a:cubicBezTo>
                <a:cubicBezTo>
                  <a:pt x="26" y="59"/>
                  <a:pt x="22" y="54"/>
                  <a:pt x="19" y="49"/>
                </a:cubicBezTo>
                <a:cubicBezTo>
                  <a:pt x="12" y="40"/>
                  <a:pt x="12" y="40"/>
                  <a:pt x="23" y="35"/>
                </a:cubicBezTo>
                <a:cubicBezTo>
                  <a:pt x="45" y="25"/>
                  <a:pt x="70" y="20"/>
                  <a:pt x="93" y="12"/>
                </a:cubicBezTo>
                <a:cubicBezTo>
                  <a:pt x="75" y="36"/>
                  <a:pt x="61" y="63"/>
                  <a:pt x="49" y="9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7" name="Freeform 15"/>
          <p:cNvSpPr>
            <a:spLocks noEditPoints="1"/>
          </p:cNvSpPr>
          <p:nvPr/>
        </p:nvSpPr>
        <p:spPr bwMode="auto">
          <a:xfrm>
            <a:off x="4746798" y="3724439"/>
            <a:ext cx="427989" cy="210946"/>
          </a:xfrm>
          <a:custGeom>
            <a:avLst/>
            <a:gdLst>
              <a:gd name="T0" fmla="*/ 142 w 148"/>
              <a:gd name="T1" fmla="*/ 9 h 73"/>
              <a:gd name="T2" fmla="*/ 6 w 148"/>
              <a:gd name="T3" fmla="*/ 1 h 73"/>
              <a:gd name="T4" fmla="*/ 1 w 148"/>
              <a:gd name="T5" fmla="*/ 6 h 73"/>
              <a:gd name="T6" fmla="*/ 21 w 148"/>
              <a:gd name="T7" fmla="*/ 69 h 73"/>
              <a:gd name="T8" fmla="*/ 27 w 148"/>
              <a:gd name="T9" fmla="*/ 72 h 73"/>
              <a:gd name="T10" fmla="*/ 134 w 148"/>
              <a:gd name="T11" fmla="*/ 28 h 73"/>
              <a:gd name="T12" fmla="*/ 142 w 148"/>
              <a:gd name="T13" fmla="*/ 26 h 73"/>
              <a:gd name="T14" fmla="*/ 147 w 148"/>
              <a:gd name="T15" fmla="*/ 14 h 73"/>
              <a:gd name="T16" fmla="*/ 142 w 148"/>
              <a:gd name="T17" fmla="*/ 9 h 73"/>
              <a:gd name="T18" fmla="*/ 12 w 148"/>
              <a:gd name="T19" fmla="*/ 10 h 73"/>
              <a:gd name="T20" fmla="*/ 133 w 148"/>
              <a:gd name="T21" fmla="*/ 17 h 73"/>
              <a:gd name="T22" fmla="*/ 133 w 148"/>
              <a:gd name="T23" fmla="*/ 22 h 73"/>
              <a:gd name="T24" fmla="*/ 28 w 148"/>
              <a:gd name="T25" fmla="*/ 62 h 73"/>
              <a:gd name="T26" fmla="*/ 12 w 148"/>
              <a:gd name="T27"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73">
                <a:moveTo>
                  <a:pt x="142" y="9"/>
                </a:moveTo>
                <a:cubicBezTo>
                  <a:pt x="97" y="6"/>
                  <a:pt x="51" y="3"/>
                  <a:pt x="6" y="1"/>
                </a:cubicBezTo>
                <a:cubicBezTo>
                  <a:pt x="3" y="0"/>
                  <a:pt x="0" y="4"/>
                  <a:pt x="1" y="6"/>
                </a:cubicBezTo>
                <a:cubicBezTo>
                  <a:pt x="8" y="27"/>
                  <a:pt x="14" y="48"/>
                  <a:pt x="21" y="69"/>
                </a:cubicBezTo>
                <a:cubicBezTo>
                  <a:pt x="21" y="72"/>
                  <a:pt x="24" y="73"/>
                  <a:pt x="27" y="72"/>
                </a:cubicBezTo>
                <a:cubicBezTo>
                  <a:pt x="62" y="54"/>
                  <a:pt x="97" y="40"/>
                  <a:pt x="134" y="28"/>
                </a:cubicBezTo>
                <a:cubicBezTo>
                  <a:pt x="136" y="30"/>
                  <a:pt x="141" y="29"/>
                  <a:pt x="142" y="26"/>
                </a:cubicBezTo>
                <a:cubicBezTo>
                  <a:pt x="143" y="22"/>
                  <a:pt x="145" y="18"/>
                  <a:pt x="147" y="14"/>
                </a:cubicBezTo>
                <a:cubicBezTo>
                  <a:pt x="148" y="12"/>
                  <a:pt x="145" y="9"/>
                  <a:pt x="142" y="9"/>
                </a:cubicBezTo>
                <a:close/>
                <a:moveTo>
                  <a:pt x="12" y="10"/>
                </a:moveTo>
                <a:cubicBezTo>
                  <a:pt x="52" y="12"/>
                  <a:pt x="93" y="15"/>
                  <a:pt x="133" y="17"/>
                </a:cubicBezTo>
                <a:cubicBezTo>
                  <a:pt x="133" y="19"/>
                  <a:pt x="133" y="20"/>
                  <a:pt x="133" y="22"/>
                </a:cubicBezTo>
                <a:cubicBezTo>
                  <a:pt x="96" y="30"/>
                  <a:pt x="61" y="45"/>
                  <a:pt x="28" y="62"/>
                </a:cubicBezTo>
                <a:cubicBezTo>
                  <a:pt x="22" y="44"/>
                  <a:pt x="17" y="27"/>
                  <a:pt x="12" y="1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8" name="Freeform 16"/>
          <p:cNvSpPr/>
          <p:nvPr/>
        </p:nvSpPr>
        <p:spPr bwMode="auto">
          <a:xfrm>
            <a:off x="4734605" y="2834320"/>
            <a:ext cx="358486" cy="257281"/>
          </a:xfrm>
          <a:custGeom>
            <a:avLst/>
            <a:gdLst>
              <a:gd name="T0" fmla="*/ 121 w 124"/>
              <a:gd name="T1" fmla="*/ 73 h 89"/>
              <a:gd name="T2" fmla="*/ 20 w 124"/>
              <a:gd name="T3" fmla="*/ 2 h 89"/>
              <a:gd name="T4" fmla="*/ 14 w 124"/>
              <a:gd name="T5" fmla="*/ 6 h 89"/>
              <a:gd name="T6" fmla="*/ 1 w 124"/>
              <a:gd name="T7" fmla="*/ 59 h 89"/>
              <a:gd name="T8" fmla="*/ 4 w 124"/>
              <a:gd name="T9" fmla="*/ 66 h 89"/>
              <a:gd name="T10" fmla="*/ 58 w 124"/>
              <a:gd name="T11" fmla="*/ 74 h 89"/>
              <a:gd name="T12" fmla="*/ 82 w 124"/>
              <a:gd name="T13" fmla="*/ 78 h 89"/>
              <a:gd name="T14" fmla="*/ 113 w 124"/>
              <a:gd name="T15" fmla="*/ 86 h 89"/>
              <a:gd name="T16" fmla="*/ 118 w 124"/>
              <a:gd name="T17" fmla="*/ 84 h 89"/>
              <a:gd name="T18" fmla="*/ 84 w 124"/>
              <a:gd name="T19" fmla="*/ 71 h 89"/>
              <a:gd name="T20" fmla="*/ 11 w 124"/>
              <a:gd name="T21" fmla="*/ 58 h 89"/>
              <a:gd name="T22" fmla="*/ 22 w 124"/>
              <a:gd name="T23" fmla="*/ 14 h 89"/>
              <a:gd name="T24" fmla="*/ 117 w 124"/>
              <a:gd name="T25" fmla="*/ 79 h 89"/>
              <a:gd name="T26" fmla="*/ 121 w 124"/>
              <a:gd name="T27"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89">
                <a:moveTo>
                  <a:pt x="121" y="73"/>
                </a:moveTo>
                <a:cubicBezTo>
                  <a:pt x="89" y="47"/>
                  <a:pt x="53" y="26"/>
                  <a:pt x="20" y="2"/>
                </a:cubicBezTo>
                <a:cubicBezTo>
                  <a:pt x="17" y="0"/>
                  <a:pt x="14" y="3"/>
                  <a:pt x="14" y="6"/>
                </a:cubicBezTo>
                <a:cubicBezTo>
                  <a:pt x="13" y="25"/>
                  <a:pt x="9" y="42"/>
                  <a:pt x="1" y="59"/>
                </a:cubicBezTo>
                <a:cubicBezTo>
                  <a:pt x="0" y="62"/>
                  <a:pt x="1" y="65"/>
                  <a:pt x="4" y="66"/>
                </a:cubicBezTo>
                <a:cubicBezTo>
                  <a:pt x="22" y="69"/>
                  <a:pt x="40" y="72"/>
                  <a:pt x="58" y="74"/>
                </a:cubicBezTo>
                <a:cubicBezTo>
                  <a:pt x="66" y="76"/>
                  <a:pt x="74" y="77"/>
                  <a:pt x="82" y="78"/>
                </a:cubicBezTo>
                <a:cubicBezTo>
                  <a:pt x="89" y="79"/>
                  <a:pt x="108" y="79"/>
                  <a:pt x="113" y="86"/>
                </a:cubicBezTo>
                <a:cubicBezTo>
                  <a:pt x="114" y="89"/>
                  <a:pt x="119" y="87"/>
                  <a:pt x="118" y="84"/>
                </a:cubicBezTo>
                <a:cubicBezTo>
                  <a:pt x="114" y="71"/>
                  <a:pt x="94" y="72"/>
                  <a:pt x="84" y="71"/>
                </a:cubicBezTo>
                <a:cubicBezTo>
                  <a:pt x="59" y="66"/>
                  <a:pt x="35" y="62"/>
                  <a:pt x="11" y="58"/>
                </a:cubicBezTo>
                <a:cubicBezTo>
                  <a:pt x="17" y="44"/>
                  <a:pt x="20" y="29"/>
                  <a:pt x="22" y="14"/>
                </a:cubicBezTo>
                <a:cubicBezTo>
                  <a:pt x="52" y="37"/>
                  <a:pt x="83" y="62"/>
                  <a:pt x="117" y="79"/>
                </a:cubicBezTo>
                <a:cubicBezTo>
                  <a:pt x="120" y="81"/>
                  <a:pt x="124" y="76"/>
                  <a:pt x="121" y="73"/>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9" name="Freeform 17"/>
          <p:cNvSpPr/>
          <p:nvPr/>
        </p:nvSpPr>
        <p:spPr bwMode="auto">
          <a:xfrm>
            <a:off x="5330863" y="2092960"/>
            <a:ext cx="312151" cy="412138"/>
          </a:xfrm>
          <a:custGeom>
            <a:avLst/>
            <a:gdLst>
              <a:gd name="T0" fmla="*/ 83 w 108"/>
              <a:gd name="T1" fmla="*/ 4 h 143"/>
              <a:gd name="T2" fmla="*/ 77 w 108"/>
              <a:gd name="T3" fmla="*/ 2 h 143"/>
              <a:gd name="T4" fmla="*/ 4 w 108"/>
              <a:gd name="T5" fmla="*/ 33 h 143"/>
              <a:gd name="T6" fmla="*/ 3 w 108"/>
              <a:gd name="T7" fmla="*/ 40 h 143"/>
              <a:gd name="T8" fmla="*/ 90 w 108"/>
              <a:gd name="T9" fmla="*/ 139 h 143"/>
              <a:gd name="T10" fmla="*/ 94 w 108"/>
              <a:gd name="T11" fmla="*/ 136 h 143"/>
              <a:gd name="T12" fmla="*/ 13 w 108"/>
              <a:gd name="T13" fmla="*/ 39 h 143"/>
              <a:gd name="T14" fmla="*/ 76 w 108"/>
              <a:gd name="T15" fmla="*/ 12 h 143"/>
              <a:gd name="T16" fmla="*/ 99 w 108"/>
              <a:gd name="T17" fmla="*/ 139 h 143"/>
              <a:gd name="T18" fmla="*/ 107 w 108"/>
              <a:gd name="T19" fmla="*/ 138 h 143"/>
              <a:gd name="T20" fmla="*/ 83 w 108"/>
              <a:gd name="T21" fmla="*/ 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43">
                <a:moveTo>
                  <a:pt x="83" y="4"/>
                </a:moveTo>
                <a:cubicBezTo>
                  <a:pt x="83" y="1"/>
                  <a:pt x="79" y="0"/>
                  <a:pt x="77" y="2"/>
                </a:cubicBezTo>
                <a:cubicBezTo>
                  <a:pt x="54" y="14"/>
                  <a:pt x="30" y="25"/>
                  <a:pt x="4" y="33"/>
                </a:cubicBezTo>
                <a:cubicBezTo>
                  <a:pt x="1" y="34"/>
                  <a:pt x="0" y="38"/>
                  <a:pt x="3" y="40"/>
                </a:cubicBezTo>
                <a:cubicBezTo>
                  <a:pt x="31" y="74"/>
                  <a:pt x="59" y="108"/>
                  <a:pt x="90" y="139"/>
                </a:cubicBezTo>
                <a:cubicBezTo>
                  <a:pt x="92" y="141"/>
                  <a:pt x="96" y="138"/>
                  <a:pt x="94" y="136"/>
                </a:cubicBezTo>
                <a:cubicBezTo>
                  <a:pt x="69" y="103"/>
                  <a:pt x="40" y="71"/>
                  <a:pt x="13" y="39"/>
                </a:cubicBezTo>
                <a:cubicBezTo>
                  <a:pt x="35" y="32"/>
                  <a:pt x="56" y="22"/>
                  <a:pt x="76" y="12"/>
                </a:cubicBezTo>
                <a:cubicBezTo>
                  <a:pt x="86" y="54"/>
                  <a:pt x="93" y="96"/>
                  <a:pt x="99" y="139"/>
                </a:cubicBezTo>
                <a:cubicBezTo>
                  <a:pt x="100" y="143"/>
                  <a:pt x="108" y="142"/>
                  <a:pt x="107" y="138"/>
                </a:cubicBezTo>
                <a:cubicBezTo>
                  <a:pt x="103" y="93"/>
                  <a:pt x="94" y="48"/>
                  <a:pt x="83" y="4"/>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Freeform 18"/>
          <p:cNvSpPr>
            <a:spLocks noEditPoints="1"/>
          </p:cNvSpPr>
          <p:nvPr/>
        </p:nvSpPr>
        <p:spPr bwMode="auto">
          <a:xfrm>
            <a:off x="6653849" y="4267046"/>
            <a:ext cx="301177" cy="303616"/>
          </a:xfrm>
          <a:custGeom>
            <a:avLst/>
            <a:gdLst>
              <a:gd name="T0" fmla="*/ 0 w 104"/>
              <a:gd name="T1" fmla="*/ 7 h 105"/>
              <a:gd name="T2" fmla="*/ 49 w 104"/>
              <a:gd name="T3" fmla="*/ 101 h 105"/>
              <a:gd name="T4" fmla="*/ 57 w 104"/>
              <a:gd name="T5" fmla="*/ 102 h 105"/>
              <a:gd name="T6" fmla="*/ 94 w 104"/>
              <a:gd name="T7" fmla="*/ 51 h 105"/>
              <a:gd name="T8" fmla="*/ 100 w 104"/>
              <a:gd name="T9" fmla="*/ 34 h 105"/>
              <a:gd name="T10" fmla="*/ 63 w 104"/>
              <a:gd name="T11" fmla="*/ 19 h 105"/>
              <a:gd name="T12" fmla="*/ 6 w 104"/>
              <a:gd name="T13" fmla="*/ 1 h 105"/>
              <a:gd name="T14" fmla="*/ 1 w 104"/>
              <a:gd name="T15" fmla="*/ 4 h 105"/>
              <a:gd name="T16" fmla="*/ 0 w 104"/>
              <a:gd name="T17" fmla="*/ 7 h 105"/>
              <a:gd name="T18" fmla="*/ 10 w 104"/>
              <a:gd name="T19" fmla="*/ 12 h 105"/>
              <a:gd name="T20" fmla="*/ 80 w 104"/>
              <a:gd name="T21" fmla="*/ 35 h 105"/>
              <a:gd name="T22" fmla="*/ 84 w 104"/>
              <a:gd name="T23" fmla="*/ 49 h 105"/>
              <a:gd name="T24" fmla="*/ 74 w 104"/>
              <a:gd name="T25" fmla="*/ 63 h 105"/>
              <a:gd name="T26" fmla="*/ 54 w 104"/>
              <a:gd name="T27" fmla="*/ 91 h 105"/>
              <a:gd name="T28" fmla="*/ 10 w 104"/>
              <a:gd name="T29" fmla="*/ 1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05">
                <a:moveTo>
                  <a:pt x="0" y="7"/>
                </a:moveTo>
                <a:cubicBezTo>
                  <a:pt x="18" y="38"/>
                  <a:pt x="35" y="68"/>
                  <a:pt x="49" y="101"/>
                </a:cubicBezTo>
                <a:cubicBezTo>
                  <a:pt x="50" y="105"/>
                  <a:pt x="55" y="105"/>
                  <a:pt x="57" y="102"/>
                </a:cubicBezTo>
                <a:cubicBezTo>
                  <a:pt x="70" y="85"/>
                  <a:pt x="82" y="68"/>
                  <a:pt x="94" y="51"/>
                </a:cubicBezTo>
                <a:cubicBezTo>
                  <a:pt x="98" y="46"/>
                  <a:pt x="104" y="40"/>
                  <a:pt x="100" y="34"/>
                </a:cubicBezTo>
                <a:cubicBezTo>
                  <a:pt x="94" y="25"/>
                  <a:pt x="72" y="22"/>
                  <a:pt x="63" y="19"/>
                </a:cubicBezTo>
                <a:cubicBezTo>
                  <a:pt x="44" y="13"/>
                  <a:pt x="25" y="6"/>
                  <a:pt x="6" y="1"/>
                </a:cubicBezTo>
                <a:cubicBezTo>
                  <a:pt x="4" y="0"/>
                  <a:pt x="2" y="2"/>
                  <a:pt x="1" y="4"/>
                </a:cubicBezTo>
                <a:cubicBezTo>
                  <a:pt x="0" y="4"/>
                  <a:pt x="0" y="6"/>
                  <a:pt x="0" y="7"/>
                </a:cubicBezTo>
                <a:close/>
                <a:moveTo>
                  <a:pt x="10" y="12"/>
                </a:moveTo>
                <a:cubicBezTo>
                  <a:pt x="34" y="20"/>
                  <a:pt x="58" y="25"/>
                  <a:pt x="80" y="35"/>
                </a:cubicBezTo>
                <a:cubicBezTo>
                  <a:pt x="92" y="40"/>
                  <a:pt x="91" y="40"/>
                  <a:pt x="84" y="49"/>
                </a:cubicBezTo>
                <a:cubicBezTo>
                  <a:pt x="81" y="54"/>
                  <a:pt x="78" y="59"/>
                  <a:pt x="74" y="63"/>
                </a:cubicBezTo>
                <a:cubicBezTo>
                  <a:pt x="67" y="72"/>
                  <a:pt x="61" y="82"/>
                  <a:pt x="54" y="91"/>
                </a:cubicBezTo>
                <a:cubicBezTo>
                  <a:pt x="42" y="63"/>
                  <a:pt x="29" y="36"/>
                  <a:pt x="10" y="12"/>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9"/>
          <p:cNvSpPr>
            <a:spLocks noEditPoints="1"/>
          </p:cNvSpPr>
          <p:nvPr/>
        </p:nvSpPr>
        <p:spPr bwMode="auto">
          <a:xfrm>
            <a:off x="7020871" y="3724439"/>
            <a:ext cx="425550" cy="210946"/>
          </a:xfrm>
          <a:custGeom>
            <a:avLst/>
            <a:gdLst>
              <a:gd name="T0" fmla="*/ 1 w 147"/>
              <a:gd name="T1" fmla="*/ 14 h 73"/>
              <a:gd name="T2" fmla="*/ 5 w 147"/>
              <a:gd name="T3" fmla="*/ 26 h 73"/>
              <a:gd name="T4" fmla="*/ 13 w 147"/>
              <a:gd name="T5" fmla="*/ 28 h 73"/>
              <a:gd name="T6" fmla="*/ 120 w 147"/>
              <a:gd name="T7" fmla="*/ 72 h 73"/>
              <a:gd name="T8" fmla="*/ 127 w 147"/>
              <a:gd name="T9" fmla="*/ 69 h 73"/>
              <a:gd name="T10" fmla="*/ 146 w 147"/>
              <a:gd name="T11" fmla="*/ 6 h 73"/>
              <a:gd name="T12" fmla="*/ 142 w 147"/>
              <a:gd name="T13" fmla="*/ 1 h 73"/>
              <a:gd name="T14" fmla="*/ 5 w 147"/>
              <a:gd name="T15" fmla="*/ 9 h 73"/>
              <a:gd name="T16" fmla="*/ 1 w 147"/>
              <a:gd name="T17" fmla="*/ 14 h 73"/>
              <a:gd name="T18" fmla="*/ 120 w 147"/>
              <a:gd name="T19" fmla="*/ 62 h 73"/>
              <a:gd name="T20" fmla="*/ 14 w 147"/>
              <a:gd name="T21" fmla="*/ 22 h 73"/>
              <a:gd name="T22" fmla="*/ 14 w 147"/>
              <a:gd name="T23" fmla="*/ 17 h 73"/>
              <a:gd name="T24" fmla="*/ 136 w 147"/>
              <a:gd name="T25" fmla="*/ 10 h 73"/>
              <a:gd name="T26" fmla="*/ 120 w 147"/>
              <a:gd name="T27" fmla="*/ 6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7" h="73">
                <a:moveTo>
                  <a:pt x="1" y="14"/>
                </a:moveTo>
                <a:cubicBezTo>
                  <a:pt x="2" y="18"/>
                  <a:pt x="4" y="22"/>
                  <a:pt x="5" y="26"/>
                </a:cubicBezTo>
                <a:cubicBezTo>
                  <a:pt x="7" y="29"/>
                  <a:pt x="11" y="30"/>
                  <a:pt x="13" y="28"/>
                </a:cubicBezTo>
                <a:cubicBezTo>
                  <a:pt x="50" y="40"/>
                  <a:pt x="86" y="54"/>
                  <a:pt x="120" y="72"/>
                </a:cubicBezTo>
                <a:cubicBezTo>
                  <a:pt x="123" y="73"/>
                  <a:pt x="126" y="72"/>
                  <a:pt x="127" y="69"/>
                </a:cubicBezTo>
                <a:cubicBezTo>
                  <a:pt x="133" y="48"/>
                  <a:pt x="140" y="27"/>
                  <a:pt x="146" y="6"/>
                </a:cubicBezTo>
                <a:cubicBezTo>
                  <a:pt x="147" y="4"/>
                  <a:pt x="145" y="0"/>
                  <a:pt x="142" y="1"/>
                </a:cubicBezTo>
                <a:cubicBezTo>
                  <a:pt x="96" y="3"/>
                  <a:pt x="51" y="6"/>
                  <a:pt x="5" y="9"/>
                </a:cubicBezTo>
                <a:cubicBezTo>
                  <a:pt x="3" y="9"/>
                  <a:pt x="0" y="12"/>
                  <a:pt x="1" y="14"/>
                </a:cubicBezTo>
                <a:close/>
                <a:moveTo>
                  <a:pt x="120" y="62"/>
                </a:moveTo>
                <a:cubicBezTo>
                  <a:pt x="86" y="45"/>
                  <a:pt x="51" y="30"/>
                  <a:pt x="14" y="22"/>
                </a:cubicBezTo>
                <a:cubicBezTo>
                  <a:pt x="14" y="20"/>
                  <a:pt x="14" y="19"/>
                  <a:pt x="14" y="17"/>
                </a:cubicBezTo>
                <a:cubicBezTo>
                  <a:pt x="55" y="15"/>
                  <a:pt x="95" y="12"/>
                  <a:pt x="136" y="10"/>
                </a:cubicBezTo>
                <a:cubicBezTo>
                  <a:pt x="130" y="27"/>
                  <a:pt x="125" y="44"/>
                  <a:pt x="120" y="62"/>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Freeform 20"/>
          <p:cNvSpPr/>
          <p:nvPr/>
        </p:nvSpPr>
        <p:spPr bwMode="auto">
          <a:xfrm>
            <a:off x="7098909" y="2834320"/>
            <a:ext cx="358486" cy="257281"/>
          </a:xfrm>
          <a:custGeom>
            <a:avLst/>
            <a:gdLst>
              <a:gd name="T0" fmla="*/ 3 w 124"/>
              <a:gd name="T1" fmla="*/ 73 h 89"/>
              <a:gd name="T2" fmla="*/ 104 w 124"/>
              <a:gd name="T3" fmla="*/ 2 h 89"/>
              <a:gd name="T4" fmla="*/ 111 w 124"/>
              <a:gd name="T5" fmla="*/ 6 h 89"/>
              <a:gd name="T6" fmla="*/ 123 w 124"/>
              <a:gd name="T7" fmla="*/ 59 h 89"/>
              <a:gd name="T8" fmla="*/ 121 w 124"/>
              <a:gd name="T9" fmla="*/ 66 h 89"/>
              <a:gd name="T10" fmla="*/ 66 w 124"/>
              <a:gd name="T11" fmla="*/ 74 h 89"/>
              <a:gd name="T12" fmla="*/ 43 w 124"/>
              <a:gd name="T13" fmla="*/ 78 h 89"/>
              <a:gd name="T14" fmla="*/ 12 w 124"/>
              <a:gd name="T15" fmla="*/ 86 h 89"/>
              <a:gd name="T16" fmla="*/ 7 w 124"/>
              <a:gd name="T17" fmla="*/ 84 h 89"/>
              <a:gd name="T18" fmla="*/ 41 w 124"/>
              <a:gd name="T19" fmla="*/ 71 h 89"/>
              <a:gd name="T20" fmla="*/ 113 w 124"/>
              <a:gd name="T21" fmla="*/ 58 h 89"/>
              <a:gd name="T22" fmla="*/ 103 w 124"/>
              <a:gd name="T23" fmla="*/ 14 h 89"/>
              <a:gd name="T24" fmla="*/ 8 w 124"/>
              <a:gd name="T25" fmla="*/ 79 h 89"/>
              <a:gd name="T26" fmla="*/ 3 w 124"/>
              <a:gd name="T27"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89">
                <a:moveTo>
                  <a:pt x="3" y="73"/>
                </a:moveTo>
                <a:cubicBezTo>
                  <a:pt x="35" y="47"/>
                  <a:pt x="71" y="26"/>
                  <a:pt x="104" y="2"/>
                </a:cubicBezTo>
                <a:cubicBezTo>
                  <a:pt x="107" y="0"/>
                  <a:pt x="111" y="3"/>
                  <a:pt x="111" y="6"/>
                </a:cubicBezTo>
                <a:cubicBezTo>
                  <a:pt x="112" y="25"/>
                  <a:pt x="116" y="42"/>
                  <a:pt x="123" y="59"/>
                </a:cubicBezTo>
                <a:cubicBezTo>
                  <a:pt x="124" y="62"/>
                  <a:pt x="124" y="65"/>
                  <a:pt x="121" y="66"/>
                </a:cubicBezTo>
                <a:cubicBezTo>
                  <a:pt x="103" y="69"/>
                  <a:pt x="84" y="72"/>
                  <a:pt x="66" y="74"/>
                </a:cubicBezTo>
                <a:cubicBezTo>
                  <a:pt x="58" y="76"/>
                  <a:pt x="51" y="77"/>
                  <a:pt x="43" y="78"/>
                </a:cubicBezTo>
                <a:cubicBezTo>
                  <a:pt x="35" y="79"/>
                  <a:pt x="16" y="79"/>
                  <a:pt x="12" y="86"/>
                </a:cubicBezTo>
                <a:cubicBezTo>
                  <a:pt x="10" y="89"/>
                  <a:pt x="6" y="87"/>
                  <a:pt x="7" y="84"/>
                </a:cubicBezTo>
                <a:cubicBezTo>
                  <a:pt x="11" y="71"/>
                  <a:pt x="30" y="72"/>
                  <a:pt x="41" y="71"/>
                </a:cubicBezTo>
                <a:cubicBezTo>
                  <a:pt x="65" y="66"/>
                  <a:pt x="89" y="62"/>
                  <a:pt x="113" y="58"/>
                </a:cubicBezTo>
                <a:cubicBezTo>
                  <a:pt x="108" y="44"/>
                  <a:pt x="104" y="29"/>
                  <a:pt x="103" y="14"/>
                </a:cubicBezTo>
                <a:cubicBezTo>
                  <a:pt x="72" y="37"/>
                  <a:pt x="41" y="62"/>
                  <a:pt x="8" y="79"/>
                </a:cubicBezTo>
                <a:cubicBezTo>
                  <a:pt x="4" y="81"/>
                  <a:pt x="0" y="76"/>
                  <a:pt x="3" y="73"/>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Freeform 21"/>
          <p:cNvSpPr/>
          <p:nvPr/>
        </p:nvSpPr>
        <p:spPr bwMode="auto">
          <a:xfrm>
            <a:off x="6552643" y="2092960"/>
            <a:ext cx="309713" cy="412138"/>
          </a:xfrm>
          <a:custGeom>
            <a:avLst/>
            <a:gdLst>
              <a:gd name="T0" fmla="*/ 24 w 107"/>
              <a:gd name="T1" fmla="*/ 4 h 143"/>
              <a:gd name="T2" fmla="*/ 30 w 107"/>
              <a:gd name="T3" fmla="*/ 2 h 143"/>
              <a:gd name="T4" fmla="*/ 103 w 107"/>
              <a:gd name="T5" fmla="*/ 33 h 143"/>
              <a:gd name="T6" fmla="*/ 105 w 107"/>
              <a:gd name="T7" fmla="*/ 40 h 143"/>
              <a:gd name="T8" fmla="*/ 18 w 107"/>
              <a:gd name="T9" fmla="*/ 139 h 143"/>
              <a:gd name="T10" fmla="*/ 13 w 107"/>
              <a:gd name="T11" fmla="*/ 136 h 143"/>
              <a:gd name="T12" fmla="*/ 95 w 107"/>
              <a:gd name="T13" fmla="*/ 39 h 143"/>
              <a:gd name="T14" fmla="*/ 31 w 107"/>
              <a:gd name="T15" fmla="*/ 12 h 143"/>
              <a:gd name="T16" fmla="*/ 8 w 107"/>
              <a:gd name="T17" fmla="*/ 139 h 143"/>
              <a:gd name="T18" fmla="*/ 0 w 107"/>
              <a:gd name="T19" fmla="*/ 138 h 143"/>
              <a:gd name="T20" fmla="*/ 24 w 107"/>
              <a:gd name="T21" fmla="*/ 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43">
                <a:moveTo>
                  <a:pt x="24" y="4"/>
                </a:moveTo>
                <a:cubicBezTo>
                  <a:pt x="25" y="1"/>
                  <a:pt x="28" y="0"/>
                  <a:pt x="30" y="2"/>
                </a:cubicBezTo>
                <a:cubicBezTo>
                  <a:pt x="54" y="14"/>
                  <a:pt x="78" y="25"/>
                  <a:pt x="103" y="33"/>
                </a:cubicBezTo>
                <a:cubicBezTo>
                  <a:pt x="106" y="34"/>
                  <a:pt x="107" y="38"/>
                  <a:pt x="105" y="40"/>
                </a:cubicBezTo>
                <a:cubicBezTo>
                  <a:pt x="76" y="74"/>
                  <a:pt x="48" y="108"/>
                  <a:pt x="18" y="139"/>
                </a:cubicBezTo>
                <a:cubicBezTo>
                  <a:pt x="16" y="141"/>
                  <a:pt x="12" y="138"/>
                  <a:pt x="13" y="136"/>
                </a:cubicBezTo>
                <a:cubicBezTo>
                  <a:pt x="39" y="103"/>
                  <a:pt x="67" y="71"/>
                  <a:pt x="95" y="39"/>
                </a:cubicBezTo>
                <a:cubicBezTo>
                  <a:pt x="73" y="32"/>
                  <a:pt x="52" y="22"/>
                  <a:pt x="31" y="12"/>
                </a:cubicBezTo>
                <a:cubicBezTo>
                  <a:pt x="21" y="54"/>
                  <a:pt x="15" y="96"/>
                  <a:pt x="8" y="139"/>
                </a:cubicBezTo>
                <a:cubicBezTo>
                  <a:pt x="7" y="143"/>
                  <a:pt x="0" y="142"/>
                  <a:pt x="0" y="138"/>
                </a:cubicBezTo>
                <a:cubicBezTo>
                  <a:pt x="4" y="93"/>
                  <a:pt x="13" y="48"/>
                  <a:pt x="24" y="4"/>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TextBox 76"/>
          <p:cNvSpPr txBox="1"/>
          <p:nvPr/>
        </p:nvSpPr>
        <p:spPr>
          <a:xfrm>
            <a:off x="3424536" y="2010740"/>
            <a:ext cx="1100484" cy="369332"/>
          </a:xfrm>
          <a:prstGeom prst="rect">
            <a:avLst/>
          </a:prstGeom>
          <a:noFill/>
          <a:effectLst/>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25" name="文本框 24"/>
          <p:cNvSpPr txBox="1"/>
          <p:nvPr/>
        </p:nvSpPr>
        <p:spPr>
          <a:xfrm>
            <a:off x="1615440" y="2331990"/>
            <a:ext cx="2909580" cy="532453"/>
          </a:xfrm>
          <a:prstGeom prst="rect">
            <a:avLst/>
          </a:prstGeom>
          <a:noFill/>
          <a:effectLst/>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26" name="TextBox 76"/>
          <p:cNvSpPr txBox="1"/>
          <p:nvPr/>
        </p:nvSpPr>
        <p:spPr>
          <a:xfrm>
            <a:off x="3098800" y="3264714"/>
            <a:ext cx="1100484" cy="369332"/>
          </a:xfrm>
          <a:prstGeom prst="rect">
            <a:avLst/>
          </a:prstGeom>
          <a:noFill/>
          <a:effectLst/>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27" name="文本框 26"/>
          <p:cNvSpPr txBox="1"/>
          <p:nvPr/>
        </p:nvSpPr>
        <p:spPr>
          <a:xfrm>
            <a:off x="1289704" y="3585964"/>
            <a:ext cx="2909580" cy="532453"/>
          </a:xfrm>
          <a:prstGeom prst="rect">
            <a:avLst/>
          </a:prstGeom>
          <a:noFill/>
          <a:effectLst/>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28" name="TextBox 76"/>
          <p:cNvSpPr txBox="1"/>
          <p:nvPr/>
        </p:nvSpPr>
        <p:spPr>
          <a:xfrm>
            <a:off x="3424536" y="4518688"/>
            <a:ext cx="1100484" cy="369332"/>
          </a:xfrm>
          <a:prstGeom prst="rect">
            <a:avLst/>
          </a:prstGeom>
          <a:noFill/>
          <a:effectLst/>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29" name="文本框 28"/>
          <p:cNvSpPr txBox="1"/>
          <p:nvPr/>
        </p:nvSpPr>
        <p:spPr>
          <a:xfrm>
            <a:off x="1615440" y="4839938"/>
            <a:ext cx="2909580" cy="532453"/>
          </a:xfrm>
          <a:prstGeom prst="rect">
            <a:avLst/>
          </a:prstGeom>
          <a:noFill/>
          <a:effectLst/>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0" name="TextBox 76"/>
          <p:cNvSpPr txBox="1"/>
          <p:nvPr/>
        </p:nvSpPr>
        <p:spPr>
          <a:xfrm flipH="1">
            <a:off x="7607956" y="2010740"/>
            <a:ext cx="1100484" cy="369332"/>
          </a:xfrm>
          <a:prstGeom prst="rect">
            <a:avLst/>
          </a:prstGeom>
          <a:noFill/>
          <a:effectLst/>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31" name="文本框 30"/>
          <p:cNvSpPr txBox="1"/>
          <p:nvPr/>
        </p:nvSpPr>
        <p:spPr>
          <a:xfrm flipH="1">
            <a:off x="7607956" y="2331990"/>
            <a:ext cx="2907644" cy="532453"/>
          </a:xfrm>
          <a:prstGeom prst="rect">
            <a:avLst/>
          </a:prstGeom>
          <a:noFill/>
          <a:effectLst/>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2" name="TextBox 76"/>
          <p:cNvSpPr txBox="1"/>
          <p:nvPr/>
        </p:nvSpPr>
        <p:spPr>
          <a:xfrm flipH="1">
            <a:off x="7937847" y="3264714"/>
            <a:ext cx="1100484" cy="369332"/>
          </a:xfrm>
          <a:prstGeom prst="rect">
            <a:avLst/>
          </a:prstGeom>
          <a:noFill/>
          <a:effectLst/>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33" name="文本框 32"/>
          <p:cNvSpPr txBox="1"/>
          <p:nvPr/>
        </p:nvSpPr>
        <p:spPr>
          <a:xfrm flipH="1">
            <a:off x="7937847" y="3585964"/>
            <a:ext cx="2907644" cy="532453"/>
          </a:xfrm>
          <a:prstGeom prst="rect">
            <a:avLst/>
          </a:prstGeom>
          <a:noFill/>
          <a:effectLst/>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4" name="TextBox 76"/>
          <p:cNvSpPr txBox="1"/>
          <p:nvPr/>
        </p:nvSpPr>
        <p:spPr>
          <a:xfrm flipH="1">
            <a:off x="7607956" y="4518688"/>
            <a:ext cx="1100484" cy="369332"/>
          </a:xfrm>
          <a:prstGeom prst="rect">
            <a:avLst/>
          </a:prstGeom>
          <a:noFill/>
          <a:effectLst/>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flipH="1">
            <a:off x="7607956" y="4839938"/>
            <a:ext cx="2907644" cy="532453"/>
          </a:xfrm>
          <a:prstGeom prst="rect">
            <a:avLst/>
          </a:prstGeom>
          <a:noFill/>
          <a:effectLst/>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6" name="TextBox 76"/>
          <p:cNvSpPr txBox="1"/>
          <p:nvPr/>
        </p:nvSpPr>
        <p:spPr>
          <a:xfrm>
            <a:off x="5546907" y="3064475"/>
            <a:ext cx="1100484"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3" name="组合 2"/>
          <p:cNvGrpSpPr/>
          <p:nvPr/>
        </p:nvGrpSpPr>
        <p:grpSpPr>
          <a:xfrm>
            <a:off x="1328619" y="1873956"/>
            <a:ext cx="560795" cy="4350739"/>
            <a:chOff x="7152643" y="4325657"/>
            <a:chExt cx="560795" cy="1729705"/>
          </a:xfrm>
        </p:grpSpPr>
        <p:sp>
          <p:nvSpPr>
            <p:cNvPr id="14"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55B4E7"/>
            </a:solidFill>
            <a:ln>
              <a:noFill/>
            </a:ln>
          </p:spPr>
          <p:txBody>
            <a:bodyPr vert="horz" wrap="square" lIns="91440" tIns="45720" rIns="91440" bIns="45720" numCol="1" anchor="t" anchorCtr="0" compatLnSpc="1"/>
            <a:lstStyle/>
            <a:p>
              <a:endParaRPr lang="zh-CN" altLang="en-US"/>
            </a:p>
          </p:txBody>
        </p:sp>
        <p:sp>
          <p:nvSpPr>
            <p:cNvPr id="15"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17" name="组合 16"/>
          <p:cNvGrpSpPr/>
          <p:nvPr/>
        </p:nvGrpSpPr>
        <p:grpSpPr>
          <a:xfrm>
            <a:off x="2298803" y="2889956"/>
            <a:ext cx="560795" cy="3334739"/>
            <a:chOff x="7152643" y="4325657"/>
            <a:chExt cx="560795" cy="1729705"/>
          </a:xfrm>
        </p:grpSpPr>
        <p:sp>
          <p:nvSpPr>
            <p:cNvPr id="18"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sp>
          <p:nvSpPr>
            <p:cNvPr id="19"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3268987" y="2359378"/>
            <a:ext cx="560795" cy="3865317"/>
            <a:chOff x="7152643" y="4325657"/>
            <a:chExt cx="560795" cy="1729705"/>
          </a:xfrm>
        </p:grpSpPr>
        <p:sp>
          <p:nvSpPr>
            <p:cNvPr id="21"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EE8383"/>
            </a:solidFill>
            <a:ln>
              <a:noFill/>
            </a:ln>
          </p:spPr>
          <p:txBody>
            <a:bodyPr vert="horz" wrap="square" lIns="91440" tIns="45720" rIns="91440" bIns="45720" numCol="1" anchor="t" anchorCtr="0" compatLnSpc="1"/>
            <a:lstStyle/>
            <a:p>
              <a:endParaRPr lang="zh-CN" altLang="en-US"/>
            </a:p>
          </p:txBody>
        </p:sp>
        <p:sp>
          <p:nvSpPr>
            <p:cNvPr id="22"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4239172" y="3578578"/>
            <a:ext cx="560795" cy="2646117"/>
            <a:chOff x="7152643" y="4325657"/>
            <a:chExt cx="560795" cy="1729705"/>
          </a:xfrm>
        </p:grpSpPr>
        <p:sp>
          <p:nvSpPr>
            <p:cNvPr id="24"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25"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12" name="组合 11"/>
          <p:cNvGrpSpPr/>
          <p:nvPr/>
        </p:nvGrpSpPr>
        <p:grpSpPr>
          <a:xfrm>
            <a:off x="6549681" y="1292476"/>
            <a:ext cx="4490852" cy="931435"/>
            <a:chOff x="6357770" y="1427943"/>
            <a:chExt cx="4490852" cy="931435"/>
          </a:xfrm>
        </p:grpSpPr>
        <p:sp>
          <p:nvSpPr>
            <p:cNvPr id="26"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27" name="文本框 26"/>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3" name="组合 32"/>
          <p:cNvGrpSpPr/>
          <p:nvPr/>
        </p:nvGrpSpPr>
        <p:grpSpPr>
          <a:xfrm>
            <a:off x="6549681" y="2508666"/>
            <a:ext cx="4490852" cy="931435"/>
            <a:chOff x="6357770" y="1427943"/>
            <a:chExt cx="4490852" cy="931435"/>
          </a:xfrm>
        </p:grpSpPr>
        <p:sp>
          <p:nvSpPr>
            <p:cNvPr id="34"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6" name="组合 35"/>
          <p:cNvGrpSpPr/>
          <p:nvPr/>
        </p:nvGrpSpPr>
        <p:grpSpPr>
          <a:xfrm>
            <a:off x="6549681" y="3724856"/>
            <a:ext cx="4490852" cy="931435"/>
            <a:chOff x="6357770" y="1427943"/>
            <a:chExt cx="4490852" cy="931435"/>
          </a:xfrm>
        </p:grpSpPr>
        <p:sp>
          <p:nvSpPr>
            <p:cNvPr id="37"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8" name="文本框 37"/>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9" name="组合 38"/>
          <p:cNvGrpSpPr/>
          <p:nvPr/>
        </p:nvGrpSpPr>
        <p:grpSpPr>
          <a:xfrm>
            <a:off x="6549681" y="4941045"/>
            <a:ext cx="4490852" cy="931435"/>
            <a:chOff x="6357770" y="1427943"/>
            <a:chExt cx="4490852" cy="931435"/>
          </a:xfrm>
        </p:grpSpPr>
        <p:sp>
          <p:nvSpPr>
            <p:cNvPr id="40"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41" name="文本框 40"/>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23" name="组合 22"/>
          <p:cNvGrpSpPr/>
          <p:nvPr/>
        </p:nvGrpSpPr>
        <p:grpSpPr>
          <a:xfrm>
            <a:off x="1237046" y="3191764"/>
            <a:ext cx="3145405" cy="2697285"/>
            <a:chOff x="1089105" y="3236919"/>
            <a:chExt cx="3145405" cy="2697285"/>
          </a:xfrm>
        </p:grpSpPr>
        <p:sp>
          <p:nvSpPr>
            <p:cNvPr id="22" name="Freeform 5"/>
            <p:cNvSpPr/>
            <p:nvPr/>
          </p:nvSpPr>
          <p:spPr bwMode="auto">
            <a:xfrm>
              <a:off x="1089105" y="3236919"/>
              <a:ext cx="1775512" cy="1908158"/>
            </a:xfrm>
            <a:custGeom>
              <a:avLst/>
              <a:gdLst>
                <a:gd name="T0" fmla="*/ 317 w 541"/>
                <a:gd name="T1" fmla="*/ 472 h 581"/>
                <a:gd name="T2" fmla="*/ 364 w 541"/>
                <a:gd name="T3" fmla="*/ 537 h 581"/>
                <a:gd name="T4" fmla="*/ 405 w 541"/>
                <a:gd name="T5" fmla="*/ 575 h 581"/>
                <a:gd name="T6" fmla="*/ 405 w 541"/>
                <a:gd name="T7" fmla="*/ 475 h 581"/>
                <a:gd name="T8" fmla="*/ 411 w 541"/>
                <a:gd name="T9" fmla="*/ 461 h 581"/>
                <a:gd name="T10" fmla="*/ 528 w 541"/>
                <a:gd name="T11" fmla="*/ 349 h 581"/>
                <a:gd name="T12" fmla="*/ 455 w 541"/>
                <a:gd name="T13" fmla="*/ 104 h 581"/>
                <a:gd name="T14" fmla="*/ 157 w 541"/>
                <a:gd name="T15" fmla="*/ 76 h 581"/>
                <a:gd name="T16" fmla="*/ 50 w 541"/>
                <a:gd name="T17" fmla="*/ 344 h 581"/>
                <a:gd name="T18" fmla="*/ 317 w 541"/>
                <a:gd name="T19" fmla="*/ 47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1" h="581">
                  <a:moveTo>
                    <a:pt x="317" y="472"/>
                  </a:moveTo>
                  <a:cubicBezTo>
                    <a:pt x="317" y="472"/>
                    <a:pt x="352" y="513"/>
                    <a:pt x="364" y="537"/>
                  </a:cubicBezTo>
                  <a:cubicBezTo>
                    <a:pt x="376" y="560"/>
                    <a:pt x="404" y="581"/>
                    <a:pt x="405" y="575"/>
                  </a:cubicBezTo>
                  <a:cubicBezTo>
                    <a:pt x="406" y="569"/>
                    <a:pt x="406" y="486"/>
                    <a:pt x="405" y="475"/>
                  </a:cubicBezTo>
                  <a:cubicBezTo>
                    <a:pt x="404" y="463"/>
                    <a:pt x="411" y="461"/>
                    <a:pt x="411" y="461"/>
                  </a:cubicBezTo>
                  <a:cubicBezTo>
                    <a:pt x="411" y="461"/>
                    <a:pt x="516" y="433"/>
                    <a:pt x="528" y="349"/>
                  </a:cubicBezTo>
                  <a:cubicBezTo>
                    <a:pt x="541" y="264"/>
                    <a:pt x="512" y="143"/>
                    <a:pt x="455" y="104"/>
                  </a:cubicBezTo>
                  <a:cubicBezTo>
                    <a:pt x="399" y="65"/>
                    <a:pt x="275" y="0"/>
                    <a:pt x="157" y="76"/>
                  </a:cubicBezTo>
                  <a:cubicBezTo>
                    <a:pt x="88" y="127"/>
                    <a:pt x="0" y="188"/>
                    <a:pt x="50" y="344"/>
                  </a:cubicBezTo>
                  <a:cubicBezTo>
                    <a:pt x="66" y="380"/>
                    <a:pt x="138" y="529"/>
                    <a:pt x="317" y="472"/>
                  </a:cubicBezTo>
                  <a:close/>
                </a:path>
              </a:pathLst>
            </a:custGeom>
            <a:solidFill>
              <a:srgbClr val="EE8383"/>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5" name="Freeform 5"/>
            <p:cNvSpPr>
              <a:spLocks noEditPoints="1"/>
            </p:cNvSpPr>
            <p:nvPr/>
          </p:nvSpPr>
          <p:spPr bwMode="auto">
            <a:xfrm>
              <a:off x="1150117" y="3327084"/>
              <a:ext cx="1714500" cy="1824038"/>
            </a:xfrm>
            <a:custGeom>
              <a:avLst/>
              <a:gdLst>
                <a:gd name="T0" fmla="*/ 442 w 454"/>
                <a:gd name="T1" fmla="*/ 202 h 483"/>
                <a:gd name="T2" fmla="*/ 284 w 454"/>
                <a:gd name="T3" fmla="*/ 25 h 483"/>
                <a:gd name="T4" fmla="*/ 63 w 454"/>
                <a:gd name="T5" fmla="*/ 86 h 483"/>
                <a:gd name="T6" fmla="*/ 38 w 454"/>
                <a:gd name="T7" fmla="*/ 307 h 483"/>
                <a:gd name="T8" fmla="*/ 254 w 454"/>
                <a:gd name="T9" fmla="*/ 387 h 483"/>
                <a:gd name="T10" fmla="*/ 326 w 454"/>
                <a:gd name="T11" fmla="*/ 480 h 483"/>
                <a:gd name="T12" fmla="*/ 334 w 454"/>
                <a:gd name="T13" fmla="*/ 477 h 483"/>
                <a:gd name="T14" fmla="*/ 330 w 454"/>
                <a:gd name="T15" fmla="*/ 380 h 483"/>
                <a:gd name="T16" fmla="*/ 442 w 454"/>
                <a:gd name="T17" fmla="*/ 202 h 483"/>
                <a:gd name="T18" fmla="*/ 327 w 454"/>
                <a:gd name="T19" fmla="*/ 371 h 483"/>
                <a:gd name="T20" fmla="*/ 323 w 454"/>
                <a:gd name="T21" fmla="*/ 374 h 483"/>
                <a:gd name="T22" fmla="*/ 321 w 454"/>
                <a:gd name="T23" fmla="*/ 379 h 483"/>
                <a:gd name="T24" fmla="*/ 325 w 454"/>
                <a:gd name="T25" fmla="*/ 466 h 483"/>
                <a:gd name="T26" fmla="*/ 259 w 454"/>
                <a:gd name="T27" fmla="*/ 384 h 483"/>
                <a:gd name="T28" fmla="*/ 257 w 454"/>
                <a:gd name="T29" fmla="*/ 381 h 483"/>
                <a:gd name="T30" fmla="*/ 256 w 454"/>
                <a:gd name="T31" fmla="*/ 380 h 483"/>
                <a:gd name="T32" fmla="*/ 252 w 454"/>
                <a:gd name="T33" fmla="*/ 382 h 483"/>
                <a:gd name="T34" fmla="*/ 63 w 454"/>
                <a:gd name="T35" fmla="*/ 329 h 483"/>
                <a:gd name="T36" fmla="*/ 52 w 454"/>
                <a:gd name="T37" fmla="*/ 115 h 483"/>
                <a:gd name="T38" fmla="*/ 247 w 454"/>
                <a:gd name="T39" fmla="*/ 26 h 483"/>
                <a:gd name="T40" fmla="*/ 421 w 454"/>
                <a:gd name="T41" fmla="*/ 161 h 483"/>
                <a:gd name="T42" fmla="*/ 327 w 454"/>
                <a:gd name="T43" fmla="*/ 37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4" h="483">
                  <a:moveTo>
                    <a:pt x="442" y="202"/>
                  </a:moveTo>
                  <a:cubicBezTo>
                    <a:pt x="429" y="118"/>
                    <a:pt x="363" y="49"/>
                    <a:pt x="284" y="25"/>
                  </a:cubicBezTo>
                  <a:cubicBezTo>
                    <a:pt x="206" y="0"/>
                    <a:pt x="117" y="25"/>
                    <a:pt x="63" y="86"/>
                  </a:cubicBezTo>
                  <a:cubicBezTo>
                    <a:pt x="10" y="146"/>
                    <a:pt x="0" y="237"/>
                    <a:pt x="38" y="307"/>
                  </a:cubicBezTo>
                  <a:cubicBezTo>
                    <a:pt x="77" y="378"/>
                    <a:pt x="178" y="423"/>
                    <a:pt x="254" y="387"/>
                  </a:cubicBezTo>
                  <a:cubicBezTo>
                    <a:pt x="272" y="422"/>
                    <a:pt x="298" y="452"/>
                    <a:pt x="326" y="480"/>
                  </a:cubicBezTo>
                  <a:cubicBezTo>
                    <a:pt x="329" y="483"/>
                    <a:pt x="333" y="480"/>
                    <a:pt x="334" y="477"/>
                  </a:cubicBezTo>
                  <a:cubicBezTo>
                    <a:pt x="338" y="444"/>
                    <a:pt x="336" y="412"/>
                    <a:pt x="330" y="380"/>
                  </a:cubicBezTo>
                  <a:cubicBezTo>
                    <a:pt x="412" y="364"/>
                    <a:pt x="454" y="279"/>
                    <a:pt x="442" y="202"/>
                  </a:cubicBezTo>
                  <a:close/>
                  <a:moveTo>
                    <a:pt x="327" y="371"/>
                  </a:moveTo>
                  <a:cubicBezTo>
                    <a:pt x="325" y="371"/>
                    <a:pt x="324" y="372"/>
                    <a:pt x="323" y="374"/>
                  </a:cubicBezTo>
                  <a:cubicBezTo>
                    <a:pt x="322" y="375"/>
                    <a:pt x="320" y="377"/>
                    <a:pt x="321" y="379"/>
                  </a:cubicBezTo>
                  <a:cubicBezTo>
                    <a:pt x="327" y="408"/>
                    <a:pt x="328" y="437"/>
                    <a:pt x="325" y="466"/>
                  </a:cubicBezTo>
                  <a:cubicBezTo>
                    <a:pt x="301" y="441"/>
                    <a:pt x="280" y="413"/>
                    <a:pt x="259" y="384"/>
                  </a:cubicBezTo>
                  <a:cubicBezTo>
                    <a:pt x="259" y="383"/>
                    <a:pt x="258" y="381"/>
                    <a:pt x="257" y="381"/>
                  </a:cubicBezTo>
                  <a:cubicBezTo>
                    <a:pt x="257" y="381"/>
                    <a:pt x="257" y="380"/>
                    <a:pt x="256" y="380"/>
                  </a:cubicBezTo>
                  <a:cubicBezTo>
                    <a:pt x="255" y="378"/>
                    <a:pt x="251" y="380"/>
                    <a:pt x="252" y="382"/>
                  </a:cubicBezTo>
                  <a:cubicBezTo>
                    <a:pt x="183" y="399"/>
                    <a:pt x="111" y="386"/>
                    <a:pt x="63" y="329"/>
                  </a:cubicBezTo>
                  <a:cubicBezTo>
                    <a:pt x="14" y="270"/>
                    <a:pt x="11" y="179"/>
                    <a:pt x="52" y="115"/>
                  </a:cubicBezTo>
                  <a:cubicBezTo>
                    <a:pt x="93" y="51"/>
                    <a:pt x="172" y="16"/>
                    <a:pt x="247" y="26"/>
                  </a:cubicBezTo>
                  <a:cubicBezTo>
                    <a:pt x="323" y="37"/>
                    <a:pt x="392" y="89"/>
                    <a:pt x="421" y="161"/>
                  </a:cubicBezTo>
                  <a:cubicBezTo>
                    <a:pt x="454" y="244"/>
                    <a:pt x="423" y="352"/>
                    <a:pt x="327" y="37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TextBox 76"/>
            <p:cNvSpPr txBox="1"/>
            <p:nvPr/>
          </p:nvSpPr>
          <p:spPr>
            <a:xfrm>
              <a:off x="1390268" y="3715603"/>
              <a:ext cx="1234197"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17" name="文本框 16"/>
            <p:cNvSpPr txBox="1"/>
            <p:nvPr/>
          </p:nvSpPr>
          <p:spPr>
            <a:xfrm>
              <a:off x="1150117" y="5145077"/>
              <a:ext cx="3084393" cy="789127"/>
            </a:xfrm>
            <a:prstGeom prst="rect">
              <a:avLst/>
            </a:prstGeom>
            <a:noFill/>
            <a:effectLst/>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27" name="组合 26"/>
          <p:cNvGrpSpPr/>
          <p:nvPr/>
        </p:nvGrpSpPr>
        <p:grpSpPr>
          <a:xfrm>
            <a:off x="4523297" y="2345267"/>
            <a:ext cx="3145405" cy="2697285"/>
            <a:chOff x="1089105" y="3236919"/>
            <a:chExt cx="3145405" cy="2697285"/>
          </a:xfrm>
        </p:grpSpPr>
        <p:sp>
          <p:nvSpPr>
            <p:cNvPr id="28" name="Freeform 5"/>
            <p:cNvSpPr/>
            <p:nvPr/>
          </p:nvSpPr>
          <p:spPr bwMode="auto">
            <a:xfrm>
              <a:off x="1089105" y="3236919"/>
              <a:ext cx="1775512" cy="1908158"/>
            </a:xfrm>
            <a:custGeom>
              <a:avLst/>
              <a:gdLst>
                <a:gd name="T0" fmla="*/ 317 w 541"/>
                <a:gd name="T1" fmla="*/ 472 h 581"/>
                <a:gd name="T2" fmla="*/ 364 w 541"/>
                <a:gd name="T3" fmla="*/ 537 h 581"/>
                <a:gd name="T4" fmla="*/ 405 w 541"/>
                <a:gd name="T5" fmla="*/ 575 h 581"/>
                <a:gd name="T6" fmla="*/ 405 w 541"/>
                <a:gd name="T7" fmla="*/ 475 h 581"/>
                <a:gd name="T8" fmla="*/ 411 w 541"/>
                <a:gd name="T9" fmla="*/ 461 h 581"/>
                <a:gd name="T10" fmla="*/ 528 w 541"/>
                <a:gd name="T11" fmla="*/ 349 h 581"/>
                <a:gd name="T12" fmla="*/ 455 w 541"/>
                <a:gd name="T13" fmla="*/ 104 h 581"/>
                <a:gd name="T14" fmla="*/ 157 w 541"/>
                <a:gd name="T15" fmla="*/ 76 h 581"/>
                <a:gd name="T16" fmla="*/ 50 w 541"/>
                <a:gd name="T17" fmla="*/ 344 h 581"/>
                <a:gd name="T18" fmla="*/ 317 w 541"/>
                <a:gd name="T19" fmla="*/ 47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1" h="581">
                  <a:moveTo>
                    <a:pt x="317" y="472"/>
                  </a:moveTo>
                  <a:cubicBezTo>
                    <a:pt x="317" y="472"/>
                    <a:pt x="352" y="513"/>
                    <a:pt x="364" y="537"/>
                  </a:cubicBezTo>
                  <a:cubicBezTo>
                    <a:pt x="376" y="560"/>
                    <a:pt x="404" y="581"/>
                    <a:pt x="405" y="575"/>
                  </a:cubicBezTo>
                  <a:cubicBezTo>
                    <a:pt x="406" y="569"/>
                    <a:pt x="406" y="486"/>
                    <a:pt x="405" y="475"/>
                  </a:cubicBezTo>
                  <a:cubicBezTo>
                    <a:pt x="404" y="463"/>
                    <a:pt x="411" y="461"/>
                    <a:pt x="411" y="461"/>
                  </a:cubicBezTo>
                  <a:cubicBezTo>
                    <a:pt x="411" y="461"/>
                    <a:pt x="516" y="433"/>
                    <a:pt x="528" y="349"/>
                  </a:cubicBezTo>
                  <a:cubicBezTo>
                    <a:pt x="541" y="264"/>
                    <a:pt x="512" y="143"/>
                    <a:pt x="455" y="104"/>
                  </a:cubicBezTo>
                  <a:cubicBezTo>
                    <a:pt x="399" y="65"/>
                    <a:pt x="275" y="0"/>
                    <a:pt x="157" y="76"/>
                  </a:cubicBezTo>
                  <a:cubicBezTo>
                    <a:pt x="88" y="127"/>
                    <a:pt x="0" y="188"/>
                    <a:pt x="50" y="344"/>
                  </a:cubicBezTo>
                  <a:cubicBezTo>
                    <a:pt x="66" y="380"/>
                    <a:pt x="138" y="529"/>
                    <a:pt x="317" y="472"/>
                  </a:cubicBezTo>
                  <a:close/>
                </a:path>
              </a:pathLst>
            </a:custGeom>
            <a:solidFill>
              <a:srgbClr val="55B4E7"/>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9" name="Freeform 5"/>
            <p:cNvSpPr>
              <a:spLocks noEditPoints="1"/>
            </p:cNvSpPr>
            <p:nvPr/>
          </p:nvSpPr>
          <p:spPr bwMode="auto">
            <a:xfrm>
              <a:off x="1150117" y="3327084"/>
              <a:ext cx="1714500" cy="1824038"/>
            </a:xfrm>
            <a:custGeom>
              <a:avLst/>
              <a:gdLst>
                <a:gd name="T0" fmla="*/ 442 w 454"/>
                <a:gd name="T1" fmla="*/ 202 h 483"/>
                <a:gd name="T2" fmla="*/ 284 w 454"/>
                <a:gd name="T3" fmla="*/ 25 h 483"/>
                <a:gd name="T4" fmla="*/ 63 w 454"/>
                <a:gd name="T5" fmla="*/ 86 h 483"/>
                <a:gd name="T6" fmla="*/ 38 w 454"/>
                <a:gd name="T7" fmla="*/ 307 h 483"/>
                <a:gd name="T8" fmla="*/ 254 w 454"/>
                <a:gd name="T9" fmla="*/ 387 h 483"/>
                <a:gd name="T10" fmla="*/ 326 w 454"/>
                <a:gd name="T11" fmla="*/ 480 h 483"/>
                <a:gd name="T12" fmla="*/ 334 w 454"/>
                <a:gd name="T13" fmla="*/ 477 h 483"/>
                <a:gd name="T14" fmla="*/ 330 w 454"/>
                <a:gd name="T15" fmla="*/ 380 h 483"/>
                <a:gd name="T16" fmla="*/ 442 w 454"/>
                <a:gd name="T17" fmla="*/ 202 h 483"/>
                <a:gd name="T18" fmla="*/ 327 w 454"/>
                <a:gd name="T19" fmla="*/ 371 h 483"/>
                <a:gd name="T20" fmla="*/ 323 w 454"/>
                <a:gd name="T21" fmla="*/ 374 h 483"/>
                <a:gd name="T22" fmla="*/ 321 w 454"/>
                <a:gd name="T23" fmla="*/ 379 h 483"/>
                <a:gd name="T24" fmla="*/ 325 w 454"/>
                <a:gd name="T25" fmla="*/ 466 h 483"/>
                <a:gd name="T26" fmla="*/ 259 w 454"/>
                <a:gd name="T27" fmla="*/ 384 h 483"/>
                <a:gd name="T28" fmla="*/ 257 w 454"/>
                <a:gd name="T29" fmla="*/ 381 h 483"/>
                <a:gd name="T30" fmla="*/ 256 w 454"/>
                <a:gd name="T31" fmla="*/ 380 h 483"/>
                <a:gd name="T32" fmla="*/ 252 w 454"/>
                <a:gd name="T33" fmla="*/ 382 h 483"/>
                <a:gd name="T34" fmla="*/ 63 w 454"/>
                <a:gd name="T35" fmla="*/ 329 h 483"/>
                <a:gd name="T36" fmla="*/ 52 w 454"/>
                <a:gd name="T37" fmla="*/ 115 h 483"/>
                <a:gd name="T38" fmla="*/ 247 w 454"/>
                <a:gd name="T39" fmla="*/ 26 h 483"/>
                <a:gd name="T40" fmla="*/ 421 w 454"/>
                <a:gd name="T41" fmla="*/ 161 h 483"/>
                <a:gd name="T42" fmla="*/ 327 w 454"/>
                <a:gd name="T43" fmla="*/ 37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4" h="483">
                  <a:moveTo>
                    <a:pt x="442" y="202"/>
                  </a:moveTo>
                  <a:cubicBezTo>
                    <a:pt x="429" y="118"/>
                    <a:pt x="363" y="49"/>
                    <a:pt x="284" y="25"/>
                  </a:cubicBezTo>
                  <a:cubicBezTo>
                    <a:pt x="206" y="0"/>
                    <a:pt x="117" y="25"/>
                    <a:pt x="63" y="86"/>
                  </a:cubicBezTo>
                  <a:cubicBezTo>
                    <a:pt x="10" y="146"/>
                    <a:pt x="0" y="237"/>
                    <a:pt x="38" y="307"/>
                  </a:cubicBezTo>
                  <a:cubicBezTo>
                    <a:pt x="77" y="378"/>
                    <a:pt x="178" y="423"/>
                    <a:pt x="254" y="387"/>
                  </a:cubicBezTo>
                  <a:cubicBezTo>
                    <a:pt x="272" y="422"/>
                    <a:pt x="298" y="452"/>
                    <a:pt x="326" y="480"/>
                  </a:cubicBezTo>
                  <a:cubicBezTo>
                    <a:pt x="329" y="483"/>
                    <a:pt x="333" y="480"/>
                    <a:pt x="334" y="477"/>
                  </a:cubicBezTo>
                  <a:cubicBezTo>
                    <a:pt x="338" y="444"/>
                    <a:pt x="336" y="412"/>
                    <a:pt x="330" y="380"/>
                  </a:cubicBezTo>
                  <a:cubicBezTo>
                    <a:pt x="412" y="364"/>
                    <a:pt x="454" y="279"/>
                    <a:pt x="442" y="202"/>
                  </a:cubicBezTo>
                  <a:close/>
                  <a:moveTo>
                    <a:pt x="327" y="371"/>
                  </a:moveTo>
                  <a:cubicBezTo>
                    <a:pt x="325" y="371"/>
                    <a:pt x="324" y="372"/>
                    <a:pt x="323" y="374"/>
                  </a:cubicBezTo>
                  <a:cubicBezTo>
                    <a:pt x="322" y="375"/>
                    <a:pt x="320" y="377"/>
                    <a:pt x="321" y="379"/>
                  </a:cubicBezTo>
                  <a:cubicBezTo>
                    <a:pt x="327" y="408"/>
                    <a:pt x="328" y="437"/>
                    <a:pt x="325" y="466"/>
                  </a:cubicBezTo>
                  <a:cubicBezTo>
                    <a:pt x="301" y="441"/>
                    <a:pt x="280" y="413"/>
                    <a:pt x="259" y="384"/>
                  </a:cubicBezTo>
                  <a:cubicBezTo>
                    <a:pt x="259" y="383"/>
                    <a:pt x="258" y="381"/>
                    <a:pt x="257" y="381"/>
                  </a:cubicBezTo>
                  <a:cubicBezTo>
                    <a:pt x="257" y="381"/>
                    <a:pt x="257" y="380"/>
                    <a:pt x="256" y="380"/>
                  </a:cubicBezTo>
                  <a:cubicBezTo>
                    <a:pt x="255" y="378"/>
                    <a:pt x="251" y="380"/>
                    <a:pt x="252" y="382"/>
                  </a:cubicBezTo>
                  <a:cubicBezTo>
                    <a:pt x="183" y="399"/>
                    <a:pt x="111" y="386"/>
                    <a:pt x="63" y="329"/>
                  </a:cubicBezTo>
                  <a:cubicBezTo>
                    <a:pt x="14" y="270"/>
                    <a:pt x="11" y="179"/>
                    <a:pt x="52" y="115"/>
                  </a:cubicBezTo>
                  <a:cubicBezTo>
                    <a:pt x="93" y="51"/>
                    <a:pt x="172" y="16"/>
                    <a:pt x="247" y="26"/>
                  </a:cubicBezTo>
                  <a:cubicBezTo>
                    <a:pt x="323" y="37"/>
                    <a:pt x="392" y="89"/>
                    <a:pt x="421" y="161"/>
                  </a:cubicBezTo>
                  <a:cubicBezTo>
                    <a:pt x="454" y="244"/>
                    <a:pt x="423" y="352"/>
                    <a:pt x="327" y="37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0" name="TextBox 76"/>
            <p:cNvSpPr txBox="1"/>
            <p:nvPr/>
          </p:nvSpPr>
          <p:spPr>
            <a:xfrm>
              <a:off x="1390268" y="3715603"/>
              <a:ext cx="1234197"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31" name="文本框 30"/>
            <p:cNvSpPr txBox="1"/>
            <p:nvPr/>
          </p:nvSpPr>
          <p:spPr>
            <a:xfrm>
              <a:off x="1150117" y="5145077"/>
              <a:ext cx="3084393" cy="789127"/>
            </a:xfrm>
            <a:prstGeom prst="rect">
              <a:avLst/>
            </a:prstGeom>
            <a:noFill/>
            <a:effectLst/>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2" name="组合 31"/>
          <p:cNvGrpSpPr/>
          <p:nvPr/>
        </p:nvGrpSpPr>
        <p:grpSpPr>
          <a:xfrm>
            <a:off x="7809549" y="1498769"/>
            <a:ext cx="3145405" cy="2697285"/>
            <a:chOff x="1089105" y="3236919"/>
            <a:chExt cx="3145405" cy="2697285"/>
          </a:xfrm>
        </p:grpSpPr>
        <p:sp>
          <p:nvSpPr>
            <p:cNvPr id="33" name="Freeform 5"/>
            <p:cNvSpPr/>
            <p:nvPr/>
          </p:nvSpPr>
          <p:spPr bwMode="auto">
            <a:xfrm>
              <a:off x="1089105" y="3236919"/>
              <a:ext cx="1775512" cy="1908158"/>
            </a:xfrm>
            <a:custGeom>
              <a:avLst/>
              <a:gdLst>
                <a:gd name="T0" fmla="*/ 317 w 541"/>
                <a:gd name="T1" fmla="*/ 472 h 581"/>
                <a:gd name="T2" fmla="*/ 364 w 541"/>
                <a:gd name="T3" fmla="*/ 537 h 581"/>
                <a:gd name="T4" fmla="*/ 405 w 541"/>
                <a:gd name="T5" fmla="*/ 575 h 581"/>
                <a:gd name="T6" fmla="*/ 405 w 541"/>
                <a:gd name="T7" fmla="*/ 475 h 581"/>
                <a:gd name="T8" fmla="*/ 411 w 541"/>
                <a:gd name="T9" fmla="*/ 461 h 581"/>
                <a:gd name="T10" fmla="*/ 528 w 541"/>
                <a:gd name="T11" fmla="*/ 349 h 581"/>
                <a:gd name="T12" fmla="*/ 455 w 541"/>
                <a:gd name="T13" fmla="*/ 104 h 581"/>
                <a:gd name="T14" fmla="*/ 157 w 541"/>
                <a:gd name="T15" fmla="*/ 76 h 581"/>
                <a:gd name="T16" fmla="*/ 50 w 541"/>
                <a:gd name="T17" fmla="*/ 344 h 581"/>
                <a:gd name="T18" fmla="*/ 317 w 541"/>
                <a:gd name="T19" fmla="*/ 47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1" h="581">
                  <a:moveTo>
                    <a:pt x="317" y="472"/>
                  </a:moveTo>
                  <a:cubicBezTo>
                    <a:pt x="317" y="472"/>
                    <a:pt x="352" y="513"/>
                    <a:pt x="364" y="537"/>
                  </a:cubicBezTo>
                  <a:cubicBezTo>
                    <a:pt x="376" y="560"/>
                    <a:pt x="404" y="581"/>
                    <a:pt x="405" y="575"/>
                  </a:cubicBezTo>
                  <a:cubicBezTo>
                    <a:pt x="406" y="569"/>
                    <a:pt x="406" y="486"/>
                    <a:pt x="405" y="475"/>
                  </a:cubicBezTo>
                  <a:cubicBezTo>
                    <a:pt x="404" y="463"/>
                    <a:pt x="411" y="461"/>
                    <a:pt x="411" y="461"/>
                  </a:cubicBezTo>
                  <a:cubicBezTo>
                    <a:pt x="411" y="461"/>
                    <a:pt x="516" y="433"/>
                    <a:pt x="528" y="349"/>
                  </a:cubicBezTo>
                  <a:cubicBezTo>
                    <a:pt x="541" y="264"/>
                    <a:pt x="512" y="143"/>
                    <a:pt x="455" y="104"/>
                  </a:cubicBezTo>
                  <a:cubicBezTo>
                    <a:pt x="399" y="65"/>
                    <a:pt x="275" y="0"/>
                    <a:pt x="157" y="76"/>
                  </a:cubicBezTo>
                  <a:cubicBezTo>
                    <a:pt x="88" y="127"/>
                    <a:pt x="0" y="188"/>
                    <a:pt x="50" y="344"/>
                  </a:cubicBezTo>
                  <a:cubicBezTo>
                    <a:pt x="66" y="380"/>
                    <a:pt x="138" y="529"/>
                    <a:pt x="317" y="472"/>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5"/>
            <p:cNvSpPr>
              <a:spLocks noEditPoints="1"/>
            </p:cNvSpPr>
            <p:nvPr/>
          </p:nvSpPr>
          <p:spPr bwMode="auto">
            <a:xfrm>
              <a:off x="1150117" y="3327084"/>
              <a:ext cx="1714500" cy="1824038"/>
            </a:xfrm>
            <a:custGeom>
              <a:avLst/>
              <a:gdLst>
                <a:gd name="T0" fmla="*/ 442 w 454"/>
                <a:gd name="T1" fmla="*/ 202 h 483"/>
                <a:gd name="T2" fmla="*/ 284 w 454"/>
                <a:gd name="T3" fmla="*/ 25 h 483"/>
                <a:gd name="T4" fmla="*/ 63 w 454"/>
                <a:gd name="T5" fmla="*/ 86 h 483"/>
                <a:gd name="T6" fmla="*/ 38 w 454"/>
                <a:gd name="T7" fmla="*/ 307 h 483"/>
                <a:gd name="T8" fmla="*/ 254 w 454"/>
                <a:gd name="T9" fmla="*/ 387 h 483"/>
                <a:gd name="T10" fmla="*/ 326 w 454"/>
                <a:gd name="T11" fmla="*/ 480 h 483"/>
                <a:gd name="T12" fmla="*/ 334 w 454"/>
                <a:gd name="T13" fmla="*/ 477 h 483"/>
                <a:gd name="T14" fmla="*/ 330 w 454"/>
                <a:gd name="T15" fmla="*/ 380 h 483"/>
                <a:gd name="T16" fmla="*/ 442 w 454"/>
                <a:gd name="T17" fmla="*/ 202 h 483"/>
                <a:gd name="T18" fmla="*/ 327 w 454"/>
                <a:gd name="T19" fmla="*/ 371 h 483"/>
                <a:gd name="T20" fmla="*/ 323 w 454"/>
                <a:gd name="T21" fmla="*/ 374 h 483"/>
                <a:gd name="T22" fmla="*/ 321 w 454"/>
                <a:gd name="T23" fmla="*/ 379 h 483"/>
                <a:gd name="T24" fmla="*/ 325 w 454"/>
                <a:gd name="T25" fmla="*/ 466 h 483"/>
                <a:gd name="T26" fmla="*/ 259 w 454"/>
                <a:gd name="T27" fmla="*/ 384 h 483"/>
                <a:gd name="T28" fmla="*/ 257 w 454"/>
                <a:gd name="T29" fmla="*/ 381 h 483"/>
                <a:gd name="T30" fmla="*/ 256 w 454"/>
                <a:gd name="T31" fmla="*/ 380 h 483"/>
                <a:gd name="T32" fmla="*/ 252 w 454"/>
                <a:gd name="T33" fmla="*/ 382 h 483"/>
                <a:gd name="T34" fmla="*/ 63 w 454"/>
                <a:gd name="T35" fmla="*/ 329 h 483"/>
                <a:gd name="T36" fmla="*/ 52 w 454"/>
                <a:gd name="T37" fmla="*/ 115 h 483"/>
                <a:gd name="T38" fmla="*/ 247 w 454"/>
                <a:gd name="T39" fmla="*/ 26 h 483"/>
                <a:gd name="T40" fmla="*/ 421 w 454"/>
                <a:gd name="T41" fmla="*/ 161 h 483"/>
                <a:gd name="T42" fmla="*/ 327 w 454"/>
                <a:gd name="T43" fmla="*/ 37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4" h="483">
                  <a:moveTo>
                    <a:pt x="442" y="202"/>
                  </a:moveTo>
                  <a:cubicBezTo>
                    <a:pt x="429" y="118"/>
                    <a:pt x="363" y="49"/>
                    <a:pt x="284" y="25"/>
                  </a:cubicBezTo>
                  <a:cubicBezTo>
                    <a:pt x="206" y="0"/>
                    <a:pt x="117" y="25"/>
                    <a:pt x="63" y="86"/>
                  </a:cubicBezTo>
                  <a:cubicBezTo>
                    <a:pt x="10" y="146"/>
                    <a:pt x="0" y="237"/>
                    <a:pt x="38" y="307"/>
                  </a:cubicBezTo>
                  <a:cubicBezTo>
                    <a:pt x="77" y="378"/>
                    <a:pt x="178" y="423"/>
                    <a:pt x="254" y="387"/>
                  </a:cubicBezTo>
                  <a:cubicBezTo>
                    <a:pt x="272" y="422"/>
                    <a:pt x="298" y="452"/>
                    <a:pt x="326" y="480"/>
                  </a:cubicBezTo>
                  <a:cubicBezTo>
                    <a:pt x="329" y="483"/>
                    <a:pt x="333" y="480"/>
                    <a:pt x="334" y="477"/>
                  </a:cubicBezTo>
                  <a:cubicBezTo>
                    <a:pt x="338" y="444"/>
                    <a:pt x="336" y="412"/>
                    <a:pt x="330" y="380"/>
                  </a:cubicBezTo>
                  <a:cubicBezTo>
                    <a:pt x="412" y="364"/>
                    <a:pt x="454" y="279"/>
                    <a:pt x="442" y="202"/>
                  </a:cubicBezTo>
                  <a:close/>
                  <a:moveTo>
                    <a:pt x="327" y="371"/>
                  </a:moveTo>
                  <a:cubicBezTo>
                    <a:pt x="325" y="371"/>
                    <a:pt x="324" y="372"/>
                    <a:pt x="323" y="374"/>
                  </a:cubicBezTo>
                  <a:cubicBezTo>
                    <a:pt x="322" y="375"/>
                    <a:pt x="320" y="377"/>
                    <a:pt x="321" y="379"/>
                  </a:cubicBezTo>
                  <a:cubicBezTo>
                    <a:pt x="327" y="408"/>
                    <a:pt x="328" y="437"/>
                    <a:pt x="325" y="466"/>
                  </a:cubicBezTo>
                  <a:cubicBezTo>
                    <a:pt x="301" y="441"/>
                    <a:pt x="280" y="413"/>
                    <a:pt x="259" y="384"/>
                  </a:cubicBezTo>
                  <a:cubicBezTo>
                    <a:pt x="259" y="383"/>
                    <a:pt x="258" y="381"/>
                    <a:pt x="257" y="381"/>
                  </a:cubicBezTo>
                  <a:cubicBezTo>
                    <a:pt x="257" y="381"/>
                    <a:pt x="257" y="380"/>
                    <a:pt x="256" y="380"/>
                  </a:cubicBezTo>
                  <a:cubicBezTo>
                    <a:pt x="255" y="378"/>
                    <a:pt x="251" y="380"/>
                    <a:pt x="252" y="382"/>
                  </a:cubicBezTo>
                  <a:cubicBezTo>
                    <a:pt x="183" y="399"/>
                    <a:pt x="111" y="386"/>
                    <a:pt x="63" y="329"/>
                  </a:cubicBezTo>
                  <a:cubicBezTo>
                    <a:pt x="14" y="270"/>
                    <a:pt x="11" y="179"/>
                    <a:pt x="52" y="115"/>
                  </a:cubicBezTo>
                  <a:cubicBezTo>
                    <a:pt x="93" y="51"/>
                    <a:pt x="172" y="16"/>
                    <a:pt x="247" y="26"/>
                  </a:cubicBezTo>
                  <a:cubicBezTo>
                    <a:pt x="323" y="37"/>
                    <a:pt x="392" y="89"/>
                    <a:pt x="421" y="161"/>
                  </a:cubicBezTo>
                  <a:cubicBezTo>
                    <a:pt x="454" y="244"/>
                    <a:pt x="423" y="352"/>
                    <a:pt x="327" y="37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5" name="TextBox 76"/>
            <p:cNvSpPr txBox="1"/>
            <p:nvPr/>
          </p:nvSpPr>
          <p:spPr>
            <a:xfrm>
              <a:off x="1390268" y="3715603"/>
              <a:ext cx="1234197"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36" name="文本框 35"/>
            <p:cNvSpPr txBox="1"/>
            <p:nvPr/>
          </p:nvSpPr>
          <p:spPr>
            <a:xfrm>
              <a:off x="1150117" y="5145077"/>
              <a:ext cx="3084393" cy="789127"/>
            </a:xfrm>
            <a:prstGeom prst="rect">
              <a:avLst/>
            </a:prstGeom>
            <a:noFill/>
            <a:effectLst/>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EE8383"/>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03</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87" name="组合 86"/>
          <p:cNvGrpSpPr/>
          <p:nvPr/>
        </p:nvGrpSpPr>
        <p:grpSpPr>
          <a:xfrm>
            <a:off x="1547531" y="1810415"/>
            <a:ext cx="838534" cy="961892"/>
            <a:chOff x="7655336" y="935967"/>
            <a:chExt cx="1005844" cy="1153816"/>
          </a:xfrm>
        </p:grpSpPr>
        <p:sp>
          <p:nvSpPr>
            <p:cNvPr id="88"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6" name="组合 95"/>
          <p:cNvGrpSpPr/>
          <p:nvPr/>
        </p:nvGrpSpPr>
        <p:grpSpPr>
          <a:xfrm>
            <a:off x="2764560" y="5227438"/>
            <a:ext cx="425749" cy="861125"/>
            <a:chOff x="3234873" y="4558500"/>
            <a:chExt cx="745485" cy="1507828"/>
          </a:xfrm>
        </p:grpSpPr>
        <p:sp>
          <p:nvSpPr>
            <p:cNvPr id="97"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0" name="组合 99"/>
          <p:cNvGrpSpPr/>
          <p:nvPr/>
        </p:nvGrpSpPr>
        <p:grpSpPr>
          <a:xfrm>
            <a:off x="5102467" y="6065889"/>
            <a:ext cx="436182" cy="629335"/>
            <a:chOff x="4933755" y="4809492"/>
            <a:chExt cx="900951" cy="1299916"/>
          </a:xfrm>
        </p:grpSpPr>
        <p:sp>
          <p:nvSpPr>
            <p:cNvPr id="101"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04"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8" name="组合 107"/>
          <p:cNvGrpSpPr/>
          <p:nvPr/>
        </p:nvGrpSpPr>
        <p:grpSpPr>
          <a:xfrm>
            <a:off x="7259812" y="117319"/>
            <a:ext cx="453588" cy="640274"/>
            <a:chOff x="5883405" y="684975"/>
            <a:chExt cx="1165054" cy="1644563"/>
          </a:xfrm>
        </p:grpSpPr>
        <p:sp>
          <p:nvSpPr>
            <p:cNvPr id="109"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组合 126"/>
          <p:cNvGrpSpPr/>
          <p:nvPr/>
        </p:nvGrpSpPr>
        <p:grpSpPr>
          <a:xfrm>
            <a:off x="8774655" y="5251776"/>
            <a:ext cx="1319480" cy="1322602"/>
            <a:chOff x="3380973" y="975303"/>
            <a:chExt cx="1582751" cy="1586497"/>
          </a:xfrm>
        </p:grpSpPr>
        <p:sp>
          <p:nvSpPr>
            <p:cNvPr id="128"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7" name="组合 136"/>
          <p:cNvGrpSpPr/>
          <p:nvPr/>
        </p:nvGrpSpPr>
        <p:grpSpPr>
          <a:xfrm>
            <a:off x="9666442" y="3024108"/>
            <a:ext cx="579324" cy="1085252"/>
            <a:chOff x="8475744" y="4198869"/>
            <a:chExt cx="694913" cy="1301790"/>
          </a:xfrm>
        </p:grpSpPr>
        <p:sp>
          <p:nvSpPr>
            <p:cNvPr id="138"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2" name="组合 141"/>
          <p:cNvGrpSpPr/>
          <p:nvPr/>
        </p:nvGrpSpPr>
        <p:grpSpPr>
          <a:xfrm>
            <a:off x="9001855" y="730538"/>
            <a:ext cx="991562" cy="1043092"/>
            <a:chOff x="6778736" y="4813238"/>
            <a:chExt cx="1189405" cy="1251217"/>
          </a:xfrm>
        </p:grpSpPr>
        <p:sp>
          <p:nvSpPr>
            <p:cNvPr id="143"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7" name="组合 146"/>
          <p:cNvGrpSpPr/>
          <p:nvPr/>
        </p:nvGrpSpPr>
        <p:grpSpPr>
          <a:xfrm>
            <a:off x="1155791" y="3593544"/>
            <a:ext cx="872888" cy="779196"/>
            <a:chOff x="2729142" y="3058165"/>
            <a:chExt cx="1047051" cy="934666"/>
          </a:xfrm>
        </p:grpSpPr>
        <p:sp>
          <p:nvSpPr>
            <p:cNvPr id="148"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2501500" y="228277"/>
            <a:ext cx="751338" cy="997678"/>
            <a:chOff x="8777311" y="2458780"/>
            <a:chExt cx="685546" cy="910315"/>
          </a:xfrm>
        </p:grpSpPr>
        <p:sp>
          <p:nvSpPr>
            <p:cNvPr id="220"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2" name="Group 4"/>
          <p:cNvGrpSpPr>
            <a:grpSpLocks noChangeAspect="1"/>
          </p:cNvGrpSpPr>
          <p:nvPr/>
        </p:nvGrpSpPr>
        <p:grpSpPr bwMode="auto">
          <a:xfrm>
            <a:off x="1397726" y="2396593"/>
            <a:ext cx="4102453" cy="3387727"/>
            <a:chOff x="1014" y="1096"/>
            <a:chExt cx="3266" cy="2697"/>
          </a:xfrm>
          <a:solidFill>
            <a:srgbClr val="4B2410"/>
          </a:solidFill>
        </p:grpSpPr>
        <p:sp>
          <p:nvSpPr>
            <p:cNvPr id="14" name="Freeform 5"/>
            <p:cNvSpPr/>
            <p:nvPr/>
          </p:nvSpPr>
          <p:spPr bwMode="auto">
            <a:xfrm>
              <a:off x="1681" y="1820"/>
              <a:ext cx="211" cy="209"/>
            </a:xfrm>
            <a:custGeom>
              <a:avLst/>
              <a:gdLst>
                <a:gd name="T0" fmla="*/ 39 w 89"/>
                <a:gd name="T1" fmla="*/ 17 h 88"/>
                <a:gd name="T2" fmla="*/ 29 w 89"/>
                <a:gd name="T3" fmla="*/ 21 h 88"/>
                <a:gd name="T4" fmla="*/ 29 w 89"/>
                <a:gd name="T5" fmla="*/ 29 h 88"/>
                <a:gd name="T6" fmla="*/ 46 w 89"/>
                <a:gd name="T7" fmla="*/ 69 h 88"/>
                <a:gd name="T8" fmla="*/ 70 w 89"/>
                <a:gd name="T9" fmla="*/ 70 h 88"/>
                <a:gd name="T10" fmla="*/ 80 w 89"/>
                <a:gd name="T11" fmla="*/ 53 h 88"/>
                <a:gd name="T12" fmla="*/ 85 w 89"/>
                <a:gd name="T13" fmla="*/ 48 h 88"/>
                <a:gd name="T14" fmla="*/ 87 w 89"/>
                <a:gd name="T15" fmla="*/ 51 h 88"/>
                <a:gd name="T16" fmla="*/ 89 w 89"/>
                <a:gd name="T17" fmla="*/ 79 h 88"/>
                <a:gd name="T18" fmla="*/ 7 w 89"/>
                <a:gd name="T19" fmla="*/ 87 h 88"/>
                <a:gd name="T20" fmla="*/ 0 w 89"/>
                <a:gd name="T21" fmla="*/ 11 h 88"/>
                <a:gd name="T22" fmla="*/ 13 w 89"/>
                <a:gd name="T23" fmla="*/ 8 h 88"/>
                <a:gd name="T24" fmla="*/ 58 w 89"/>
                <a:gd name="T25" fmla="*/ 2 h 88"/>
                <a:gd name="T26" fmla="*/ 79 w 89"/>
                <a:gd name="T27" fmla="*/ 1 h 88"/>
                <a:gd name="T28" fmla="*/ 80 w 89"/>
                <a:gd name="T29" fmla="*/ 12 h 88"/>
                <a:gd name="T30" fmla="*/ 59 w 89"/>
                <a:gd name="T31" fmla="*/ 44 h 88"/>
                <a:gd name="T32" fmla="*/ 51 w 89"/>
                <a:gd name="T33" fmla="*/ 34 h 88"/>
                <a:gd name="T34" fmla="*/ 39 w 89"/>
                <a:gd name="T35" fmla="*/ 1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 h="88">
                  <a:moveTo>
                    <a:pt x="39" y="17"/>
                  </a:moveTo>
                  <a:cubicBezTo>
                    <a:pt x="35" y="15"/>
                    <a:pt x="30" y="16"/>
                    <a:pt x="29" y="21"/>
                  </a:cubicBezTo>
                  <a:cubicBezTo>
                    <a:pt x="28" y="23"/>
                    <a:pt x="28" y="27"/>
                    <a:pt x="29" y="29"/>
                  </a:cubicBezTo>
                  <a:cubicBezTo>
                    <a:pt x="34" y="43"/>
                    <a:pt x="40" y="56"/>
                    <a:pt x="46" y="69"/>
                  </a:cubicBezTo>
                  <a:cubicBezTo>
                    <a:pt x="52" y="80"/>
                    <a:pt x="63" y="80"/>
                    <a:pt x="70" y="70"/>
                  </a:cubicBezTo>
                  <a:cubicBezTo>
                    <a:pt x="74" y="64"/>
                    <a:pt x="77" y="59"/>
                    <a:pt x="80" y="53"/>
                  </a:cubicBezTo>
                  <a:cubicBezTo>
                    <a:pt x="81" y="51"/>
                    <a:pt x="83" y="50"/>
                    <a:pt x="85" y="48"/>
                  </a:cubicBezTo>
                  <a:cubicBezTo>
                    <a:pt x="86" y="50"/>
                    <a:pt x="87" y="50"/>
                    <a:pt x="87" y="51"/>
                  </a:cubicBezTo>
                  <a:cubicBezTo>
                    <a:pt x="88" y="60"/>
                    <a:pt x="88" y="70"/>
                    <a:pt x="89" y="79"/>
                  </a:cubicBezTo>
                  <a:cubicBezTo>
                    <a:pt x="78" y="83"/>
                    <a:pt x="22" y="88"/>
                    <a:pt x="7" y="87"/>
                  </a:cubicBezTo>
                  <a:cubicBezTo>
                    <a:pt x="4" y="61"/>
                    <a:pt x="2" y="37"/>
                    <a:pt x="0" y="11"/>
                  </a:cubicBezTo>
                  <a:cubicBezTo>
                    <a:pt x="5" y="10"/>
                    <a:pt x="9" y="8"/>
                    <a:pt x="13" y="8"/>
                  </a:cubicBezTo>
                  <a:cubicBezTo>
                    <a:pt x="29" y="8"/>
                    <a:pt x="43" y="4"/>
                    <a:pt x="58" y="2"/>
                  </a:cubicBezTo>
                  <a:cubicBezTo>
                    <a:pt x="65" y="1"/>
                    <a:pt x="73" y="0"/>
                    <a:pt x="79" y="1"/>
                  </a:cubicBezTo>
                  <a:cubicBezTo>
                    <a:pt x="83" y="5"/>
                    <a:pt x="82" y="9"/>
                    <a:pt x="80" y="12"/>
                  </a:cubicBezTo>
                  <a:cubicBezTo>
                    <a:pt x="73" y="23"/>
                    <a:pt x="66" y="33"/>
                    <a:pt x="59" y="44"/>
                  </a:cubicBezTo>
                  <a:cubicBezTo>
                    <a:pt x="53" y="42"/>
                    <a:pt x="53" y="37"/>
                    <a:pt x="51" y="34"/>
                  </a:cubicBezTo>
                  <a:cubicBezTo>
                    <a:pt x="48" y="27"/>
                    <a:pt x="45" y="21"/>
                    <a:pt x="39" y="17"/>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
            <p:cNvSpPr/>
            <p:nvPr/>
          </p:nvSpPr>
          <p:spPr bwMode="auto">
            <a:xfrm>
              <a:off x="1700" y="2249"/>
              <a:ext cx="239" cy="218"/>
            </a:xfrm>
            <a:custGeom>
              <a:avLst/>
              <a:gdLst>
                <a:gd name="T0" fmla="*/ 65 w 101"/>
                <a:gd name="T1" fmla="*/ 80 h 92"/>
                <a:gd name="T2" fmla="*/ 79 w 101"/>
                <a:gd name="T3" fmla="*/ 75 h 92"/>
                <a:gd name="T4" fmla="*/ 85 w 101"/>
                <a:gd name="T5" fmla="*/ 63 h 92"/>
                <a:gd name="T6" fmla="*/ 93 w 101"/>
                <a:gd name="T7" fmla="*/ 47 h 92"/>
                <a:gd name="T8" fmla="*/ 97 w 101"/>
                <a:gd name="T9" fmla="*/ 41 h 92"/>
                <a:gd name="T10" fmla="*/ 100 w 101"/>
                <a:gd name="T11" fmla="*/ 87 h 92"/>
                <a:gd name="T12" fmla="*/ 91 w 101"/>
                <a:gd name="T13" fmla="*/ 89 h 92"/>
                <a:gd name="T14" fmla="*/ 56 w 101"/>
                <a:gd name="T15" fmla="*/ 90 h 92"/>
                <a:gd name="T16" fmla="*/ 25 w 101"/>
                <a:gd name="T17" fmla="*/ 92 h 92"/>
                <a:gd name="T18" fmla="*/ 10 w 101"/>
                <a:gd name="T19" fmla="*/ 92 h 92"/>
                <a:gd name="T20" fmla="*/ 7 w 101"/>
                <a:gd name="T21" fmla="*/ 64 h 92"/>
                <a:gd name="T22" fmla="*/ 4 w 101"/>
                <a:gd name="T23" fmla="*/ 36 h 92"/>
                <a:gd name="T24" fmla="*/ 3 w 101"/>
                <a:gd name="T25" fmla="*/ 7 h 92"/>
                <a:gd name="T26" fmla="*/ 11 w 101"/>
                <a:gd name="T27" fmla="*/ 5 h 92"/>
                <a:gd name="T28" fmla="*/ 71 w 101"/>
                <a:gd name="T29" fmla="*/ 0 h 92"/>
                <a:gd name="T30" fmla="*/ 89 w 101"/>
                <a:gd name="T31" fmla="*/ 7 h 92"/>
                <a:gd name="T32" fmla="*/ 69 w 101"/>
                <a:gd name="T33" fmla="*/ 38 h 92"/>
                <a:gd name="T34" fmla="*/ 51 w 101"/>
                <a:gd name="T35" fmla="*/ 13 h 92"/>
                <a:gd name="T36" fmla="*/ 45 w 101"/>
                <a:gd name="T37" fmla="*/ 20 h 92"/>
                <a:gd name="T38" fmla="*/ 46 w 101"/>
                <a:gd name="T39" fmla="*/ 28 h 92"/>
                <a:gd name="T40" fmla="*/ 58 w 101"/>
                <a:gd name="T41" fmla="*/ 72 h 92"/>
                <a:gd name="T42" fmla="*/ 65 w 101"/>
                <a:gd name="T43" fmla="*/ 8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1" h="92">
                  <a:moveTo>
                    <a:pt x="65" y="80"/>
                  </a:moveTo>
                  <a:cubicBezTo>
                    <a:pt x="71" y="81"/>
                    <a:pt x="76" y="80"/>
                    <a:pt x="79" y="75"/>
                  </a:cubicBezTo>
                  <a:cubicBezTo>
                    <a:pt x="81" y="72"/>
                    <a:pt x="83" y="67"/>
                    <a:pt x="85" y="63"/>
                  </a:cubicBezTo>
                  <a:cubicBezTo>
                    <a:pt x="88" y="58"/>
                    <a:pt x="91" y="53"/>
                    <a:pt x="93" y="47"/>
                  </a:cubicBezTo>
                  <a:cubicBezTo>
                    <a:pt x="94" y="46"/>
                    <a:pt x="95" y="45"/>
                    <a:pt x="97" y="41"/>
                  </a:cubicBezTo>
                  <a:cubicBezTo>
                    <a:pt x="101" y="59"/>
                    <a:pt x="101" y="73"/>
                    <a:pt x="100" y="87"/>
                  </a:cubicBezTo>
                  <a:cubicBezTo>
                    <a:pt x="96" y="88"/>
                    <a:pt x="94" y="89"/>
                    <a:pt x="91" y="89"/>
                  </a:cubicBezTo>
                  <a:cubicBezTo>
                    <a:pt x="79" y="90"/>
                    <a:pt x="68" y="90"/>
                    <a:pt x="56" y="90"/>
                  </a:cubicBezTo>
                  <a:cubicBezTo>
                    <a:pt x="46" y="90"/>
                    <a:pt x="36" y="91"/>
                    <a:pt x="25" y="92"/>
                  </a:cubicBezTo>
                  <a:cubicBezTo>
                    <a:pt x="20" y="92"/>
                    <a:pt x="15" y="92"/>
                    <a:pt x="10" y="92"/>
                  </a:cubicBezTo>
                  <a:cubicBezTo>
                    <a:pt x="5" y="83"/>
                    <a:pt x="8" y="73"/>
                    <a:pt x="7" y="64"/>
                  </a:cubicBezTo>
                  <a:cubicBezTo>
                    <a:pt x="6" y="54"/>
                    <a:pt x="5" y="45"/>
                    <a:pt x="4" y="36"/>
                  </a:cubicBezTo>
                  <a:cubicBezTo>
                    <a:pt x="3" y="26"/>
                    <a:pt x="0" y="17"/>
                    <a:pt x="3" y="7"/>
                  </a:cubicBezTo>
                  <a:cubicBezTo>
                    <a:pt x="6" y="6"/>
                    <a:pt x="8" y="6"/>
                    <a:pt x="11" y="5"/>
                  </a:cubicBezTo>
                  <a:cubicBezTo>
                    <a:pt x="31" y="4"/>
                    <a:pt x="51" y="2"/>
                    <a:pt x="71" y="0"/>
                  </a:cubicBezTo>
                  <a:cubicBezTo>
                    <a:pt x="78" y="0"/>
                    <a:pt x="83" y="3"/>
                    <a:pt x="89" y="7"/>
                  </a:cubicBezTo>
                  <a:cubicBezTo>
                    <a:pt x="83" y="18"/>
                    <a:pt x="77" y="28"/>
                    <a:pt x="69" y="38"/>
                  </a:cubicBezTo>
                  <a:cubicBezTo>
                    <a:pt x="63" y="29"/>
                    <a:pt x="60" y="18"/>
                    <a:pt x="51" y="13"/>
                  </a:cubicBezTo>
                  <a:cubicBezTo>
                    <a:pt x="46" y="13"/>
                    <a:pt x="45" y="16"/>
                    <a:pt x="45" y="20"/>
                  </a:cubicBezTo>
                  <a:cubicBezTo>
                    <a:pt x="44" y="23"/>
                    <a:pt x="45" y="26"/>
                    <a:pt x="46" y="28"/>
                  </a:cubicBezTo>
                  <a:cubicBezTo>
                    <a:pt x="50" y="43"/>
                    <a:pt x="54" y="57"/>
                    <a:pt x="58" y="72"/>
                  </a:cubicBezTo>
                  <a:cubicBezTo>
                    <a:pt x="59" y="76"/>
                    <a:pt x="61" y="79"/>
                    <a:pt x="65" y="80"/>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7"/>
            <p:cNvSpPr>
              <a:spLocks noEditPoints="1"/>
            </p:cNvSpPr>
            <p:nvPr/>
          </p:nvSpPr>
          <p:spPr bwMode="auto">
            <a:xfrm>
              <a:off x="2280" y="3542"/>
              <a:ext cx="812" cy="202"/>
            </a:xfrm>
            <a:custGeom>
              <a:avLst/>
              <a:gdLst>
                <a:gd name="T0" fmla="*/ 343 w 343"/>
                <a:gd name="T1" fmla="*/ 73 h 85"/>
                <a:gd name="T2" fmla="*/ 329 w 343"/>
                <a:gd name="T3" fmla="*/ 78 h 85"/>
                <a:gd name="T4" fmla="*/ 298 w 343"/>
                <a:gd name="T5" fmla="*/ 79 h 85"/>
                <a:gd name="T6" fmla="*/ 145 w 343"/>
                <a:gd name="T7" fmla="*/ 80 h 85"/>
                <a:gd name="T8" fmla="*/ 74 w 343"/>
                <a:gd name="T9" fmla="*/ 79 h 85"/>
                <a:gd name="T10" fmla="*/ 19 w 343"/>
                <a:gd name="T11" fmla="*/ 83 h 85"/>
                <a:gd name="T12" fmla="*/ 2 w 343"/>
                <a:gd name="T13" fmla="*/ 82 h 85"/>
                <a:gd name="T14" fmla="*/ 5 w 343"/>
                <a:gd name="T15" fmla="*/ 70 h 85"/>
                <a:gd name="T16" fmla="*/ 27 w 343"/>
                <a:gd name="T17" fmla="*/ 41 h 85"/>
                <a:gd name="T18" fmla="*/ 56 w 343"/>
                <a:gd name="T19" fmla="*/ 3 h 85"/>
                <a:gd name="T20" fmla="*/ 61 w 343"/>
                <a:gd name="T21" fmla="*/ 0 h 85"/>
                <a:gd name="T22" fmla="*/ 97 w 343"/>
                <a:gd name="T23" fmla="*/ 6 h 85"/>
                <a:gd name="T24" fmla="*/ 176 w 343"/>
                <a:gd name="T25" fmla="*/ 5 h 85"/>
                <a:gd name="T26" fmla="*/ 261 w 343"/>
                <a:gd name="T27" fmla="*/ 0 h 85"/>
                <a:gd name="T28" fmla="*/ 280 w 343"/>
                <a:gd name="T29" fmla="*/ 0 h 85"/>
                <a:gd name="T30" fmla="*/ 343 w 343"/>
                <a:gd name="T31" fmla="*/ 73 h 85"/>
                <a:gd name="T32" fmla="*/ 210 w 343"/>
                <a:gd name="T33" fmla="*/ 39 h 85"/>
                <a:gd name="T34" fmla="*/ 203 w 343"/>
                <a:gd name="T35" fmla="*/ 31 h 85"/>
                <a:gd name="T36" fmla="*/ 193 w 343"/>
                <a:gd name="T37" fmla="*/ 42 h 85"/>
                <a:gd name="T38" fmla="*/ 199 w 343"/>
                <a:gd name="T39" fmla="*/ 49 h 85"/>
                <a:gd name="T40" fmla="*/ 210 w 343"/>
                <a:gd name="T41" fmla="*/ 39 h 85"/>
                <a:gd name="T42" fmla="*/ 163 w 343"/>
                <a:gd name="T43" fmla="*/ 50 h 85"/>
                <a:gd name="T44" fmla="*/ 171 w 343"/>
                <a:gd name="T45" fmla="*/ 44 h 85"/>
                <a:gd name="T46" fmla="*/ 146 w 343"/>
                <a:gd name="T47" fmla="*/ 37 h 85"/>
                <a:gd name="T48" fmla="*/ 76 w 343"/>
                <a:gd name="T49" fmla="*/ 42 h 85"/>
                <a:gd name="T50" fmla="*/ 49 w 343"/>
                <a:gd name="T51" fmla="*/ 46 h 85"/>
                <a:gd name="T52" fmla="*/ 65 w 343"/>
                <a:gd name="T53" fmla="*/ 53 h 85"/>
                <a:gd name="T54" fmla="*/ 148 w 343"/>
                <a:gd name="T55" fmla="*/ 53 h 85"/>
                <a:gd name="T56" fmla="*/ 163 w 343"/>
                <a:gd name="T57" fmla="*/ 5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3" h="85">
                  <a:moveTo>
                    <a:pt x="343" y="73"/>
                  </a:moveTo>
                  <a:cubicBezTo>
                    <a:pt x="338" y="77"/>
                    <a:pt x="333" y="77"/>
                    <a:pt x="329" y="78"/>
                  </a:cubicBezTo>
                  <a:cubicBezTo>
                    <a:pt x="319" y="78"/>
                    <a:pt x="308" y="79"/>
                    <a:pt x="298" y="79"/>
                  </a:cubicBezTo>
                  <a:cubicBezTo>
                    <a:pt x="247" y="82"/>
                    <a:pt x="196" y="82"/>
                    <a:pt x="145" y="80"/>
                  </a:cubicBezTo>
                  <a:cubicBezTo>
                    <a:pt x="121" y="78"/>
                    <a:pt x="98" y="78"/>
                    <a:pt x="74" y="79"/>
                  </a:cubicBezTo>
                  <a:cubicBezTo>
                    <a:pt x="56" y="79"/>
                    <a:pt x="38" y="81"/>
                    <a:pt x="19" y="83"/>
                  </a:cubicBezTo>
                  <a:cubicBezTo>
                    <a:pt x="13" y="83"/>
                    <a:pt x="7" y="85"/>
                    <a:pt x="2" y="82"/>
                  </a:cubicBezTo>
                  <a:cubicBezTo>
                    <a:pt x="0" y="77"/>
                    <a:pt x="2" y="73"/>
                    <a:pt x="5" y="70"/>
                  </a:cubicBezTo>
                  <a:cubicBezTo>
                    <a:pt x="12" y="60"/>
                    <a:pt x="20" y="51"/>
                    <a:pt x="27" y="41"/>
                  </a:cubicBezTo>
                  <a:cubicBezTo>
                    <a:pt x="37" y="29"/>
                    <a:pt x="47" y="16"/>
                    <a:pt x="56" y="3"/>
                  </a:cubicBezTo>
                  <a:cubicBezTo>
                    <a:pt x="57" y="2"/>
                    <a:pt x="59" y="2"/>
                    <a:pt x="61" y="0"/>
                  </a:cubicBezTo>
                  <a:cubicBezTo>
                    <a:pt x="72" y="5"/>
                    <a:pt x="84" y="6"/>
                    <a:pt x="97" y="6"/>
                  </a:cubicBezTo>
                  <a:cubicBezTo>
                    <a:pt x="123" y="6"/>
                    <a:pt x="150" y="6"/>
                    <a:pt x="176" y="5"/>
                  </a:cubicBezTo>
                  <a:cubicBezTo>
                    <a:pt x="205" y="4"/>
                    <a:pt x="233" y="2"/>
                    <a:pt x="261" y="0"/>
                  </a:cubicBezTo>
                  <a:cubicBezTo>
                    <a:pt x="267" y="0"/>
                    <a:pt x="272" y="0"/>
                    <a:pt x="280" y="0"/>
                  </a:cubicBezTo>
                  <a:cubicBezTo>
                    <a:pt x="299" y="24"/>
                    <a:pt x="316" y="52"/>
                    <a:pt x="343" y="73"/>
                  </a:cubicBezTo>
                  <a:moveTo>
                    <a:pt x="210" y="39"/>
                  </a:moveTo>
                  <a:cubicBezTo>
                    <a:pt x="210" y="34"/>
                    <a:pt x="207" y="31"/>
                    <a:pt x="203" y="31"/>
                  </a:cubicBezTo>
                  <a:cubicBezTo>
                    <a:pt x="197" y="31"/>
                    <a:pt x="193" y="35"/>
                    <a:pt x="193" y="42"/>
                  </a:cubicBezTo>
                  <a:cubicBezTo>
                    <a:pt x="193" y="46"/>
                    <a:pt x="195" y="49"/>
                    <a:pt x="199" y="49"/>
                  </a:cubicBezTo>
                  <a:cubicBezTo>
                    <a:pt x="206" y="49"/>
                    <a:pt x="210" y="45"/>
                    <a:pt x="210" y="39"/>
                  </a:cubicBezTo>
                  <a:moveTo>
                    <a:pt x="163" y="50"/>
                  </a:moveTo>
                  <a:cubicBezTo>
                    <a:pt x="166" y="49"/>
                    <a:pt x="168" y="46"/>
                    <a:pt x="171" y="44"/>
                  </a:cubicBezTo>
                  <a:cubicBezTo>
                    <a:pt x="163" y="36"/>
                    <a:pt x="155" y="36"/>
                    <a:pt x="146" y="37"/>
                  </a:cubicBezTo>
                  <a:cubicBezTo>
                    <a:pt x="122" y="41"/>
                    <a:pt x="99" y="42"/>
                    <a:pt x="76" y="42"/>
                  </a:cubicBezTo>
                  <a:cubicBezTo>
                    <a:pt x="68" y="43"/>
                    <a:pt x="60" y="44"/>
                    <a:pt x="49" y="46"/>
                  </a:cubicBezTo>
                  <a:cubicBezTo>
                    <a:pt x="58" y="53"/>
                    <a:pt x="58" y="53"/>
                    <a:pt x="65" y="53"/>
                  </a:cubicBezTo>
                  <a:cubicBezTo>
                    <a:pt x="93" y="55"/>
                    <a:pt x="120" y="56"/>
                    <a:pt x="148" y="53"/>
                  </a:cubicBezTo>
                  <a:cubicBezTo>
                    <a:pt x="153" y="52"/>
                    <a:pt x="158" y="51"/>
                    <a:pt x="163"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8"/>
            <p:cNvSpPr/>
            <p:nvPr/>
          </p:nvSpPr>
          <p:spPr bwMode="auto">
            <a:xfrm>
              <a:off x="2420" y="3270"/>
              <a:ext cx="513" cy="244"/>
            </a:xfrm>
            <a:custGeom>
              <a:avLst/>
              <a:gdLst>
                <a:gd name="T0" fmla="*/ 217 w 217"/>
                <a:gd name="T1" fmla="*/ 81 h 103"/>
                <a:gd name="T2" fmla="*/ 217 w 217"/>
                <a:gd name="T3" fmla="*/ 87 h 103"/>
                <a:gd name="T4" fmla="*/ 211 w 217"/>
                <a:gd name="T5" fmla="*/ 94 h 103"/>
                <a:gd name="T6" fmla="*/ 204 w 217"/>
                <a:gd name="T7" fmla="*/ 94 h 103"/>
                <a:gd name="T8" fmla="*/ 105 w 217"/>
                <a:gd name="T9" fmla="*/ 101 h 103"/>
                <a:gd name="T10" fmla="*/ 24 w 217"/>
                <a:gd name="T11" fmla="*/ 102 h 103"/>
                <a:gd name="T12" fmla="*/ 17 w 217"/>
                <a:gd name="T13" fmla="*/ 102 h 103"/>
                <a:gd name="T14" fmla="*/ 2 w 217"/>
                <a:gd name="T15" fmla="*/ 82 h 103"/>
                <a:gd name="T16" fmla="*/ 1 w 217"/>
                <a:gd name="T17" fmla="*/ 30 h 103"/>
                <a:gd name="T18" fmla="*/ 2 w 217"/>
                <a:gd name="T19" fmla="*/ 7 h 103"/>
                <a:gd name="T20" fmla="*/ 13 w 217"/>
                <a:gd name="T21" fmla="*/ 5 h 103"/>
                <a:gd name="T22" fmla="*/ 210 w 217"/>
                <a:gd name="T23" fmla="*/ 0 h 103"/>
                <a:gd name="T24" fmla="*/ 213 w 217"/>
                <a:gd name="T25" fmla="*/ 24 h 103"/>
                <a:gd name="T26" fmla="*/ 217 w 217"/>
                <a:gd name="T27" fmla="*/ 8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 h="103">
                  <a:moveTo>
                    <a:pt x="217" y="81"/>
                  </a:moveTo>
                  <a:cubicBezTo>
                    <a:pt x="217" y="83"/>
                    <a:pt x="217" y="85"/>
                    <a:pt x="217" y="87"/>
                  </a:cubicBezTo>
                  <a:cubicBezTo>
                    <a:pt x="217" y="91"/>
                    <a:pt x="215" y="93"/>
                    <a:pt x="211" y="94"/>
                  </a:cubicBezTo>
                  <a:cubicBezTo>
                    <a:pt x="209" y="94"/>
                    <a:pt x="206" y="94"/>
                    <a:pt x="204" y="94"/>
                  </a:cubicBezTo>
                  <a:cubicBezTo>
                    <a:pt x="171" y="97"/>
                    <a:pt x="138" y="100"/>
                    <a:pt x="105" y="101"/>
                  </a:cubicBezTo>
                  <a:cubicBezTo>
                    <a:pt x="78" y="103"/>
                    <a:pt x="51" y="102"/>
                    <a:pt x="24" y="102"/>
                  </a:cubicBezTo>
                  <a:cubicBezTo>
                    <a:pt x="22" y="103"/>
                    <a:pt x="20" y="102"/>
                    <a:pt x="17" y="102"/>
                  </a:cubicBezTo>
                  <a:cubicBezTo>
                    <a:pt x="4" y="99"/>
                    <a:pt x="2" y="95"/>
                    <a:pt x="2" y="82"/>
                  </a:cubicBezTo>
                  <a:cubicBezTo>
                    <a:pt x="2" y="65"/>
                    <a:pt x="1" y="47"/>
                    <a:pt x="1" y="30"/>
                  </a:cubicBezTo>
                  <a:cubicBezTo>
                    <a:pt x="1" y="22"/>
                    <a:pt x="0" y="15"/>
                    <a:pt x="2" y="7"/>
                  </a:cubicBezTo>
                  <a:cubicBezTo>
                    <a:pt x="6" y="6"/>
                    <a:pt x="9" y="5"/>
                    <a:pt x="13" y="5"/>
                  </a:cubicBezTo>
                  <a:cubicBezTo>
                    <a:pt x="79" y="3"/>
                    <a:pt x="144" y="1"/>
                    <a:pt x="210" y="0"/>
                  </a:cubicBezTo>
                  <a:cubicBezTo>
                    <a:pt x="212" y="8"/>
                    <a:pt x="213" y="16"/>
                    <a:pt x="213" y="24"/>
                  </a:cubicBezTo>
                  <a:cubicBezTo>
                    <a:pt x="213" y="43"/>
                    <a:pt x="214" y="62"/>
                    <a:pt x="217" y="81"/>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9"/>
            <p:cNvSpPr>
              <a:spLocks noEditPoints="1"/>
            </p:cNvSpPr>
            <p:nvPr/>
          </p:nvSpPr>
          <p:spPr bwMode="auto">
            <a:xfrm>
              <a:off x="1272" y="2837"/>
              <a:ext cx="2743" cy="428"/>
            </a:xfrm>
            <a:custGeom>
              <a:avLst/>
              <a:gdLst>
                <a:gd name="T0" fmla="*/ 652 w 1159"/>
                <a:gd name="T1" fmla="*/ 68 h 181"/>
                <a:gd name="T2" fmla="*/ 617 w 1159"/>
                <a:gd name="T3" fmla="*/ 48 h 181"/>
                <a:gd name="T4" fmla="*/ 614 w 1159"/>
                <a:gd name="T5" fmla="*/ 48 h 181"/>
                <a:gd name="T6" fmla="*/ 583 w 1159"/>
                <a:gd name="T7" fmla="*/ 60 h 181"/>
                <a:gd name="T8" fmla="*/ 574 w 1159"/>
                <a:gd name="T9" fmla="*/ 98 h 181"/>
                <a:gd name="T10" fmla="*/ 583 w 1159"/>
                <a:gd name="T11" fmla="*/ 110 h 181"/>
                <a:gd name="T12" fmla="*/ 610 w 1159"/>
                <a:gd name="T13" fmla="*/ 119 h 181"/>
                <a:gd name="T14" fmla="*/ 647 w 1159"/>
                <a:gd name="T15" fmla="*/ 106 h 181"/>
                <a:gd name="T16" fmla="*/ 652 w 1159"/>
                <a:gd name="T17" fmla="*/ 68 h 181"/>
                <a:gd name="T18" fmla="*/ 1158 w 1159"/>
                <a:gd name="T19" fmla="*/ 0 h 181"/>
                <a:gd name="T20" fmla="*/ 1159 w 1159"/>
                <a:gd name="T21" fmla="*/ 7 h 181"/>
                <a:gd name="T22" fmla="*/ 1146 w 1159"/>
                <a:gd name="T23" fmla="*/ 100 h 181"/>
                <a:gd name="T24" fmla="*/ 1143 w 1159"/>
                <a:gd name="T25" fmla="*/ 112 h 181"/>
                <a:gd name="T26" fmla="*/ 1128 w 1159"/>
                <a:gd name="T27" fmla="*/ 125 h 181"/>
                <a:gd name="T28" fmla="*/ 1081 w 1159"/>
                <a:gd name="T29" fmla="*/ 136 h 181"/>
                <a:gd name="T30" fmla="*/ 929 w 1159"/>
                <a:gd name="T31" fmla="*/ 150 h 181"/>
                <a:gd name="T32" fmla="*/ 905 w 1159"/>
                <a:gd name="T33" fmla="*/ 151 h 181"/>
                <a:gd name="T34" fmla="*/ 730 w 1159"/>
                <a:gd name="T35" fmla="*/ 159 h 181"/>
                <a:gd name="T36" fmla="*/ 601 w 1159"/>
                <a:gd name="T37" fmla="*/ 164 h 181"/>
                <a:gd name="T38" fmla="*/ 487 w 1159"/>
                <a:gd name="T39" fmla="*/ 167 h 181"/>
                <a:gd name="T40" fmla="*/ 409 w 1159"/>
                <a:gd name="T41" fmla="*/ 170 h 181"/>
                <a:gd name="T42" fmla="*/ 209 w 1159"/>
                <a:gd name="T43" fmla="*/ 174 h 181"/>
                <a:gd name="T44" fmla="*/ 162 w 1159"/>
                <a:gd name="T45" fmla="*/ 177 h 181"/>
                <a:gd name="T46" fmla="*/ 141 w 1159"/>
                <a:gd name="T47" fmla="*/ 178 h 181"/>
                <a:gd name="T48" fmla="*/ 112 w 1159"/>
                <a:gd name="T49" fmla="*/ 180 h 181"/>
                <a:gd name="T50" fmla="*/ 65 w 1159"/>
                <a:gd name="T51" fmla="*/ 175 h 181"/>
                <a:gd name="T52" fmla="*/ 21 w 1159"/>
                <a:gd name="T53" fmla="*/ 135 h 181"/>
                <a:gd name="T54" fmla="*/ 11 w 1159"/>
                <a:gd name="T55" fmla="*/ 102 h 181"/>
                <a:gd name="T56" fmla="*/ 0 w 1159"/>
                <a:gd name="T57" fmla="*/ 33 h 181"/>
                <a:gd name="T58" fmla="*/ 31 w 1159"/>
                <a:gd name="T59" fmla="*/ 31 h 181"/>
                <a:gd name="T60" fmla="*/ 255 w 1159"/>
                <a:gd name="T61" fmla="*/ 30 h 181"/>
                <a:gd name="T62" fmla="*/ 393 w 1159"/>
                <a:gd name="T63" fmla="*/ 29 h 181"/>
                <a:gd name="T64" fmla="*/ 624 w 1159"/>
                <a:gd name="T65" fmla="*/ 24 h 181"/>
                <a:gd name="T66" fmla="*/ 790 w 1159"/>
                <a:gd name="T67" fmla="*/ 20 h 181"/>
                <a:gd name="T68" fmla="*/ 963 w 1159"/>
                <a:gd name="T69" fmla="*/ 12 h 181"/>
                <a:gd name="T70" fmla="*/ 1048 w 1159"/>
                <a:gd name="T71" fmla="*/ 8 h 181"/>
                <a:gd name="T72" fmla="*/ 1135 w 1159"/>
                <a:gd name="T73" fmla="*/ 3 h 181"/>
                <a:gd name="T74" fmla="*/ 1158 w 1159"/>
                <a:gd name="T75" fmla="*/ 0 h 181"/>
                <a:gd name="T76" fmla="*/ 997 w 1159"/>
                <a:gd name="T77" fmla="*/ 121 h 181"/>
                <a:gd name="T78" fmla="*/ 999 w 1159"/>
                <a:gd name="T79" fmla="*/ 113 h 181"/>
                <a:gd name="T80" fmla="*/ 994 w 1159"/>
                <a:gd name="T81" fmla="*/ 109 h 181"/>
                <a:gd name="T82" fmla="*/ 981 w 1159"/>
                <a:gd name="T83" fmla="*/ 108 h 181"/>
                <a:gd name="T84" fmla="*/ 827 w 1159"/>
                <a:gd name="T85" fmla="*/ 115 h 181"/>
                <a:gd name="T86" fmla="*/ 823 w 1159"/>
                <a:gd name="T87" fmla="*/ 116 h 181"/>
                <a:gd name="T88" fmla="*/ 829 w 1159"/>
                <a:gd name="T89" fmla="*/ 123 h 181"/>
                <a:gd name="T90" fmla="*/ 859 w 1159"/>
                <a:gd name="T91" fmla="*/ 127 h 181"/>
                <a:gd name="T92" fmla="*/ 977 w 1159"/>
                <a:gd name="T93" fmla="*/ 127 h 181"/>
                <a:gd name="T94" fmla="*/ 985 w 1159"/>
                <a:gd name="T95" fmla="*/ 127 h 181"/>
                <a:gd name="T96" fmla="*/ 997 w 1159"/>
                <a:gd name="T97" fmla="*/ 121 h 181"/>
                <a:gd name="T98" fmla="*/ 970 w 1159"/>
                <a:gd name="T99" fmla="*/ 89 h 181"/>
                <a:gd name="T100" fmla="*/ 968 w 1159"/>
                <a:gd name="T101" fmla="*/ 85 h 181"/>
                <a:gd name="T102" fmla="*/ 963 w 1159"/>
                <a:gd name="T103" fmla="*/ 83 h 181"/>
                <a:gd name="T104" fmla="*/ 937 w 1159"/>
                <a:gd name="T105" fmla="*/ 87 h 181"/>
                <a:gd name="T106" fmla="*/ 934 w 1159"/>
                <a:gd name="T107" fmla="*/ 90 h 181"/>
                <a:gd name="T108" fmla="*/ 940 w 1159"/>
                <a:gd name="T109" fmla="*/ 93 h 181"/>
                <a:gd name="T110" fmla="*/ 949 w 1159"/>
                <a:gd name="T111" fmla="*/ 94 h 181"/>
                <a:gd name="T112" fmla="*/ 968 w 1159"/>
                <a:gd name="T113" fmla="*/ 92 h 181"/>
                <a:gd name="T114" fmla="*/ 970 w 1159"/>
                <a:gd name="T115" fmla="*/ 8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59" h="181">
                  <a:moveTo>
                    <a:pt x="652" y="68"/>
                  </a:moveTo>
                  <a:cubicBezTo>
                    <a:pt x="645" y="55"/>
                    <a:pt x="634" y="47"/>
                    <a:pt x="617" y="48"/>
                  </a:cubicBezTo>
                  <a:cubicBezTo>
                    <a:pt x="616" y="48"/>
                    <a:pt x="615" y="48"/>
                    <a:pt x="614" y="48"/>
                  </a:cubicBezTo>
                  <a:cubicBezTo>
                    <a:pt x="602" y="47"/>
                    <a:pt x="592" y="52"/>
                    <a:pt x="583" y="60"/>
                  </a:cubicBezTo>
                  <a:cubicBezTo>
                    <a:pt x="571" y="70"/>
                    <a:pt x="570" y="86"/>
                    <a:pt x="574" y="98"/>
                  </a:cubicBezTo>
                  <a:cubicBezTo>
                    <a:pt x="576" y="103"/>
                    <a:pt x="579" y="107"/>
                    <a:pt x="583" y="110"/>
                  </a:cubicBezTo>
                  <a:cubicBezTo>
                    <a:pt x="592" y="115"/>
                    <a:pt x="602" y="119"/>
                    <a:pt x="610" y="119"/>
                  </a:cubicBezTo>
                  <a:cubicBezTo>
                    <a:pt x="625" y="119"/>
                    <a:pt x="638" y="115"/>
                    <a:pt x="647" y="106"/>
                  </a:cubicBezTo>
                  <a:cubicBezTo>
                    <a:pt x="658" y="96"/>
                    <a:pt x="660" y="81"/>
                    <a:pt x="652" y="68"/>
                  </a:cubicBezTo>
                  <a:moveTo>
                    <a:pt x="1158" y="0"/>
                  </a:moveTo>
                  <a:cubicBezTo>
                    <a:pt x="1158" y="2"/>
                    <a:pt x="1159" y="4"/>
                    <a:pt x="1159" y="7"/>
                  </a:cubicBezTo>
                  <a:cubicBezTo>
                    <a:pt x="1155" y="38"/>
                    <a:pt x="1151" y="69"/>
                    <a:pt x="1146" y="100"/>
                  </a:cubicBezTo>
                  <a:cubicBezTo>
                    <a:pt x="1146" y="104"/>
                    <a:pt x="1144" y="108"/>
                    <a:pt x="1143" y="112"/>
                  </a:cubicBezTo>
                  <a:cubicBezTo>
                    <a:pt x="1140" y="119"/>
                    <a:pt x="1135" y="124"/>
                    <a:pt x="1128" y="125"/>
                  </a:cubicBezTo>
                  <a:cubicBezTo>
                    <a:pt x="1112" y="129"/>
                    <a:pt x="1097" y="134"/>
                    <a:pt x="1081" y="136"/>
                  </a:cubicBezTo>
                  <a:cubicBezTo>
                    <a:pt x="1031" y="141"/>
                    <a:pt x="980" y="148"/>
                    <a:pt x="929" y="150"/>
                  </a:cubicBezTo>
                  <a:cubicBezTo>
                    <a:pt x="921" y="150"/>
                    <a:pt x="913" y="150"/>
                    <a:pt x="905" y="151"/>
                  </a:cubicBezTo>
                  <a:cubicBezTo>
                    <a:pt x="847" y="154"/>
                    <a:pt x="788" y="157"/>
                    <a:pt x="730" y="159"/>
                  </a:cubicBezTo>
                  <a:cubicBezTo>
                    <a:pt x="687" y="161"/>
                    <a:pt x="644" y="162"/>
                    <a:pt x="601" y="164"/>
                  </a:cubicBezTo>
                  <a:cubicBezTo>
                    <a:pt x="563" y="165"/>
                    <a:pt x="525" y="166"/>
                    <a:pt x="487" y="167"/>
                  </a:cubicBezTo>
                  <a:cubicBezTo>
                    <a:pt x="461" y="168"/>
                    <a:pt x="435" y="169"/>
                    <a:pt x="409" y="170"/>
                  </a:cubicBezTo>
                  <a:cubicBezTo>
                    <a:pt x="342" y="171"/>
                    <a:pt x="276" y="172"/>
                    <a:pt x="209" y="174"/>
                  </a:cubicBezTo>
                  <a:cubicBezTo>
                    <a:pt x="193" y="174"/>
                    <a:pt x="178" y="176"/>
                    <a:pt x="162" y="177"/>
                  </a:cubicBezTo>
                  <a:cubicBezTo>
                    <a:pt x="155" y="178"/>
                    <a:pt x="148" y="178"/>
                    <a:pt x="141" y="178"/>
                  </a:cubicBezTo>
                  <a:cubicBezTo>
                    <a:pt x="131" y="179"/>
                    <a:pt x="122" y="180"/>
                    <a:pt x="112" y="180"/>
                  </a:cubicBezTo>
                  <a:cubicBezTo>
                    <a:pt x="96" y="180"/>
                    <a:pt x="80" y="181"/>
                    <a:pt x="65" y="175"/>
                  </a:cubicBezTo>
                  <a:cubicBezTo>
                    <a:pt x="45" y="168"/>
                    <a:pt x="29" y="156"/>
                    <a:pt x="21" y="135"/>
                  </a:cubicBezTo>
                  <a:cubicBezTo>
                    <a:pt x="17" y="124"/>
                    <a:pt x="14" y="113"/>
                    <a:pt x="11" y="102"/>
                  </a:cubicBezTo>
                  <a:cubicBezTo>
                    <a:pt x="5" y="80"/>
                    <a:pt x="3" y="58"/>
                    <a:pt x="0" y="33"/>
                  </a:cubicBezTo>
                  <a:cubicBezTo>
                    <a:pt x="12" y="32"/>
                    <a:pt x="22" y="31"/>
                    <a:pt x="31" y="31"/>
                  </a:cubicBezTo>
                  <a:cubicBezTo>
                    <a:pt x="106" y="31"/>
                    <a:pt x="180" y="31"/>
                    <a:pt x="255" y="30"/>
                  </a:cubicBezTo>
                  <a:cubicBezTo>
                    <a:pt x="301" y="30"/>
                    <a:pt x="347" y="29"/>
                    <a:pt x="393" y="29"/>
                  </a:cubicBezTo>
                  <a:cubicBezTo>
                    <a:pt x="470" y="27"/>
                    <a:pt x="547" y="26"/>
                    <a:pt x="624" y="24"/>
                  </a:cubicBezTo>
                  <a:cubicBezTo>
                    <a:pt x="679" y="23"/>
                    <a:pt x="735" y="21"/>
                    <a:pt x="790" y="20"/>
                  </a:cubicBezTo>
                  <a:cubicBezTo>
                    <a:pt x="848" y="18"/>
                    <a:pt x="905" y="12"/>
                    <a:pt x="963" y="12"/>
                  </a:cubicBezTo>
                  <a:cubicBezTo>
                    <a:pt x="991" y="12"/>
                    <a:pt x="1020" y="9"/>
                    <a:pt x="1048" y="8"/>
                  </a:cubicBezTo>
                  <a:cubicBezTo>
                    <a:pt x="1077" y="6"/>
                    <a:pt x="1106" y="5"/>
                    <a:pt x="1135" y="3"/>
                  </a:cubicBezTo>
                  <a:cubicBezTo>
                    <a:pt x="1142" y="3"/>
                    <a:pt x="1150" y="1"/>
                    <a:pt x="1158" y="0"/>
                  </a:cubicBezTo>
                  <a:moveTo>
                    <a:pt x="997" y="121"/>
                  </a:moveTo>
                  <a:cubicBezTo>
                    <a:pt x="998" y="120"/>
                    <a:pt x="999" y="116"/>
                    <a:pt x="999" y="113"/>
                  </a:cubicBezTo>
                  <a:cubicBezTo>
                    <a:pt x="999" y="112"/>
                    <a:pt x="996" y="109"/>
                    <a:pt x="994" y="109"/>
                  </a:cubicBezTo>
                  <a:cubicBezTo>
                    <a:pt x="990" y="108"/>
                    <a:pt x="985" y="108"/>
                    <a:pt x="981" y="108"/>
                  </a:cubicBezTo>
                  <a:cubicBezTo>
                    <a:pt x="929" y="108"/>
                    <a:pt x="878" y="111"/>
                    <a:pt x="827" y="115"/>
                  </a:cubicBezTo>
                  <a:cubicBezTo>
                    <a:pt x="826" y="115"/>
                    <a:pt x="824" y="116"/>
                    <a:pt x="823" y="116"/>
                  </a:cubicBezTo>
                  <a:cubicBezTo>
                    <a:pt x="823" y="121"/>
                    <a:pt x="826" y="123"/>
                    <a:pt x="829" y="123"/>
                  </a:cubicBezTo>
                  <a:cubicBezTo>
                    <a:pt x="839" y="125"/>
                    <a:pt x="849" y="126"/>
                    <a:pt x="859" y="127"/>
                  </a:cubicBezTo>
                  <a:cubicBezTo>
                    <a:pt x="898" y="127"/>
                    <a:pt x="938" y="127"/>
                    <a:pt x="977" y="127"/>
                  </a:cubicBezTo>
                  <a:cubicBezTo>
                    <a:pt x="980" y="127"/>
                    <a:pt x="982" y="127"/>
                    <a:pt x="985" y="127"/>
                  </a:cubicBezTo>
                  <a:cubicBezTo>
                    <a:pt x="989" y="125"/>
                    <a:pt x="993" y="124"/>
                    <a:pt x="997" y="121"/>
                  </a:cubicBezTo>
                  <a:moveTo>
                    <a:pt x="970" y="89"/>
                  </a:moveTo>
                  <a:cubicBezTo>
                    <a:pt x="970" y="88"/>
                    <a:pt x="969" y="86"/>
                    <a:pt x="968" y="85"/>
                  </a:cubicBezTo>
                  <a:cubicBezTo>
                    <a:pt x="967" y="84"/>
                    <a:pt x="965" y="83"/>
                    <a:pt x="963" y="83"/>
                  </a:cubicBezTo>
                  <a:cubicBezTo>
                    <a:pt x="954" y="83"/>
                    <a:pt x="945" y="83"/>
                    <a:pt x="937" y="87"/>
                  </a:cubicBezTo>
                  <a:cubicBezTo>
                    <a:pt x="936" y="87"/>
                    <a:pt x="935" y="88"/>
                    <a:pt x="934" y="90"/>
                  </a:cubicBezTo>
                  <a:cubicBezTo>
                    <a:pt x="936" y="91"/>
                    <a:pt x="938" y="93"/>
                    <a:pt x="940" y="93"/>
                  </a:cubicBezTo>
                  <a:cubicBezTo>
                    <a:pt x="943" y="94"/>
                    <a:pt x="946" y="94"/>
                    <a:pt x="949" y="94"/>
                  </a:cubicBezTo>
                  <a:cubicBezTo>
                    <a:pt x="955" y="94"/>
                    <a:pt x="961" y="93"/>
                    <a:pt x="968" y="92"/>
                  </a:cubicBezTo>
                  <a:cubicBezTo>
                    <a:pt x="969" y="92"/>
                    <a:pt x="970" y="90"/>
                    <a:pt x="970" y="89"/>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0"/>
            <p:cNvSpPr/>
            <p:nvPr/>
          </p:nvSpPr>
          <p:spPr bwMode="auto">
            <a:xfrm>
              <a:off x="4119" y="3050"/>
              <a:ext cx="161" cy="227"/>
            </a:xfrm>
            <a:custGeom>
              <a:avLst/>
              <a:gdLst>
                <a:gd name="T0" fmla="*/ 58 w 68"/>
                <a:gd name="T1" fmla="*/ 4 h 96"/>
                <a:gd name="T2" fmla="*/ 30 w 68"/>
                <a:gd name="T3" fmla="*/ 88 h 96"/>
                <a:gd name="T4" fmla="*/ 2 w 68"/>
                <a:gd name="T5" fmla="*/ 93 h 96"/>
                <a:gd name="T6" fmla="*/ 4 w 68"/>
                <a:gd name="T7" fmla="*/ 87 h 96"/>
                <a:gd name="T8" fmla="*/ 22 w 68"/>
                <a:gd name="T9" fmla="*/ 70 h 96"/>
                <a:gd name="T10" fmla="*/ 46 w 68"/>
                <a:gd name="T11" fmla="*/ 21 h 96"/>
                <a:gd name="T12" fmla="*/ 49 w 68"/>
                <a:gd name="T13" fmla="*/ 6 h 96"/>
                <a:gd name="T14" fmla="*/ 55 w 68"/>
                <a:gd name="T15" fmla="*/ 0 h 96"/>
                <a:gd name="T16" fmla="*/ 58 w 68"/>
                <a:gd name="T17" fmla="*/ 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96">
                  <a:moveTo>
                    <a:pt x="58" y="4"/>
                  </a:moveTo>
                  <a:cubicBezTo>
                    <a:pt x="68" y="34"/>
                    <a:pt x="56" y="70"/>
                    <a:pt x="30" y="88"/>
                  </a:cubicBezTo>
                  <a:cubicBezTo>
                    <a:pt x="21" y="93"/>
                    <a:pt x="12" y="96"/>
                    <a:pt x="2" y="93"/>
                  </a:cubicBezTo>
                  <a:cubicBezTo>
                    <a:pt x="0" y="90"/>
                    <a:pt x="2" y="88"/>
                    <a:pt x="4" y="87"/>
                  </a:cubicBezTo>
                  <a:cubicBezTo>
                    <a:pt x="10" y="81"/>
                    <a:pt x="16" y="76"/>
                    <a:pt x="22" y="70"/>
                  </a:cubicBezTo>
                  <a:cubicBezTo>
                    <a:pt x="36" y="56"/>
                    <a:pt x="44" y="40"/>
                    <a:pt x="46" y="21"/>
                  </a:cubicBezTo>
                  <a:cubicBezTo>
                    <a:pt x="46" y="16"/>
                    <a:pt x="47" y="11"/>
                    <a:pt x="49" y="6"/>
                  </a:cubicBezTo>
                  <a:cubicBezTo>
                    <a:pt x="49" y="4"/>
                    <a:pt x="52" y="2"/>
                    <a:pt x="55" y="0"/>
                  </a:cubicBezTo>
                  <a:cubicBezTo>
                    <a:pt x="56" y="2"/>
                    <a:pt x="57" y="3"/>
                    <a:pt x="58"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
            <p:cNvSpPr/>
            <p:nvPr/>
          </p:nvSpPr>
          <p:spPr bwMode="auto">
            <a:xfrm>
              <a:off x="4025" y="2962"/>
              <a:ext cx="153" cy="317"/>
            </a:xfrm>
            <a:custGeom>
              <a:avLst/>
              <a:gdLst>
                <a:gd name="T0" fmla="*/ 54 w 65"/>
                <a:gd name="T1" fmla="*/ 0 h 134"/>
                <a:gd name="T2" fmla="*/ 60 w 65"/>
                <a:gd name="T3" fmla="*/ 57 h 134"/>
                <a:gd name="T4" fmla="*/ 49 w 65"/>
                <a:gd name="T5" fmla="*/ 94 h 134"/>
                <a:gd name="T6" fmla="*/ 19 w 65"/>
                <a:gd name="T7" fmla="*/ 129 h 134"/>
                <a:gd name="T8" fmla="*/ 9 w 65"/>
                <a:gd name="T9" fmla="*/ 133 h 134"/>
                <a:gd name="T10" fmla="*/ 1 w 65"/>
                <a:gd name="T11" fmla="*/ 123 h 134"/>
                <a:gd name="T12" fmla="*/ 4 w 65"/>
                <a:gd name="T13" fmla="*/ 118 h 134"/>
                <a:gd name="T14" fmla="*/ 12 w 65"/>
                <a:gd name="T15" fmla="*/ 109 h 134"/>
                <a:gd name="T16" fmla="*/ 37 w 65"/>
                <a:gd name="T17" fmla="*/ 71 h 134"/>
                <a:gd name="T18" fmla="*/ 48 w 65"/>
                <a:gd name="T19" fmla="*/ 16 h 134"/>
                <a:gd name="T20" fmla="*/ 54 w 65"/>
                <a:gd name="T21"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34">
                  <a:moveTo>
                    <a:pt x="54" y="0"/>
                  </a:moveTo>
                  <a:cubicBezTo>
                    <a:pt x="62" y="19"/>
                    <a:pt x="65" y="38"/>
                    <a:pt x="60" y="57"/>
                  </a:cubicBezTo>
                  <a:cubicBezTo>
                    <a:pt x="57" y="70"/>
                    <a:pt x="53" y="82"/>
                    <a:pt x="49" y="94"/>
                  </a:cubicBezTo>
                  <a:cubicBezTo>
                    <a:pt x="44" y="110"/>
                    <a:pt x="32" y="120"/>
                    <a:pt x="19" y="129"/>
                  </a:cubicBezTo>
                  <a:cubicBezTo>
                    <a:pt x="16" y="131"/>
                    <a:pt x="13" y="132"/>
                    <a:pt x="9" y="133"/>
                  </a:cubicBezTo>
                  <a:cubicBezTo>
                    <a:pt x="4" y="134"/>
                    <a:pt x="0" y="129"/>
                    <a:pt x="1" y="123"/>
                  </a:cubicBezTo>
                  <a:cubicBezTo>
                    <a:pt x="2" y="122"/>
                    <a:pt x="3" y="120"/>
                    <a:pt x="4" y="118"/>
                  </a:cubicBezTo>
                  <a:cubicBezTo>
                    <a:pt x="7" y="115"/>
                    <a:pt x="9" y="112"/>
                    <a:pt x="12" y="109"/>
                  </a:cubicBezTo>
                  <a:cubicBezTo>
                    <a:pt x="25" y="99"/>
                    <a:pt x="32" y="86"/>
                    <a:pt x="37" y="71"/>
                  </a:cubicBezTo>
                  <a:cubicBezTo>
                    <a:pt x="44" y="53"/>
                    <a:pt x="47" y="35"/>
                    <a:pt x="48" y="16"/>
                  </a:cubicBezTo>
                  <a:cubicBezTo>
                    <a:pt x="49" y="11"/>
                    <a:pt x="48" y="6"/>
                    <a:pt x="5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2"/>
            <p:cNvSpPr/>
            <p:nvPr/>
          </p:nvSpPr>
          <p:spPr bwMode="auto">
            <a:xfrm>
              <a:off x="3771" y="1683"/>
              <a:ext cx="45" cy="644"/>
            </a:xfrm>
            <a:custGeom>
              <a:avLst/>
              <a:gdLst>
                <a:gd name="T0" fmla="*/ 18 w 19"/>
                <a:gd name="T1" fmla="*/ 55 h 272"/>
                <a:gd name="T2" fmla="*/ 18 w 19"/>
                <a:gd name="T3" fmla="*/ 251 h 272"/>
                <a:gd name="T4" fmla="*/ 18 w 19"/>
                <a:gd name="T5" fmla="*/ 263 h 272"/>
                <a:gd name="T6" fmla="*/ 5 w 19"/>
                <a:gd name="T7" fmla="*/ 271 h 272"/>
                <a:gd name="T8" fmla="*/ 0 w 19"/>
                <a:gd name="T9" fmla="*/ 249 h 272"/>
                <a:gd name="T10" fmla="*/ 2 w 19"/>
                <a:gd name="T11" fmla="*/ 165 h 272"/>
                <a:gd name="T12" fmla="*/ 7 w 19"/>
                <a:gd name="T13" fmla="*/ 54 h 272"/>
                <a:gd name="T14" fmla="*/ 7 w 19"/>
                <a:gd name="T15" fmla="*/ 20 h 272"/>
                <a:gd name="T16" fmla="*/ 11 w 19"/>
                <a:gd name="T17" fmla="*/ 0 h 272"/>
                <a:gd name="T18" fmla="*/ 15 w 19"/>
                <a:gd name="T19" fmla="*/ 9 h 272"/>
                <a:gd name="T20" fmla="*/ 18 w 19"/>
                <a:gd name="T21" fmla="*/ 5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72">
                  <a:moveTo>
                    <a:pt x="18" y="55"/>
                  </a:moveTo>
                  <a:cubicBezTo>
                    <a:pt x="18" y="120"/>
                    <a:pt x="18" y="186"/>
                    <a:pt x="18" y="251"/>
                  </a:cubicBezTo>
                  <a:cubicBezTo>
                    <a:pt x="18" y="255"/>
                    <a:pt x="19" y="259"/>
                    <a:pt x="18" y="263"/>
                  </a:cubicBezTo>
                  <a:cubicBezTo>
                    <a:pt x="18" y="270"/>
                    <a:pt x="15" y="272"/>
                    <a:pt x="5" y="271"/>
                  </a:cubicBezTo>
                  <a:cubicBezTo>
                    <a:pt x="0" y="264"/>
                    <a:pt x="0" y="256"/>
                    <a:pt x="0" y="249"/>
                  </a:cubicBezTo>
                  <a:cubicBezTo>
                    <a:pt x="1" y="221"/>
                    <a:pt x="2" y="193"/>
                    <a:pt x="2" y="165"/>
                  </a:cubicBezTo>
                  <a:cubicBezTo>
                    <a:pt x="4" y="128"/>
                    <a:pt x="6" y="91"/>
                    <a:pt x="7" y="54"/>
                  </a:cubicBezTo>
                  <a:cubicBezTo>
                    <a:pt x="7" y="43"/>
                    <a:pt x="7" y="31"/>
                    <a:pt x="7" y="20"/>
                  </a:cubicBezTo>
                  <a:cubicBezTo>
                    <a:pt x="7" y="13"/>
                    <a:pt x="6" y="7"/>
                    <a:pt x="11" y="0"/>
                  </a:cubicBezTo>
                  <a:cubicBezTo>
                    <a:pt x="12" y="4"/>
                    <a:pt x="14" y="6"/>
                    <a:pt x="15" y="9"/>
                  </a:cubicBezTo>
                  <a:cubicBezTo>
                    <a:pt x="18" y="24"/>
                    <a:pt x="18" y="39"/>
                    <a:pt x="18" y="5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3729" y="1854"/>
              <a:ext cx="31" cy="142"/>
            </a:xfrm>
            <a:custGeom>
              <a:avLst/>
              <a:gdLst>
                <a:gd name="T0" fmla="*/ 12 w 13"/>
                <a:gd name="T1" fmla="*/ 14 h 60"/>
                <a:gd name="T2" fmla="*/ 9 w 13"/>
                <a:gd name="T3" fmla="*/ 54 h 60"/>
                <a:gd name="T4" fmla="*/ 5 w 13"/>
                <a:gd name="T5" fmla="*/ 60 h 60"/>
                <a:gd name="T6" fmla="*/ 1 w 13"/>
                <a:gd name="T7" fmla="*/ 52 h 60"/>
                <a:gd name="T8" fmla="*/ 1 w 13"/>
                <a:gd name="T9" fmla="*/ 39 h 60"/>
                <a:gd name="T10" fmla="*/ 3 w 13"/>
                <a:gd name="T11" fmla="*/ 12 h 60"/>
                <a:gd name="T12" fmla="*/ 8 w 13"/>
                <a:gd name="T13" fmla="*/ 0 h 60"/>
                <a:gd name="T14" fmla="*/ 12 w 13"/>
                <a:gd name="T15" fmla="*/ 1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60">
                  <a:moveTo>
                    <a:pt x="12" y="14"/>
                  </a:moveTo>
                  <a:cubicBezTo>
                    <a:pt x="12" y="28"/>
                    <a:pt x="13" y="41"/>
                    <a:pt x="9" y="54"/>
                  </a:cubicBezTo>
                  <a:cubicBezTo>
                    <a:pt x="8" y="56"/>
                    <a:pt x="6" y="57"/>
                    <a:pt x="5" y="60"/>
                  </a:cubicBezTo>
                  <a:cubicBezTo>
                    <a:pt x="3" y="56"/>
                    <a:pt x="1" y="54"/>
                    <a:pt x="1" y="52"/>
                  </a:cubicBezTo>
                  <a:cubicBezTo>
                    <a:pt x="0" y="48"/>
                    <a:pt x="1" y="43"/>
                    <a:pt x="1" y="39"/>
                  </a:cubicBezTo>
                  <a:cubicBezTo>
                    <a:pt x="2" y="30"/>
                    <a:pt x="3" y="21"/>
                    <a:pt x="3" y="12"/>
                  </a:cubicBezTo>
                  <a:cubicBezTo>
                    <a:pt x="4" y="8"/>
                    <a:pt x="4" y="3"/>
                    <a:pt x="8" y="0"/>
                  </a:cubicBezTo>
                  <a:cubicBezTo>
                    <a:pt x="12" y="4"/>
                    <a:pt x="11" y="9"/>
                    <a:pt x="12"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4"/>
            <p:cNvSpPr/>
            <p:nvPr/>
          </p:nvSpPr>
          <p:spPr bwMode="auto">
            <a:xfrm>
              <a:off x="3483" y="3033"/>
              <a:ext cx="85" cy="26"/>
            </a:xfrm>
            <a:custGeom>
              <a:avLst/>
              <a:gdLst>
                <a:gd name="T0" fmla="*/ 34 w 36"/>
                <a:gd name="T1" fmla="*/ 9 h 11"/>
                <a:gd name="T2" fmla="*/ 15 w 36"/>
                <a:gd name="T3" fmla="*/ 11 h 11"/>
                <a:gd name="T4" fmla="*/ 6 w 36"/>
                <a:gd name="T5" fmla="*/ 10 h 11"/>
                <a:gd name="T6" fmla="*/ 0 w 36"/>
                <a:gd name="T7" fmla="*/ 7 h 11"/>
                <a:gd name="T8" fmla="*/ 3 w 36"/>
                <a:gd name="T9" fmla="*/ 4 h 11"/>
                <a:gd name="T10" fmla="*/ 29 w 36"/>
                <a:gd name="T11" fmla="*/ 0 h 11"/>
                <a:gd name="T12" fmla="*/ 34 w 36"/>
                <a:gd name="T13" fmla="*/ 2 h 11"/>
                <a:gd name="T14" fmla="*/ 36 w 36"/>
                <a:gd name="T15" fmla="*/ 6 h 11"/>
                <a:gd name="T16" fmla="*/ 34 w 36"/>
                <a:gd name="T1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1">
                  <a:moveTo>
                    <a:pt x="34" y="9"/>
                  </a:moveTo>
                  <a:cubicBezTo>
                    <a:pt x="27" y="10"/>
                    <a:pt x="21" y="11"/>
                    <a:pt x="15" y="11"/>
                  </a:cubicBezTo>
                  <a:cubicBezTo>
                    <a:pt x="12" y="11"/>
                    <a:pt x="9" y="11"/>
                    <a:pt x="6" y="10"/>
                  </a:cubicBezTo>
                  <a:cubicBezTo>
                    <a:pt x="4" y="10"/>
                    <a:pt x="2" y="8"/>
                    <a:pt x="0" y="7"/>
                  </a:cubicBezTo>
                  <a:cubicBezTo>
                    <a:pt x="1" y="5"/>
                    <a:pt x="2" y="4"/>
                    <a:pt x="3" y="4"/>
                  </a:cubicBezTo>
                  <a:cubicBezTo>
                    <a:pt x="11" y="0"/>
                    <a:pt x="20" y="0"/>
                    <a:pt x="29" y="0"/>
                  </a:cubicBezTo>
                  <a:cubicBezTo>
                    <a:pt x="31" y="0"/>
                    <a:pt x="33" y="1"/>
                    <a:pt x="34" y="2"/>
                  </a:cubicBezTo>
                  <a:cubicBezTo>
                    <a:pt x="35" y="3"/>
                    <a:pt x="36" y="5"/>
                    <a:pt x="36" y="6"/>
                  </a:cubicBezTo>
                  <a:cubicBezTo>
                    <a:pt x="36" y="7"/>
                    <a:pt x="35" y="9"/>
                    <a:pt x="3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5"/>
            <p:cNvSpPr/>
            <p:nvPr/>
          </p:nvSpPr>
          <p:spPr bwMode="auto">
            <a:xfrm>
              <a:off x="3220" y="3092"/>
              <a:ext cx="416" cy="45"/>
            </a:xfrm>
            <a:custGeom>
              <a:avLst/>
              <a:gdLst>
                <a:gd name="T0" fmla="*/ 4 w 176"/>
                <a:gd name="T1" fmla="*/ 7 h 19"/>
                <a:gd name="T2" fmla="*/ 158 w 176"/>
                <a:gd name="T3" fmla="*/ 0 h 19"/>
                <a:gd name="T4" fmla="*/ 171 w 176"/>
                <a:gd name="T5" fmla="*/ 1 h 19"/>
                <a:gd name="T6" fmla="*/ 176 w 176"/>
                <a:gd name="T7" fmla="*/ 5 h 19"/>
                <a:gd name="T8" fmla="*/ 174 w 176"/>
                <a:gd name="T9" fmla="*/ 13 h 19"/>
                <a:gd name="T10" fmla="*/ 162 w 176"/>
                <a:gd name="T11" fmla="*/ 19 h 19"/>
                <a:gd name="T12" fmla="*/ 154 w 176"/>
                <a:gd name="T13" fmla="*/ 19 h 19"/>
                <a:gd name="T14" fmla="*/ 36 w 176"/>
                <a:gd name="T15" fmla="*/ 19 h 19"/>
                <a:gd name="T16" fmla="*/ 6 w 176"/>
                <a:gd name="T17" fmla="*/ 15 h 19"/>
                <a:gd name="T18" fmla="*/ 0 w 176"/>
                <a:gd name="T19" fmla="*/ 8 h 19"/>
                <a:gd name="T20" fmla="*/ 4 w 176"/>
                <a:gd name="T21"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19">
                  <a:moveTo>
                    <a:pt x="4" y="7"/>
                  </a:moveTo>
                  <a:cubicBezTo>
                    <a:pt x="55" y="3"/>
                    <a:pt x="106" y="0"/>
                    <a:pt x="158" y="0"/>
                  </a:cubicBezTo>
                  <a:cubicBezTo>
                    <a:pt x="162" y="0"/>
                    <a:pt x="167" y="0"/>
                    <a:pt x="171" y="1"/>
                  </a:cubicBezTo>
                  <a:cubicBezTo>
                    <a:pt x="173" y="1"/>
                    <a:pt x="176" y="4"/>
                    <a:pt x="176" y="5"/>
                  </a:cubicBezTo>
                  <a:cubicBezTo>
                    <a:pt x="176" y="8"/>
                    <a:pt x="175" y="12"/>
                    <a:pt x="174" y="13"/>
                  </a:cubicBezTo>
                  <a:cubicBezTo>
                    <a:pt x="170" y="16"/>
                    <a:pt x="166" y="17"/>
                    <a:pt x="162" y="19"/>
                  </a:cubicBezTo>
                  <a:cubicBezTo>
                    <a:pt x="159" y="19"/>
                    <a:pt x="157" y="19"/>
                    <a:pt x="154" y="19"/>
                  </a:cubicBezTo>
                  <a:cubicBezTo>
                    <a:pt x="115" y="19"/>
                    <a:pt x="75" y="19"/>
                    <a:pt x="36" y="19"/>
                  </a:cubicBezTo>
                  <a:cubicBezTo>
                    <a:pt x="26" y="18"/>
                    <a:pt x="16" y="17"/>
                    <a:pt x="6" y="15"/>
                  </a:cubicBezTo>
                  <a:cubicBezTo>
                    <a:pt x="3" y="15"/>
                    <a:pt x="0" y="13"/>
                    <a:pt x="0" y="8"/>
                  </a:cubicBezTo>
                  <a:cubicBezTo>
                    <a:pt x="1" y="8"/>
                    <a:pt x="3" y="7"/>
                    <a:pt x="4"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6"/>
            <p:cNvSpPr/>
            <p:nvPr/>
          </p:nvSpPr>
          <p:spPr bwMode="auto">
            <a:xfrm>
              <a:off x="2737" y="3616"/>
              <a:ext cx="40" cy="42"/>
            </a:xfrm>
            <a:custGeom>
              <a:avLst/>
              <a:gdLst>
                <a:gd name="T0" fmla="*/ 10 w 17"/>
                <a:gd name="T1" fmla="*/ 0 h 18"/>
                <a:gd name="T2" fmla="*/ 17 w 17"/>
                <a:gd name="T3" fmla="*/ 8 h 18"/>
                <a:gd name="T4" fmla="*/ 6 w 17"/>
                <a:gd name="T5" fmla="*/ 18 h 18"/>
                <a:gd name="T6" fmla="*/ 0 w 17"/>
                <a:gd name="T7" fmla="*/ 11 h 18"/>
                <a:gd name="T8" fmla="*/ 10 w 17"/>
                <a:gd name="T9" fmla="*/ 0 h 18"/>
              </a:gdLst>
              <a:ahLst/>
              <a:cxnLst>
                <a:cxn ang="0">
                  <a:pos x="T0" y="T1"/>
                </a:cxn>
                <a:cxn ang="0">
                  <a:pos x="T2" y="T3"/>
                </a:cxn>
                <a:cxn ang="0">
                  <a:pos x="T4" y="T5"/>
                </a:cxn>
                <a:cxn ang="0">
                  <a:pos x="T6" y="T7"/>
                </a:cxn>
                <a:cxn ang="0">
                  <a:pos x="T8" y="T9"/>
                </a:cxn>
              </a:cxnLst>
              <a:rect l="0" t="0" r="r" b="b"/>
              <a:pathLst>
                <a:path w="17" h="18">
                  <a:moveTo>
                    <a:pt x="10" y="0"/>
                  </a:moveTo>
                  <a:cubicBezTo>
                    <a:pt x="14" y="0"/>
                    <a:pt x="17" y="3"/>
                    <a:pt x="17" y="8"/>
                  </a:cubicBezTo>
                  <a:cubicBezTo>
                    <a:pt x="17" y="14"/>
                    <a:pt x="13" y="18"/>
                    <a:pt x="6" y="18"/>
                  </a:cubicBezTo>
                  <a:cubicBezTo>
                    <a:pt x="2" y="18"/>
                    <a:pt x="0" y="15"/>
                    <a:pt x="0" y="11"/>
                  </a:cubicBezTo>
                  <a:cubicBezTo>
                    <a:pt x="0" y="4"/>
                    <a:pt x="4"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7"/>
            <p:cNvSpPr>
              <a:spLocks noEditPoints="1"/>
            </p:cNvSpPr>
            <p:nvPr/>
          </p:nvSpPr>
          <p:spPr bwMode="auto">
            <a:xfrm>
              <a:off x="2621" y="2948"/>
              <a:ext cx="213" cy="170"/>
            </a:xfrm>
            <a:custGeom>
              <a:avLst/>
              <a:gdLst>
                <a:gd name="T0" fmla="*/ 44 w 90"/>
                <a:gd name="T1" fmla="*/ 1 h 72"/>
                <a:gd name="T2" fmla="*/ 47 w 90"/>
                <a:gd name="T3" fmla="*/ 1 h 72"/>
                <a:gd name="T4" fmla="*/ 82 w 90"/>
                <a:gd name="T5" fmla="*/ 21 h 72"/>
                <a:gd name="T6" fmla="*/ 77 w 90"/>
                <a:gd name="T7" fmla="*/ 59 h 72"/>
                <a:gd name="T8" fmla="*/ 40 w 90"/>
                <a:gd name="T9" fmla="*/ 72 h 72"/>
                <a:gd name="T10" fmla="*/ 13 w 90"/>
                <a:gd name="T11" fmla="*/ 63 h 72"/>
                <a:gd name="T12" fmla="*/ 4 w 90"/>
                <a:gd name="T13" fmla="*/ 51 h 72"/>
                <a:gd name="T14" fmla="*/ 13 w 90"/>
                <a:gd name="T15" fmla="*/ 13 h 72"/>
                <a:gd name="T16" fmla="*/ 44 w 90"/>
                <a:gd name="T17" fmla="*/ 1 h 72"/>
                <a:gd name="T18" fmla="*/ 63 w 90"/>
                <a:gd name="T19" fmla="*/ 47 h 72"/>
                <a:gd name="T20" fmla="*/ 66 w 90"/>
                <a:gd name="T21" fmla="*/ 30 h 72"/>
                <a:gd name="T22" fmla="*/ 43 w 90"/>
                <a:gd name="T23" fmla="*/ 21 h 72"/>
                <a:gd name="T24" fmla="*/ 19 w 90"/>
                <a:gd name="T25" fmla="*/ 30 h 72"/>
                <a:gd name="T26" fmla="*/ 29 w 90"/>
                <a:gd name="T27" fmla="*/ 52 h 72"/>
                <a:gd name="T28" fmla="*/ 40 w 90"/>
                <a:gd name="T29" fmla="*/ 54 h 72"/>
                <a:gd name="T30" fmla="*/ 63 w 90"/>
                <a:gd name="T31" fmla="*/ 4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72">
                  <a:moveTo>
                    <a:pt x="44" y="1"/>
                  </a:moveTo>
                  <a:cubicBezTo>
                    <a:pt x="45" y="1"/>
                    <a:pt x="46" y="1"/>
                    <a:pt x="47" y="1"/>
                  </a:cubicBezTo>
                  <a:cubicBezTo>
                    <a:pt x="64" y="0"/>
                    <a:pt x="75" y="8"/>
                    <a:pt x="82" y="21"/>
                  </a:cubicBezTo>
                  <a:cubicBezTo>
                    <a:pt x="90" y="34"/>
                    <a:pt x="88" y="49"/>
                    <a:pt x="77" y="59"/>
                  </a:cubicBezTo>
                  <a:cubicBezTo>
                    <a:pt x="68" y="68"/>
                    <a:pt x="55" y="72"/>
                    <a:pt x="40" y="72"/>
                  </a:cubicBezTo>
                  <a:cubicBezTo>
                    <a:pt x="32" y="72"/>
                    <a:pt x="22" y="68"/>
                    <a:pt x="13" y="63"/>
                  </a:cubicBezTo>
                  <a:cubicBezTo>
                    <a:pt x="9" y="60"/>
                    <a:pt x="6" y="56"/>
                    <a:pt x="4" y="51"/>
                  </a:cubicBezTo>
                  <a:cubicBezTo>
                    <a:pt x="0" y="39"/>
                    <a:pt x="1" y="23"/>
                    <a:pt x="13" y="13"/>
                  </a:cubicBezTo>
                  <a:cubicBezTo>
                    <a:pt x="22" y="5"/>
                    <a:pt x="32" y="0"/>
                    <a:pt x="44" y="1"/>
                  </a:cubicBezTo>
                  <a:moveTo>
                    <a:pt x="63" y="47"/>
                  </a:moveTo>
                  <a:cubicBezTo>
                    <a:pt x="69" y="42"/>
                    <a:pt x="70" y="36"/>
                    <a:pt x="66" y="30"/>
                  </a:cubicBezTo>
                  <a:cubicBezTo>
                    <a:pt x="60" y="20"/>
                    <a:pt x="55" y="18"/>
                    <a:pt x="43" y="21"/>
                  </a:cubicBezTo>
                  <a:cubicBezTo>
                    <a:pt x="35" y="24"/>
                    <a:pt x="27" y="27"/>
                    <a:pt x="19" y="30"/>
                  </a:cubicBezTo>
                  <a:cubicBezTo>
                    <a:pt x="17" y="44"/>
                    <a:pt x="19" y="48"/>
                    <a:pt x="29" y="52"/>
                  </a:cubicBezTo>
                  <a:cubicBezTo>
                    <a:pt x="33" y="53"/>
                    <a:pt x="36" y="54"/>
                    <a:pt x="40" y="54"/>
                  </a:cubicBezTo>
                  <a:cubicBezTo>
                    <a:pt x="48" y="55"/>
                    <a:pt x="56" y="53"/>
                    <a:pt x="63" y="4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8"/>
            <p:cNvSpPr/>
            <p:nvPr/>
          </p:nvSpPr>
          <p:spPr bwMode="auto">
            <a:xfrm>
              <a:off x="2396" y="3628"/>
              <a:ext cx="289" cy="47"/>
            </a:xfrm>
            <a:custGeom>
              <a:avLst/>
              <a:gdLst>
                <a:gd name="T0" fmla="*/ 0 w 122"/>
                <a:gd name="T1" fmla="*/ 10 h 20"/>
                <a:gd name="T2" fmla="*/ 27 w 122"/>
                <a:gd name="T3" fmla="*/ 6 h 20"/>
                <a:gd name="T4" fmla="*/ 97 w 122"/>
                <a:gd name="T5" fmla="*/ 1 h 20"/>
                <a:gd name="T6" fmla="*/ 122 w 122"/>
                <a:gd name="T7" fmla="*/ 8 h 20"/>
                <a:gd name="T8" fmla="*/ 114 w 122"/>
                <a:gd name="T9" fmla="*/ 14 h 20"/>
                <a:gd name="T10" fmla="*/ 99 w 122"/>
                <a:gd name="T11" fmla="*/ 17 h 20"/>
                <a:gd name="T12" fmla="*/ 16 w 122"/>
                <a:gd name="T13" fmla="*/ 17 h 20"/>
                <a:gd name="T14" fmla="*/ 0 w 122"/>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20">
                  <a:moveTo>
                    <a:pt x="0" y="10"/>
                  </a:moveTo>
                  <a:cubicBezTo>
                    <a:pt x="11" y="8"/>
                    <a:pt x="19" y="7"/>
                    <a:pt x="27" y="6"/>
                  </a:cubicBezTo>
                  <a:cubicBezTo>
                    <a:pt x="50" y="6"/>
                    <a:pt x="73" y="5"/>
                    <a:pt x="97" y="1"/>
                  </a:cubicBezTo>
                  <a:cubicBezTo>
                    <a:pt x="106" y="0"/>
                    <a:pt x="114" y="0"/>
                    <a:pt x="122" y="8"/>
                  </a:cubicBezTo>
                  <a:cubicBezTo>
                    <a:pt x="119" y="10"/>
                    <a:pt x="117" y="13"/>
                    <a:pt x="114" y="14"/>
                  </a:cubicBezTo>
                  <a:cubicBezTo>
                    <a:pt x="109" y="15"/>
                    <a:pt x="104" y="16"/>
                    <a:pt x="99" y="17"/>
                  </a:cubicBezTo>
                  <a:cubicBezTo>
                    <a:pt x="71" y="20"/>
                    <a:pt x="44" y="19"/>
                    <a:pt x="16" y="17"/>
                  </a:cubicBezTo>
                  <a:cubicBezTo>
                    <a:pt x="9" y="17"/>
                    <a:pt x="9" y="17"/>
                    <a:pt x="0" y="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9"/>
            <p:cNvSpPr/>
            <p:nvPr/>
          </p:nvSpPr>
          <p:spPr bwMode="auto">
            <a:xfrm>
              <a:off x="2148" y="1863"/>
              <a:ext cx="1185" cy="85"/>
            </a:xfrm>
            <a:custGeom>
              <a:avLst/>
              <a:gdLst>
                <a:gd name="T0" fmla="*/ 33 w 501"/>
                <a:gd name="T1" fmla="*/ 35 h 36"/>
                <a:gd name="T2" fmla="*/ 5 w 501"/>
                <a:gd name="T3" fmla="*/ 35 h 36"/>
                <a:gd name="T4" fmla="*/ 0 w 501"/>
                <a:gd name="T5" fmla="*/ 33 h 36"/>
                <a:gd name="T6" fmla="*/ 52 w 501"/>
                <a:gd name="T7" fmla="*/ 26 h 36"/>
                <a:gd name="T8" fmla="*/ 152 w 501"/>
                <a:gd name="T9" fmla="*/ 21 h 36"/>
                <a:gd name="T10" fmla="*/ 191 w 501"/>
                <a:gd name="T11" fmla="*/ 19 h 36"/>
                <a:gd name="T12" fmla="*/ 359 w 501"/>
                <a:gd name="T13" fmla="*/ 8 h 36"/>
                <a:gd name="T14" fmla="*/ 412 w 501"/>
                <a:gd name="T15" fmla="*/ 5 h 36"/>
                <a:gd name="T16" fmla="*/ 483 w 501"/>
                <a:gd name="T17" fmla="*/ 1 h 36"/>
                <a:gd name="T18" fmla="*/ 499 w 501"/>
                <a:gd name="T19" fmla="*/ 6 h 36"/>
                <a:gd name="T20" fmla="*/ 499 w 501"/>
                <a:gd name="T21" fmla="*/ 12 h 36"/>
                <a:gd name="T22" fmla="*/ 495 w 501"/>
                <a:gd name="T23" fmla="*/ 14 h 36"/>
                <a:gd name="T24" fmla="*/ 484 w 501"/>
                <a:gd name="T25" fmla="*/ 15 h 36"/>
                <a:gd name="T26" fmla="*/ 360 w 501"/>
                <a:gd name="T27" fmla="*/ 21 h 36"/>
                <a:gd name="T28" fmla="*/ 306 w 501"/>
                <a:gd name="T29" fmla="*/ 25 h 36"/>
                <a:gd name="T30" fmla="*/ 155 w 501"/>
                <a:gd name="T31" fmla="*/ 32 h 36"/>
                <a:gd name="T32" fmla="*/ 74 w 501"/>
                <a:gd name="T33" fmla="*/ 34 h 36"/>
                <a:gd name="T34" fmla="*/ 33 w 501"/>
                <a:gd name="T35"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1" h="36">
                  <a:moveTo>
                    <a:pt x="33" y="35"/>
                  </a:moveTo>
                  <a:cubicBezTo>
                    <a:pt x="24" y="36"/>
                    <a:pt x="14" y="36"/>
                    <a:pt x="5" y="35"/>
                  </a:cubicBezTo>
                  <a:cubicBezTo>
                    <a:pt x="3" y="35"/>
                    <a:pt x="1" y="34"/>
                    <a:pt x="0" y="33"/>
                  </a:cubicBezTo>
                  <a:cubicBezTo>
                    <a:pt x="17" y="28"/>
                    <a:pt x="34" y="26"/>
                    <a:pt x="52" y="26"/>
                  </a:cubicBezTo>
                  <a:cubicBezTo>
                    <a:pt x="85" y="24"/>
                    <a:pt x="119" y="23"/>
                    <a:pt x="152" y="21"/>
                  </a:cubicBezTo>
                  <a:cubicBezTo>
                    <a:pt x="165" y="21"/>
                    <a:pt x="178" y="20"/>
                    <a:pt x="191" y="19"/>
                  </a:cubicBezTo>
                  <a:cubicBezTo>
                    <a:pt x="247" y="15"/>
                    <a:pt x="303" y="13"/>
                    <a:pt x="359" y="8"/>
                  </a:cubicBezTo>
                  <a:cubicBezTo>
                    <a:pt x="376" y="6"/>
                    <a:pt x="394" y="6"/>
                    <a:pt x="412" y="5"/>
                  </a:cubicBezTo>
                  <a:cubicBezTo>
                    <a:pt x="436" y="3"/>
                    <a:pt x="459" y="2"/>
                    <a:pt x="483" y="1"/>
                  </a:cubicBezTo>
                  <a:cubicBezTo>
                    <a:pt x="489" y="0"/>
                    <a:pt x="495" y="1"/>
                    <a:pt x="499" y="6"/>
                  </a:cubicBezTo>
                  <a:cubicBezTo>
                    <a:pt x="501" y="7"/>
                    <a:pt x="501" y="11"/>
                    <a:pt x="499" y="12"/>
                  </a:cubicBezTo>
                  <a:cubicBezTo>
                    <a:pt x="497" y="13"/>
                    <a:pt x="496" y="14"/>
                    <a:pt x="495" y="14"/>
                  </a:cubicBezTo>
                  <a:cubicBezTo>
                    <a:pt x="491" y="15"/>
                    <a:pt x="488" y="15"/>
                    <a:pt x="484" y="15"/>
                  </a:cubicBezTo>
                  <a:cubicBezTo>
                    <a:pt x="443" y="17"/>
                    <a:pt x="401" y="19"/>
                    <a:pt x="360" y="21"/>
                  </a:cubicBezTo>
                  <a:cubicBezTo>
                    <a:pt x="342" y="22"/>
                    <a:pt x="324" y="24"/>
                    <a:pt x="306" y="25"/>
                  </a:cubicBezTo>
                  <a:cubicBezTo>
                    <a:pt x="256" y="28"/>
                    <a:pt x="205" y="30"/>
                    <a:pt x="155" y="32"/>
                  </a:cubicBezTo>
                  <a:cubicBezTo>
                    <a:pt x="128" y="34"/>
                    <a:pt x="101" y="33"/>
                    <a:pt x="74" y="34"/>
                  </a:cubicBezTo>
                  <a:cubicBezTo>
                    <a:pt x="60" y="34"/>
                    <a:pt x="47" y="35"/>
                    <a:pt x="33" y="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0"/>
            <p:cNvSpPr/>
            <p:nvPr/>
          </p:nvSpPr>
          <p:spPr bwMode="auto">
            <a:xfrm>
              <a:off x="2176" y="2377"/>
              <a:ext cx="1136" cy="85"/>
            </a:xfrm>
            <a:custGeom>
              <a:avLst/>
              <a:gdLst>
                <a:gd name="T0" fmla="*/ 38 w 480"/>
                <a:gd name="T1" fmla="*/ 35 h 36"/>
                <a:gd name="T2" fmla="*/ 11 w 480"/>
                <a:gd name="T3" fmla="*/ 36 h 36"/>
                <a:gd name="T4" fmla="*/ 0 w 480"/>
                <a:gd name="T5" fmla="*/ 31 h 36"/>
                <a:gd name="T6" fmla="*/ 12 w 480"/>
                <a:gd name="T7" fmla="*/ 27 h 36"/>
                <a:gd name="T8" fmla="*/ 163 w 480"/>
                <a:gd name="T9" fmla="*/ 18 h 36"/>
                <a:gd name="T10" fmla="*/ 322 w 480"/>
                <a:gd name="T11" fmla="*/ 12 h 36"/>
                <a:gd name="T12" fmla="*/ 454 w 480"/>
                <a:gd name="T13" fmla="*/ 3 h 36"/>
                <a:gd name="T14" fmla="*/ 471 w 480"/>
                <a:gd name="T15" fmla="*/ 1 h 36"/>
                <a:gd name="T16" fmla="*/ 479 w 480"/>
                <a:gd name="T17" fmla="*/ 8 h 36"/>
                <a:gd name="T18" fmla="*/ 473 w 480"/>
                <a:gd name="T19" fmla="*/ 17 h 36"/>
                <a:gd name="T20" fmla="*/ 456 w 480"/>
                <a:gd name="T21" fmla="*/ 20 h 36"/>
                <a:gd name="T22" fmla="*/ 348 w 480"/>
                <a:gd name="T23" fmla="*/ 27 h 36"/>
                <a:gd name="T24" fmla="*/ 186 w 480"/>
                <a:gd name="T25" fmla="*/ 31 h 36"/>
                <a:gd name="T26" fmla="*/ 92 w 480"/>
                <a:gd name="T27" fmla="*/ 32 h 36"/>
                <a:gd name="T28" fmla="*/ 38 w 480"/>
                <a:gd name="T29"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0" h="36">
                  <a:moveTo>
                    <a:pt x="38" y="35"/>
                  </a:moveTo>
                  <a:cubicBezTo>
                    <a:pt x="29" y="35"/>
                    <a:pt x="20" y="36"/>
                    <a:pt x="11" y="36"/>
                  </a:cubicBezTo>
                  <a:cubicBezTo>
                    <a:pt x="7" y="36"/>
                    <a:pt x="3" y="35"/>
                    <a:pt x="0" y="31"/>
                  </a:cubicBezTo>
                  <a:cubicBezTo>
                    <a:pt x="3" y="28"/>
                    <a:pt x="8" y="28"/>
                    <a:pt x="12" y="27"/>
                  </a:cubicBezTo>
                  <a:cubicBezTo>
                    <a:pt x="62" y="21"/>
                    <a:pt x="113" y="19"/>
                    <a:pt x="163" y="18"/>
                  </a:cubicBezTo>
                  <a:cubicBezTo>
                    <a:pt x="216" y="17"/>
                    <a:pt x="269" y="14"/>
                    <a:pt x="322" y="12"/>
                  </a:cubicBezTo>
                  <a:cubicBezTo>
                    <a:pt x="366" y="10"/>
                    <a:pt x="410" y="8"/>
                    <a:pt x="454" y="3"/>
                  </a:cubicBezTo>
                  <a:cubicBezTo>
                    <a:pt x="459" y="2"/>
                    <a:pt x="465" y="1"/>
                    <a:pt x="471" y="1"/>
                  </a:cubicBezTo>
                  <a:cubicBezTo>
                    <a:pt x="476" y="0"/>
                    <a:pt x="479" y="3"/>
                    <a:pt x="479" y="8"/>
                  </a:cubicBezTo>
                  <a:cubicBezTo>
                    <a:pt x="480" y="12"/>
                    <a:pt x="478" y="16"/>
                    <a:pt x="473" y="17"/>
                  </a:cubicBezTo>
                  <a:cubicBezTo>
                    <a:pt x="468" y="18"/>
                    <a:pt x="462" y="20"/>
                    <a:pt x="456" y="20"/>
                  </a:cubicBezTo>
                  <a:cubicBezTo>
                    <a:pt x="420" y="24"/>
                    <a:pt x="384" y="26"/>
                    <a:pt x="348" y="27"/>
                  </a:cubicBezTo>
                  <a:cubicBezTo>
                    <a:pt x="294" y="28"/>
                    <a:pt x="240" y="30"/>
                    <a:pt x="186" y="31"/>
                  </a:cubicBezTo>
                  <a:cubicBezTo>
                    <a:pt x="155" y="32"/>
                    <a:pt x="123" y="32"/>
                    <a:pt x="92" y="32"/>
                  </a:cubicBezTo>
                  <a:cubicBezTo>
                    <a:pt x="74" y="33"/>
                    <a:pt x="56" y="34"/>
                    <a:pt x="38" y="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1"/>
            <p:cNvSpPr/>
            <p:nvPr/>
          </p:nvSpPr>
          <p:spPr bwMode="auto">
            <a:xfrm>
              <a:off x="2169" y="2235"/>
              <a:ext cx="1214" cy="62"/>
            </a:xfrm>
            <a:custGeom>
              <a:avLst/>
              <a:gdLst>
                <a:gd name="T0" fmla="*/ 135 w 513"/>
                <a:gd name="T1" fmla="*/ 21 h 26"/>
                <a:gd name="T2" fmla="*/ 48 w 513"/>
                <a:gd name="T3" fmla="*/ 24 h 26"/>
                <a:gd name="T4" fmla="*/ 9 w 513"/>
                <a:gd name="T5" fmla="*/ 26 h 26"/>
                <a:gd name="T6" fmla="*/ 0 w 513"/>
                <a:gd name="T7" fmla="*/ 24 h 26"/>
                <a:gd name="T8" fmla="*/ 137 w 513"/>
                <a:gd name="T9" fmla="*/ 11 h 26"/>
                <a:gd name="T10" fmla="*/ 330 w 513"/>
                <a:gd name="T11" fmla="*/ 5 h 26"/>
                <a:gd name="T12" fmla="*/ 391 w 513"/>
                <a:gd name="T13" fmla="*/ 2 h 26"/>
                <a:gd name="T14" fmla="*/ 496 w 513"/>
                <a:gd name="T15" fmla="*/ 0 h 26"/>
                <a:gd name="T16" fmla="*/ 511 w 513"/>
                <a:gd name="T17" fmla="*/ 4 h 26"/>
                <a:gd name="T18" fmla="*/ 511 w 513"/>
                <a:gd name="T19" fmla="*/ 11 h 26"/>
                <a:gd name="T20" fmla="*/ 502 w 513"/>
                <a:gd name="T21" fmla="*/ 14 h 26"/>
                <a:gd name="T22" fmla="*/ 484 w 513"/>
                <a:gd name="T23" fmla="*/ 15 h 26"/>
                <a:gd name="T24" fmla="*/ 379 w 513"/>
                <a:gd name="T25" fmla="*/ 16 h 26"/>
                <a:gd name="T26" fmla="*/ 285 w 513"/>
                <a:gd name="T27" fmla="*/ 19 h 26"/>
                <a:gd name="T28" fmla="*/ 135 w 513"/>
                <a:gd name="T29"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3" h="26">
                  <a:moveTo>
                    <a:pt x="135" y="21"/>
                  </a:moveTo>
                  <a:cubicBezTo>
                    <a:pt x="106" y="22"/>
                    <a:pt x="77" y="23"/>
                    <a:pt x="48" y="24"/>
                  </a:cubicBezTo>
                  <a:cubicBezTo>
                    <a:pt x="35" y="24"/>
                    <a:pt x="22" y="26"/>
                    <a:pt x="9" y="26"/>
                  </a:cubicBezTo>
                  <a:cubicBezTo>
                    <a:pt x="6" y="26"/>
                    <a:pt x="3" y="25"/>
                    <a:pt x="0" y="24"/>
                  </a:cubicBezTo>
                  <a:cubicBezTo>
                    <a:pt x="45" y="14"/>
                    <a:pt x="91" y="12"/>
                    <a:pt x="137" y="11"/>
                  </a:cubicBezTo>
                  <a:cubicBezTo>
                    <a:pt x="201" y="10"/>
                    <a:pt x="266" y="7"/>
                    <a:pt x="330" y="5"/>
                  </a:cubicBezTo>
                  <a:cubicBezTo>
                    <a:pt x="351" y="5"/>
                    <a:pt x="371" y="2"/>
                    <a:pt x="391" y="2"/>
                  </a:cubicBezTo>
                  <a:cubicBezTo>
                    <a:pt x="426" y="1"/>
                    <a:pt x="461" y="0"/>
                    <a:pt x="496" y="0"/>
                  </a:cubicBezTo>
                  <a:cubicBezTo>
                    <a:pt x="501" y="0"/>
                    <a:pt x="506" y="1"/>
                    <a:pt x="511" y="4"/>
                  </a:cubicBezTo>
                  <a:cubicBezTo>
                    <a:pt x="513" y="5"/>
                    <a:pt x="513" y="10"/>
                    <a:pt x="511" y="11"/>
                  </a:cubicBezTo>
                  <a:cubicBezTo>
                    <a:pt x="508" y="13"/>
                    <a:pt x="505" y="14"/>
                    <a:pt x="502" y="14"/>
                  </a:cubicBezTo>
                  <a:cubicBezTo>
                    <a:pt x="496" y="15"/>
                    <a:pt x="490" y="15"/>
                    <a:pt x="484" y="15"/>
                  </a:cubicBezTo>
                  <a:cubicBezTo>
                    <a:pt x="449" y="15"/>
                    <a:pt x="414" y="15"/>
                    <a:pt x="379" y="16"/>
                  </a:cubicBezTo>
                  <a:cubicBezTo>
                    <a:pt x="348" y="16"/>
                    <a:pt x="316" y="18"/>
                    <a:pt x="285" y="19"/>
                  </a:cubicBezTo>
                  <a:cubicBezTo>
                    <a:pt x="235" y="20"/>
                    <a:pt x="185" y="20"/>
                    <a:pt x="135" y="2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2"/>
            <p:cNvSpPr/>
            <p:nvPr/>
          </p:nvSpPr>
          <p:spPr bwMode="auto">
            <a:xfrm>
              <a:off x="2129" y="1761"/>
              <a:ext cx="1247" cy="71"/>
            </a:xfrm>
            <a:custGeom>
              <a:avLst/>
              <a:gdLst>
                <a:gd name="T0" fmla="*/ 255 w 527"/>
                <a:gd name="T1" fmla="*/ 24 h 30"/>
                <a:gd name="T2" fmla="*/ 12 w 527"/>
                <a:gd name="T3" fmla="*/ 28 h 30"/>
                <a:gd name="T4" fmla="*/ 0 w 527"/>
                <a:gd name="T5" fmla="*/ 23 h 30"/>
                <a:gd name="T6" fmla="*/ 12 w 527"/>
                <a:gd name="T7" fmla="*/ 20 h 30"/>
                <a:gd name="T8" fmla="*/ 33 w 527"/>
                <a:gd name="T9" fmla="*/ 20 h 30"/>
                <a:gd name="T10" fmla="*/ 183 w 527"/>
                <a:gd name="T11" fmla="*/ 16 h 30"/>
                <a:gd name="T12" fmla="*/ 315 w 527"/>
                <a:gd name="T13" fmla="*/ 8 h 30"/>
                <a:gd name="T14" fmla="*/ 482 w 527"/>
                <a:gd name="T15" fmla="*/ 1 h 30"/>
                <a:gd name="T16" fmla="*/ 508 w 527"/>
                <a:gd name="T17" fmla="*/ 1 h 30"/>
                <a:gd name="T18" fmla="*/ 523 w 527"/>
                <a:gd name="T19" fmla="*/ 2 h 30"/>
                <a:gd name="T20" fmla="*/ 527 w 527"/>
                <a:gd name="T21" fmla="*/ 7 h 30"/>
                <a:gd name="T22" fmla="*/ 523 w 527"/>
                <a:gd name="T23" fmla="*/ 13 h 30"/>
                <a:gd name="T24" fmla="*/ 510 w 527"/>
                <a:gd name="T25" fmla="*/ 14 h 30"/>
                <a:gd name="T26" fmla="*/ 460 w 527"/>
                <a:gd name="T27" fmla="*/ 16 h 30"/>
                <a:gd name="T28" fmla="*/ 313 w 527"/>
                <a:gd name="T29" fmla="*/ 22 h 30"/>
                <a:gd name="T30" fmla="*/ 255 w 527"/>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7" h="30">
                  <a:moveTo>
                    <a:pt x="255" y="24"/>
                  </a:moveTo>
                  <a:cubicBezTo>
                    <a:pt x="174" y="27"/>
                    <a:pt x="93" y="30"/>
                    <a:pt x="12" y="28"/>
                  </a:cubicBezTo>
                  <a:cubicBezTo>
                    <a:pt x="8" y="28"/>
                    <a:pt x="4" y="29"/>
                    <a:pt x="0" y="23"/>
                  </a:cubicBezTo>
                  <a:cubicBezTo>
                    <a:pt x="5" y="22"/>
                    <a:pt x="9" y="20"/>
                    <a:pt x="12" y="20"/>
                  </a:cubicBezTo>
                  <a:cubicBezTo>
                    <a:pt x="19" y="20"/>
                    <a:pt x="26" y="20"/>
                    <a:pt x="33" y="20"/>
                  </a:cubicBezTo>
                  <a:cubicBezTo>
                    <a:pt x="83" y="19"/>
                    <a:pt x="133" y="18"/>
                    <a:pt x="183" y="16"/>
                  </a:cubicBezTo>
                  <a:cubicBezTo>
                    <a:pt x="227" y="14"/>
                    <a:pt x="271" y="11"/>
                    <a:pt x="315" y="8"/>
                  </a:cubicBezTo>
                  <a:cubicBezTo>
                    <a:pt x="371" y="5"/>
                    <a:pt x="426" y="2"/>
                    <a:pt x="482" y="1"/>
                  </a:cubicBezTo>
                  <a:cubicBezTo>
                    <a:pt x="491" y="1"/>
                    <a:pt x="499" y="0"/>
                    <a:pt x="508" y="1"/>
                  </a:cubicBezTo>
                  <a:cubicBezTo>
                    <a:pt x="513" y="1"/>
                    <a:pt x="518" y="1"/>
                    <a:pt x="523" y="2"/>
                  </a:cubicBezTo>
                  <a:cubicBezTo>
                    <a:pt x="525" y="3"/>
                    <a:pt x="527" y="6"/>
                    <a:pt x="527" y="7"/>
                  </a:cubicBezTo>
                  <a:cubicBezTo>
                    <a:pt x="527" y="9"/>
                    <a:pt x="525" y="12"/>
                    <a:pt x="523" y="13"/>
                  </a:cubicBezTo>
                  <a:cubicBezTo>
                    <a:pt x="519" y="14"/>
                    <a:pt x="514" y="14"/>
                    <a:pt x="510" y="14"/>
                  </a:cubicBezTo>
                  <a:cubicBezTo>
                    <a:pt x="493" y="15"/>
                    <a:pt x="477" y="16"/>
                    <a:pt x="460" y="16"/>
                  </a:cubicBezTo>
                  <a:cubicBezTo>
                    <a:pt x="411" y="16"/>
                    <a:pt x="362" y="19"/>
                    <a:pt x="313" y="22"/>
                  </a:cubicBezTo>
                  <a:cubicBezTo>
                    <a:pt x="294" y="23"/>
                    <a:pt x="274" y="24"/>
                    <a:pt x="255"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3"/>
            <p:cNvSpPr>
              <a:spLocks noEditPoints="1"/>
            </p:cNvSpPr>
            <p:nvPr/>
          </p:nvSpPr>
          <p:spPr bwMode="auto">
            <a:xfrm>
              <a:off x="1643" y="1550"/>
              <a:ext cx="474" cy="524"/>
            </a:xfrm>
            <a:custGeom>
              <a:avLst/>
              <a:gdLst>
                <a:gd name="T0" fmla="*/ 197 w 200"/>
                <a:gd name="T1" fmla="*/ 4 h 221"/>
                <a:gd name="T2" fmla="*/ 199 w 200"/>
                <a:gd name="T3" fmla="*/ 14 h 221"/>
                <a:gd name="T4" fmla="*/ 193 w 200"/>
                <a:gd name="T5" fmla="*/ 27 h 221"/>
                <a:gd name="T6" fmla="*/ 125 w 200"/>
                <a:gd name="T7" fmla="*/ 124 h 221"/>
                <a:gd name="T8" fmla="*/ 120 w 200"/>
                <a:gd name="T9" fmla="*/ 145 h 221"/>
                <a:gd name="T10" fmla="*/ 125 w 200"/>
                <a:gd name="T11" fmla="*/ 199 h 221"/>
                <a:gd name="T12" fmla="*/ 112 w 200"/>
                <a:gd name="T13" fmla="*/ 214 h 221"/>
                <a:gd name="T14" fmla="*/ 88 w 200"/>
                <a:gd name="T15" fmla="*/ 215 h 221"/>
                <a:gd name="T16" fmla="*/ 24 w 200"/>
                <a:gd name="T17" fmla="*/ 220 h 221"/>
                <a:gd name="T18" fmla="*/ 4 w 200"/>
                <a:gd name="T19" fmla="*/ 202 h 221"/>
                <a:gd name="T20" fmla="*/ 2 w 200"/>
                <a:gd name="T21" fmla="*/ 176 h 221"/>
                <a:gd name="T22" fmla="*/ 0 w 200"/>
                <a:gd name="T23" fmla="*/ 141 h 221"/>
                <a:gd name="T24" fmla="*/ 0 w 200"/>
                <a:gd name="T25" fmla="*/ 122 h 221"/>
                <a:gd name="T26" fmla="*/ 16 w 200"/>
                <a:gd name="T27" fmla="*/ 104 h 221"/>
                <a:gd name="T28" fmla="*/ 27 w 200"/>
                <a:gd name="T29" fmla="*/ 102 h 221"/>
                <a:gd name="T30" fmla="*/ 70 w 200"/>
                <a:gd name="T31" fmla="*/ 98 h 221"/>
                <a:gd name="T32" fmla="*/ 113 w 200"/>
                <a:gd name="T33" fmla="*/ 101 h 221"/>
                <a:gd name="T34" fmla="*/ 133 w 200"/>
                <a:gd name="T35" fmla="*/ 71 h 221"/>
                <a:gd name="T36" fmla="*/ 176 w 200"/>
                <a:gd name="T37" fmla="*/ 12 h 221"/>
                <a:gd name="T38" fmla="*/ 184 w 200"/>
                <a:gd name="T39" fmla="*/ 3 h 221"/>
                <a:gd name="T40" fmla="*/ 197 w 200"/>
                <a:gd name="T41" fmla="*/ 4 h 221"/>
                <a:gd name="T42" fmla="*/ 105 w 200"/>
                <a:gd name="T43" fmla="*/ 193 h 221"/>
                <a:gd name="T44" fmla="*/ 103 w 200"/>
                <a:gd name="T45" fmla="*/ 165 h 221"/>
                <a:gd name="T46" fmla="*/ 101 w 200"/>
                <a:gd name="T47" fmla="*/ 162 h 221"/>
                <a:gd name="T48" fmla="*/ 96 w 200"/>
                <a:gd name="T49" fmla="*/ 167 h 221"/>
                <a:gd name="T50" fmla="*/ 86 w 200"/>
                <a:gd name="T51" fmla="*/ 184 h 221"/>
                <a:gd name="T52" fmla="*/ 62 w 200"/>
                <a:gd name="T53" fmla="*/ 183 h 221"/>
                <a:gd name="T54" fmla="*/ 45 w 200"/>
                <a:gd name="T55" fmla="*/ 143 h 221"/>
                <a:gd name="T56" fmla="*/ 45 w 200"/>
                <a:gd name="T57" fmla="*/ 135 h 221"/>
                <a:gd name="T58" fmla="*/ 55 w 200"/>
                <a:gd name="T59" fmla="*/ 131 h 221"/>
                <a:gd name="T60" fmla="*/ 67 w 200"/>
                <a:gd name="T61" fmla="*/ 148 h 221"/>
                <a:gd name="T62" fmla="*/ 75 w 200"/>
                <a:gd name="T63" fmla="*/ 158 h 221"/>
                <a:gd name="T64" fmla="*/ 96 w 200"/>
                <a:gd name="T65" fmla="*/ 126 h 221"/>
                <a:gd name="T66" fmla="*/ 95 w 200"/>
                <a:gd name="T67" fmla="*/ 115 h 221"/>
                <a:gd name="T68" fmla="*/ 74 w 200"/>
                <a:gd name="T69" fmla="*/ 116 h 221"/>
                <a:gd name="T70" fmla="*/ 29 w 200"/>
                <a:gd name="T71" fmla="*/ 122 h 221"/>
                <a:gd name="T72" fmla="*/ 16 w 200"/>
                <a:gd name="T73" fmla="*/ 125 h 221"/>
                <a:gd name="T74" fmla="*/ 23 w 200"/>
                <a:gd name="T75" fmla="*/ 201 h 221"/>
                <a:gd name="T76" fmla="*/ 105 w 200"/>
                <a:gd name="T77"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0" h="221">
                  <a:moveTo>
                    <a:pt x="197" y="4"/>
                  </a:moveTo>
                  <a:cubicBezTo>
                    <a:pt x="200" y="7"/>
                    <a:pt x="200" y="11"/>
                    <a:pt x="199" y="14"/>
                  </a:cubicBezTo>
                  <a:cubicBezTo>
                    <a:pt x="197" y="19"/>
                    <a:pt x="196" y="24"/>
                    <a:pt x="193" y="27"/>
                  </a:cubicBezTo>
                  <a:cubicBezTo>
                    <a:pt x="168" y="58"/>
                    <a:pt x="147" y="92"/>
                    <a:pt x="125" y="124"/>
                  </a:cubicBezTo>
                  <a:cubicBezTo>
                    <a:pt x="120" y="131"/>
                    <a:pt x="119" y="137"/>
                    <a:pt x="120" y="145"/>
                  </a:cubicBezTo>
                  <a:cubicBezTo>
                    <a:pt x="122" y="163"/>
                    <a:pt x="123" y="181"/>
                    <a:pt x="125" y="199"/>
                  </a:cubicBezTo>
                  <a:cubicBezTo>
                    <a:pt x="125" y="209"/>
                    <a:pt x="122" y="213"/>
                    <a:pt x="112" y="214"/>
                  </a:cubicBezTo>
                  <a:cubicBezTo>
                    <a:pt x="104" y="214"/>
                    <a:pt x="96" y="215"/>
                    <a:pt x="88" y="215"/>
                  </a:cubicBezTo>
                  <a:cubicBezTo>
                    <a:pt x="67" y="217"/>
                    <a:pt x="46" y="221"/>
                    <a:pt x="24" y="220"/>
                  </a:cubicBezTo>
                  <a:cubicBezTo>
                    <a:pt x="9" y="220"/>
                    <a:pt x="6" y="218"/>
                    <a:pt x="4" y="202"/>
                  </a:cubicBezTo>
                  <a:cubicBezTo>
                    <a:pt x="3" y="194"/>
                    <a:pt x="3" y="185"/>
                    <a:pt x="2" y="176"/>
                  </a:cubicBezTo>
                  <a:cubicBezTo>
                    <a:pt x="1" y="164"/>
                    <a:pt x="1" y="153"/>
                    <a:pt x="0" y="141"/>
                  </a:cubicBezTo>
                  <a:cubicBezTo>
                    <a:pt x="0" y="135"/>
                    <a:pt x="0" y="128"/>
                    <a:pt x="0" y="122"/>
                  </a:cubicBezTo>
                  <a:cubicBezTo>
                    <a:pt x="1" y="112"/>
                    <a:pt x="6" y="106"/>
                    <a:pt x="16" y="104"/>
                  </a:cubicBezTo>
                  <a:cubicBezTo>
                    <a:pt x="19" y="103"/>
                    <a:pt x="23" y="103"/>
                    <a:pt x="27" y="102"/>
                  </a:cubicBezTo>
                  <a:cubicBezTo>
                    <a:pt x="42" y="101"/>
                    <a:pt x="56" y="99"/>
                    <a:pt x="70" y="98"/>
                  </a:cubicBezTo>
                  <a:cubicBezTo>
                    <a:pt x="84" y="97"/>
                    <a:pt x="98" y="94"/>
                    <a:pt x="113" y="101"/>
                  </a:cubicBezTo>
                  <a:cubicBezTo>
                    <a:pt x="120" y="90"/>
                    <a:pt x="126" y="81"/>
                    <a:pt x="133" y="71"/>
                  </a:cubicBezTo>
                  <a:cubicBezTo>
                    <a:pt x="147" y="51"/>
                    <a:pt x="161" y="31"/>
                    <a:pt x="176" y="12"/>
                  </a:cubicBezTo>
                  <a:cubicBezTo>
                    <a:pt x="178" y="8"/>
                    <a:pt x="181" y="6"/>
                    <a:pt x="184" y="3"/>
                  </a:cubicBezTo>
                  <a:cubicBezTo>
                    <a:pt x="189" y="0"/>
                    <a:pt x="193" y="1"/>
                    <a:pt x="197" y="4"/>
                  </a:cubicBezTo>
                  <a:moveTo>
                    <a:pt x="105" y="193"/>
                  </a:moveTo>
                  <a:cubicBezTo>
                    <a:pt x="104" y="184"/>
                    <a:pt x="104" y="174"/>
                    <a:pt x="103" y="165"/>
                  </a:cubicBezTo>
                  <a:cubicBezTo>
                    <a:pt x="103" y="164"/>
                    <a:pt x="102" y="164"/>
                    <a:pt x="101" y="162"/>
                  </a:cubicBezTo>
                  <a:cubicBezTo>
                    <a:pt x="99" y="164"/>
                    <a:pt x="97" y="165"/>
                    <a:pt x="96" y="167"/>
                  </a:cubicBezTo>
                  <a:cubicBezTo>
                    <a:pt x="93" y="173"/>
                    <a:pt x="90" y="178"/>
                    <a:pt x="86" y="184"/>
                  </a:cubicBezTo>
                  <a:cubicBezTo>
                    <a:pt x="79" y="194"/>
                    <a:pt x="68" y="194"/>
                    <a:pt x="62" y="183"/>
                  </a:cubicBezTo>
                  <a:cubicBezTo>
                    <a:pt x="56" y="170"/>
                    <a:pt x="50" y="157"/>
                    <a:pt x="45" y="143"/>
                  </a:cubicBezTo>
                  <a:cubicBezTo>
                    <a:pt x="44" y="141"/>
                    <a:pt x="44" y="137"/>
                    <a:pt x="45" y="135"/>
                  </a:cubicBezTo>
                  <a:cubicBezTo>
                    <a:pt x="46" y="130"/>
                    <a:pt x="51" y="129"/>
                    <a:pt x="55" y="131"/>
                  </a:cubicBezTo>
                  <a:cubicBezTo>
                    <a:pt x="61" y="135"/>
                    <a:pt x="64" y="141"/>
                    <a:pt x="67" y="148"/>
                  </a:cubicBezTo>
                  <a:cubicBezTo>
                    <a:pt x="69" y="151"/>
                    <a:pt x="69" y="156"/>
                    <a:pt x="75" y="158"/>
                  </a:cubicBezTo>
                  <a:cubicBezTo>
                    <a:pt x="82" y="147"/>
                    <a:pt x="89" y="137"/>
                    <a:pt x="96" y="126"/>
                  </a:cubicBezTo>
                  <a:cubicBezTo>
                    <a:pt x="98" y="123"/>
                    <a:pt x="99" y="119"/>
                    <a:pt x="95" y="115"/>
                  </a:cubicBezTo>
                  <a:cubicBezTo>
                    <a:pt x="89" y="114"/>
                    <a:pt x="81" y="115"/>
                    <a:pt x="74" y="116"/>
                  </a:cubicBezTo>
                  <a:cubicBezTo>
                    <a:pt x="59" y="118"/>
                    <a:pt x="45" y="122"/>
                    <a:pt x="29" y="122"/>
                  </a:cubicBezTo>
                  <a:cubicBezTo>
                    <a:pt x="25" y="122"/>
                    <a:pt x="21" y="124"/>
                    <a:pt x="16" y="125"/>
                  </a:cubicBezTo>
                  <a:cubicBezTo>
                    <a:pt x="18" y="151"/>
                    <a:pt x="20" y="175"/>
                    <a:pt x="23" y="201"/>
                  </a:cubicBezTo>
                  <a:cubicBezTo>
                    <a:pt x="38" y="202"/>
                    <a:pt x="94" y="197"/>
                    <a:pt x="105" y="19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
            <p:cNvSpPr>
              <a:spLocks noEditPoints="1"/>
            </p:cNvSpPr>
            <p:nvPr/>
          </p:nvSpPr>
          <p:spPr bwMode="auto">
            <a:xfrm>
              <a:off x="1665" y="2067"/>
              <a:ext cx="423" cy="445"/>
            </a:xfrm>
            <a:custGeom>
              <a:avLst/>
              <a:gdLst>
                <a:gd name="T0" fmla="*/ 169 w 179"/>
                <a:gd name="T1" fmla="*/ 0 h 188"/>
                <a:gd name="T2" fmla="*/ 172 w 179"/>
                <a:gd name="T3" fmla="*/ 25 h 188"/>
                <a:gd name="T4" fmla="*/ 134 w 179"/>
                <a:gd name="T5" fmla="*/ 85 h 188"/>
                <a:gd name="T6" fmla="*/ 131 w 179"/>
                <a:gd name="T7" fmla="*/ 97 h 188"/>
                <a:gd name="T8" fmla="*/ 134 w 179"/>
                <a:gd name="T9" fmla="*/ 171 h 188"/>
                <a:gd name="T10" fmla="*/ 121 w 179"/>
                <a:gd name="T11" fmla="*/ 184 h 188"/>
                <a:gd name="T12" fmla="*/ 93 w 179"/>
                <a:gd name="T13" fmla="*/ 185 h 188"/>
                <a:gd name="T14" fmla="*/ 50 w 179"/>
                <a:gd name="T15" fmla="*/ 187 h 188"/>
                <a:gd name="T16" fmla="*/ 21 w 179"/>
                <a:gd name="T17" fmla="*/ 187 h 188"/>
                <a:gd name="T18" fmla="*/ 4 w 179"/>
                <a:gd name="T19" fmla="*/ 170 h 188"/>
                <a:gd name="T20" fmla="*/ 1 w 179"/>
                <a:gd name="T21" fmla="*/ 113 h 188"/>
                <a:gd name="T22" fmla="*/ 0 w 179"/>
                <a:gd name="T23" fmla="*/ 85 h 188"/>
                <a:gd name="T24" fmla="*/ 0 w 179"/>
                <a:gd name="T25" fmla="*/ 79 h 188"/>
                <a:gd name="T26" fmla="*/ 8 w 179"/>
                <a:gd name="T27" fmla="*/ 68 h 188"/>
                <a:gd name="T28" fmla="*/ 18 w 179"/>
                <a:gd name="T29" fmla="*/ 66 h 188"/>
                <a:gd name="T30" fmla="*/ 78 w 179"/>
                <a:gd name="T31" fmla="*/ 62 h 188"/>
                <a:gd name="T32" fmla="*/ 108 w 179"/>
                <a:gd name="T33" fmla="*/ 65 h 188"/>
                <a:gd name="T34" fmla="*/ 120 w 179"/>
                <a:gd name="T35" fmla="*/ 60 h 188"/>
                <a:gd name="T36" fmla="*/ 151 w 179"/>
                <a:gd name="T37" fmla="*/ 12 h 188"/>
                <a:gd name="T38" fmla="*/ 169 w 179"/>
                <a:gd name="T39" fmla="*/ 0 h 188"/>
                <a:gd name="T40" fmla="*/ 115 w 179"/>
                <a:gd name="T41" fmla="*/ 164 h 188"/>
                <a:gd name="T42" fmla="*/ 112 w 179"/>
                <a:gd name="T43" fmla="*/ 118 h 188"/>
                <a:gd name="T44" fmla="*/ 108 w 179"/>
                <a:gd name="T45" fmla="*/ 124 h 188"/>
                <a:gd name="T46" fmla="*/ 100 w 179"/>
                <a:gd name="T47" fmla="*/ 140 h 188"/>
                <a:gd name="T48" fmla="*/ 94 w 179"/>
                <a:gd name="T49" fmla="*/ 152 h 188"/>
                <a:gd name="T50" fmla="*/ 80 w 179"/>
                <a:gd name="T51" fmla="*/ 157 h 188"/>
                <a:gd name="T52" fmla="*/ 73 w 179"/>
                <a:gd name="T53" fmla="*/ 149 h 188"/>
                <a:gd name="T54" fmla="*/ 61 w 179"/>
                <a:gd name="T55" fmla="*/ 105 h 188"/>
                <a:gd name="T56" fmla="*/ 60 w 179"/>
                <a:gd name="T57" fmla="*/ 97 h 188"/>
                <a:gd name="T58" fmla="*/ 66 w 179"/>
                <a:gd name="T59" fmla="*/ 90 h 188"/>
                <a:gd name="T60" fmla="*/ 84 w 179"/>
                <a:gd name="T61" fmla="*/ 115 h 188"/>
                <a:gd name="T62" fmla="*/ 104 w 179"/>
                <a:gd name="T63" fmla="*/ 84 h 188"/>
                <a:gd name="T64" fmla="*/ 86 w 179"/>
                <a:gd name="T65" fmla="*/ 77 h 188"/>
                <a:gd name="T66" fmla="*/ 26 w 179"/>
                <a:gd name="T67" fmla="*/ 82 h 188"/>
                <a:gd name="T68" fmla="*/ 18 w 179"/>
                <a:gd name="T69" fmla="*/ 84 h 188"/>
                <a:gd name="T70" fmla="*/ 19 w 179"/>
                <a:gd name="T71" fmla="*/ 113 h 188"/>
                <a:gd name="T72" fmla="*/ 22 w 179"/>
                <a:gd name="T73" fmla="*/ 141 h 188"/>
                <a:gd name="T74" fmla="*/ 25 w 179"/>
                <a:gd name="T75" fmla="*/ 169 h 188"/>
                <a:gd name="T76" fmla="*/ 40 w 179"/>
                <a:gd name="T77" fmla="*/ 169 h 188"/>
                <a:gd name="T78" fmla="*/ 71 w 179"/>
                <a:gd name="T79" fmla="*/ 167 h 188"/>
                <a:gd name="T80" fmla="*/ 106 w 179"/>
                <a:gd name="T81" fmla="*/ 166 h 188"/>
                <a:gd name="T82" fmla="*/ 115 w 179"/>
                <a:gd name="T83" fmla="*/ 16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9" h="188">
                  <a:moveTo>
                    <a:pt x="169" y="0"/>
                  </a:moveTo>
                  <a:cubicBezTo>
                    <a:pt x="179" y="13"/>
                    <a:pt x="179" y="14"/>
                    <a:pt x="172" y="25"/>
                  </a:cubicBezTo>
                  <a:cubicBezTo>
                    <a:pt x="159" y="45"/>
                    <a:pt x="147" y="65"/>
                    <a:pt x="134" y="85"/>
                  </a:cubicBezTo>
                  <a:cubicBezTo>
                    <a:pt x="131" y="89"/>
                    <a:pt x="131" y="93"/>
                    <a:pt x="131" y="97"/>
                  </a:cubicBezTo>
                  <a:cubicBezTo>
                    <a:pt x="132" y="122"/>
                    <a:pt x="133" y="146"/>
                    <a:pt x="134" y="171"/>
                  </a:cubicBezTo>
                  <a:cubicBezTo>
                    <a:pt x="134" y="180"/>
                    <a:pt x="130" y="184"/>
                    <a:pt x="121" y="184"/>
                  </a:cubicBezTo>
                  <a:cubicBezTo>
                    <a:pt x="112" y="185"/>
                    <a:pt x="103" y="185"/>
                    <a:pt x="93" y="185"/>
                  </a:cubicBezTo>
                  <a:cubicBezTo>
                    <a:pt x="79" y="186"/>
                    <a:pt x="64" y="187"/>
                    <a:pt x="50" y="187"/>
                  </a:cubicBezTo>
                  <a:cubicBezTo>
                    <a:pt x="40" y="187"/>
                    <a:pt x="31" y="188"/>
                    <a:pt x="21" y="187"/>
                  </a:cubicBezTo>
                  <a:cubicBezTo>
                    <a:pt x="8" y="187"/>
                    <a:pt x="5" y="183"/>
                    <a:pt x="4" y="170"/>
                  </a:cubicBezTo>
                  <a:cubicBezTo>
                    <a:pt x="3" y="151"/>
                    <a:pt x="2" y="132"/>
                    <a:pt x="1" y="113"/>
                  </a:cubicBezTo>
                  <a:cubicBezTo>
                    <a:pt x="0" y="104"/>
                    <a:pt x="0" y="94"/>
                    <a:pt x="0" y="85"/>
                  </a:cubicBezTo>
                  <a:cubicBezTo>
                    <a:pt x="0" y="83"/>
                    <a:pt x="0" y="81"/>
                    <a:pt x="0" y="79"/>
                  </a:cubicBezTo>
                  <a:cubicBezTo>
                    <a:pt x="0" y="73"/>
                    <a:pt x="3" y="69"/>
                    <a:pt x="8" y="68"/>
                  </a:cubicBezTo>
                  <a:cubicBezTo>
                    <a:pt x="12" y="67"/>
                    <a:pt x="15" y="66"/>
                    <a:pt x="18" y="66"/>
                  </a:cubicBezTo>
                  <a:cubicBezTo>
                    <a:pt x="38" y="64"/>
                    <a:pt x="58" y="63"/>
                    <a:pt x="78" y="62"/>
                  </a:cubicBezTo>
                  <a:cubicBezTo>
                    <a:pt x="88" y="62"/>
                    <a:pt x="98" y="62"/>
                    <a:pt x="108" y="65"/>
                  </a:cubicBezTo>
                  <a:cubicBezTo>
                    <a:pt x="114" y="67"/>
                    <a:pt x="116" y="66"/>
                    <a:pt x="120" y="60"/>
                  </a:cubicBezTo>
                  <a:cubicBezTo>
                    <a:pt x="130" y="44"/>
                    <a:pt x="140" y="27"/>
                    <a:pt x="151" y="12"/>
                  </a:cubicBezTo>
                  <a:cubicBezTo>
                    <a:pt x="156" y="3"/>
                    <a:pt x="157" y="3"/>
                    <a:pt x="169" y="0"/>
                  </a:cubicBezTo>
                  <a:moveTo>
                    <a:pt x="115" y="164"/>
                  </a:moveTo>
                  <a:cubicBezTo>
                    <a:pt x="116" y="150"/>
                    <a:pt x="116" y="136"/>
                    <a:pt x="112" y="118"/>
                  </a:cubicBezTo>
                  <a:cubicBezTo>
                    <a:pt x="110" y="122"/>
                    <a:pt x="109" y="123"/>
                    <a:pt x="108" y="124"/>
                  </a:cubicBezTo>
                  <a:cubicBezTo>
                    <a:pt x="106" y="130"/>
                    <a:pt x="103" y="135"/>
                    <a:pt x="100" y="140"/>
                  </a:cubicBezTo>
                  <a:cubicBezTo>
                    <a:pt x="98" y="144"/>
                    <a:pt x="96" y="149"/>
                    <a:pt x="94" y="152"/>
                  </a:cubicBezTo>
                  <a:cubicBezTo>
                    <a:pt x="91" y="157"/>
                    <a:pt x="86" y="158"/>
                    <a:pt x="80" y="157"/>
                  </a:cubicBezTo>
                  <a:cubicBezTo>
                    <a:pt x="76" y="156"/>
                    <a:pt x="74" y="153"/>
                    <a:pt x="73" y="149"/>
                  </a:cubicBezTo>
                  <a:cubicBezTo>
                    <a:pt x="69" y="134"/>
                    <a:pt x="65" y="120"/>
                    <a:pt x="61" y="105"/>
                  </a:cubicBezTo>
                  <a:cubicBezTo>
                    <a:pt x="60" y="103"/>
                    <a:pt x="59" y="100"/>
                    <a:pt x="60" y="97"/>
                  </a:cubicBezTo>
                  <a:cubicBezTo>
                    <a:pt x="60" y="93"/>
                    <a:pt x="61" y="90"/>
                    <a:pt x="66" y="90"/>
                  </a:cubicBezTo>
                  <a:cubicBezTo>
                    <a:pt x="75" y="95"/>
                    <a:pt x="78" y="106"/>
                    <a:pt x="84" y="115"/>
                  </a:cubicBezTo>
                  <a:cubicBezTo>
                    <a:pt x="92" y="105"/>
                    <a:pt x="98" y="95"/>
                    <a:pt x="104" y="84"/>
                  </a:cubicBezTo>
                  <a:cubicBezTo>
                    <a:pt x="98" y="80"/>
                    <a:pt x="93" y="77"/>
                    <a:pt x="86" y="77"/>
                  </a:cubicBezTo>
                  <a:cubicBezTo>
                    <a:pt x="66" y="79"/>
                    <a:pt x="46" y="81"/>
                    <a:pt x="26" y="82"/>
                  </a:cubicBezTo>
                  <a:cubicBezTo>
                    <a:pt x="23" y="83"/>
                    <a:pt x="21" y="83"/>
                    <a:pt x="18" y="84"/>
                  </a:cubicBezTo>
                  <a:cubicBezTo>
                    <a:pt x="15" y="94"/>
                    <a:pt x="18" y="103"/>
                    <a:pt x="19" y="113"/>
                  </a:cubicBezTo>
                  <a:cubicBezTo>
                    <a:pt x="20" y="122"/>
                    <a:pt x="21" y="131"/>
                    <a:pt x="22" y="141"/>
                  </a:cubicBezTo>
                  <a:cubicBezTo>
                    <a:pt x="23" y="150"/>
                    <a:pt x="20" y="160"/>
                    <a:pt x="25" y="169"/>
                  </a:cubicBezTo>
                  <a:cubicBezTo>
                    <a:pt x="30" y="169"/>
                    <a:pt x="35" y="169"/>
                    <a:pt x="40" y="169"/>
                  </a:cubicBezTo>
                  <a:cubicBezTo>
                    <a:pt x="51" y="168"/>
                    <a:pt x="61" y="167"/>
                    <a:pt x="71" y="167"/>
                  </a:cubicBezTo>
                  <a:cubicBezTo>
                    <a:pt x="83" y="167"/>
                    <a:pt x="94" y="167"/>
                    <a:pt x="106" y="166"/>
                  </a:cubicBezTo>
                  <a:cubicBezTo>
                    <a:pt x="109" y="166"/>
                    <a:pt x="111" y="165"/>
                    <a:pt x="115" y="16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5"/>
            <p:cNvSpPr/>
            <p:nvPr/>
          </p:nvSpPr>
          <p:spPr bwMode="auto">
            <a:xfrm>
              <a:off x="1490" y="2145"/>
              <a:ext cx="30" cy="237"/>
            </a:xfrm>
            <a:custGeom>
              <a:avLst/>
              <a:gdLst>
                <a:gd name="T0" fmla="*/ 6 w 13"/>
                <a:gd name="T1" fmla="*/ 4 h 100"/>
                <a:gd name="T2" fmla="*/ 12 w 13"/>
                <a:gd name="T3" fmla="*/ 86 h 100"/>
                <a:gd name="T4" fmla="*/ 6 w 13"/>
                <a:gd name="T5" fmla="*/ 100 h 100"/>
                <a:gd name="T6" fmla="*/ 1 w 13"/>
                <a:gd name="T7" fmla="*/ 82 h 100"/>
                <a:gd name="T8" fmla="*/ 0 w 13"/>
                <a:gd name="T9" fmla="*/ 10 h 100"/>
                <a:gd name="T10" fmla="*/ 2 w 13"/>
                <a:gd name="T11" fmla="*/ 0 h 100"/>
                <a:gd name="T12" fmla="*/ 6 w 13"/>
                <a:gd name="T13" fmla="*/ 4 h 100"/>
              </a:gdLst>
              <a:ahLst/>
              <a:cxnLst>
                <a:cxn ang="0">
                  <a:pos x="T0" y="T1"/>
                </a:cxn>
                <a:cxn ang="0">
                  <a:pos x="T2" y="T3"/>
                </a:cxn>
                <a:cxn ang="0">
                  <a:pos x="T4" y="T5"/>
                </a:cxn>
                <a:cxn ang="0">
                  <a:pos x="T6" y="T7"/>
                </a:cxn>
                <a:cxn ang="0">
                  <a:pos x="T8" y="T9"/>
                </a:cxn>
                <a:cxn ang="0">
                  <a:pos x="T10" y="T11"/>
                </a:cxn>
                <a:cxn ang="0">
                  <a:pos x="T12" y="T13"/>
                </a:cxn>
              </a:cxnLst>
              <a:rect l="0" t="0" r="r" b="b"/>
              <a:pathLst>
                <a:path w="13" h="100">
                  <a:moveTo>
                    <a:pt x="6" y="4"/>
                  </a:moveTo>
                  <a:cubicBezTo>
                    <a:pt x="12" y="31"/>
                    <a:pt x="13" y="58"/>
                    <a:pt x="12" y="86"/>
                  </a:cubicBezTo>
                  <a:cubicBezTo>
                    <a:pt x="12" y="91"/>
                    <a:pt x="11" y="96"/>
                    <a:pt x="6" y="100"/>
                  </a:cubicBezTo>
                  <a:cubicBezTo>
                    <a:pt x="2" y="94"/>
                    <a:pt x="1" y="88"/>
                    <a:pt x="1" y="82"/>
                  </a:cubicBezTo>
                  <a:cubicBezTo>
                    <a:pt x="0" y="58"/>
                    <a:pt x="0" y="34"/>
                    <a:pt x="0" y="10"/>
                  </a:cubicBezTo>
                  <a:cubicBezTo>
                    <a:pt x="0" y="7"/>
                    <a:pt x="1" y="4"/>
                    <a:pt x="2" y="0"/>
                  </a:cubicBezTo>
                  <a:cubicBezTo>
                    <a:pt x="4" y="2"/>
                    <a:pt x="5" y="3"/>
                    <a:pt x="6"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6"/>
            <p:cNvSpPr>
              <a:spLocks noEditPoints="1"/>
            </p:cNvSpPr>
            <p:nvPr/>
          </p:nvSpPr>
          <p:spPr bwMode="auto">
            <a:xfrm>
              <a:off x="1184" y="1096"/>
              <a:ext cx="2914" cy="2697"/>
            </a:xfrm>
            <a:custGeom>
              <a:avLst/>
              <a:gdLst>
                <a:gd name="T0" fmla="*/ 91 w 1231"/>
                <a:gd name="T1" fmla="*/ 130 h 1139"/>
                <a:gd name="T2" fmla="*/ 70 w 1231"/>
                <a:gd name="T3" fmla="*/ 472 h 1139"/>
                <a:gd name="T4" fmla="*/ 90 w 1231"/>
                <a:gd name="T5" fmla="*/ 752 h 1139"/>
                <a:gd name="T6" fmla="*/ 653 w 1231"/>
                <a:gd name="T7" fmla="*/ 742 h 1139"/>
                <a:gd name="T8" fmla="*/ 1123 w 1231"/>
                <a:gd name="T9" fmla="*/ 719 h 1139"/>
                <a:gd name="T10" fmla="*/ 1141 w 1231"/>
                <a:gd name="T11" fmla="*/ 448 h 1139"/>
                <a:gd name="T12" fmla="*/ 1122 w 1231"/>
                <a:gd name="T13" fmla="*/ 110 h 1139"/>
                <a:gd name="T14" fmla="*/ 996 w 1231"/>
                <a:gd name="T15" fmla="*/ 79 h 1139"/>
                <a:gd name="T16" fmla="*/ 574 w 1231"/>
                <a:gd name="T17" fmla="*/ 80 h 1139"/>
                <a:gd name="T18" fmla="*/ 38 w 1231"/>
                <a:gd name="T19" fmla="*/ 757 h 1139"/>
                <a:gd name="T20" fmla="*/ 51 w 1231"/>
                <a:gd name="T21" fmla="*/ 480 h 1139"/>
                <a:gd name="T22" fmla="*/ 74 w 1231"/>
                <a:gd name="T23" fmla="*/ 129 h 1139"/>
                <a:gd name="T24" fmla="*/ 283 w 1231"/>
                <a:gd name="T25" fmla="*/ 79 h 1139"/>
                <a:gd name="T26" fmla="*/ 947 w 1231"/>
                <a:gd name="T27" fmla="*/ 58 h 1139"/>
                <a:gd name="T28" fmla="*/ 1134 w 1231"/>
                <a:gd name="T29" fmla="*/ 98 h 1139"/>
                <a:gd name="T30" fmla="*/ 1159 w 1231"/>
                <a:gd name="T31" fmla="*/ 519 h 1139"/>
                <a:gd name="T32" fmla="*/ 1173 w 1231"/>
                <a:gd name="T33" fmla="*/ 718 h 1139"/>
                <a:gd name="T34" fmla="*/ 1209 w 1231"/>
                <a:gd name="T35" fmla="*/ 414 h 1139"/>
                <a:gd name="T36" fmla="*/ 1166 w 1231"/>
                <a:gd name="T37" fmla="*/ 57 h 1139"/>
                <a:gd name="T38" fmla="*/ 842 w 1231"/>
                <a:gd name="T39" fmla="*/ 21 h 1139"/>
                <a:gd name="T40" fmla="*/ 225 w 1231"/>
                <a:gd name="T41" fmla="*/ 42 h 1139"/>
                <a:gd name="T42" fmla="*/ 34 w 1231"/>
                <a:gd name="T43" fmla="*/ 128 h 1139"/>
                <a:gd name="T44" fmla="*/ 21 w 1231"/>
                <a:gd name="T45" fmla="*/ 359 h 1139"/>
                <a:gd name="T46" fmla="*/ 19 w 1231"/>
                <a:gd name="T47" fmla="*/ 571 h 1139"/>
                <a:gd name="T48" fmla="*/ 38 w 1231"/>
                <a:gd name="T49" fmla="*/ 757 h 1139"/>
                <a:gd name="T50" fmla="*/ 102 w 1231"/>
                <a:gd name="T51" fmla="*/ 910 h 1139"/>
                <a:gd name="T52" fmla="*/ 246 w 1231"/>
                <a:gd name="T53" fmla="*/ 909 h 1139"/>
                <a:gd name="T54" fmla="*/ 767 w 1231"/>
                <a:gd name="T55" fmla="*/ 894 h 1139"/>
                <a:gd name="T56" fmla="*/ 1165 w 1231"/>
                <a:gd name="T57" fmla="*/ 860 h 1139"/>
                <a:gd name="T58" fmla="*/ 1195 w 1231"/>
                <a:gd name="T59" fmla="*/ 735 h 1139"/>
                <a:gd name="T60" fmla="*/ 827 w 1231"/>
                <a:gd name="T61" fmla="*/ 755 h 1139"/>
                <a:gd name="T62" fmla="*/ 68 w 1231"/>
                <a:gd name="T63" fmla="*/ 766 h 1139"/>
                <a:gd name="T64" fmla="*/ 1228 w 1231"/>
                <a:gd name="T65" fmla="*/ 592 h 1139"/>
                <a:gd name="T66" fmla="*/ 1196 w 1231"/>
                <a:gd name="T67" fmla="*/ 862 h 1139"/>
                <a:gd name="T68" fmla="*/ 991 w 1231"/>
                <a:gd name="T69" fmla="*/ 905 h 1139"/>
                <a:gd name="T70" fmla="*/ 768 w 1231"/>
                <a:gd name="T71" fmla="*/ 917 h 1139"/>
                <a:gd name="T72" fmla="*/ 814 w 1231"/>
                <a:gd name="T73" fmla="*/ 1072 h 1139"/>
                <a:gd name="T74" fmla="*/ 602 w 1231"/>
                <a:gd name="T75" fmla="*/ 1138 h 1139"/>
                <a:gd name="T76" fmla="*/ 442 w 1231"/>
                <a:gd name="T77" fmla="*/ 1122 h 1139"/>
                <a:gd name="T78" fmla="*/ 506 w 1231"/>
                <a:gd name="T79" fmla="*/ 1010 h 1139"/>
                <a:gd name="T80" fmla="*/ 374 w 1231"/>
                <a:gd name="T81" fmla="*/ 926 h 1139"/>
                <a:gd name="T82" fmla="*/ 99 w 1231"/>
                <a:gd name="T83" fmla="*/ 930 h 1139"/>
                <a:gd name="T84" fmla="*/ 7 w 1231"/>
                <a:gd name="T85" fmla="*/ 676 h 1139"/>
                <a:gd name="T86" fmla="*/ 16 w 1231"/>
                <a:gd name="T87" fmla="*/ 117 h 1139"/>
                <a:gd name="T88" fmla="*/ 212 w 1231"/>
                <a:gd name="T89" fmla="*/ 24 h 1139"/>
                <a:gd name="T90" fmla="*/ 523 w 1231"/>
                <a:gd name="T91" fmla="*/ 6 h 1139"/>
                <a:gd name="T92" fmla="*/ 1028 w 1231"/>
                <a:gd name="T93" fmla="*/ 13 h 1139"/>
                <a:gd name="T94" fmla="*/ 1202 w 1231"/>
                <a:gd name="T95" fmla="*/ 92 h 1139"/>
                <a:gd name="T96" fmla="*/ 792 w 1231"/>
                <a:gd name="T97" fmla="*/ 1111 h 1139"/>
                <a:gd name="T98" fmla="*/ 639 w 1231"/>
                <a:gd name="T99" fmla="*/ 1038 h 1139"/>
                <a:gd name="T100" fmla="*/ 490 w 1231"/>
                <a:gd name="T101" fmla="*/ 1074 h 1139"/>
                <a:gd name="T102" fmla="*/ 537 w 1231"/>
                <a:gd name="T103" fmla="*/ 1112 h 1139"/>
                <a:gd name="T104" fmla="*/ 739 w 1231"/>
                <a:gd name="T105" fmla="*/ 1005 h 1139"/>
                <a:gd name="T106" fmla="*/ 535 w 1231"/>
                <a:gd name="T107" fmla="*/ 923 h 1139"/>
                <a:gd name="T108" fmla="*/ 539 w 1231"/>
                <a:gd name="T109" fmla="*/ 1020 h 1139"/>
                <a:gd name="T110" fmla="*/ 733 w 1231"/>
                <a:gd name="T111" fmla="*/ 1012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1" h="1139">
                  <a:moveTo>
                    <a:pt x="179" y="102"/>
                  </a:moveTo>
                  <a:cubicBezTo>
                    <a:pt x="164" y="105"/>
                    <a:pt x="149" y="107"/>
                    <a:pt x="133" y="109"/>
                  </a:cubicBezTo>
                  <a:cubicBezTo>
                    <a:pt x="124" y="110"/>
                    <a:pt x="115" y="113"/>
                    <a:pt x="106" y="117"/>
                  </a:cubicBezTo>
                  <a:cubicBezTo>
                    <a:pt x="100" y="120"/>
                    <a:pt x="95" y="124"/>
                    <a:pt x="91" y="130"/>
                  </a:cubicBezTo>
                  <a:cubicBezTo>
                    <a:pt x="83" y="143"/>
                    <a:pt x="76" y="158"/>
                    <a:pt x="75" y="174"/>
                  </a:cubicBezTo>
                  <a:cubicBezTo>
                    <a:pt x="74" y="187"/>
                    <a:pt x="73" y="199"/>
                    <a:pt x="73" y="212"/>
                  </a:cubicBezTo>
                  <a:cubicBezTo>
                    <a:pt x="73" y="256"/>
                    <a:pt x="71" y="301"/>
                    <a:pt x="69" y="345"/>
                  </a:cubicBezTo>
                  <a:cubicBezTo>
                    <a:pt x="66" y="388"/>
                    <a:pt x="68" y="430"/>
                    <a:pt x="70" y="472"/>
                  </a:cubicBezTo>
                  <a:cubicBezTo>
                    <a:pt x="72" y="501"/>
                    <a:pt x="75" y="530"/>
                    <a:pt x="75" y="559"/>
                  </a:cubicBezTo>
                  <a:cubicBezTo>
                    <a:pt x="75" y="621"/>
                    <a:pt x="79" y="682"/>
                    <a:pt x="82" y="744"/>
                  </a:cubicBezTo>
                  <a:cubicBezTo>
                    <a:pt x="82" y="746"/>
                    <a:pt x="82" y="748"/>
                    <a:pt x="83" y="752"/>
                  </a:cubicBezTo>
                  <a:cubicBezTo>
                    <a:pt x="86" y="752"/>
                    <a:pt x="88" y="752"/>
                    <a:pt x="90" y="752"/>
                  </a:cubicBezTo>
                  <a:cubicBezTo>
                    <a:pt x="131" y="751"/>
                    <a:pt x="172" y="750"/>
                    <a:pt x="213" y="750"/>
                  </a:cubicBezTo>
                  <a:cubicBezTo>
                    <a:pt x="264" y="749"/>
                    <a:pt x="314" y="749"/>
                    <a:pt x="365" y="748"/>
                  </a:cubicBezTo>
                  <a:cubicBezTo>
                    <a:pt x="393" y="748"/>
                    <a:pt x="422" y="748"/>
                    <a:pt x="450" y="747"/>
                  </a:cubicBezTo>
                  <a:cubicBezTo>
                    <a:pt x="518" y="745"/>
                    <a:pt x="585" y="743"/>
                    <a:pt x="653" y="742"/>
                  </a:cubicBezTo>
                  <a:cubicBezTo>
                    <a:pt x="695" y="740"/>
                    <a:pt x="738" y="740"/>
                    <a:pt x="780" y="738"/>
                  </a:cubicBezTo>
                  <a:cubicBezTo>
                    <a:pt x="828" y="736"/>
                    <a:pt x="876" y="733"/>
                    <a:pt x="924" y="730"/>
                  </a:cubicBezTo>
                  <a:cubicBezTo>
                    <a:pt x="987" y="727"/>
                    <a:pt x="1050" y="724"/>
                    <a:pt x="1113" y="721"/>
                  </a:cubicBezTo>
                  <a:cubicBezTo>
                    <a:pt x="1116" y="721"/>
                    <a:pt x="1119" y="720"/>
                    <a:pt x="1123" y="719"/>
                  </a:cubicBezTo>
                  <a:cubicBezTo>
                    <a:pt x="1124" y="710"/>
                    <a:pt x="1125" y="703"/>
                    <a:pt x="1126" y="695"/>
                  </a:cubicBezTo>
                  <a:cubicBezTo>
                    <a:pt x="1127" y="685"/>
                    <a:pt x="1127" y="675"/>
                    <a:pt x="1128" y="665"/>
                  </a:cubicBezTo>
                  <a:cubicBezTo>
                    <a:pt x="1130" y="635"/>
                    <a:pt x="1133" y="606"/>
                    <a:pt x="1135" y="577"/>
                  </a:cubicBezTo>
                  <a:cubicBezTo>
                    <a:pt x="1137" y="534"/>
                    <a:pt x="1140" y="491"/>
                    <a:pt x="1141" y="448"/>
                  </a:cubicBezTo>
                  <a:cubicBezTo>
                    <a:pt x="1142" y="391"/>
                    <a:pt x="1141" y="335"/>
                    <a:pt x="1141" y="278"/>
                  </a:cubicBezTo>
                  <a:cubicBezTo>
                    <a:pt x="1141" y="245"/>
                    <a:pt x="1140" y="211"/>
                    <a:pt x="1139" y="178"/>
                  </a:cubicBezTo>
                  <a:cubicBezTo>
                    <a:pt x="1139" y="158"/>
                    <a:pt x="1135" y="139"/>
                    <a:pt x="1130" y="120"/>
                  </a:cubicBezTo>
                  <a:cubicBezTo>
                    <a:pt x="1128" y="116"/>
                    <a:pt x="1126" y="112"/>
                    <a:pt x="1122" y="110"/>
                  </a:cubicBezTo>
                  <a:cubicBezTo>
                    <a:pt x="1116" y="105"/>
                    <a:pt x="1110" y="100"/>
                    <a:pt x="1105" y="95"/>
                  </a:cubicBezTo>
                  <a:cubicBezTo>
                    <a:pt x="1101" y="91"/>
                    <a:pt x="1097" y="88"/>
                    <a:pt x="1091" y="87"/>
                  </a:cubicBezTo>
                  <a:cubicBezTo>
                    <a:pt x="1077" y="85"/>
                    <a:pt x="1064" y="83"/>
                    <a:pt x="1050" y="81"/>
                  </a:cubicBezTo>
                  <a:cubicBezTo>
                    <a:pt x="1032" y="80"/>
                    <a:pt x="1014" y="79"/>
                    <a:pt x="996" y="79"/>
                  </a:cubicBezTo>
                  <a:cubicBezTo>
                    <a:pt x="972" y="78"/>
                    <a:pt x="948" y="77"/>
                    <a:pt x="924" y="77"/>
                  </a:cubicBezTo>
                  <a:cubicBezTo>
                    <a:pt x="897" y="77"/>
                    <a:pt x="871" y="78"/>
                    <a:pt x="844" y="78"/>
                  </a:cubicBezTo>
                  <a:cubicBezTo>
                    <a:pt x="780" y="78"/>
                    <a:pt x="715" y="79"/>
                    <a:pt x="651" y="79"/>
                  </a:cubicBezTo>
                  <a:cubicBezTo>
                    <a:pt x="625" y="79"/>
                    <a:pt x="600" y="80"/>
                    <a:pt x="574" y="80"/>
                  </a:cubicBezTo>
                  <a:cubicBezTo>
                    <a:pt x="517" y="79"/>
                    <a:pt x="460" y="82"/>
                    <a:pt x="403" y="85"/>
                  </a:cubicBezTo>
                  <a:cubicBezTo>
                    <a:pt x="357" y="88"/>
                    <a:pt x="310" y="90"/>
                    <a:pt x="263" y="94"/>
                  </a:cubicBezTo>
                  <a:cubicBezTo>
                    <a:pt x="235" y="96"/>
                    <a:pt x="207" y="98"/>
                    <a:pt x="179" y="102"/>
                  </a:cubicBezTo>
                  <a:moveTo>
                    <a:pt x="38" y="757"/>
                  </a:moveTo>
                  <a:cubicBezTo>
                    <a:pt x="45" y="756"/>
                    <a:pt x="53" y="755"/>
                    <a:pt x="61" y="753"/>
                  </a:cubicBezTo>
                  <a:cubicBezTo>
                    <a:pt x="61" y="740"/>
                    <a:pt x="61" y="729"/>
                    <a:pt x="60" y="717"/>
                  </a:cubicBezTo>
                  <a:cubicBezTo>
                    <a:pt x="57" y="664"/>
                    <a:pt x="55" y="612"/>
                    <a:pt x="55" y="559"/>
                  </a:cubicBezTo>
                  <a:cubicBezTo>
                    <a:pt x="54" y="533"/>
                    <a:pt x="53" y="506"/>
                    <a:pt x="51" y="480"/>
                  </a:cubicBezTo>
                  <a:cubicBezTo>
                    <a:pt x="49" y="445"/>
                    <a:pt x="47" y="410"/>
                    <a:pt x="48" y="375"/>
                  </a:cubicBezTo>
                  <a:cubicBezTo>
                    <a:pt x="49" y="340"/>
                    <a:pt x="51" y="304"/>
                    <a:pt x="52" y="269"/>
                  </a:cubicBezTo>
                  <a:cubicBezTo>
                    <a:pt x="53" y="245"/>
                    <a:pt x="54" y="221"/>
                    <a:pt x="55" y="197"/>
                  </a:cubicBezTo>
                  <a:cubicBezTo>
                    <a:pt x="56" y="173"/>
                    <a:pt x="62" y="150"/>
                    <a:pt x="74" y="129"/>
                  </a:cubicBezTo>
                  <a:cubicBezTo>
                    <a:pt x="82" y="114"/>
                    <a:pt x="94" y="105"/>
                    <a:pt x="111" y="102"/>
                  </a:cubicBezTo>
                  <a:cubicBezTo>
                    <a:pt x="115" y="101"/>
                    <a:pt x="119" y="101"/>
                    <a:pt x="123" y="100"/>
                  </a:cubicBezTo>
                  <a:cubicBezTo>
                    <a:pt x="134" y="99"/>
                    <a:pt x="145" y="98"/>
                    <a:pt x="155" y="95"/>
                  </a:cubicBezTo>
                  <a:cubicBezTo>
                    <a:pt x="197" y="85"/>
                    <a:pt x="240" y="82"/>
                    <a:pt x="283" y="79"/>
                  </a:cubicBezTo>
                  <a:cubicBezTo>
                    <a:pt x="336" y="75"/>
                    <a:pt x="389" y="72"/>
                    <a:pt x="442" y="69"/>
                  </a:cubicBezTo>
                  <a:cubicBezTo>
                    <a:pt x="468" y="67"/>
                    <a:pt x="495" y="65"/>
                    <a:pt x="522" y="64"/>
                  </a:cubicBezTo>
                  <a:cubicBezTo>
                    <a:pt x="576" y="63"/>
                    <a:pt x="630" y="62"/>
                    <a:pt x="684" y="61"/>
                  </a:cubicBezTo>
                  <a:cubicBezTo>
                    <a:pt x="772" y="60"/>
                    <a:pt x="859" y="62"/>
                    <a:pt x="947" y="58"/>
                  </a:cubicBezTo>
                  <a:cubicBezTo>
                    <a:pt x="986" y="60"/>
                    <a:pt x="1026" y="62"/>
                    <a:pt x="1065" y="64"/>
                  </a:cubicBezTo>
                  <a:cubicBezTo>
                    <a:pt x="1076" y="65"/>
                    <a:pt x="1086" y="67"/>
                    <a:pt x="1096" y="69"/>
                  </a:cubicBezTo>
                  <a:cubicBezTo>
                    <a:pt x="1109" y="72"/>
                    <a:pt x="1120" y="79"/>
                    <a:pt x="1128" y="90"/>
                  </a:cubicBezTo>
                  <a:cubicBezTo>
                    <a:pt x="1130" y="93"/>
                    <a:pt x="1132" y="96"/>
                    <a:pt x="1134" y="98"/>
                  </a:cubicBezTo>
                  <a:cubicBezTo>
                    <a:pt x="1140" y="104"/>
                    <a:pt x="1144" y="111"/>
                    <a:pt x="1147" y="119"/>
                  </a:cubicBezTo>
                  <a:cubicBezTo>
                    <a:pt x="1153" y="138"/>
                    <a:pt x="1157" y="157"/>
                    <a:pt x="1158" y="177"/>
                  </a:cubicBezTo>
                  <a:cubicBezTo>
                    <a:pt x="1160" y="205"/>
                    <a:pt x="1160" y="232"/>
                    <a:pt x="1161" y="260"/>
                  </a:cubicBezTo>
                  <a:cubicBezTo>
                    <a:pt x="1163" y="346"/>
                    <a:pt x="1164" y="433"/>
                    <a:pt x="1159" y="519"/>
                  </a:cubicBezTo>
                  <a:cubicBezTo>
                    <a:pt x="1157" y="543"/>
                    <a:pt x="1156" y="566"/>
                    <a:pt x="1155" y="590"/>
                  </a:cubicBezTo>
                  <a:cubicBezTo>
                    <a:pt x="1152" y="630"/>
                    <a:pt x="1149" y="669"/>
                    <a:pt x="1146" y="709"/>
                  </a:cubicBezTo>
                  <a:cubicBezTo>
                    <a:pt x="1146" y="712"/>
                    <a:pt x="1147" y="714"/>
                    <a:pt x="1147" y="717"/>
                  </a:cubicBezTo>
                  <a:cubicBezTo>
                    <a:pt x="1156" y="719"/>
                    <a:pt x="1164" y="718"/>
                    <a:pt x="1173" y="718"/>
                  </a:cubicBezTo>
                  <a:cubicBezTo>
                    <a:pt x="1181" y="717"/>
                    <a:pt x="1188" y="716"/>
                    <a:pt x="1197" y="722"/>
                  </a:cubicBezTo>
                  <a:cubicBezTo>
                    <a:pt x="1198" y="716"/>
                    <a:pt x="1199" y="713"/>
                    <a:pt x="1199" y="709"/>
                  </a:cubicBezTo>
                  <a:cubicBezTo>
                    <a:pt x="1202" y="670"/>
                    <a:pt x="1204" y="630"/>
                    <a:pt x="1207" y="591"/>
                  </a:cubicBezTo>
                  <a:cubicBezTo>
                    <a:pt x="1211" y="532"/>
                    <a:pt x="1211" y="473"/>
                    <a:pt x="1209" y="414"/>
                  </a:cubicBezTo>
                  <a:cubicBezTo>
                    <a:pt x="1207" y="370"/>
                    <a:pt x="1206" y="325"/>
                    <a:pt x="1205" y="281"/>
                  </a:cubicBezTo>
                  <a:cubicBezTo>
                    <a:pt x="1204" y="255"/>
                    <a:pt x="1203" y="229"/>
                    <a:pt x="1202" y="203"/>
                  </a:cubicBezTo>
                  <a:cubicBezTo>
                    <a:pt x="1200" y="166"/>
                    <a:pt x="1194" y="129"/>
                    <a:pt x="1183" y="94"/>
                  </a:cubicBezTo>
                  <a:cubicBezTo>
                    <a:pt x="1179" y="81"/>
                    <a:pt x="1173" y="69"/>
                    <a:pt x="1166" y="57"/>
                  </a:cubicBezTo>
                  <a:cubicBezTo>
                    <a:pt x="1156" y="43"/>
                    <a:pt x="1142" y="33"/>
                    <a:pt x="1125" y="29"/>
                  </a:cubicBezTo>
                  <a:cubicBezTo>
                    <a:pt x="1111" y="25"/>
                    <a:pt x="1098" y="25"/>
                    <a:pt x="1083" y="26"/>
                  </a:cubicBezTo>
                  <a:cubicBezTo>
                    <a:pt x="1063" y="28"/>
                    <a:pt x="1041" y="29"/>
                    <a:pt x="1021" y="28"/>
                  </a:cubicBezTo>
                  <a:cubicBezTo>
                    <a:pt x="961" y="26"/>
                    <a:pt x="902" y="23"/>
                    <a:pt x="842" y="21"/>
                  </a:cubicBezTo>
                  <a:cubicBezTo>
                    <a:pt x="796" y="20"/>
                    <a:pt x="749" y="19"/>
                    <a:pt x="703" y="20"/>
                  </a:cubicBezTo>
                  <a:cubicBezTo>
                    <a:pt x="628" y="21"/>
                    <a:pt x="554" y="25"/>
                    <a:pt x="479" y="26"/>
                  </a:cubicBezTo>
                  <a:cubicBezTo>
                    <a:pt x="421" y="28"/>
                    <a:pt x="362" y="30"/>
                    <a:pt x="304" y="34"/>
                  </a:cubicBezTo>
                  <a:cubicBezTo>
                    <a:pt x="278" y="36"/>
                    <a:pt x="251" y="39"/>
                    <a:pt x="225" y="42"/>
                  </a:cubicBezTo>
                  <a:cubicBezTo>
                    <a:pt x="199" y="45"/>
                    <a:pt x="173" y="48"/>
                    <a:pt x="148" y="52"/>
                  </a:cubicBezTo>
                  <a:cubicBezTo>
                    <a:pt x="126" y="56"/>
                    <a:pt x="104" y="60"/>
                    <a:pt x="82" y="65"/>
                  </a:cubicBezTo>
                  <a:cubicBezTo>
                    <a:pt x="67" y="67"/>
                    <a:pt x="56" y="76"/>
                    <a:pt x="49" y="89"/>
                  </a:cubicBezTo>
                  <a:cubicBezTo>
                    <a:pt x="42" y="101"/>
                    <a:pt x="36" y="114"/>
                    <a:pt x="34" y="128"/>
                  </a:cubicBezTo>
                  <a:cubicBezTo>
                    <a:pt x="31" y="140"/>
                    <a:pt x="30" y="152"/>
                    <a:pt x="28" y="165"/>
                  </a:cubicBezTo>
                  <a:cubicBezTo>
                    <a:pt x="24" y="185"/>
                    <a:pt x="24" y="206"/>
                    <a:pt x="24" y="227"/>
                  </a:cubicBezTo>
                  <a:cubicBezTo>
                    <a:pt x="24" y="241"/>
                    <a:pt x="24" y="255"/>
                    <a:pt x="24" y="269"/>
                  </a:cubicBezTo>
                  <a:cubicBezTo>
                    <a:pt x="23" y="299"/>
                    <a:pt x="22" y="329"/>
                    <a:pt x="21" y="359"/>
                  </a:cubicBezTo>
                  <a:cubicBezTo>
                    <a:pt x="21" y="366"/>
                    <a:pt x="21" y="372"/>
                    <a:pt x="21" y="379"/>
                  </a:cubicBezTo>
                  <a:cubicBezTo>
                    <a:pt x="19" y="408"/>
                    <a:pt x="18" y="437"/>
                    <a:pt x="16" y="466"/>
                  </a:cubicBezTo>
                  <a:cubicBezTo>
                    <a:pt x="16" y="470"/>
                    <a:pt x="16" y="475"/>
                    <a:pt x="16" y="479"/>
                  </a:cubicBezTo>
                  <a:cubicBezTo>
                    <a:pt x="19" y="510"/>
                    <a:pt x="18" y="540"/>
                    <a:pt x="19" y="571"/>
                  </a:cubicBezTo>
                  <a:cubicBezTo>
                    <a:pt x="19" y="584"/>
                    <a:pt x="20" y="597"/>
                    <a:pt x="20" y="610"/>
                  </a:cubicBezTo>
                  <a:cubicBezTo>
                    <a:pt x="21" y="636"/>
                    <a:pt x="25" y="661"/>
                    <a:pt x="28" y="687"/>
                  </a:cubicBezTo>
                  <a:cubicBezTo>
                    <a:pt x="30" y="706"/>
                    <a:pt x="32" y="726"/>
                    <a:pt x="34" y="745"/>
                  </a:cubicBezTo>
                  <a:cubicBezTo>
                    <a:pt x="34" y="749"/>
                    <a:pt x="33" y="753"/>
                    <a:pt x="38" y="757"/>
                  </a:cubicBezTo>
                  <a:moveTo>
                    <a:pt x="37" y="768"/>
                  </a:moveTo>
                  <a:cubicBezTo>
                    <a:pt x="40" y="793"/>
                    <a:pt x="42" y="815"/>
                    <a:pt x="48" y="837"/>
                  </a:cubicBezTo>
                  <a:cubicBezTo>
                    <a:pt x="51" y="848"/>
                    <a:pt x="54" y="859"/>
                    <a:pt x="58" y="870"/>
                  </a:cubicBezTo>
                  <a:cubicBezTo>
                    <a:pt x="66" y="891"/>
                    <a:pt x="82" y="903"/>
                    <a:pt x="102" y="910"/>
                  </a:cubicBezTo>
                  <a:cubicBezTo>
                    <a:pt x="117" y="916"/>
                    <a:pt x="133" y="915"/>
                    <a:pt x="149" y="915"/>
                  </a:cubicBezTo>
                  <a:cubicBezTo>
                    <a:pt x="159" y="915"/>
                    <a:pt x="168" y="914"/>
                    <a:pt x="178" y="913"/>
                  </a:cubicBezTo>
                  <a:cubicBezTo>
                    <a:pt x="185" y="913"/>
                    <a:pt x="192" y="913"/>
                    <a:pt x="199" y="912"/>
                  </a:cubicBezTo>
                  <a:cubicBezTo>
                    <a:pt x="215" y="911"/>
                    <a:pt x="230" y="909"/>
                    <a:pt x="246" y="909"/>
                  </a:cubicBezTo>
                  <a:cubicBezTo>
                    <a:pt x="313" y="907"/>
                    <a:pt x="379" y="906"/>
                    <a:pt x="446" y="905"/>
                  </a:cubicBezTo>
                  <a:cubicBezTo>
                    <a:pt x="472" y="904"/>
                    <a:pt x="498" y="903"/>
                    <a:pt x="524" y="902"/>
                  </a:cubicBezTo>
                  <a:cubicBezTo>
                    <a:pt x="562" y="901"/>
                    <a:pt x="600" y="900"/>
                    <a:pt x="638" y="899"/>
                  </a:cubicBezTo>
                  <a:cubicBezTo>
                    <a:pt x="681" y="897"/>
                    <a:pt x="724" y="896"/>
                    <a:pt x="767" y="894"/>
                  </a:cubicBezTo>
                  <a:cubicBezTo>
                    <a:pt x="825" y="892"/>
                    <a:pt x="884" y="889"/>
                    <a:pt x="942" y="886"/>
                  </a:cubicBezTo>
                  <a:cubicBezTo>
                    <a:pt x="950" y="885"/>
                    <a:pt x="958" y="885"/>
                    <a:pt x="966" y="885"/>
                  </a:cubicBezTo>
                  <a:cubicBezTo>
                    <a:pt x="1017" y="883"/>
                    <a:pt x="1068" y="876"/>
                    <a:pt x="1118" y="871"/>
                  </a:cubicBezTo>
                  <a:cubicBezTo>
                    <a:pt x="1134" y="869"/>
                    <a:pt x="1149" y="864"/>
                    <a:pt x="1165" y="860"/>
                  </a:cubicBezTo>
                  <a:cubicBezTo>
                    <a:pt x="1172" y="859"/>
                    <a:pt x="1177" y="854"/>
                    <a:pt x="1180" y="847"/>
                  </a:cubicBezTo>
                  <a:cubicBezTo>
                    <a:pt x="1181" y="843"/>
                    <a:pt x="1183" y="839"/>
                    <a:pt x="1183" y="835"/>
                  </a:cubicBezTo>
                  <a:cubicBezTo>
                    <a:pt x="1188" y="804"/>
                    <a:pt x="1192" y="773"/>
                    <a:pt x="1196" y="742"/>
                  </a:cubicBezTo>
                  <a:cubicBezTo>
                    <a:pt x="1196" y="739"/>
                    <a:pt x="1195" y="737"/>
                    <a:pt x="1195" y="735"/>
                  </a:cubicBezTo>
                  <a:cubicBezTo>
                    <a:pt x="1187" y="736"/>
                    <a:pt x="1179" y="738"/>
                    <a:pt x="1172" y="738"/>
                  </a:cubicBezTo>
                  <a:cubicBezTo>
                    <a:pt x="1143" y="740"/>
                    <a:pt x="1114" y="741"/>
                    <a:pt x="1085" y="743"/>
                  </a:cubicBezTo>
                  <a:cubicBezTo>
                    <a:pt x="1057" y="744"/>
                    <a:pt x="1028" y="747"/>
                    <a:pt x="1000" y="747"/>
                  </a:cubicBezTo>
                  <a:cubicBezTo>
                    <a:pt x="942" y="747"/>
                    <a:pt x="885" y="753"/>
                    <a:pt x="827" y="755"/>
                  </a:cubicBezTo>
                  <a:cubicBezTo>
                    <a:pt x="772" y="756"/>
                    <a:pt x="716" y="758"/>
                    <a:pt x="661" y="759"/>
                  </a:cubicBezTo>
                  <a:cubicBezTo>
                    <a:pt x="584" y="761"/>
                    <a:pt x="507" y="762"/>
                    <a:pt x="430" y="764"/>
                  </a:cubicBezTo>
                  <a:cubicBezTo>
                    <a:pt x="384" y="764"/>
                    <a:pt x="338" y="765"/>
                    <a:pt x="292" y="765"/>
                  </a:cubicBezTo>
                  <a:cubicBezTo>
                    <a:pt x="217" y="766"/>
                    <a:pt x="143" y="766"/>
                    <a:pt x="68" y="766"/>
                  </a:cubicBezTo>
                  <a:cubicBezTo>
                    <a:pt x="59" y="766"/>
                    <a:pt x="49" y="767"/>
                    <a:pt x="37" y="768"/>
                  </a:cubicBezTo>
                  <a:moveTo>
                    <a:pt x="1230" y="443"/>
                  </a:moveTo>
                  <a:cubicBezTo>
                    <a:pt x="1231" y="481"/>
                    <a:pt x="1231" y="518"/>
                    <a:pt x="1230" y="556"/>
                  </a:cubicBezTo>
                  <a:cubicBezTo>
                    <a:pt x="1230" y="568"/>
                    <a:pt x="1229" y="580"/>
                    <a:pt x="1228" y="592"/>
                  </a:cubicBezTo>
                  <a:cubicBezTo>
                    <a:pt x="1225" y="637"/>
                    <a:pt x="1222" y="683"/>
                    <a:pt x="1219" y="728"/>
                  </a:cubicBezTo>
                  <a:cubicBezTo>
                    <a:pt x="1217" y="748"/>
                    <a:pt x="1214" y="768"/>
                    <a:pt x="1212" y="788"/>
                  </a:cubicBezTo>
                  <a:cubicBezTo>
                    <a:pt x="1210" y="805"/>
                    <a:pt x="1207" y="822"/>
                    <a:pt x="1204" y="839"/>
                  </a:cubicBezTo>
                  <a:cubicBezTo>
                    <a:pt x="1203" y="847"/>
                    <a:pt x="1200" y="855"/>
                    <a:pt x="1196" y="862"/>
                  </a:cubicBezTo>
                  <a:cubicBezTo>
                    <a:pt x="1190" y="874"/>
                    <a:pt x="1179" y="883"/>
                    <a:pt x="1167" y="889"/>
                  </a:cubicBezTo>
                  <a:cubicBezTo>
                    <a:pt x="1152" y="895"/>
                    <a:pt x="1136" y="899"/>
                    <a:pt x="1120" y="900"/>
                  </a:cubicBezTo>
                  <a:cubicBezTo>
                    <a:pt x="1092" y="901"/>
                    <a:pt x="1063" y="902"/>
                    <a:pt x="1035" y="902"/>
                  </a:cubicBezTo>
                  <a:cubicBezTo>
                    <a:pt x="1020" y="902"/>
                    <a:pt x="1006" y="904"/>
                    <a:pt x="991" y="905"/>
                  </a:cubicBezTo>
                  <a:cubicBezTo>
                    <a:pt x="986" y="905"/>
                    <a:pt x="980" y="906"/>
                    <a:pt x="975" y="906"/>
                  </a:cubicBezTo>
                  <a:cubicBezTo>
                    <a:pt x="940" y="907"/>
                    <a:pt x="905" y="909"/>
                    <a:pt x="870" y="910"/>
                  </a:cubicBezTo>
                  <a:cubicBezTo>
                    <a:pt x="838" y="912"/>
                    <a:pt x="806" y="914"/>
                    <a:pt x="774" y="915"/>
                  </a:cubicBezTo>
                  <a:cubicBezTo>
                    <a:pt x="772" y="915"/>
                    <a:pt x="770" y="916"/>
                    <a:pt x="768" y="917"/>
                  </a:cubicBezTo>
                  <a:cubicBezTo>
                    <a:pt x="766" y="929"/>
                    <a:pt x="763" y="941"/>
                    <a:pt x="764" y="953"/>
                  </a:cubicBezTo>
                  <a:cubicBezTo>
                    <a:pt x="765" y="974"/>
                    <a:pt x="769" y="995"/>
                    <a:pt x="771" y="1016"/>
                  </a:cubicBezTo>
                  <a:cubicBezTo>
                    <a:pt x="772" y="1021"/>
                    <a:pt x="774" y="1025"/>
                    <a:pt x="777" y="1029"/>
                  </a:cubicBezTo>
                  <a:cubicBezTo>
                    <a:pt x="790" y="1044"/>
                    <a:pt x="802" y="1058"/>
                    <a:pt x="814" y="1072"/>
                  </a:cubicBezTo>
                  <a:cubicBezTo>
                    <a:pt x="822" y="1081"/>
                    <a:pt x="828" y="1091"/>
                    <a:pt x="833" y="1101"/>
                  </a:cubicBezTo>
                  <a:cubicBezTo>
                    <a:pt x="838" y="1114"/>
                    <a:pt x="835" y="1123"/>
                    <a:pt x="822" y="1127"/>
                  </a:cubicBezTo>
                  <a:cubicBezTo>
                    <a:pt x="814" y="1129"/>
                    <a:pt x="806" y="1131"/>
                    <a:pt x="798" y="1132"/>
                  </a:cubicBezTo>
                  <a:cubicBezTo>
                    <a:pt x="733" y="1139"/>
                    <a:pt x="667" y="1139"/>
                    <a:pt x="602" y="1138"/>
                  </a:cubicBezTo>
                  <a:cubicBezTo>
                    <a:pt x="584" y="1137"/>
                    <a:pt x="566" y="1137"/>
                    <a:pt x="548" y="1138"/>
                  </a:cubicBezTo>
                  <a:cubicBezTo>
                    <a:pt x="521" y="1138"/>
                    <a:pt x="495" y="1138"/>
                    <a:pt x="468" y="1138"/>
                  </a:cubicBezTo>
                  <a:cubicBezTo>
                    <a:pt x="464" y="1138"/>
                    <a:pt x="459" y="1138"/>
                    <a:pt x="455" y="1138"/>
                  </a:cubicBezTo>
                  <a:cubicBezTo>
                    <a:pt x="445" y="1137"/>
                    <a:pt x="441" y="1132"/>
                    <a:pt x="442" y="1122"/>
                  </a:cubicBezTo>
                  <a:cubicBezTo>
                    <a:pt x="443" y="1110"/>
                    <a:pt x="446" y="1099"/>
                    <a:pt x="452" y="1089"/>
                  </a:cubicBezTo>
                  <a:cubicBezTo>
                    <a:pt x="458" y="1078"/>
                    <a:pt x="466" y="1069"/>
                    <a:pt x="475" y="1060"/>
                  </a:cubicBezTo>
                  <a:cubicBezTo>
                    <a:pt x="484" y="1050"/>
                    <a:pt x="493" y="1041"/>
                    <a:pt x="500" y="1030"/>
                  </a:cubicBezTo>
                  <a:cubicBezTo>
                    <a:pt x="504" y="1024"/>
                    <a:pt x="506" y="1017"/>
                    <a:pt x="506" y="1010"/>
                  </a:cubicBezTo>
                  <a:cubicBezTo>
                    <a:pt x="506" y="983"/>
                    <a:pt x="506" y="956"/>
                    <a:pt x="506" y="929"/>
                  </a:cubicBezTo>
                  <a:cubicBezTo>
                    <a:pt x="506" y="928"/>
                    <a:pt x="506" y="927"/>
                    <a:pt x="505" y="925"/>
                  </a:cubicBezTo>
                  <a:cubicBezTo>
                    <a:pt x="501" y="925"/>
                    <a:pt x="497" y="925"/>
                    <a:pt x="494" y="925"/>
                  </a:cubicBezTo>
                  <a:cubicBezTo>
                    <a:pt x="454" y="925"/>
                    <a:pt x="414" y="926"/>
                    <a:pt x="374" y="926"/>
                  </a:cubicBezTo>
                  <a:cubicBezTo>
                    <a:pt x="348" y="927"/>
                    <a:pt x="323" y="928"/>
                    <a:pt x="297" y="930"/>
                  </a:cubicBezTo>
                  <a:cubicBezTo>
                    <a:pt x="265" y="932"/>
                    <a:pt x="231" y="932"/>
                    <a:pt x="198" y="934"/>
                  </a:cubicBezTo>
                  <a:cubicBezTo>
                    <a:pt x="189" y="934"/>
                    <a:pt x="180" y="935"/>
                    <a:pt x="170" y="936"/>
                  </a:cubicBezTo>
                  <a:cubicBezTo>
                    <a:pt x="146" y="939"/>
                    <a:pt x="122" y="937"/>
                    <a:pt x="99" y="930"/>
                  </a:cubicBezTo>
                  <a:cubicBezTo>
                    <a:pt x="72" y="923"/>
                    <a:pt x="52" y="906"/>
                    <a:pt x="41" y="880"/>
                  </a:cubicBezTo>
                  <a:cubicBezTo>
                    <a:pt x="35" y="866"/>
                    <a:pt x="31" y="851"/>
                    <a:pt x="28" y="835"/>
                  </a:cubicBezTo>
                  <a:cubicBezTo>
                    <a:pt x="22" y="806"/>
                    <a:pt x="17" y="776"/>
                    <a:pt x="14" y="747"/>
                  </a:cubicBezTo>
                  <a:cubicBezTo>
                    <a:pt x="11" y="723"/>
                    <a:pt x="10" y="700"/>
                    <a:pt x="7" y="676"/>
                  </a:cubicBezTo>
                  <a:cubicBezTo>
                    <a:pt x="1" y="632"/>
                    <a:pt x="0" y="588"/>
                    <a:pt x="0" y="543"/>
                  </a:cubicBezTo>
                  <a:cubicBezTo>
                    <a:pt x="0" y="457"/>
                    <a:pt x="0" y="370"/>
                    <a:pt x="0" y="284"/>
                  </a:cubicBezTo>
                  <a:cubicBezTo>
                    <a:pt x="1" y="254"/>
                    <a:pt x="2" y="224"/>
                    <a:pt x="4" y="194"/>
                  </a:cubicBezTo>
                  <a:cubicBezTo>
                    <a:pt x="6" y="168"/>
                    <a:pt x="10" y="142"/>
                    <a:pt x="16" y="117"/>
                  </a:cubicBezTo>
                  <a:cubicBezTo>
                    <a:pt x="20" y="101"/>
                    <a:pt x="27" y="87"/>
                    <a:pt x="36" y="73"/>
                  </a:cubicBezTo>
                  <a:cubicBezTo>
                    <a:pt x="45" y="60"/>
                    <a:pt x="57" y="51"/>
                    <a:pt x="73" y="47"/>
                  </a:cubicBezTo>
                  <a:cubicBezTo>
                    <a:pt x="95" y="41"/>
                    <a:pt x="117" y="36"/>
                    <a:pt x="140" y="34"/>
                  </a:cubicBezTo>
                  <a:cubicBezTo>
                    <a:pt x="164" y="31"/>
                    <a:pt x="188" y="27"/>
                    <a:pt x="212" y="24"/>
                  </a:cubicBezTo>
                  <a:cubicBezTo>
                    <a:pt x="238" y="21"/>
                    <a:pt x="264" y="18"/>
                    <a:pt x="291" y="16"/>
                  </a:cubicBezTo>
                  <a:cubicBezTo>
                    <a:pt x="313" y="14"/>
                    <a:pt x="334" y="13"/>
                    <a:pt x="356" y="11"/>
                  </a:cubicBezTo>
                  <a:cubicBezTo>
                    <a:pt x="362" y="11"/>
                    <a:pt x="368" y="10"/>
                    <a:pt x="374" y="10"/>
                  </a:cubicBezTo>
                  <a:cubicBezTo>
                    <a:pt x="424" y="9"/>
                    <a:pt x="473" y="8"/>
                    <a:pt x="523" y="6"/>
                  </a:cubicBezTo>
                  <a:cubicBezTo>
                    <a:pt x="573" y="5"/>
                    <a:pt x="624" y="3"/>
                    <a:pt x="674" y="2"/>
                  </a:cubicBezTo>
                  <a:cubicBezTo>
                    <a:pt x="743" y="0"/>
                    <a:pt x="812" y="1"/>
                    <a:pt x="881" y="4"/>
                  </a:cubicBezTo>
                  <a:cubicBezTo>
                    <a:pt x="916" y="6"/>
                    <a:pt x="951" y="10"/>
                    <a:pt x="986" y="12"/>
                  </a:cubicBezTo>
                  <a:cubicBezTo>
                    <a:pt x="1000" y="13"/>
                    <a:pt x="1014" y="13"/>
                    <a:pt x="1028" y="13"/>
                  </a:cubicBezTo>
                  <a:cubicBezTo>
                    <a:pt x="1056" y="13"/>
                    <a:pt x="1084" y="13"/>
                    <a:pt x="1112" y="13"/>
                  </a:cubicBezTo>
                  <a:cubicBezTo>
                    <a:pt x="1127" y="13"/>
                    <a:pt x="1142" y="17"/>
                    <a:pt x="1155" y="25"/>
                  </a:cubicBezTo>
                  <a:cubicBezTo>
                    <a:pt x="1165" y="31"/>
                    <a:pt x="1173" y="38"/>
                    <a:pt x="1180" y="48"/>
                  </a:cubicBezTo>
                  <a:cubicBezTo>
                    <a:pt x="1190" y="61"/>
                    <a:pt x="1197" y="76"/>
                    <a:pt x="1202" y="92"/>
                  </a:cubicBezTo>
                  <a:cubicBezTo>
                    <a:pt x="1214" y="129"/>
                    <a:pt x="1219" y="167"/>
                    <a:pt x="1222" y="205"/>
                  </a:cubicBezTo>
                  <a:cubicBezTo>
                    <a:pt x="1224" y="241"/>
                    <a:pt x="1224" y="277"/>
                    <a:pt x="1225" y="313"/>
                  </a:cubicBezTo>
                  <a:cubicBezTo>
                    <a:pt x="1227" y="356"/>
                    <a:pt x="1230" y="400"/>
                    <a:pt x="1230" y="443"/>
                  </a:cubicBezTo>
                  <a:moveTo>
                    <a:pt x="792" y="1111"/>
                  </a:moveTo>
                  <a:cubicBezTo>
                    <a:pt x="796" y="1110"/>
                    <a:pt x="801" y="1110"/>
                    <a:pt x="806" y="1106"/>
                  </a:cubicBezTo>
                  <a:cubicBezTo>
                    <a:pt x="779" y="1085"/>
                    <a:pt x="762" y="1057"/>
                    <a:pt x="743" y="1033"/>
                  </a:cubicBezTo>
                  <a:cubicBezTo>
                    <a:pt x="735" y="1033"/>
                    <a:pt x="730" y="1033"/>
                    <a:pt x="724" y="1033"/>
                  </a:cubicBezTo>
                  <a:cubicBezTo>
                    <a:pt x="696" y="1035"/>
                    <a:pt x="668" y="1037"/>
                    <a:pt x="639" y="1038"/>
                  </a:cubicBezTo>
                  <a:cubicBezTo>
                    <a:pt x="613" y="1039"/>
                    <a:pt x="586" y="1039"/>
                    <a:pt x="560" y="1039"/>
                  </a:cubicBezTo>
                  <a:cubicBezTo>
                    <a:pt x="547" y="1039"/>
                    <a:pt x="535" y="1038"/>
                    <a:pt x="524" y="1033"/>
                  </a:cubicBezTo>
                  <a:cubicBezTo>
                    <a:pt x="522" y="1035"/>
                    <a:pt x="520" y="1035"/>
                    <a:pt x="519" y="1036"/>
                  </a:cubicBezTo>
                  <a:cubicBezTo>
                    <a:pt x="510" y="1049"/>
                    <a:pt x="500" y="1062"/>
                    <a:pt x="490" y="1074"/>
                  </a:cubicBezTo>
                  <a:cubicBezTo>
                    <a:pt x="483" y="1084"/>
                    <a:pt x="475" y="1093"/>
                    <a:pt x="468" y="1103"/>
                  </a:cubicBezTo>
                  <a:cubicBezTo>
                    <a:pt x="465" y="1106"/>
                    <a:pt x="463" y="1110"/>
                    <a:pt x="465" y="1115"/>
                  </a:cubicBezTo>
                  <a:cubicBezTo>
                    <a:pt x="470" y="1118"/>
                    <a:pt x="476" y="1116"/>
                    <a:pt x="482" y="1116"/>
                  </a:cubicBezTo>
                  <a:cubicBezTo>
                    <a:pt x="501" y="1114"/>
                    <a:pt x="519" y="1112"/>
                    <a:pt x="537" y="1112"/>
                  </a:cubicBezTo>
                  <a:cubicBezTo>
                    <a:pt x="561" y="1111"/>
                    <a:pt x="584" y="1111"/>
                    <a:pt x="608" y="1113"/>
                  </a:cubicBezTo>
                  <a:cubicBezTo>
                    <a:pt x="659" y="1115"/>
                    <a:pt x="710" y="1115"/>
                    <a:pt x="761" y="1112"/>
                  </a:cubicBezTo>
                  <a:cubicBezTo>
                    <a:pt x="771" y="1112"/>
                    <a:pt x="782" y="1111"/>
                    <a:pt x="792" y="1111"/>
                  </a:cubicBezTo>
                  <a:moveTo>
                    <a:pt x="739" y="1005"/>
                  </a:moveTo>
                  <a:cubicBezTo>
                    <a:pt x="739" y="1003"/>
                    <a:pt x="739" y="1001"/>
                    <a:pt x="739" y="999"/>
                  </a:cubicBezTo>
                  <a:cubicBezTo>
                    <a:pt x="736" y="980"/>
                    <a:pt x="735" y="961"/>
                    <a:pt x="735" y="942"/>
                  </a:cubicBezTo>
                  <a:cubicBezTo>
                    <a:pt x="735" y="934"/>
                    <a:pt x="734" y="926"/>
                    <a:pt x="732" y="918"/>
                  </a:cubicBezTo>
                  <a:cubicBezTo>
                    <a:pt x="666" y="919"/>
                    <a:pt x="601" y="921"/>
                    <a:pt x="535" y="923"/>
                  </a:cubicBezTo>
                  <a:cubicBezTo>
                    <a:pt x="531" y="923"/>
                    <a:pt x="528" y="924"/>
                    <a:pt x="524" y="925"/>
                  </a:cubicBezTo>
                  <a:cubicBezTo>
                    <a:pt x="522" y="933"/>
                    <a:pt x="523" y="940"/>
                    <a:pt x="523" y="948"/>
                  </a:cubicBezTo>
                  <a:cubicBezTo>
                    <a:pt x="523" y="965"/>
                    <a:pt x="524" y="983"/>
                    <a:pt x="524" y="1000"/>
                  </a:cubicBezTo>
                  <a:cubicBezTo>
                    <a:pt x="524" y="1013"/>
                    <a:pt x="526" y="1017"/>
                    <a:pt x="539" y="1020"/>
                  </a:cubicBezTo>
                  <a:cubicBezTo>
                    <a:pt x="542" y="1020"/>
                    <a:pt x="544" y="1021"/>
                    <a:pt x="546" y="1020"/>
                  </a:cubicBezTo>
                  <a:cubicBezTo>
                    <a:pt x="573" y="1020"/>
                    <a:pt x="600" y="1021"/>
                    <a:pt x="627" y="1019"/>
                  </a:cubicBezTo>
                  <a:cubicBezTo>
                    <a:pt x="660" y="1018"/>
                    <a:pt x="693" y="1015"/>
                    <a:pt x="726" y="1012"/>
                  </a:cubicBezTo>
                  <a:cubicBezTo>
                    <a:pt x="728" y="1012"/>
                    <a:pt x="731" y="1012"/>
                    <a:pt x="733" y="1012"/>
                  </a:cubicBezTo>
                  <a:cubicBezTo>
                    <a:pt x="737" y="1011"/>
                    <a:pt x="739" y="1009"/>
                    <a:pt x="739" y="100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7"/>
            <p:cNvSpPr/>
            <p:nvPr/>
          </p:nvSpPr>
          <p:spPr bwMode="auto">
            <a:xfrm>
              <a:off x="1407" y="2071"/>
              <a:ext cx="66" cy="491"/>
            </a:xfrm>
            <a:custGeom>
              <a:avLst/>
              <a:gdLst>
                <a:gd name="T0" fmla="*/ 8 w 28"/>
                <a:gd name="T1" fmla="*/ 7 h 207"/>
                <a:gd name="T2" fmla="*/ 20 w 28"/>
                <a:gd name="T3" fmla="*/ 116 h 207"/>
                <a:gd name="T4" fmla="*/ 28 w 28"/>
                <a:gd name="T5" fmla="*/ 184 h 207"/>
                <a:gd name="T6" fmla="*/ 27 w 28"/>
                <a:gd name="T7" fmla="*/ 202 h 207"/>
                <a:gd name="T8" fmla="*/ 21 w 28"/>
                <a:gd name="T9" fmla="*/ 206 h 207"/>
                <a:gd name="T10" fmla="*/ 14 w 28"/>
                <a:gd name="T11" fmla="*/ 202 h 207"/>
                <a:gd name="T12" fmla="*/ 12 w 28"/>
                <a:gd name="T13" fmla="*/ 192 h 207"/>
                <a:gd name="T14" fmla="*/ 5 w 28"/>
                <a:gd name="T15" fmla="*/ 106 h 207"/>
                <a:gd name="T16" fmla="*/ 0 w 28"/>
                <a:gd name="T17" fmla="*/ 19 h 207"/>
                <a:gd name="T18" fmla="*/ 1 w 28"/>
                <a:gd name="T19" fmla="*/ 5 h 207"/>
                <a:gd name="T20" fmla="*/ 4 w 28"/>
                <a:gd name="T21" fmla="*/ 0 h 207"/>
                <a:gd name="T22" fmla="*/ 8 w 28"/>
                <a:gd name="T23" fmla="*/ 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07">
                  <a:moveTo>
                    <a:pt x="8" y="7"/>
                  </a:moveTo>
                  <a:cubicBezTo>
                    <a:pt x="12" y="44"/>
                    <a:pt x="16" y="80"/>
                    <a:pt x="20" y="116"/>
                  </a:cubicBezTo>
                  <a:cubicBezTo>
                    <a:pt x="23" y="139"/>
                    <a:pt x="26" y="162"/>
                    <a:pt x="28" y="184"/>
                  </a:cubicBezTo>
                  <a:cubicBezTo>
                    <a:pt x="28" y="190"/>
                    <a:pt x="28" y="196"/>
                    <a:pt x="27" y="202"/>
                  </a:cubicBezTo>
                  <a:cubicBezTo>
                    <a:pt x="26" y="204"/>
                    <a:pt x="23" y="206"/>
                    <a:pt x="21" y="206"/>
                  </a:cubicBezTo>
                  <a:cubicBezTo>
                    <a:pt x="18" y="207"/>
                    <a:pt x="15" y="205"/>
                    <a:pt x="14" y="202"/>
                  </a:cubicBezTo>
                  <a:cubicBezTo>
                    <a:pt x="14" y="199"/>
                    <a:pt x="13" y="195"/>
                    <a:pt x="12" y="192"/>
                  </a:cubicBezTo>
                  <a:cubicBezTo>
                    <a:pt x="10" y="163"/>
                    <a:pt x="7" y="134"/>
                    <a:pt x="5" y="106"/>
                  </a:cubicBezTo>
                  <a:cubicBezTo>
                    <a:pt x="2" y="77"/>
                    <a:pt x="1" y="48"/>
                    <a:pt x="0" y="19"/>
                  </a:cubicBezTo>
                  <a:cubicBezTo>
                    <a:pt x="0" y="14"/>
                    <a:pt x="0" y="10"/>
                    <a:pt x="1" y="5"/>
                  </a:cubicBezTo>
                  <a:cubicBezTo>
                    <a:pt x="1" y="3"/>
                    <a:pt x="3" y="2"/>
                    <a:pt x="4" y="0"/>
                  </a:cubicBezTo>
                  <a:cubicBezTo>
                    <a:pt x="8" y="1"/>
                    <a:pt x="8" y="5"/>
                    <a:pt x="8"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8"/>
            <p:cNvSpPr/>
            <p:nvPr/>
          </p:nvSpPr>
          <p:spPr bwMode="auto">
            <a:xfrm>
              <a:off x="1014" y="1153"/>
              <a:ext cx="140" cy="286"/>
            </a:xfrm>
            <a:custGeom>
              <a:avLst/>
              <a:gdLst>
                <a:gd name="T0" fmla="*/ 59 w 59"/>
                <a:gd name="T1" fmla="*/ 5 h 121"/>
                <a:gd name="T2" fmla="*/ 55 w 59"/>
                <a:gd name="T3" fmla="*/ 10 h 121"/>
                <a:gd name="T4" fmla="*/ 41 w 59"/>
                <a:gd name="T5" fmla="*/ 24 h 121"/>
                <a:gd name="T6" fmla="*/ 16 w 59"/>
                <a:gd name="T7" fmla="*/ 92 h 121"/>
                <a:gd name="T8" fmla="*/ 15 w 59"/>
                <a:gd name="T9" fmla="*/ 108 h 121"/>
                <a:gd name="T10" fmla="*/ 12 w 59"/>
                <a:gd name="T11" fmla="*/ 121 h 121"/>
                <a:gd name="T12" fmla="*/ 6 w 59"/>
                <a:gd name="T13" fmla="*/ 113 h 121"/>
                <a:gd name="T14" fmla="*/ 1 w 59"/>
                <a:gd name="T15" fmla="*/ 87 h 121"/>
                <a:gd name="T16" fmla="*/ 34 w 59"/>
                <a:gd name="T17" fmla="*/ 11 h 121"/>
                <a:gd name="T18" fmla="*/ 47 w 59"/>
                <a:gd name="T19" fmla="*/ 2 h 121"/>
                <a:gd name="T20" fmla="*/ 59 w 59"/>
                <a:gd name="T21"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21">
                  <a:moveTo>
                    <a:pt x="59" y="5"/>
                  </a:moveTo>
                  <a:cubicBezTo>
                    <a:pt x="58" y="7"/>
                    <a:pt x="57" y="9"/>
                    <a:pt x="55" y="10"/>
                  </a:cubicBezTo>
                  <a:cubicBezTo>
                    <a:pt x="49" y="13"/>
                    <a:pt x="45" y="18"/>
                    <a:pt x="41" y="24"/>
                  </a:cubicBezTo>
                  <a:cubicBezTo>
                    <a:pt x="26" y="44"/>
                    <a:pt x="17" y="67"/>
                    <a:pt x="16" y="92"/>
                  </a:cubicBezTo>
                  <a:cubicBezTo>
                    <a:pt x="16" y="97"/>
                    <a:pt x="15" y="103"/>
                    <a:pt x="15" y="108"/>
                  </a:cubicBezTo>
                  <a:cubicBezTo>
                    <a:pt x="14" y="112"/>
                    <a:pt x="13" y="116"/>
                    <a:pt x="12" y="121"/>
                  </a:cubicBezTo>
                  <a:cubicBezTo>
                    <a:pt x="9" y="118"/>
                    <a:pt x="7" y="116"/>
                    <a:pt x="6" y="113"/>
                  </a:cubicBezTo>
                  <a:cubicBezTo>
                    <a:pt x="1" y="105"/>
                    <a:pt x="0" y="96"/>
                    <a:pt x="1" y="87"/>
                  </a:cubicBezTo>
                  <a:cubicBezTo>
                    <a:pt x="1" y="57"/>
                    <a:pt x="13" y="32"/>
                    <a:pt x="34" y="11"/>
                  </a:cubicBezTo>
                  <a:cubicBezTo>
                    <a:pt x="37" y="7"/>
                    <a:pt x="42" y="4"/>
                    <a:pt x="47" y="2"/>
                  </a:cubicBezTo>
                  <a:cubicBezTo>
                    <a:pt x="51" y="0"/>
                    <a:pt x="56" y="0"/>
                    <a:pt x="59"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9"/>
            <p:cNvSpPr/>
            <p:nvPr/>
          </p:nvSpPr>
          <p:spPr bwMode="auto">
            <a:xfrm>
              <a:off x="1101" y="1131"/>
              <a:ext cx="161" cy="308"/>
            </a:xfrm>
            <a:custGeom>
              <a:avLst/>
              <a:gdLst>
                <a:gd name="T0" fmla="*/ 46 w 68"/>
                <a:gd name="T1" fmla="*/ 9 h 130"/>
                <a:gd name="T2" fmla="*/ 61 w 68"/>
                <a:gd name="T3" fmla="*/ 0 h 130"/>
                <a:gd name="T4" fmla="*/ 68 w 68"/>
                <a:gd name="T5" fmla="*/ 1 h 130"/>
                <a:gd name="T6" fmla="*/ 61 w 68"/>
                <a:gd name="T7" fmla="*/ 12 h 130"/>
                <a:gd name="T8" fmla="*/ 22 w 68"/>
                <a:gd name="T9" fmla="*/ 80 h 130"/>
                <a:gd name="T10" fmla="*/ 20 w 68"/>
                <a:gd name="T11" fmla="*/ 110 h 130"/>
                <a:gd name="T12" fmla="*/ 16 w 68"/>
                <a:gd name="T13" fmla="*/ 127 h 130"/>
                <a:gd name="T14" fmla="*/ 12 w 68"/>
                <a:gd name="T15" fmla="*/ 130 h 130"/>
                <a:gd name="T16" fmla="*/ 7 w 68"/>
                <a:gd name="T17" fmla="*/ 127 h 130"/>
                <a:gd name="T18" fmla="*/ 3 w 68"/>
                <a:gd name="T19" fmla="*/ 113 h 130"/>
                <a:gd name="T20" fmla="*/ 46 w 68"/>
                <a:gd name="T21" fmla="*/ 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130">
                  <a:moveTo>
                    <a:pt x="46" y="9"/>
                  </a:moveTo>
                  <a:cubicBezTo>
                    <a:pt x="50" y="5"/>
                    <a:pt x="55" y="1"/>
                    <a:pt x="61" y="0"/>
                  </a:cubicBezTo>
                  <a:cubicBezTo>
                    <a:pt x="63" y="0"/>
                    <a:pt x="66" y="1"/>
                    <a:pt x="68" y="1"/>
                  </a:cubicBezTo>
                  <a:cubicBezTo>
                    <a:pt x="68" y="7"/>
                    <a:pt x="64" y="10"/>
                    <a:pt x="61" y="12"/>
                  </a:cubicBezTo>
                  <a:cubicBezTo>
                    <a:pt x="40" y="31"/>
                    <a:pt x="27" y="53"/>
                    <a:pt x="22" y="80"/>
                  </a:cubicBezTo>
                  <a:cubicBezTo>
                    <a:pt x="20" y="90"/>
                    <a:pt x="20" y="100"/>
                    <a:pt x="20" y="110"/>
                  </a:cubicBezTo>
                  <a:cubicBezTo>
                    <a:pt x="19" y="116"/>
                    <a:pt x="18" y="121"/>
                    <a:pt x="16" y="127"/>
                  </a:cubicBezTo>
                  <a:cubicBezTo>
                    <a:pt x="16" y="129"/>
                    <a:pt x="13" y="130"/>
                    <a:pt x="12" y="130"/>
                  </a:cubicBezTo>
                  <a:cubicBezTo>
                    <a:pt x="10" y="130"/>
                    <a:pt x="8" y="129"/>
                    <a:pt x="7" y="127"/>
                  </a:cubicBezTo>
                  <a:cubicBezTo>
                    <a:pt x="5" y="123"/>
                    <a:pt x="3" y="118"/>
                    <a:pt x="3" y="113"/>
                  </a:cubicBezTo>
                  <a:cubicBezTo>
                    <a:pt x="0" y="71"/>
                    <a:pt x="15" y="37"/>
                    <a:pt x="46"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7" name="TextBox 76"/>
          <p:cNvSpPr txBox="1"/>
          <p:nvPr/>
        </p:nvSpPr>
        <p:spPr>
          <a:xfrm>
            <a:off x="6213680" y="2967335"/>
            <a:ext cx="1635392" cy="461665"/>
          </a:xfrm>
          <a:prstGeom prst="rect">
            <a:avLst/>
          </a:prstGeom>
          <a:noFill/>
        </p:spPr>
        <p:txBody>
          <a:bodyPr wrap="square" rtlCol="0">
            <a:spAutoFit/>
          </a:bodyPr>
          <a:lstStyle/>
          <a:p>
            <a:r>
              <a:rPr lang="zh-CN" altLang="en-US" sz="2400" dirty="0">
                <a:solidFill>
                  <a:srgbClr val="55B4E7"/>
                </a:solidFill>
                <a:latin typeface="微软雅黑" panose="020B0503020204020204" pitchFamily="34" charset="-122"/>
                <a:ea typeface="微软雅黑" panose="020B0503020204020204" pitchFamily="34" charset="-122"/>
              </a:rPr>
              <a:t>添加标题</a:t>
            </a:r>
          </a:p>
        </p:txBody>
      </p:sp>
      <p:sp>
        <p:nvSpPr>
          <p:cNvPr id="48" name="文本框 47"/>
          <p:cNvSpPr txBox="1"/>
          <p:nvPr/>
        </p:nvSpPr>
        <p:spPr>
          <a:xfrm>
            <a:off x="6213680" y="3429000"/>
            <a:ext cx="4915207" cy="1212640"/>
          </a:xfrm>
          <a:prstGeom prst="rect">
            <a:avLst/>
          </a:prstGeom>
          <a:noFill/>
        </p:spPr>
        <p:txBody>
          <a:bodyPr wrap="square" rtlCol="0">
            <a:spAutoFit/>
          </a:bodyPr>
          <a:lstStyle/>
          <a:p>
            <a:pPr>
              <a:lnSpc>
                <a:spcPct val="130000"/>
              </a:lnSpc>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2" name="Group 4"/>
          <p:cNvGrpSpPr>
            <a:grpSpLocks noChangeAspect="1"/>
          </p:cNvGrpSpPr>
          <p:nvPr/>
        </p:nvGrpSpPr>
        <p:grpSpPr bwMode="auto">
          <a:xfrm>
            <a:off x="5804477" y="1891942"/>
            <a:ext cx="583045" cy="926583"/>
            <a:chOff x="2850" y="585"/>
            <a:chExt cx="1984" cy="3153"/>
          </a:xfrm>
          <a:solidFill>
            <a:srgbClr val="4B2410"/>
          </a:solidFill>
        </p:grpSpPr>
        <p:sp>
          <p:nvSpPr>
            <p:cNvPr id="14" name="Freeform 5"/>
            <p:cNvSpPr/>
            <p:nvPr/>
          </p:nvSpPr>
          <p:spPr bwMode="auto">
            <a:xfrm>
              <a:off x="3519" y="3231"/>
              <a:ext cx="450" cy="422"/>
            </a:xfrm>
            <a:custGeom>
              <a:avLst/>
              <a:gdLst>
                <a:gd name="T0" fmla="*/ 189 w 190"/>
                <a:gd name="T1" fmla="*/ 73 h 178"/>
                <a:gd name="T2" fmla="*/ 179 w 190"/>
                <a:gd name="T3" fmla="*/ 113 h 178"/>
                <a:gd name="T4" fmla="*/ 131 w 190"/>
                <a:gd name="T5" fmla="*/ 167 h 178"/>
                <a:gd name="T6" fmla="*/ 123 w 190"/>
                <a:gd name="T7" fmla="*/ 171 h 178"/>
                <a:gd name="T8" fmla="*/ 79 w 190"/>
                <a:gd name="T9" fmla="*/ 178 h 178"/>
                <a:gd name="T10" fmla="*/ 44 w 190"/>
                <a:gd name="T11" fmla="*/ 172 h 178"/>
                <a:gd name="T12" fmla="*/ 13 w 190"/>
                <a:gd name="T13" fmla="*/ 144 h 178"/>
                <a:gd name="T14" fmla="*/ 2 w 190"/>
                <a:gd name="T15" fmla="*/ 93 h 178"/>
                <a:gd name="T16" fmla="*/ 19 w 190"/>
                <a:gd name="T17" fmla="*/ 42 h 178"/>
                <a:gd name="T18" fmla="*/ 37 w 190"/>
                <a:gd name="T19" fmla="*/ 24 h 178"/>
                <a:gd name="T20" fmla="*/ 95 w 190"/>
                <a:gd name="T21" fmla="*/ 2 h 178"/>
                <a:gd name="T22" fmla="*/ 140 w 190"/>
                <a:gd name="T23" fmla="*/ 2 h 178"/>
                <a:gd name="T24" fmla="*/ 169 w 190"/>
                <a:gd name="T25" fmla="*/ 19 h 178"/>
                <a:gd name="T26" fmla="*/ 189 w 190"/>
                <a:gd name="T27" fmla="*/ 7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178">
                  <a:moveTo>
                    <a:pt x="189" y="73"/>
                  </a:moveTo>
                  <a:cubicBezTo>
                    <a:pt x="190" y="87"/>
                    <a:pt x="186" y="100"/>
                    <a:pt x="179" y="113"/>
                  </a:cubicBezTo>
                  <a:cubicBezTo>
                    <a:pt x="168" y="135"/>
                    <a:pt x="152" y="153"/>
                    <a:pt x="131" y="167"/>
                  </a:cubicBezTo>
                  <a:cubicBezTo>
                    <a:pt x="128" y="168"/>
                    <a:pt x="126" y="170"/>
                    <a:pt x="123" y="171"/>
                  </a:cubicBezTo>
                  <a:cubicBezTo>
                    <a:pt x="109" y="175"/>
                    <a:pt x="95" y="178"/>
                    <a:pt x="79" y="178"/>
                  </a:cubicBezTo>
                  <a:cubicBezTo>
                    <a:pt x="68" y="178"/>
                    <a:pt x="55" y="176"/>
                    <a:pt x="44" y="172"/>
                  </a:cubicBezTo>
                  <a:cubicBezTo>
                    <a:pt x="30" y="167"/>
                    <a:pt x="20" y="157"/>
                    <a:pt x="13" y="144"/>
                  </a:cubicBezTo>
                  <a:cubicBezTo>
                    <a:pt x="4" y="128"/>
                    <a:pt x="0" y="111"/>
                    <a:pt x="2" y="93"/>
                  </a:cubicBezTo>
                  <a:cubicBezTo>
                    <a:pt x="4" y="74"/>
                    <a:pt x="10" y="58"/>
                    <a:pt x="19" y="42"/>
                  </a:cubicBezTo>
                  <a:cubicBezTo>
                    <a:pt x="24" y="35"/>
                    <a:pt x="30" y="29"/>
                    <a:pt x="37" y="24"/>
                  </a:cubicBezTo>
                  <a:cubicBezTo>
                    <a:pt x="55" y="12"/>
                    <a:pt x="74" y="5"/>
                    <a:pt x="95" y="2"/>
                  </a:cubicBezTo>
                  <a:cubicBezTo>
                    <a:pt x="110" y="0"/>
                    <a:pt x="125" y="0"/>
                    <a:pt x="140" y="2"/>
                  </a:cubicBezTo>
                  <a:cubicBezTo>
                    <a:pt x="152" y="4"/>
                    <a:pt x="161" y="10"/>
                    <a:pt x="169" y="19"/>
                  </a:cubicBezTo>
                  <a:cubicBezTo>
                    <a:pt x="182" y="34"/>
                    <a:pt x="187" y="53"/>
                    <a:pt x="189" y="73"/>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
            <p:cNvSpPr>
              <a:spLocks noEditPoints="1"/>
            </p:cNvSpPr>
            <p:nvPr/>
          </p:nvSpPr>
          <p:spPr bwMode="auto">
            <a:xfrm>
              <a:off x="3054" y="620"/>
              <a:ext cx="1617" cy="2436"/>
            </a:xfrm>
            <a:custGeom>
              <a:avLst/>
              <a:gdLst>
                <a:gd name="T0" fmla="*/ 362 w 682"/>
                <a:gd name="T1" fmla="*/ 118 h 1029"/>
                <a:gd name="T2" fmla="*/ 266 w 682"/>
                <a:gd name="T3" fmla="*/ 153 h 1029"/>
                <a:gd name="T4" fmla="*/ 335 w 682"/>
                <a:gd name="T5" fmla="*/ 130 h 1029"/>
                <a:gd name="T6" fmla="*/ 399 w 682"/>
                <a:gd name="T7" fmla="*/ 120 h 1029"/>
                <a:gd name="T8" fmla="*/ 375 w 682"/>
                <a:gd name="T9" fmla="*/ 105 h 1029"/>
                <a:gd name="T10" fmla="*/ 385 w 682"/>
                <a:gd name="T11" fmla="*/ 97 h 1029"/>
                <a:gd name="T12" fmla="*/ 308 w 682"/>
                <a:gd name="T13" fmla="*/ 110 h 1029"/>
                <a:gd name="T14" fmla="*/ 325 w 682"/>
                <a:gd name="T15" fmla="*/ 111 h 1029"/>
                <a:gd name="T16" fmla="*/ 269 w 682"/>
                <a:gd name="T17" fmla="*/ 903 h 1029"/>
                <a:gd name="T18" fmla="*/ 267 w 682"/>
                <a:gd name="T19" fmla="*/ 793 h 1029"/>
                <a:gd name="T20" fmla="*/ 268 w 682"/>
                <a:gd name="T21" fmla="*/ 889 h 1029"/>
                <a:gd name="T22" fmla="*/ 259 w 682"/>
                <a:gd name="T23" fmla="*/ 854 h 1029"/>
                <a:gd name="T24" fmla="*/ 251 w 682"/>
                <a:gd name="T25" fmla="*/ 792 h 1029"/>
                <a:gd name="T26" fmla="*/ 251 w 682"/>
                <a:gd name="T27" fmla="*/ 889 h 1029"/>
                <a:gd name="T28" fmla="*/ 260 w 682"/>
                <a:gd name="T29" fmla="*/ 925 h 1029"/>
                <a:gd name="T30" fmla="*/ 259 w 682"/>
                <a:gd name="T31" fmla="*/ 854 h 1029"/>
                <a:gd name="T32" fmla="*/ 653 w 682"/>
                <a:gd name="T33" fmla="*/ 409 h 1029"/>
                <a:gd name="T34" fmla="*/ 551 w 682"/>
                <a:gd name="T35" fmla="*/ 532 h 1029"/>
                <a:gd name="T36" fmla="*/ 436 w 682"/>
                <a:gd name="T37" fmla="*/ 617 h 1029"/>
                <a:gd name="T38" fmla="*/ 380 w 682"/>
                <a:gd name="T39" fmla="*/ 750 h 1029"/>
                <a:gd name="T40" fmla="*/ 378 w 682"/>
                <a:gd name="T41" fmla="*/ 918 h 1029"/>
                <a:gd name="T42" fmla="*/ 364 w 682"/>
                <a:gd name="T43" fmla="*/ 1014 h 1029"/>
                <a:gd name="T44" fmla="*/ 245 w 682"/>
                <a:gd name="T45" fmla="*/ 1007 h 1029"/>
                <a:gd name="T46" fmla="*/ 235 w 682"/>
                <a:gd name="T47" fmla="*/ 799 h 1029"/>
                <a:gd name="T48" fmla="*/ 263 w 682"/>
                <a:gd name="T49" fmla="*/ 622 h 1029"/>
                <a:gd name="T50" fmla="*/ 315 w 682"/>
                <a:gd name="T51" fmla="*/ 573 h 1029"/>
                <a:gd name="T52" fmla="*/ 444 w 682"/>
                <a:gd name="T53" fmla="*/ 492 h 1029"/>
                <a:gd name="T54" fmla="*/ 528 w 682"/>
                <a:gd name="T55" fmla="*/ 401 h 1029"/>
                <a:gd name="T56" fmla="*/ 547 w 682"/>
                <a:gd name="T57" fmla="*/ 256 h 1029"/>
                <a:gd name="T58" fmla="*/ 411 w 682"/>
                <a:gd name="T59" fmla="*/ 140 h 1029"/>
                <a:gd name="T60" fmla="*/ 164 w 682"/>
                <a:gd name="T61" fmla="*/ 241 h 1029"/>
                <a:gd name="T62" fmla="*/ 83 w 682"/>
                <a:gd name="T63" fmla="*/ 336 h 1029"/>
                <a:gd name="T64" fmla="*/ 69 w 682"/>
                <a:gd name="T65" fmla="*/ 336 h 1029"/>
                <a:gd name="T66" fmla="*/ 1 w 682"/>
                <a:gd name="T67" fmla="*/ 262 h 1029"/>
                <a:gd name="T68" fmla="*/ 64 w 682"/>
                <a:gd name="T69" fmla="*/ 154 h 1029"/>
                <a:gd name="T70" fmla="*/ 123 w 682"/>
                <a:gd name="T71" fmla="*/ 97 h 1029"/>
                <a:gd name="T72" fmla="*/ 250 w 682"/>
                <a:gd name="T73" fmla="*/ 25 h 1029"/>
                <a:gd name="T74" fmla="*/ 519 w 682"/>
                <a:gd name="T75" fmla="*/ 36 h 1029"/>
                <a:gd name="T76" fmla="*/ 680 w 682"/>
                <a:gd name="T77" fmla="*/ 27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2" h="1029">
                  <a:moveTo>
                    <a:pt x="377" y="116"/>
                  </a:moveTo>
                  <a:cubicBezTo>
                    <a:pt x="372" y="116"/>
                    <a:pt x="367" y="117"/>
                    <a:pt x="362" y="118"/>
                  </a:cubicBezTo>
                  <a:cubicBezTo>
                    <a:pt x="330" y="122"/>
                    <a:pt x="300" y="132"/>
                    <a:pt x="272" y="147"/>
                  </a:cubicBezTo>
                  <a:cubicBezTo>
                    <a:pt x="269" y="149"/>
                    <a:pt x="266" y="149"/>
                    <a:pt x="266" y="153"/>
                  </a:cubicBezTo>
                  <a:cubicBezTo>
                    <a:pt x="278" y="149"/>
                    <a:pt x="289" y="144"/>
                    <a:pt x="300" y="140"/>
                  </a:cubicBezTo>
                  <a:cubicBezTo>
                    <a:pt x="312" y="136"/>
                    <a:pt x="323" y="132"/>
                    <a:pt x="335" y="130"/>
                  </a:cubicBezTo>
                  <a:cubicBezTo>
                    <a:pt x="350" y="127"/>
                    <a:pt x="366" y="125"/>
                    <a:pt x="382" y="123"/>
                  </a:cubicBezTo>
                  <a:cubicBezTo>
                    <a:pt x="387" y="122"/>
                    <a:pt x="392" y="121"/>
                    <a:pt x="399" y="120"/>
                  </a:cubicBezTo>
                  <a:cubicBezTo>
                    <a:pt x="390" y="115"/>
                    <a:pt x="384" y="115"/>
                    <a:pt x="377" y="116"/>
                  </a:cubicBezTo>
                  <a:moveTo>
                    <a:pt x="375" y="105"/>
                  </a:moveTo>
                  <a:cubicBezTo>
                    <a:pt x="380" y="105"/>
                    <a:pt x="385" y="105"/>
                    <a:pt x="389" y="100"/>
                  </a:cubicBezTo>
                  <a:cubicBezTo>
                    <a:pt x="388" y="99"/>
                    <a:pt x="386" y="98"/>
                    <a:pt x="385" y="97"/>
                  </a:cubicBezTo>
                  <a:cubicBezTo>
                    <a:pt x="372" y="96"/>
                    <a:pt x="358" y="98"/>
                    <a:pt x="345" y="100"/>
                  </a:cubicBezTo>
                  <a:cubicBezTo>
                    <a:pt x="332" y="102"/>
                    <a:pt x="319" y="104"/>
                    <a:pt x="308" y="110"/>
                  </a:cubicBezTo>
                  <a:cubicBezTo>
                    <a:pt x="306" y="111"/>
                    <a:pt x="304" y="114"/>
                    <a:pt x="301" y="117"/>
                  </a:cubicBezTo>
                  <a:cubicBezTo>
                    <a:pt x="311" y="115"/>
                    <a:pt x="318" y="112"/>
                    <a:pt x="325" y="111"/>
                  </a:cubicBezTo>
                  <a:cubicBezTo>
                    <a:pt x="342" y="109"/>
                    <a:pt x="359" y="107"/>
                    <a:pt x="375" y="105"/>
                  </a:cubicBezTo>
                  <a:moveTo>
                    <a:pt x="269" y="903"/>
                  </a:moveTo>
                  <a:cubicBezTo>
                    <a:pt x="269" y="904"/>
                    <a:pt x="271" y="905"/>
                    <a:pt x="274" y="909"/>
                  </a:cubicBezTo>
                  <a:cubicBezTo>
                    <a:pt x="275" y="869"/>
                    <a:pt x="274" y="831"/>
                    <a:pt x="267" y="793"/>
                  </a:cubicBezTo>
                  <a:cubicBezTo>
                    <a:pt x="263" y="801"/>
                    <a:pt x="263" y="801"/>
                    <a:pt x="263" y="807"/>
                  </a:cubicBezTo>
                  <a:cubicBezTo>
                    <a:pt x="265" y="835"/>
                    <a:pt x="266" y="862"/>
                    <a:pt x="268" y="889"/>
                  </a:cubicBezTo>
                  <a:cubicBezTo>
                    <a:pt x="268" y="894"/>
                    <a:pt x="268" y="898"/>
                    <a:pt x="269" y="903"/>
                  </a:cubicBezTo>
                  <a:moveTo>
                    <a:pt x="259" y="854"/>
                  </a:moveTo>
                  <a:cubicBezTo>
                    <a:pt x="258" y="834"/>
                    <a:pt x="256" y="815"/>
                    <a:pt x="255" y="795"/>
                  </a:cubicBezTo>
                  <a:cubicBezTo>
                    <a:pt x="255" y="793"/>
                    <a:pt x="254" y="791"/>
                    <a:pt x="251" y="792"/>
                  </a:cubicBezTo>
                  <a:cubicBezTo>
                    <a:pt x="251" y="795"/>
                    <a:pt x="251" y="798"/>
                    <a:pt x="251" y="801"/>
                  </a:cubicBezTo>
                  <a:cubicBezTo>
                    <a:pt x="251" y="830"/>
                    <a:pt x="251" y="860"/>
                    <a:pt x="251" y="889"/>
                  </a:cubicBezTo>
                  <a:cubicBezTo>
                    <a:pt x="252" y="898"/>
                    <a:pt x="253" y="907"/>
                    <a:pt x="254" y="916"/>
                  </a:cubicBezTo>
                  <a:cubicBezTo>
                    <a:pt x="254" y="919"/>
                    <a:pt x="254" y="923"/>
                    <a:pt x="260" y="925"/>
                  </a:cubicBezTo>
                  <a:cubicBezTo>
                    <a:pt x="261" y="922"/>
                    <a:pt x="261" y="921"/>
                    <a:pt x="261" y="920"/>
                  </a:cubicBezTo>
                  <a:cubicBezTo>
                    <a:pt x="257" y="898"/>
                    <a:pt x="259" y="876"/>
                    <a:pt x="259" y="854"/>
                  </a:cubicBezTo>
                  <a:moveTo>
                    <a:pt x="680" y="279"/>
                  </a:moveTo>
                  <a:cubicBezTo>
                    <a:pt x="682" y="324"/>
                    <a:pt x="670" y="367"/>
                    <a:pt x="653" y="409"/>
                  </a:cubicBezTo>
                  <a:cubicBezTo>
                    <a:pt x="648" y="422"/>
                    <a:pt x="640" y="434"/>
                    <a:pt x="632" y="446"/>
                  </a:cubicBezTo>
                  <a:cubicBezTo>
                    <a:pt x="609" y="479"/>
                    <a:pt x="582" y="508"/>
                    <a:pt x="551" y="532"/>
                  </a:cubicBezTo>
                  <a:cubicBezTo>
                    <a:pt x="520" y="556"/>
                    <a:pt x="488" y="578"/>
                    <a:pt x="457" y="602"/>
                  </a:cubicBezTo>
                  <a:cubicBezTo>
                    <a:pt x="450" y="607"/>
                    <a:pt x="443" y="611"/>
                    <a:pt x="436" y="617"/>
                  </a:cubicBezTo>
                  <a:cubicBezTo>
                    <a:pt x="418" y="632"/>
                    <a:pt x="405" y="651"/>
                    <a:pt x="397" y="673"/>
                  </a:cubicBezTo>
                  <a:cubicBezTo>
                    <a:pt x="387" y="698"/>
                    <a:pt x="382" y="723"/>
                    <a:pt x="380" y="750"/>
                  </a:cubicBezTo>
                  <a:cubicBezTo>
                    <a:pt x="379" y="769"/>
                    <a:pt x="378" y="789"/>
                    <a:pt x="377" y="808"/>
                  </a:cubicBezTo>
                  <a:cubicBezTo>
                    <a:pt x="374" y="845"/>
                    <a:pt x="375" y="881"/>
                    <a:pt x="378" y="918"/>
                  </a:cubicBezTo>
                  <a:cubicBezTo>
                    <a:pt x="380" y="944"/>
                    <a:pt x="382" y="971"/>
                    <a:pt x="380" y="997"/>
                  </a:cubicBezTo>
                  <a:cubicBezTo>
                    <a:pt x="379" y="1012"/>
                    <a:pt x="379" y="1012"/>
                    <a:pt x="364" y="1014"/>
                  </a:cubicBezTo>
                  <a:cubicBezTo>
                    <a:pt x="334" y="1018"/>
                    <a:pt x="303" y="1022"/>
                    <a:pt x="272" y="1026"/>
                  </a:cubicBezTo>
                  <a:cubicBezTo>
                    <a:pt x="251" y="1029"/>
                    <a:pt x="249" y="1028"/>
                    <a:pt x="245" y="1007"/>
                  </a:cubicBezTo>
                  <a:cubicBezTo>
                    <a:pt x="242" y="989"/>
                    <a:pt x="239" y="970"/>
                    <a:pt x="238" y="952"/>
                  </a:cubicBezTo>
                  <a:cubicBezTo>
                    <a:pt x="233" y="901"/>
                    <a:pt x="234" y="850"/>
                    <a:pt x="235" y="799"/>
                  </a:cubicBezTo>
                  <a:cubicBezTo>
                    <a:pt x="236" y="759"/>
                    <a:pt x="239" y="718"/>
                    <a:pt x="247" y="678"/>
                  </a:cubicBezTo>
                  <a:cubicBezTo>
                    <a:pt x="250" y="659"/>
                    <a:pt x="255" y="640"/>
                    <a:pt x="263" y="622"/>
                  </a:cubicBezTo>
                  <a:cubicBezTo>
                    <a:pt x="270" y="607"/>
                    <a:pt x="279" y="595"/>
                    <a:pt x="293" y="586"/>
                  </a:cubicBezTo>
                  <a:cubicBezTo>
                    <a:pt x="300" y="581"/>
                    <a:pt x="307" y="577"/>
                    <a:pt x="315" y="573"/>
                  </a:cubicBezTo>
                  <a:cubicBezTo>
                    <a:pt x="334" y="562"/>
                    <a:pt x="353" y="551"/>
                    <a:pt x="373" y="541"/>
                  </a:cubicBezTo>
                  <a:cubicBezTo>
                    <a:pt x="398" y="527"/>
                    <a:pt x="423" y="511"/>
                    <a:pt x="444" y="492"/>
                  </a:cubicBezTo>
                  <a:cubicBezTo>
                    <a:pt x="454" y="483"/>
                    <a:pt x="464" y="475"/>
                    <a:pt x="474" y="466"/>
                  </a:cubicBezTo>
                  <a:cubicBezTo>
                    <a:pt x="495" y="447"/>
                    <a:pt x="513" y="425"/>
                    <a:pt x="528" y="401"/>
                  </a:cubicBezTo>
                  <a:cubicBezTo>
                    <a:pt x="545" y="376"/>
                    <a:pt x="552" y="347"/>
                    <a:pt x="553" y="317"/>
                  </a:cubicBezTo>
                  <a:cubicBezTo>
                    <a:pt x="553" y="297"/>
                    <a:pt x="552" y="276"/>
                    <a:pt x="547" y="256"/>
                  </a:cubicBezTo>
                  <a:cubicBezTo>
                    <a:pt x="546" y="253"/>
                    <a:pt x="545" y="249"/>
                    <a:pt x="544" y="246"/>
                  </a:cubicBezTo>
                  <a:cubicBezTo>
                    <a:pt x="519" y="186"/>
                    <a:pt x="479" y="146"/>
                    <a:pt x="411" y="140"/>
                  </a:cubicBezTo>
                  <a:cubicBezTo>
                    <a:pt x="375" y="136"/>
                    <a:pt x="340" y="142"/>
                    <a:pt x="306" y="155"/>
                  </a:cubicBezTo>
                  <a:cubicBezTo>
                    <a:pt x="253" y="175"/>
                    <a:pt x="206" y="203"/>
                    <a:pt x="164" y="241"/>
                  </a:cubicBezTo>
                  <a:cubicBezTo>
                    <a:pt x="149" y="255"/>
                    <a:pt x="134" y="269"/>
                    <a:pt x="120" y="284"/>
                  </a:cubicBezTo>
                  <a:cubicBezTo>
                    <a:pt x="104" y="299"/>
                    <a:pt x="91" y="316"/>
                    <a:pt x="83" y="336"/>
                  </a:cubicBezTo>
                  <a:cubicBezTo>
                    <a:pt x="82" y="338"/>
                    <a:pt x="80" y="340"/>
                    <a:pt x="79" y="343"/>
                  </a:cubicBezTo>
                  <a:cubicBezTo>
                    <a:pt x="75" y="341"/>
                    <a:pt x="72" y="339"/>
                    <a:pt x="69" y="336"/>
                  </a:cubicBezTo>
                  <a:cubicBezTo>
                    <a:pt x="50" y="320"/>
                    <a:pt x="34" y="302"/>
                    <a:pt x="18" y="283"/>
                  </a:cubicBezTo>
                  <a:cubicBezTo>
                    <a:pt x="12" y="276"/>
                    <a:pt x="7" y="269"/>
                    <a:pt x="1" y="262"/>
                  </a:cubicBezTo>
                  <a:cubicBezTo>
                    <a:pt x="0" y="256"/>
                    <a:pt x="3" y="251"/>
                    <a:pt x="6" y="246"/>
                  </a:cubicBezTo>
                  <a:cubicBezTo>
                    <a:pt x="21" y="213"/>
                    <a:pt x="40" y="182"/>
                    <a:pt x="64" y="154"/>
                  </a:cubicBezTo>
                  <a:cubicBezTo>
                    <a:pt x="69" y="148"/>
                    <a:pt x="75" y="142"/>
                    <a:pt x="81" y="137"/>
                  </a:cubicBezTo>
                  <a:cubicBezTo>
                    <a:pt x="95" y="123"/>
                    <a:pt x="108" y="110"/>
                    <a:pt x="123" y="97"/>
                  </a:cubicBezTo>
                  <a:cubicBezTo>
                    <a:pt x="132" y="89"/>
                    <a:pt x="142" y="82"/>
                    <a:pt x="152" y="75"/>
                  </a:cubicBezTo>
                  <a:cubicBezTo>
                    <a:pt x="183" y="55"/>
                    <a:pt x="215" y="37"/>
                    <a:pt x="250" y="25"/>
                  </a:cubicBezTo>
                  <a:cubicBezTo>
                    <a:pt x="299" y="9"/>
                    <a:pt x="348" y="0"/>
                    <a:pt x="399" y="4"/>
                  </a:cubicBezTo>
                  <a:cubicBezTo>
                    <a:pt x="441" y="6"/>
                    <a:pt x="481" y="18"/>
                    <a:pt x="519" y="36"/>
                  </a:cubicBezTo>
                  <a:cubicBezTo>
                    <a:pt x="571" y="62"/>
                    <a:pt x="611" y="100"/>
                    <a:pt x="641" y="148"/>
                  </a:cubicBezTo>
                  <a:cubicBezTo>
                    <a:pt x="666" y="188"/>
                    <a:pt x="678" y="232"/>
                    <a:pt x="680" y="279"/>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7"/>
            <p:cNvSpPr/>
            <p:nvPr/>
          </p:nvSpPr>
          <p:spPr bwMode="auto">
            <a:xfrm>
              <a:off x="4737" y="1328"/>
              <a:ext cx="97" cy="336"/>
            </a:xfrm>
            <a:custGeom>
              <a:avLst/>
              <a:gdLst>
                <a:gd name="T0" fmla="*/ 40 w 41"/>
                <a:gd name="T1" fmla="*/ 20 h 142"/>
                <a:gd name="T2" fmla="*/ 30 w 41"/>
                <a:gd name="T3" fmla="*/ 81 h 142"/>
                <a:gd name="T4" fmla="*/ 15 w 41"/>
                <a:gd name="T5" fmla="*/ 123 h 142"/>
                <a:gd name="T6" fmla="*/ 8 w 41"/>
                <a:gd name="T7" fmla="*/ 136 h 142"/>
                <a:gd name="T8" fmla="*/ 0 w 41"/>
                <a:gd name="T9" fmla="*/ 142 h 142"/>
                <a:gd name="T10" fmla="*/ 8 w 41"/>
                <a:gd name="T11" fmla="*/ 113 h 142"/>
                <a:gd name="T12" fmla="*/ 18 w 41"/>
                <a:gd name="T13" fmla="*/ 86 h 142"/>
                <a:gd name="T14" fmla="*/ 26 w 41"/>
                <a:gd name="T15" fmla="*/ 58 h 142"/>
                <a:gd name="T16" fmla="*/ 31 w 41"/>
                <a:gd name="T17" fmla="*/ 30 h 142"/>
                <a:gd name="T18" fmla="*/ 36 w 41"/>
                <a:gd name="T19" fmla="*/ 0 h 142"/>
                <a:gd name="T20" fmla="*/ 40 w 41"/>
                <a:gd name="T21"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2">
                  <a:moveTo>
                    <a:pt x="40" y="20"/>
                  </a:moveTo>
                  <a:cubicBezTo>
                    <a:pt x="38" y="41"/>
                    <a:pt x="36" y="61"/>
                    <a:pt x="30" y="81"/>
                  </a:cubicBezTo>
                  <a:cubicBezTo>
                    <a:pt x="25" y="95"/>
                    <a:pt x="20" y="109"/>
                    <a:pt x="15" y="123"/>
                  </a:cubicBezTo>
                  <a:cubicBezTo>
                    <a:pt x="14" y="128"/>
                    <a:pt x="11" y="132"/>
                    <a:pt x="8" y="136"/>
                  </a:cubicBezTo>
                  <a:cubicBezTo>
                    <a:pt x="7" y="138"/>
                    <a:pt x="4" y="139"/>
                    <a:pt x="0" y="142"/>
                  </a:cubicBezTo>
                  <a:cubicBezTo>
                    <a:pt x="1" y="130"/>
                    <a:pt x="6" y="122"/>
                    <a:pt x="8" y="113"/>
                  </a:cubicBezTo>
                  <a:cubicBezTo>
                    <a:pt x="11" y="104"/>
                    <a:pt x="15" y="95"/>
                    <a:pt x="18" y="86"/>
                  </a:cubicBezTo>
                  <a:cubicBezTo>
                    <a:pt x="21" y="77"/>
                    <a:pt x="24" y="67"/>
                    <a:pt x="26" y="58"/>
                  </a:cubicBezTo>
                  <a:cubicBezTo>
                    <a:pt x="28" y="48"/>
                    <a:pt x="30" y="39"/>
                    <a:pt x="31" y="30"/>
                  </a:cubicBezTo>
                  <a:cubicBezTo>
                    <a:pt x="33" y="20"/>
                    <a:pt x="34" y="11"/>
                    <a:pt x="36" y="0"/>
                  </a:cubicBezTo>
                  <a:cubicBezTo>
                    <a:pt x="41" y="7"/>
                    <a:pt x="41" y="14"/>
                    <a:pt x="4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8"/>
            <p:cNvSpPr/>
            <p:nvPr/>
          </p:nvSpPr>
          <p:spPr bwMode="auto">
            <a:xfrm>
              <a:off x="4668" y="1262"/>
              <a:ext cx="117" cy="419"/>
            </a:xfrm>
            <a:custGeom>
              <a:avLst/>
              <a:gdLst>
                <a:gd name="T0" fmla="*/ 4 w 49"/>
                <a:gd name="T1" fmla="*/ 174 h 177"/>
                <a:gd name="T2" fmla="*/ 6 w 49"/>
                <a:gd name="T3" fmla="*/ 161 h 177"/>
                <a:gd name="T4" fmla="*/ 37 w 49"/>
                <a:gd name="T5" fmla="*/ 54 h 177"/>
                <a:gd name="T6" fmla="*/ 43 w 49"/>
                <a:gd name="T7" fmla="*/ 6 h 177"/>
                <a:gd name="T8" fmla="*/ 44 w 49"/>
                <a:gd name="T9" fmla="*/ 0 h 177"/>
                <a:gd name="T10" fmla="*/ 47 w 49"/>
                <a:gd name="T11" fmla="*/ 0 h 177"/>
                <a:gd name="T12" fmla="*/ 49 w 49"/>
                <a:gd name="T13" fmla="*/ 7 h 177"/>
                <a:gd name="T14" fmla="*/ 48 w 49"/>
                <a:gd name="T15" fmla="*/ 44 h 177"/>
                <a:gd name="T16" fmla="*/ 37 w 49"/>
                <a:gd name="T17" fmla="*/ 115 h 177"/>
                <a:gd name="T18" fmla="*/ 15 w 49"/>
                <a:gd name="T19" fmla="*/ 165 h 177"/>
                <a:gd name="T20" fmla="*/ 4 w 49"/>
                <a:gd name="T21" fmla="*/ 17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77">
                  <a:moveTo>
                    <a:pt x="4" y="174"/>
                  </a:moveTo>
                  <a:cubicBezTo>
                    <a:pt x="0" y="169"/>
                    <a:pt x="4" y="165"/>
                    <a:pt x="6" y="161"/>
                  </a:cubicBezTo>
                  <a:cubicBezTo>
                    <a:pt x="25" y="127"/>
                    <a:pt x="31" y="91"/>
                    <a:pt x="37" y="54"/>
                  </a:cubicBezTo>
                  <a:cubicBezTo>
                    <a:pt x="40" y="38"/>
                    <a:pt x="41" y="22"/>
                    <a:pt x="43" y="6"/>
                  </a:cubicBezTo>
                  <a:cubicBezTo>
                    <a:pt x="43" y="4"/>
                    <a:pt x="44" y="2"/>
                    <a:pt x="44" y="0"/>
                  </a:cubicBezTo>
                  <a:cubicBezTo>
                    <a:pt x="45" y="0"/>
                    <a:pt x="46" y="0"/>
                    <a:pt x="47" y="0"/>
                  </a:cubicBezTo>
                  <a:cubicBezTo>
                    <a:pt x="48" y="2"/>
                    <a:pt x="49" y="4"/>
                    <a:pt x="49" y="7"/>
                  </a:cubicBezTo>
                  <a:cubicBezTo>
                    <a:pt x="49" y="19"/>
                    <a:pt x="49" y="32"/>
                    <a:pt x="48" y="44"/>
                  </a:cubicBezTo>
                  <a:cubicBezTo>
                    <a:pt x="46" y="68"/>
                    <a:pt x="43" y="91"/>
                    <a:pt x="37" y="115"/>
                  </a:cubicBezTo>
                  <a:cubicBezTo>
                    <a:pt x="32" y="133"/>
                    <a:pt x="25" y="150"/>
                    <a:pt x="15" y="165"/>
                  </a:cubicBezTo>
                  <a:cubicBezTo>
                    <a:pt x="10" y="174"/>
                    <a:pt x="6" y="177"/>
                    <a:pt x="4" y="1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9"/>
            <p:cNvSpPr/>
            <p:nvPr/>
          </p:nvSpPr>
          <p:spPr bwMode="auto">
            <a:xfrm>
              <a:off x="4090" y="3255"/>
              <a:ext cx="81" cy="320"/>
            </a:xfrm>
            <a:custGeom>
              <a:avLst/>
              <a:gdLst>
                <a:gd name="T0" fmla="*/ 20 w 34"/>
                <a:gd name="T1" fmla="*/ 14 h 135"/>
                <a:gd name="T2" fmla="*/ 14 w 34"/>
                <a:gd name="T3" fmla="*/ 121 h 135"/>
                <a:gd name="T4" fmla="*/ 0 w 34"/>
                <a:gd name="T5" fmla="*/ 135 h 135"/>
                <a:gd name="T6" fmla="*/ 1 w 34"/>
                <a:gd name="T7" fmla="*/ 128 h 135"/>
                <a:gd name="T8" fmla="*/ 11 w 34"/>
                <a:gd name="T9" fmla="*/ 103 h 135"/>
                <a:gd name="T10" fmla="*/ 13 w 34"/>
                <a:gd name="T11" fmla="*/ 17 h 135"/>
                <a:gd name="T12" fmla="*/ 8 w 34"/>
                <a:gd name="T13" fmla="*/ 0 h 135"/>
                <a:gd name="T14" fmla="*/ 20 w 34"/>
                <a:gd name="T15" fmla="*/ 14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35">
                  <a:moveTo>
                    <a:pt x="20" y="14"/>
                  </a:moveTo>
                  <a:cubicBezTo>
                    <a:pt x="34" y="50"/>
                    <a:pt x="31" y="86"/>
                    <a:pt x="14" y="121"/>
                  </a:cubicBezTo>
                  <a:cubicBezTo>
                    <a:pt x="10" y="128"/>
                    <a:pt x="9" y="129"/>
                    <a:pt x="0" y="135"/>
                  </a:cubicBezTo>
                  <a:cubicBezTo>
                    <a:pt x="0" y="132"/>
                    <a:pt x="0" y="130"/>
                    <a:pt x="1" y="128"/>
                  </a:cubicBezTo>
                  <a:cubicBezTo>
                    <a:pt x="4" y="119"/>
                    <a:pt x="8" y="111"/>
                    <a:pt x="11" y="103"/>
                  </a:cubicBezTo>
                  <a:cubicBezTo>
                    <a:pt x="21" y="74"/>
                    <a:pt x="21" y="46"/>
                    <a:pt x="13" y="17"/>
                  </a:cubicBezTo>
                  <a:cubicBezTo>
                    <a:pt x="11" y="12"/>
                    <a:pt x="10" y="6"/>
                    <a:pt x="8" y="0"/>
                  </a:cubicBezTo>
                  <a:cubicBezTo>
                    <a:pt x="15" y="3"/>
                    <a:pt x="18" y="8"/>
                    <a:pt x="20"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0"/>
            <p:cNvSpPr/>
            <p:nvPr/>
          </p:nvSpPr>
          <p:spPr bwMode="auto">
            <a:xfrm>
              <a:off x="4043" y="3255"/>
              <a:ext cx="64" cy="305"/>
            </a:xfrm>
            <a:custGeom>
              <a:avLst/>
              <a:gdLst>
                <a:gd name="T0" fmla="*/ 7 w 27"/>
                <a:gd name="T1" fmla="*/ 110 h 129"/>
                <a:gd name="T2" fmla="*/ 14 w 27"/>
                <a:gd name="T3" fmla="*/ 36 h 129"/>
                <a:gd name="T4" fmla="*/ 7 w 27"/>
                <a:gd name="T5" fmla="*/ 15 h 129"/>
                <a:gd name="T6" fmla="*/ 0 w 27"/>
                <a:gd name="T7" fmla="*/ 2 h 129"/>
                <a:gd name="T8" fmla="*/ 2 w 27"/>
                <a:gd name="T9" fmla="*/ 0 h 129"/>
                <a:gd name="T10" fmla="*/ 24 w 27"/>
                <a:gd name="T11" fmla="*/ 37 h 129"/>
                <a:gd name="T12" fmla="*/ 18 w 27"/>
                <a:gd name="T13" fmla="*/ 111 h 129"/>
                <a:gd name="T14" fmla="*/ 11 w 27"/>
                <a:gd name="T15" fmla="*/ 127 h 129"/>
                <a:gd name="T16" fmla="*/ 6 w 27"/>
                <a:gd name="T17" fmla="*/ 129 h 129"/>
                <a:gd name="T18" fmla="*/ 3 w 27"/>
                <a:gd name="T19" fmla="*/ 124 h 129"/>
                <a:gd name="T20" fmla="*/ 7 w 27"/>
                <a:gd name="T21" fmla="*/ 11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29">
                  <a:moveTo>
                    <a:pt x="7" y="110"/>
                  </a:moveTo>
                  <a:cubicBezTo>
                    <a:pt x="15" y="86"/>
                    <a:pt x="15" y="61"/>
                    <a:pt x="14" y="36"/>
                  </a:cubicBezTo>
                  <a:cubicBezTo>
                    <a:pt x="14" y="28"/>
                    <a:pt x="11" y="21"/>
                    <a:pt x="7" y="15"/>
                  </a:cubicBezTo>
                  <a:cubicBezTo>
                    <a:pt x="5" y="10"/>
                    <a:pt x="2" y="6"/>
                    <a:pt x="0" y="2"/>
                  </a:cubicBezTo>
                  <a:cubicBezTo>
                    <a:pt x="1" y="1"/>
                    <a:pt x="2" y="1"/>
                    <a:pt x="2" y="0"/>
                  </a:cubicBezTo>
                  <a:cubicBezTo>
                    <a:pt x="15" y="9"/>
                    <a:pt x="23" y="21"/>
                    <a:pt x="24" y="37"/>
                  </a:cubicBezTo>
                  <a:cubicBezTo>
                    <a:pt x="27" y="62"/>
                    <a:pt x="26" y="87"/>
                    <a:pt x="18" y="111"/>
                  </a:cubicBezTo>
                  <a:cubicBezTo>
                    <a:pt x="17" y="117"/>
                    <a:pt x="14" y="122"/>
                    <a:pt x="11" y="127"/>
                  </a:cubicBezTo>
                  <a:cubicBezTo>
                    <a:pt x="10" y="128"/>
                    <a:pt x="7" y="129"/>
                    <a:pt x="6" y="129"/>
                  </a:cubicBezTo>
                  <a:cubicBezTo>
                    <a:pt x="4" y="129"/>
                    <a:pt x="3" y="126"/>
                    <a:pt x="3" y="124"/>
                  </a:cubicBezTo>
                  <a:cubicBezTo>
                    <a:pt x="4" y="120"/>
                    <a:pt x="6" y="115"/>
                    <a:pt x="7"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
            <p:cNvSpPr/>
            <p:nvPr/>
          </p:nvSpPr>
          <p:spPr bwMode="auto">
            <a:xfrm>
              <a:off x="3768" y="848"/>
              <a:ext cx="208" cy="49"/>
            </a:xfrm>
            <a:custGeom>
              <a:avLst/>
              <a:gdLst>
                <a:gd name="T0" fmla="*/ 74 w 88"/>
                <a:gd name="T1" fmla="*/ 9 h 21"/>
                <a:gd name="T2" fmla="*/ 24 w 88"/>
                <a:gd name="T3" fmla="*/ 15 h 21"/>
                <a:gd name="T4" fmla="*/ 0 w 88"/>
                <a:gd name="T5" fmla="*/ 21 h 21"/>
                <a:gd name="T6" fmla="*/ 7 w 88"/>
                <a:gd name="T7" fmla="*/ 14 h 21"/>
                <a:gd name="T8" fmla="*/ 44 w 88"/>
                <a:gd name="T9" fmla="*/ 4 h 21"/>
                <a:gd name="T10" fmla="*/ 84 w 88"/>
                <a:gd name="T11" fmla="*/ 1 h 21"/>
                <a:gd name="T12" fmla="*/ 88 w 88"/>
                <a:gd name="T13" fmla="*/ 4 h 21"/>
                <a:gd name="T14" fmla="*/ 74 w 88"/>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1">
                  <a:moveTo>
                    <a:pt x="74" y="9"/>
                  </a:moveTo>
                  <a:cubicBezTo>
                    <a:pt x="58" y="11"/>
                    <a:pt x="41" y="13"/>
                    <a:pt x="24" y="15"/>
                  </a:cubicBezTo>
                  <a:cubicBezTo>
                    <a:pt x="17" y="16"/>
                    <a:pt x="10" y="19"/>
                    <a:pt x="0" y="21"/>
                  </a:cubicBezTo>
                  <a:cubicBezTo>
                    <a:pt x="3" y="18"/>
                    <a:pt x="5" y="15"/>
                    <a:pt x="7" y="14"/>
                  </a:cubicBezTo>
                  <a:cubicBezTo>
                    <a:pt x="18" y="8"/>
                    <a:pt x="31" y="6"/>
                    <a:pt x="44" y="4"/>
                  </a:cubicBezTo>
                  <a:cubicBezTo>
                    <a:pt x="57" y="2"/>
                    <a:pt x="71" y="0"/>
                    <a:pt x="84" y="1"/>
                  </a:cubicBezTo>
                  <a:cubicBezTo>
                    <a:pt x="85" y="2"/>
                    <a:pt x="87" y="3"/>
                    <a:pt x="88" y="4"/>
                  </a:cubicBezTo>
                  <a:cubicBezTo>
                    <a:pt x="84" y="9"/>
                    <a:pt x="79" y="9"/>
                    <a:pt x="7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2"/>
            <p:cNvSpPr/>
            <p:nvPr/>
          </p:nvSpPr>
          <p:spPr bwMode="auto">
            <a:xfrm>
              <a:off x="3685" y="893"/>
              <a:ext cx="315" cy="89"/>
            </a:xfrm>
            <a:custGeom>
              <a:avLst/>
              <a:gdLst>
                <a:gd name="T0" fmla="*/ 133 w 133"/>
                <a:gd name="T1" fmla="*/ 5 h 38"/>
                <a:gd name="T2" fmla="*/ 116 w 133"/>
                <a:gd name="T3" fmla="*/ 8 h 38"/>
                <a:gd name="T4" fmla="*/ 69 w 133"/>
                <a:gd name="T5" fmla="*/ 15 h 38"/>
                <a:gd name="T6" fmla="*/ 34 w 133"/>
                <a:gd name="T7" fmla="*/ 25 h 38"/>
                <a:gd name="T8" fmla="*/ 0 w 133"/>
                <a:gd name="T9" fmla="*/ 38 h 38"/>
                <a:gd name="T10" fmla="*/ 6 w 133"/>
                <a:gd name="T11" fmla="*/ 32 h 38"/>
                <a:gd name="T12" fmla="*/ 96 w 133"/>
                <a:gd name="T13" fmla="*/ 3 h 38"/>
                <a:gd name="T14" fmla="*/ 111 w 133"/>
                <a:gd name="T15" fmla="*/ 1 h 38"/>
                <a:gd name="T16" fmla="*/ 133 w 133"/>
                <a:gd name="T17"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38">
                  <a:moveTo>
                    <a:pt x="133" y="5"/>
                  </a:moveTo>
                  <a:cubicBezTo>
                    <a:pt x="126" y="6"/>
                    <a:pt x="121" y="7"/>
                    <a:pt x="116" y="8"/>
                  </a:cubicBezTo>
                  <a:cubicBezTo>
                    <a:pt x="100" y="10"/>
                    <a:pt x="84" y="12"/>
                    <a:pt x="69" y="15"/>
                  </a:cubicBezTo>
                  <a:cubicBezTo>
                    <a:pt x="57" y="17"/>
                    <a:pt x="46" y="21"/>
                    <a:pt x="34" y="25"/>
                  </a:cubicBezTo>
                  <a:cubicBezTo>
                    <a:pt x="23" y="29"/>
                    <a:pt x="12" y="34"/>
                    <a:pt x="0" y="38"/>
                  </a:cubicBezTo>
                  <a:cubicBezTo>
                    <a:pt x="0" y="34"/>
                    <a:pt x="3" y="34"/>
                    <a:pt x="6" y="32"/>
                  </a:cubicBezTo>
                  <a:cubicBezTo>
                    <a:pt x="34" y="17"/>
                    <a:pt x="64" y="7"/>
                    <a:pt x="96" y="3"/>
                  </a:cubicBezTo>
                  <a:cubicBezTo>
                    <a:pt x="101" y="2"/>
                    <a:pt x="106" y="1"/>
                    <a:pt x="111" y="1"/>
                  </a:cubicBezTo>
                  <a:cubicBezTo>
                    <a:pt x="118" y="0"/>
                    <a:pt x="124" y="0"/>
                    <a:pt x="133"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3678" y="2497"/>
              <a:ext cx="28" cy="275"/>
            </a:xfrm>
            <a:custGeom>
              <a:avLst/>
              <a:gdLst>
                <a:gd name="T0" fmla="*/ 4 w 12"/>
                <a:gd name="T1" fmla="*/ 0 h 116"/>
                <a:gd name="T2" fmla="*/ 11 w 12"/>
                <a:gd name="T3" fmla="*/ 116 h 116"/>
                <a:gd name="T4" fmla="*/ 6 w 12"/>
                <a:gd name="T5" fmla="*/ 110 h 116"/>
                <a:gd name="T6" fmla="*/ 5 w 12"/>
                <a:gd name="T7" fmla="*/ 96 h 116"/>
                <a:gd name="T8" fmla="*/ 0 w 12"/>
                <a:gd name="T9" fmla="*/ 14 h 116"/>
                <a:gd name="T10" fmla="*/ 4 w 12"/>
                <a:gd name="T11" fmla="*/ 0 h 116"/>
              </a:gdLst>
              <a:ahLst/>
              <a:cxnLst>
                <a:cxn ang="0">
                  <a:pos x="T0" y="T1"/>
                </a:cxn>
                <a:cxn ang="0">
                  <a:pos x="T2" y="T3"/>
                </a:cxn>
                <a:cxn ang="0">
                  <a:pos x="T4" y="T5"/>
                </a:cxn>
                <a:cxn ang="0">
                  <a:pos x="T6" y="T7"/>
                </a:cxn>
                <a:cxn ang="0">
                  <a:pos x="T8" y="T9"/>
                </a:cxn>
                <a:cxn ang="0">
                  <a:pos x="T10" y="T11"/>
                </a:cxn>
              </a:cxnLst>
              <a:rect l="0" t="0" r="r" b="b"/>
              <a:pathLst>
                <a:path w="12" h="116">
                  <a:moveTo>
                    <a:pt x="4" y="0"/>
                  </a:moveTo>
                  <a:cubicBezTo>
                    <a:pt x="11" y="38"/>
                    <a:pt x="12" y="76"/>
                    <a:pt x="11" y="116"/>
                  </a:cubicBezTo>
                  <a:cubicBezTo>
                    <a:pt x="8" y="112"/>
                    <a:pt x="6" y="111"/>
                    <a:pt x="6" y="110"/>
                  </a:cubicBezTo>
                  <a:cubicBezTo>
                    <a:pt x="5" y="105"/>
                    <a:pt x="5" y="101"/>
                    <a:pt x="5" y="96"/>
                  </a:cubicBezTo>
                  <a:cubicBezTo>
                    <a:pt x="3" y="69"/>
                    <a:pt x="2" y="42"/>
                    <a:pt x="0" y="14"/>
                  </a:cubicBezTo>
                  <a:cubicBezTo>
                    <a:pt x="0" y="8"/>
                    <a:pt x="0" y="8"/>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4"/>
            <p:cNvSpPr/>
            <p:nvPr/>
          </p:nvSpPr>
          <p:spPr bwMode="auto">
            <a:xfrm>
              <a:off x="3649" y="2493"/>
              <a:ext cx="24" cy="317"/>
            </a:xfrm>
            <a:custGeom>
              <a:avLst/>
              <a:gdLst>
                <a:gd name="T0" fmla="*/ 4 w 10"/>
                <a:gd name="T1" fmla="*/ 4 h 134"/>
                <a:gd name="T2" fmla="*/ 8 w 10"/>
                <a:gd name="T3" fmla="*/ 63 h 134"/>
                <a:gd name="T4" fmla="*/ 10 w 10"/>
                <a:gd name="T5" fmla="*/ 129 h 134"/>
                <a:gd name="T6" fmla="*/ 9 w 10"/>
                <a:gd name="T7" fmla="*/ 134 h 134"/>
                <a:gd name="T8" fmla="*/ 3 w 10"/>
                <a:gd name="T9" fmla="*/ 125 h 134"/>
                <a:gd name="T10" fmla="*/ 0 w 10"/>
                <a:gd name="T11" fmla="*/ 98 h 134"/>
                <a:gd name="T12" fmla="*/ 0 w 10"/>
                <a:gd name="T13" fmla="*/ 10 h 134"/>
                <a:gd name="T14" fmla="*/ 0 w 10"/>
                <a:gd name="T15" fmla="*/ 1 h 134"/>
                <a:gd name="T16" fmla="*/ 4 w 10"/>
                <a:gd name="T17" fmla="*/ 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4">
                  <a:moveTo>
                    <a:pt x="4" y="4"/>
                  </a:moveTo>
                  <a:cubicBezTo>
                    <a:pt x="5" y="24"/>
                    <a:pt x="7" y="43"/>
                    <a:pt x="8" y="63"/>
                  </a:cubicBezTo>
                  <a:cubicBezTo>
                    <a:pt x="8" y="85"/>
                    <a:pt x="6" y="107"/>
                    <a:pt x="10" y="129"/>
                  </a:cubicBezTo>
                  <a:cubicBezTo>
                    <a:pt x="10" y="130"/>
                    <a:pt x="10" y="131"/>
                    <a:pt x="9" y="134"/>
                  </a:cubicBezTo>
                  <a:cubicBezTo>
                    <a:pt x="3" y="132"/>
                    <a:pt x="3" y="128"/>
                    <a:pt x="3" y="125"/>
                  </a:cubicBezTo>
                  <a:cubicBezTo>
                    <a:pt x="2" y="116"/>
                    <a:pt x="1" y="107"/>
                    <a:pt x="0" y="98"/>
                  </a:cubicBezTo>
                  <a:cubicBezTo>
                    <a:pt x="0" y="69"/>
                    <a:pt x="0" y="39"/>
                    <a:pt x="0" y="10"/>
                  </a:cubicBezTo>
                  <a:cubicBezTo>
                    <a:pt x="0" y="7"/>
                    <a:pt x="0" y="4"/>
                    <a:pt x="0" y="1"/>
                  </a:cubicBezTo>
                  <a:cubicBezTo>
                    <a:pt x="3" y="0"/>
                    <a:pt x="4" y="2"/>
                    <a:pt x="4"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5"/>
            <p:cNvSpPr>
              <a:spLocks noEditPoints="1"/>
            </p:cNvSpPr>
            <p:nvPr/>
          </p:nvSpPr>
          <p:spPr bwMode="auto">
            <a:xfrm>
              <a:off x="3393" y="3198"/>
              <a:ext cx="624" cy="540"/>
            </a:xfrm>
            <a:custGeom>
              <a:avLst/>
              <a:gdLst>
                <a:gd name="T0" fmla="*/ 62 w 263"/>
                <a:gd name="T1" fmla="*/ 188 h 228"/>
                <a:gd name="T2" fmla="*/ 60 w 263"/>
                <a:gd name="T3" fmla="*/ 192 h 228"/>
                <a:gd name="T4" fmla="*/ 82 w 263"/>
                <a:gd name="T5" fmla="*/ 200 h 228"/>
                <a:gd name="T6" fmla="*/ 65 w 263"/>
                <a:gd name="T7" fmla="*/ 188 h 228"/>
                <a:gd name="T8" fmla="*/ 62 w 263"/>
                <a:gd name="T9" fmla="*/ 188 h 228"/>
                <a:gd name="T10" fmla="*/ 25 w 263"/>
                <a:gd name="T11" fmla="*/ 149 h 228"/>
                <a:gd name="T12" fmla="*/ 38 w 263"/>
                <a:gd name="T13" fmla="*/ 140 h 228"/>
                <a:gd name="T14" fmla="*/ 35 w 263"/>
                <a:gd name="T15" fmla="*/ 112 h 228"/>
                <a:gd name="T16" fmla="*/ 17 w 263"/>
                <a:gd name="T17" fmla="*/ 120 h 228"/>
                <a:gd name="T18" fmla="*/ 25 w 263"/>
                <a:gd name="T19" fmla="*/ 149 h 228"/>
                <a:gd name="T20" fmla="*/ 40 w 263"/>
                <a:gd name="T21" fmla="*/ 151 h 228"/>
                <a:gd name="T22" fmla="*/ 28 w 263"/>
                <a:gd name="T23" fmla="*/ 161 h 228"/>
                <a:gd name="T24" fmla="*/ 50 w 263"/>
                <a:gd name="T25" fmla="*/ 186 h 228"/>
                <a:gd name="T26" fmla="*/ 56 w 263"/>
                <a:gd name="T27" fmla="*/ 178 h 228"/>
                <a:gd name="T28" fmla="*/ 48 w 263"/>
                <a:gd name="T29" fmla="*/ 164 h 228"/>
                <a:gd name="T30" fmla="*/ 40 w 263"/>
                <a:gd name="T31" fmla="*/ 151 h 228"/>
                <a:gd name="T32" fmla="*/ 40 w 263"/>
                <a:gd name="T33" fmla="*/ 77 h 228"/>
                <a:gd name="T34" fmla="*/ 25 w 263"/>
                <a:gd name="T35" fmla="*/ 85 h 228"/>
                <a:gd name="T36" fmla="*/ 21 w 263"/>
                <a:gd name="T37" fmla="*/ 106 h 228"/>
                <a:gd name="T38" fmla="*/ 38 w 263"/>
                <a:gd name="T39" fmla="*/ 98 h 228"/>
                <a:gd name="T40" fmla="*/ 40 w 263"/>
                <a:gd name="T41" fmla="*/ 77 h 228"/>
                <a:gd name="T42" fmla="*/ 36 w 263"/>
                <a:gd name="T43" fmla="*/ 66 h 228"/>
                <a:gd name="T44" fmla="*/ 52 w 263"/>
                <a:gd name="T45" fmla="*/ 58 h 228"/>
                <a:gd name="T46" fmla="*/ 59 w 263"/>
                <a:gd name="T47" fmla="*/ 45 h 228"/>
                <a:gd name="T48" fmla="*/ 58 w 263"/>
                <a:gd name="T49" fmla="*/ 40 h 228"/>
                <a:gd name="T50" fmla="*/ 36 w 263"/>
                <a:gd name="T51" fmla="*/ 66 h 228"/>
                <a:gd name="T52" fmla="*/ 258 w 263"/>
                <a:gd name="T53" fmla="*/ 69 h 228"/>
                <a:gd name="T54" fmla="*/ 249 w 263"/>
                <a:gd name="T55" fmla="*/ 134 h 228"/>
                <a:gd name="T56" fmla="*/ 202 w 263"/>
                <a:gd name="T57" fmla="*/ 194 h 228"/>
                <a:gd name="T58" fmla="*/ 169 w 263"/>
                <a:gd name="T59" fmla="*/ 216 h 228"/>
                <a:gd name="T60" fmla="*/ 162 w 263"/>
                <a:gd name="T61" fmla="*/ 219 h 228"/>
                <a:gd name="T62" fmla="*/ 83 w 263"/>
                <a:gd name="T63" fmla="*/ 222 h 228"/>
                <a:gd name="T64" fmla="*/ 38 w 263"/>
                <a:gd name="T65" fmla="*/ 200 h 228"/>
                <a:gd name="T66" fmla="*/ 2 w 263"/>
                <a:gd name="T67" fmla="*/ 132 h 228"/>
                <a:gd name="T68" fmla="*/ 1 w 263"/>
                <a:gd name="T69" fmla="*/ 118 h 228"/>
                <a:gd name="T70" fmla="*/ 9 w 263"/>
                <a:gd name="T71" fmla="*/ 82 h 228"/>
                <a:gd name="T72" fmla="*/ 19 w 263"/>
                <a:gd name="T73" fmla="*/ 63 h 228"/>
                <a:gd name="T74" fmla="*/ 80 w 263"/>
                <a:gd name="T75" fmla="*/ 13 h 228"/>
                <a:gd name="T76" fmla="*/ 150 w 263"/>
                <a:gd name="T77" fmla="*/ 2 h 228"/>
                <a:gd name="T78" fmla="*/ 185 w 263"/>
                <a:gd name="T79" fmla="*/ 1 h 228"/>
                <a:gd name="T80" fmla="*/ 220 w 263"/>
                <a:gd name="T81" fmla="*/ 7 h 228"/>
                <a:gd name="T82" fmla="*/ 226 w 263"/>
                <a:gd name="T83" fmla="*/ 11 h 228"/>
                <a:gd name="T84" fmla="*/ 252 w 263"/>
                <a:gd name="T85" fmla="*/ 47 h 228"/>
                <a:gd name="T86" fmla="*/ 258 w 263"/>
                <a:gd name="T87" fmla="*/ 69 h 228"/>
                <a:gd name="T88" fmla="*/ 232 w 263"/>
                <a:gd name="T89" fmla="*/ 127 h 228"/>
                <a:gd name="T90" fmla="*/ 242 w 263"/>
                <a:gd name="T91" fmla="*/ 87 h 228"/>
                <a:gd name="T92" fmla="*/ 222 w 263"/>
                <a:gd name="T93" fmla="*/ 33 h 228"/>
                <a:gd name="T94" fmla="*/ 193 w 263"/>
                <a:gd name="T95" fmla="*/ 16 h 228"/>
                <a:gd name="T96" fmla="*/ 148 w 263"/>
                <a:gd name="T97" fmla="*/ 16 h 228"/>
                <a:gd name="T98" fmla="*/ 90 w 263"/>
                <a:gd name="T99" fmla="*/ 38 h 228"/>
                <a:gd name="T100" fmla="*/ 72 w 263"/>
                <a:gd name="T101" fmla="*/ 56 h 228"/>
                <a:gd name="T102" fmla="*/ 55 w 263"/>
                <a:gd name="T103" fmla="*/ 107 h 228"/>
                <a:gd name="T104" fmla="*/ 66 w 263"/>
                <a:gd name="T105" fmla="*/ 158 h 228"/>
                <a:gd name="T106" fmla="*/ 97 w 263"/>
                <a:gd name="T107" fmla="*/ 186 h 228"/>
                <a:gd name="T108" fmla="*/ 132 w 263"/>
                <a:gd name="T109" fmla="*/ 192 h 228"/>
                <a:gd name="T110" fmla="*/ 176 w 263"/>
                <a:gd name="T111" fmla="*/ 185 h 228"/>
                <a:gd name="T112" fmla="*/ 184 w 263"/>
                <a:gd name="T113" fmla="*/ 181 h 228"/>
                <a:gd name="T114" fmla="*/ 232 w 263"/>
                <a:gd name="T115" fmla="*/ 1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228">
                  <a:moveTo>
                    <a:pt x="62" y="188"/>
                  </a:moveTo>
                  <a:cubicBezTo>
                    <a:pt x="61" y="189"/>
                    <a:pt x="61" y="190"/>
                    <a:pt x="60" y="192"/>
                  </a:cubicBezTo>
                  <a:cubicBezTo>
                    <a:pt x="66" y="197"/>
                    <a:pt x="73" y="200"/>
                    <a:pt x="82" y="200"/>
                  </a:cubicBezTo>
                  <a:cubicBezTo>
                    <a:pt x="76" y="196"/>
                    <a:pt x="71" y="192"/>
                    <a:pt x="65" y="188"/>
                  </a:cubicBezTo>
                  <a:cubicBezTo>
                    <a:pt x="64" y="188"/>
                    <a:pt x="63" y="188"/>
                    <a:pt x="62" y="188"/>
                  </a:cubicBezTo>
                  <a:moveTo>
                    <a:pt x="25" y="149"/>
                  </a:moveTo>
                  <a:cubicBezTo>
                    <a:pt x="30" y="146"/>
                    <a:pt x="34" y="143"/>
                    <a:pt x="38" y="140"/>
                  </a:cubicBezTo>
                  <a:cubicBezTo>
                    <a:pt x="37" y="131"/>
                    <a:pt x="36" y="122"/>
                    <a:pt x="35" y="112"/>
                  </a:cubicBezTo>
                  <a:cubicBezTo>
                    <a:pt x="28" y="113"/>
                    <a:pt x="23" y="116"/>
                    <a:pt x="17" y="120"/>
                  </a:cubicBezTo>
                  <a:cubicBezTo>
                    <a:pt x="19" y="130"/>
                    <a:pt x="18" y="140"/>
                    <a:pt x="25" y="149"/>
                  </a:cubicBezTo>
                  <a:moveTo>
                    <a:pt x="40" y="151"/>
                  </a:moveTo>
                  <a:cubicBezTo>
                    <a:pt x="36" y="154"/>
                    <a:pt x="33" y="157"/>
                    <a:pt x="28" y="161"/>
                  </a:cubicBezTo>
                  <a:cubicBezTo>
                    <a:pt x="34" y="171"/>
                    <a:pt x="39" y="180"/>
                    <a:pt x="50" y="186"/>
                  </a:cubicBezTo>
                  <a:cubicBezTo>
                    <a:pt x="52" y="183"/>
                    <a:pt x="54" y="180"/>
                    <a:pt x="56" y="178"/>
                  </a:cubicBezTo>
                  <a:cubicBezTo>
                    <a:pt x="53" y="172"/>
                    <a:pt x="51" y="168"/>
                    <a:pt x="48" y="164"/>
                  </a:cubicBezTo>
                  <a:cubicBezTo>
                    <a:pt x="46" y="160"/>
                    <a:pt x="45" y="155"/>
                    <a:pt x="40" y="151"/>
                  </a:cubicBezTo>
                  <a:moveTo>
                    <a:pt x="40" y="77"/>
                  </a:moveTo>
                  <a:cubicBezTo>
                    <a:pt x="34" y="78"/>
                    <a:pt x="28" y="79"/>
                    <a:pt x="25" y="85"/>
                  </a:cubicBezTo>
                  <a:cubicBezTo>
                    <a:pt x="21" y="92"/>
                    <a:pt x="19" y="98"/>
                    <a:pt x="21" y="106"/>
                  </a:cubicBezTo>
                  <a:cubicBezTo>
                    <a:pt x="26" y="103"/>
                    <a:pt x="32" y="101"/>
                    <a:pt x="38" y="98"/>
                  </a:cubicBezTo>
                  <a:cubicBezTo>
                    <a:pt x="37" y="91"/>
                    <a:pt x="43" y="85"/>
                    <a:pt x="40" y="77"/>
                  </a:cubicBezTo>
                  <a:moveTo>
                    <a:pt x="36" y="66"/>
                  </a:moveTo>
                  <a:cubicBezTo>
                    <a:pt x="44" y="66"/>
                    <a:pt x="49" y="64"/>
                    <a:pt x="52" y="58"/>
                  </a:cubicBezTo>
                  <a:cubicBezTo>
                    <a:pt x="54" y="53"/>
                    <a:pt x="57" y="49"/>
                    <a:pt x="59" y="45"/>
                  </a:cubicBezTo>
                  <a:cubicBezTo>
                    <a:pt x="60" y="44"/>
                    <a:pt x="62" y="42"/>
                    <a:pt x="58" y="40"/>
                  </a:cubicBezTo>
                  <a:cubicBezTo>
                    <a:pt x="50" y="47"/>
                    <a:pt x="41" y="54"/>
                    <a:pt x="36" y="66"/>
                  </a:cubicBezTo>
                  <a:moveTo>
                    <a:pt x="258" y="69"/>
                  </a:moveTo>
                  <a:cubicBezTo>
                    <a:pt x="263" y="92"/>
                    <a:pt x="260" y="114"/>
                    <a:pt x="249" y="134"/>
                  </a:cubicBezTo>
                  <a:cubicBezTo>
                    <a:pt x="238" y="157"/>
                    <a:pt x="221" y="177"/>
                    <a:pt x="202" y="194"/>
                  </a:cubicBezTo>
                  <a:cubicBezTo>
                    <a:pt x="192" y="203"/>
                    <a:pt x="180" y="209"/>
                    <a:pt x="169" y="216"/>
                  </a:cubicBezTo>
                  <a:cubicBezTo>
                    <a:pt x="167" y="217"/>
                    <a:pt x="164" y="218"/>
                    <a:pt x="162" y="219"/>
                  </a:cubicBezTo>
                  <a:cubicBezTo>
                    <a:pt x="136" y="224"/>
                    <a:pt x="109" y="228"/>
                    <a:pt x="83" y="222"/>
                  </a:cubicBezTo>
                  <a:cubicBezTo>
                    <a:pt x="66" y="218"/>
                    <a:pt x="51" y="210"/>
                    <a:pt x="38" y="200"/>
                  </a:cubicBezTo>
                  <a:cubicBezTo>
                    <a:pt x="15" y="183"/>
                    <a:pt x="5" y="159"/>
                    <a:pt x="2" y="132"/>
                  </a:cubicBezTo>
                  <a:cubicBezTo>
                    <a:pt x="1" y="127"/>
                    <a:pt x="1" y="123"/>
                    <a:pt x="1" y="118"/>
                  </a:cubicBezTo>
                  <a:cubicBezTo>
                    <a:pt x="0" y="105"/>
                    <a:pt x="4" y="93"/>
                    <a:pt x="9" y="82"/>
                  </a:cubicBezTo>
                  <a:cubicBezTo>
                    <a:pt x="12" y="76"/>
                    <a:pt x="15" y="69"/>
                    <a:pt x="19" y="63"/>
                  </a:cubicBezTo>
                  <a:cubicBezTo>
                    <a:pt x="32" y="38"/>
                    <a:pt x="53" y="22"/>
                    <a:pt x="80" y="13"/>
                  </a:cubicBezTo>
                  <a:cubicBezTo>
                    <a:pt x="103" y="6"/>
                    <a:pt x="126" y="3"/>
                    <a:pt x="150" y="2"/>
                  </a:cubicBezTo>
                  <a:cubicBezTo>
                    <a:pt x="162" y="1"/>
                    <a:pt x="173" y="1"/>
                    <a:pt x="185" y="1"/>
                  </a:cubicBezTo>
                  <a:cubicBezTo>
                    <a:pt x="197" y="0"/>
                    <a:pt x="209" y="3"/>
                    <a:pt x="220" y="7"/>
                  </a:cubicBezTo>
                  <a:cubicBezTo>
                    <a:pt x="222" y="8"/>
                    <a:pt x="224" y="9"/>
                    <a:pt x="226" y="11"/>
                  </a:cubicBezTo>
                  <a:cubicBezTo>
                    <a:pt x="237" y="21"/>
                    <a:pt x="247" y="33"/>
                    <a:pt x="252" y="47"/>
                  </a:cubicBezTo>
                  <a:cubicBezTo>
                    <a:pt x="254" y="54"/>
                    <a:pt x="257" y="62"/>
                    <a:pt x="258" y="69"/>
                  </a:cubicBezTo>
                  <a:moveTo>
                    <a:pt x="232" y="127"/>
                  </a:moveTo>
                  <a:cubicBezTo>
                    <a:pt x="239" y="114"/>
                    <a:pt x="243" y="101"/>
                    <a:pt x="242" y="87"/>
                  </a:cubicBezTo>
                  <a:cubicBezTo>
                    <a:pt x="240" y="67"/>
                    <a:pt x="235" y="48"/>
                    <a:pt x="222" y="33"/>
                  </a:cubicBezTo>
                  <a:cubicBezTo>
                    <a:pt x="214" y="24"/>
                    <a:pt x="205" y="18"/>
                    <a:pt x="193" y="16"/>
                  </a:cubicBezTo>
                  <a:cubicBezTo>
                    <a:pt x="178" y="14"/>
                    <a:pt x="163" y="14"/>
                    <a:pt x="148" y="16"/>
                  </a:cubicBezTo>
                  <a:cubicBezTo>
                    <a:pt x="127" y="19"/>
                    <a:pt x="108" y="26"/>
                    <a:pt x="90" y="38"/>
                  </a:cubicBezTo>
                  <a:cubicBezTo>
                    <a:pt x="83" y="43"/>
                    <a:pt x="77" y="49"/>
                    <a:pt x="72" y="56"/>
                  </a:cubicBezTo>
                  <a:cubicBezTo>
                    <a:pt x="63" y="72"/>
                    <a:pt x="57" y="88"/>
                    <a:pt x="55" y="107"/>
                  </a:cubicBezTo>
                  <a:cubicBezTo>
                    <a:pt x="53" y="125"/>
                    <a:pt x="57" y="142"/>
                    <a:pt x="66" y="158"/>
                  </a:cubicBezTo>
                  <a:cubicBezTo>
                    <a:pt x="73" y="171"/>
                    <a:pt x="83" y="181"/>
                    <a:pt x="97" y="186"/>
                  </a:cubicBezTo>
                  <a:cubicBezTo>
                    <a:pt x="108" y="190"/>
                    <a:pt x="121" y="192"/>
                    <a:pt x="132" y="192"/>
                  </a:cubicBezTo>
                  <a:cubicBezTo>
                    <a:pt x="148" y="192"/>
                    <a:pt x="162" y="189"/>
                    <a:pt x="176" y="185"/>
                  </a:cubicBezTo>
                  <a:cubicBezTo>
                    <a:pt x="179" y="184"/>
                    <a:pt x="181" y="182"/>
                    <a:pt x="184" y="181"/>
                  </a:cubicBezTo>
                  <a:cubicBezTo>
                    <a:pt x="205" y="167"/>
                    <a:pt x="221" y="149"/>
                    <a:pt x="232"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6"/>
            <p:cNvSpPr/>
            <p:nvPr/>
          </p:nvSpPr>
          <p:spPr bwMode="auto">
            <a:xfrm>
              <a:off x="3505" y="1846"/>
              <a:ext cx="312" cy="214"/>
            </a:xfrm>
            <a:custGeom>
              <a:avLst/>
              <a:gdLst>
                <a:gd name="T0" fmla="*/ 5 w 132"/>
                <a:gd name="T1" fmla="*/ 78 h 90"/>
                <a:gd name="T2" fmla="*/ 53 w 132"/>
                <a:gd name="T3" fmla="*/ 41 h 90"/>
                <a:gd name="T4" fmla="*/ 125 w 132"/>
                <a:gd name="T5" fmla="*/ 2 h 90"/>
                <a:gd name="T6" fmla="*/ 131 w 132"/>
                <a:gd name="T7" fmla="*/ 0 h 90"/>
                <a:gd name="T8" fmla="*/ 132 w 132"/>
                <a:gd name="T9" fmla="*/ 1 h 90"/>
                <a:gd name="T10" fmla="*/ 124 w 132"/>
                <a:gd name="T11" fmla="*/ 7 h 90"/>
                <a:gd name="T12" fmla="*/ 81 w 132"/>
                <a:gd name="T13" fmla="*/ 35 h 90"/>
                <a:gd name="T14" fmla="*/ 14 w 132"/>
                <a:gd name="T15" fmla="*/ 82 h 90"/>
                <a:gd name="T16" fmla="*/ 5 w 132"/>
                <a:gd name="T17" fmla="*/ 89 h 90"/>
                <a:gd name="T18" fmla="*/ 1 w 132"/>
                <a:gd name="T19" fmla="*/ 88 h 90"/>
                <a:gd name="T20" fmla="*/ 0 w 132"/>
                <a:gd name="T21" fmla="*/ 85 h 90"/>
                <a:gd name="T22" fmla="*/ 5 w 132"/>
                <a:gd name="T23"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90">
                  <a:moveTo>
                    <a:pt x="5" y="78"/>
                  </a:moveTo>
                  <a:cubicBezTo>
                    <a:pt x="20" y="64"/>
                    <a:pt x="35" y="51"/>
                    <a:pt x="53" y="41"/>
                  </a:cubicBezTo>
                  <a:cubicBezTo>
                    <a:pt x="77" y="27"/>
                    <a:pt x="101" y="15"/>
                    <a:pt x="125" y="2"/>
                  </a:cubicBezTo>
                  <a:cubicBezTo>
                    <a:pt x="127" y="1"/>
                    <a:pt x="129" y="1"/>
                    <a:pt x="131" y="0"/>
                  </a:cubicBezTo>
                  <a:cubicBezTo>
                    <a:pt x="131" y="0"/>
                    <a:pt x="132" y="1"/>
                    <a:pt x="132" y="1"/>
                  </a:cubicBezTo>
                  <a:cubicBezTo>
                    <a:pt x="129" y="3"/>
                    <a:pt x="127" y="6"/>
                    <a:pt x="124" y="7"/>
                  </a:cubicBezTo>
                  <a:cubicBezTo>
                    <a:pt x="110" y="17"/>
                    <a:pt x="96" y="26"/>
                    <a:pt x="81" y="35"/>
                  </a:cubicBezTo>
                  <a:cubicBezTo>
                    <a:pt x="57" y="48"/>
                    <a:pt x="35" y="65"/>
                    <a:pt x="14" y="82"/>
                  </a:cubicBezTo>
                  <a:cubicBezTo>
                    <a:pt x="11" y="85"/>
                    <a:pt x="8" y="87"/>
                    <a:pt x="5" y="89"/>
                  </a:cubicBezTo>
                  <a:cubicBezTo>
                    <a:pt x="4" y="90"/>
                    <a:pt x="2" y="89"/>
                    <a:pt x="1" y="88"/>
                  </a:cubicBezTo>
                  <a:cubicBezTo>
                    <a:pt x="0" y="87"/>
                    <a:pt x="0" y="86"/>
                    <a:pt x="0" y="85"/>
                  </a:cubicBezTo>
                  <a:cubicBezTo>
                    <a:pt x="1" y="83"/>
                    <a:pt x="3" y="79"/>
                    <a:pt x="5" y="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7"/>
            <p:cNvSpPr/>
            <p:nvPr/>
          </p:nvSpPr>
          <p:spPr bwMode="auto">
            <a:xfrm>
              <a:off x="3488" y="1842"/>
              <a:ext cx="256" cy="182"/>
            </a:xfrm>
            <a:custGeom>
              <a:avLst/>
              <a:gdLst>
                <a:gd name="T0" fmla="*/ 2 w 108"/>
                <a:gd name="T1" fmla="*/ 71 h 77"/>
                <a:gd name="T2" fmla="*/ 9 w 108"/>
                <a:gd name="T3" fmla="*/ 60 h 77"/>
                <a:gd name="T4" fmla="*/ 68 w 108"/>
                <a:gd name="T5" fmla="*/ 14 h 77"/>
                <a:gd name="T6" fmla="*/ 108 w 108"/>
                <a:gd name="T7" fmla="*/ 0 h 77"/>
                <a:gd name="T8" fmla="*/ 95 w 108"/>
                <a:gd name="T9" fmla="*/ 11 h 77"/>
                <a:gd name="T10" fmla="*/ 17 w 108"/>
                <a:gd name="T11" fmla="*/ 67 h 77"/>
                <a:gd name="T12" fmla="*/ 7 w 108"/>
                <a:gd name="T13" fmla="*/ 75 h 77"/>
                <a:gd name="T14" fmla="*/ 3 w 108"/>
                <a:gd name="T15" fmla="*/ 77 h 77"/>
                <a:gd name="T16" fmla="*/ 2 w 108"/>
                <a:gd name="T17"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77">
                  <a:moveTo>
                    <a:pt x="2" y="71"/>
                  </a:moveTo>
                  <a:cubicBezTo>
                    <a:pt x="4" y="67"/>
                    <a:pt x="6" y="63"/>
                    <a:pt x="9" y="60"/>
                  </a:cubicBezTo>
                  <a:cubicBezTo>
                    <a:pt x="27" y="43"/>
                    <a:pt x="47" y="27"/>
                    <a:pt x="68" y="14"/>
                  </a:cubicBezTo>
                  <a:cubicBezTo>
                    <a:pt x="80" y="7"/>
                    <a:pt x="94" y="3"/>
                    <a:pt x="108" y="0"/>
                  </a:cubicBezTo>
                  <a:cubicBezTo>
                    <a:pt x="105" y="6"/>
                    <a:pt x="100" y="9"/>
                    <a:pt x="95" y="11"/>
                  </a:cubicBezTo>
                  <a:cubicBezTo>
                    <a:pt x="65" y="24"/>
                    <a:pt x="41" y="46"/>
                    <a:pt x="17" y="67"/>
                  </a:cubicBezTo>
                  <a:cubicBezTo>
                    <a:pt x="14" y="70"/>
                    <a:pt x="10" y="73"/>
                    <a:pt x="7" y="75"/>
                  </a:cubicBezTo>
                  <a:cubicBezTo>
                    <a:pt x="6" y="76"/>
                    <a:pt x="4" y="77"/>
                    <a:pt x="3" y="77"/>
                  </a:cubicBezTo>
                  <a:cubicBezTo>
                    <a:pt x="0" y="76"/>
                    <a:pt x="1" y="73"/>
                    <a:pt x="2"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8"/>
            <p:cNvSpPr>
              <a:spLocks noEditPoints="1"/>
            </p:cNvSpPr>
            <p:nvPr/>
          </p:nvSpPr>
          <p:spPr bwMode="auto">
            <a:xfrm>
              <a:off x="2988" y="585"/>
              <a:ext cx="1728" cy="2571"/>
            </a:xfrm>
            <a:custGeom>
              <a:avLst/>
              <a:gdLst>
                <a:gd name="T0" fmla="*/ 563 w 729"/>
                <a:gd name="T1" fmla="*/ 313 h 1086"/>
                <a:gd name="T2" fmla="*/ 495 w 729"/>
                <a:gd name="T3" fmla="*/ 263 h 1086"/>
                <a:gd name="T4" fmla="*/ 544 w 729"/>
                <a:gd name="T5" fmla="*/ 245 h 1086"/>
                <a:gd name="T6" fmla="*/ 454 w 729"/>
                <a:gd name="T7" fmla="*/ 238 h 1086"/>
                <a:gd name="T8" fmla="*/ 442 w 729"/>
                <a:gd name="T9" fmla="*/ 238 h 1086"/>
                <a:gd name="T10" fmla="*/ 442 w 729"/>
                <a:gd name="T11" fmla="*/ 238 h 1086"/>
                <a:gd name="T12" fmla="*/ 399 w 729"/>
                <a:gd name="T13" fmla="*/ 235 h 1086"/>
                <a:gd name="T14" fmla="*/ 362 w 729"/>
                <a:gd name="T15" fmla="*/ 238 h 1086"/>
                <a:gd name="T16" fmla="*/ 324 w 729"/>
                <a:gd name="T17" fmla="*/ 253 h 1086"/>
                <a:gd name="T18" fmla="*/ 298 w 729"/>
                <a:gd name="T19" fmla="*/ 1062 h 1086"/>
                <a:gd name="T20" fmla="*/ 298 w 729"/>
                <a:gd name="T21" fmla="*/ 1062 h 1086"/>
                <a:gd name="T22" fmla="*/ 337 w 729"/>
                <a:gd name="T23" fmla="*/ 1055 h 1086"/>
                <a:gd name="T24" fmla="*/ 233 w 729"/>
                <a:gd name="T25" fmla="*/ 1034 h 1086"/>
                <a:gd name="T26" fmla="*/ 268 w 729"/>
                <a:gd name="T27" fmla="*/ 223 h 1086"/>
                <a:gd name="T28" fmla="*/ 268 w 729"/>
                <a:gd name="T29" fmla="*/ 223 h 1086"/>
                <a:gd name="T30" fmla="*/ 244 w 729"/>
                <a:gd name="T31" fmla="*/ 680 h 1086"/>
                <a:gd name="T32" fmla="*/ 239 w 729"/>
                <a:gd name="T33" fmla="*/ 880 h 1086"/>
                <a:gd name="T34" fmla="*/ 252 w 729"/>
                <a:gd name="T35" fmla="*/ 688 h 1086"/>
                <a:gd name="T36" fmla="*/ 259 w 729"/>
                <a:gd name="T37" fmla="*/ 229 h 1086"/>
                <a:gd name="T38" fmla="*/ 226 w 729"/>
                <a:gd name="T39" fmla="*/ 736 h 1086"/>
                <a:gd name="T40" fmla="*/ 218 w 729"/>
                <a:gd name="T41" fmla="*/ 868 h 1086"/>
                <a:gd name="T42" fmla="*/ 253 w 729"/>
                <a:gd name="T43" fmla="*/ 1033 h 1086"/>
                <a:gd name="T44" fmla="*/ 221 w 729"/>
                <a:gd name="T45" fmla="*/ 821 h 1086"/>
                <a:gd name="T46" fmla="*/ 221 w 729"/>
                <a:gd name="T47" fmla="*/ 821 h 1086"/>
                <a:gd name="T48" fmla="*/ 198 w 729"/>
                <a:gd name="T49" fmla="*/ 340 h 1086"/>
                <a:gd name="T50" fmla="*/ 150 w 729"/>
                <a:gd name="T51" fmla="*/ 322 h 1086"/>
                <a:gd name="T52" fmla="*/ 145 w 729"/>
                <a:gd name="T53" fmla="*/ 333 h 1086"/>
                <a:gd name="T54" fmla="*/ 136 w 729"/>
                <a:gd name="T55" fmla="*/ 406 h 1086"/>
                <a:gd name="T56" fmla="*/ 29 w 729"/>
                <a:gd name="T57" fmla="*/ 277 h 1086"/>
                <a:gd name="T58" fmla="*/ 148 w 729"/>
                <a:gd name="T59" fmla="*/ 299 h 1086"/>
                <a:gd name="T60" fmla="*/ 575 w 729"/>
                <a:gd name="T61" fmla="*/ 271 h 1086"/>
                <a:gd name="T62" fmla="*/ 401 w 729"/>
                <a:gd name="T63" fmla="*/ 556 h 1086"/>
                <a:gd name="T64" fmla="*/ 263 w 729"/>
                <a:gd name="T65" fmla="*/ 814 h 1086"/>
                <a:gd name="T66" fmla="*/ 408 w 729"/>
                <a:gd name="T67" fmla="*/ 1012 h 1086"/>
                <a:gd name="T68" fmla="*/ 464 w 729"/>
                <a:gd name="T69" fmla="*/ 632 h 1086"/>
                <a:gd name="T70" fmla="*/ 708 w 729"/>
                <a:gd name="T71" fmla="*/ 294 h 1086"/>
                <a:gd name="T72" fmla="*/ 180 w 729"/>
                <a:gd name="T73" fmla="*/ 90 h 1086"/>
                <a:gd name="T74" fmla="*/ 48 w 729"/>
                <a:gd name="T75" fmla="*/ 325 h 1086"/>
                <a:gd name="T76" fmla="*/ 116 w 729"/>
                <a:gd name="T77" fmla="*/ 125 h 1086"/>
                <a:gd name="T78" fmla="*/ 592 w 729"/>
                <a:gd name="T79" fmla="*/ 58 h 1086"/>
                <a:gd name="T80" fmla="*/ 672 w 729"/>
                <a:gd name="T81" fmla="*/ 478 h 1086"/>
                <a:gd name="T82" fmla="*/ 430 w 729"/>
                <a:gd name="T83" fmla="*/ 767 h 1086"/>
                <a:gd name="T84" fmla="*/ 417 w 729"/>
                <a:gd name="T85" fmla="*/ 1052 h 1086"/>
                <a:gd name="T86" fmla="*/ 244 w 729"/>
                <a:gd name="T87" fmla="*/ 1085 h 1086"/>
                <a:gd name="T88" fmla="*/ 218 w 729"/>
                <a:gd name="T89" fmla="*/ 695 h 1086"/>
                <a:gd name="T90" fmla="*/ 506 w 729"/>
                <a:gd name="T91" fmla="*/ 449 h 1086"/>
                <a:gd name="T92" fmla="*/ 472 w 729"/>
                <a:gd name="T93" fmla="*/ 271 h 1086"/>
                <a:gd name="T94" fmla="*/ 157 w 729"/>
                <a:gd name="T95" fmla="*/ 405 h 1086"/>
                <a:gd name="T96" fmla="*/ 12 w 729"/>
                <a:gd name="T97" fmla="*/ 360 h 1086"/>
                <a:gd name="T98" fmla="*/ 76 w 729"/>
                <a:gd name="T99" fmla="*/ 358 h 1086"/>
                <a:gd name="T100" fmla="*/ 103 w 729"/>
                <a:gd name="T101" fmla="*/ 379 h 1086"/>
                <a:gd name="T102" fmla="*/ 58 w 729"/>
                <a:gd name="T103" fmla="*/ 381 h 1086"/>
                <a:gd name="T104" fmla="*/ 222 w 729"/>
                <a:gd name="T105" fmla="*/ 95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1086">
                  <a:moveTo>
                    <a:pt x="557" y="292"/>
                  </a:moveTo>
                  <a:cubicBezTo>
                    <a:pt x="553" y="297"/>
                    <a:pt x="548" y="302"/>
                    <a:pt x="544" y="308"/>
                  </a:cubicBezTo>
                  <a:cubicBezTo>
                    <a:pt x="549" y="317"/>
                    <a:pt x="554" y="326"/>
                    <a:pt x="560" y="334"/>
                  </a:cubicBezTo>
                  <a:cubicBezTo>
                    <a:pt x="561" y="334"/>
                    <a:pt x="562" y="334"/>
                    <a:pt x="563" y="333"/>
                  </a:cubicBezTo>
                  <a:cubicBezTo>
                    <a:pt x="563" y="327"/>
                    <a:pt x="563" y="320"/>
                    <a:pt x="563" y="313"/>
                  </a:cubicBezTo>
                  <a:cubicBezTo>
                    <a:pt x="563" y="301"/>
                    <a:pt x="562" y="300"/>
                    <a:pt x="557" y="292"/>
                  </a:cubicBezTo>
                  <a:moveTo>
                    <a:pt x="516" y="271"/>
                  </a:moveTo>
                  <a:cubicBezTo>
                    <a:pt x="523" y="260"/>
                    <a:pt x="531" y="248"/>
                    <a:pt x="539" y="237"/>
                  </a:cubicBezTo>
                  <a:cubicBezTo>
                    <a:pt x="532" y="227"/>
                    <a:pt x="526" y="217"/>
                    <a:pt x="517" y="210"/>
                  </a:cubicBezTo>
                  <a:cubicBezTo>
                    <a:pt x="502" y="238"/>
                    <a:pt x="496" y="253"/>
                    <a:pt x="495" y="263"/>
                  </a:cubicBezTo>
                  <a:cubicBezTo>
                    <a:pt x="500" y="267"/>
                    <a:pt x="505" y="272"/>
                    <a:pt x="512" y="277"/>
                  </a:cubicBezTo>
                  <a:cubicBezTo>
                    <a:pt x="513" y="274"/>
                    <a:pt x="515" y="273"/>
                    <a:pt x="516" y="271"/>
                  </a:cubicBezTo>
                  <a:moveTo>
                    <a:pt x="534" y="299"/>
                  </a:moveTo>
                  <a:cubicBezTo>
                    <a:pt x="544" y="291"/>
                    <a:pt x="551" y="284"/>
                    <a:pt x="557" y="275"/>
                  </a:cubicBezTo>
                  <a:cubicBezTo>
                    <a:pt x="554" y="265"/>
                    <a:pt x="552" y="255"/>
                    <a:pt x="544" y="245"/>
                  </a:cubicBezTo>
                  <a:cubicBezTo>
                    <a:pt x="536" y="260"/>
                    <a:pt x="527" y="271"/>
                    <a:pt x="520" y="285"/>
                  </a:cubicBezTo>
                  <a:cubicBezTo>
                    <a:pt x="525" y="289"/>
                    <a:pt x="529" y="294"/>
                    <a:pt x="534" y="299"/>
                  </a:cubicBezTo>
                  <a:moveTo>
                    <a:pt x="471" y="180"/>
                  </a:moveTo>
                  <a:cubicBezTo>
                    <a:pt x="466" y="197"/>
                    <a:pt x="461" y="213"/>
                    <a:pt x="457" y="229"/>
                  </a:cubicBezTo>
                  <a:cubicBezTo>
                    <a:pt x="456" y="232"/>
                    <a:pt x="455" y="235"/>
                    <a:pt x="454" y="238"/>
                  </a:cubicBezTo>
                  <a:cubicBezTo>
                    <a:pt x="454" y="239"/>
                    <a:pt x="455" y="240"/>
                    <a:pt x="455" y="242"/>
                  </a:cubicBezTo>
                  <a:cubicBezTo>
                    <a:pt x="465" y="247"/>
                    <a:pt x="474" y="251"/>
                    <a:pt x="484" y="255"/>
                  </a:cubicBezTo>
                  <a:cubicBezTo>
                    <a:pt x="493" y="237"/>
                    <a:pt x="503" y="220"/>
                    <a:pt x="509" y="201"/>
                  </a:cubicBezTo>
                  <a:cubicBezTo>
                    <a:pt x="498" y="191"/>
                    <a:pt x="486" y="185"/>
                    <a:pt x="471" y="180"/>
                  </a:cubicBezTo>
                  <a:moveTo>
                    <a:pt x="442" y="238"/>
                  </a:moveTo>
                  <a:cubicBezTo>
                    <a:pt x="451" y="217"/>
                    <a:pt x="460" y="189"/>
                    <a:pt x="460" y="177"/>
                  </a:cubicBezTo>
                  <a:cubicBezTo>
                    <a:pt x="447" y="173"/>
                    <a:pt x="433" y="170"/>
                    <a:pt x="419" y="173"/>
                  </a:cubicBezTo>
                  <a:cubicBezTo>
                    <a:pt x="417" y="184"/>
                    <a:pt x="416" y="194"/>
                    <a:pt x="416" y="204"/>
                  </a:cubicBezTo>
                  <a:cubicBezTo>
                    <a:pt x="415" y="214"/>
                    <a:pt x="410" y="224"/>
                    <a:pt x="414" y="235"/>
                  </a:cubicBezTo>
                  <a:cubicBezTo>
                    <a:pt x="423" y="236"/>
                    <a:pt x="432" y="237"/>
                    <a:pt x="442" y="238"/>
                  </a:cubicBezTo>
                  <a:moveTo>
                    <a:pt x="373" y="1051"/>
                  </a:moveTo>
                  <a:cubicBezTo>
                    <a:pt x="372" y="1056"/>
                    <a:pt x="371" y="1060"/>
                    <a:pt x="370" y="1066"/>
                  </a:cubicBezTo>
                  <a:cubicBezTo>
                    <a:pt x="381" y="1064"/>
                    <a:pt x="383" y="1058"/>
                    <a:pt x="386" y="1051"/>
                  </a:cubicBezTo>
                  <a:lnTo>
                    <a:pt x="373" y="1051"/>
                  </a:lnTo>
                  <a:close/>
                  <a:moveTo>
                    <a:pt x="399" y="235"/>
                  </a:moveTo>
                  <a:cubicBezTo>
                    <a:pt x="406" y="208"/>
                    <a:pt x="409" y="184"/>
                    <a:pt x="406" y="173"/>
                  </a:cubicBezTo>
                  <a:cubicBezTo>
                    <a:pt x="391" y="174"/>
                    <a:pt x="376" y="175"/>
                    <a:pt x="363" y="180"/>
                  </a:cubicBezTo>
                  <a:cubicBezTo>
                    <a:pt x="362" y="182"/>
                    <a:pt x="361" y="183"/>
                    <a:pt x="361" y="184"/>
                  </a:cubicBezTo>
                  <a:cubicBezTo>
                    <a:pt x="362" y="201"/>
                    <a:pt x="362" y="218"/>
                    <a:pt x="362" y="235"/>
                  </a:cubicBezTo>
                  <a:cubicBezTo>
                    <a:pt x="362" y="236"/>
                    <a:pt x="362" y="237"/>
                    <a:pt x="362" y="238"/>
                  </a:cubicBezTo>
                  <a:cubicBezTo>
                    <a:pt x="363" y="238"/>
                    <a:pt x="363" y="238"/>
                    <a:pt x="363" y="239"/>
                  </a:cubicBezTo>
                  <a:cubicBezTo>
                    <a:pt x="363" y="239"/>
                    <a:pt x="364" y="240"/>
                    <a:pt x="364" y="241"/>
                  </a:cubicBezTo>
                  <a:cubicBezTo>
                    <a:pt x="376" y="240"/>
                    <a:pt x="388" y="238"/>
                    <a:pt x="399" y="235"/>
                  </a:cubicBezTo>
                  <a:moveTo>
                    <a:pt x="319" y="226"/>
                  </a:moveTo>
                  <a:cubicBezTo>
                    <a:pt x="321" y="235"/>
                    <a:pt x="318" y="245"/>
                    <a:pt x="324" y="253"/>
                  </a:cubicBezTo>
                  <a:cubicBezTo>
                    <a:pt x="334" y="250"/>
                    <a:pt x="343" y="248"/>
                    <a:pt x="351" y="244"/>
                  </a:cubicBezTo>
                  <a:cubicBezTo>
                    <a:pt x="351" y="224"/>
                    <a:pt x="355" y="204"/>
                    <a:pt x="352" y="183"/>
                  </a:cubicBezTo>
                  <a:cubicBezTo>
                    <a:pt x="338" y="187"/>
                    <a:pt x="326" y="192"/>
                    <a:pt x="315" y="198"/>
                  </a:cubicBezTo>
                  <a:cubicBezTo>
                    <a:pt x="316" y="209"/>
                    <a:pt x="318" y="217"/>
                    <a:pt x="319" y="226"/>
                  </a:cubicBezTo>
                  <a:moveTo>
                    <a:pt x="298" y="1062"/>
                  </a:moveTo>
                  <a:cubicBezTo>
                    <a:pt x="297" y="1062"/>
                    <a:pt x="298" y="1064"/>
                    <a:pt x="299" y="1064"/>
                  </a:cubicBezTo>
                  <a:cubicBezTo>
                    <a:pt x="306" y="1066"/>
                    <a:pt x="313" y="1066"/>
                    <a:pt x="319" y="1064"/>
                  </a:cubicBezTo>
                  <a:cubicBezTo>
                    <a:pt x="321" y="1063"/>
                    <a:pt x="321" y="1060"/>
                    <a:pt x="323" y="1057"/>
                  </a:cubicBezTo>
                  <a:cubicBezTo>
                    <a:pt x="314" y="1057"/>
                    <a:pt x="307" y="1056"/>
                    <a:pt x="300" y="1058"/>
                  </a:cubicBezTo>
                  <a:cubicBezTo>
                    <a:pt x="299" y="1059"/>
                    <a:pt x="298" y="1061"/>
                    <a:pt x="298" y="1062"/>
                  </a:cubicBezTo>
                  <a:moveTo>
                    <a:pt x="337" y="1055"/>
                  </a:moveTo>
                  <a:cubicBezTo>
                    <a:pt x="333" y="1056"/>
                    <a:pt x="333" y="1057"/>
                    <a:pt x="333" y="1065"/>
                  </a:cubicBezTo>
                  <a:cubicBezTo>
                    <a:pt x="341" y="1066"/>
                    <a:pt x="349" y="1068"/>
                    <a:pt x="358" y="1065"/>
                  </a:cubicBezTo>
                  <a:cubicBezTo>
                    <a:pt x="359" y="1062"/>
                    <a:pt x="360" y="1058"/>
                    <a:pt x="361" y="1055"/>
                  </a:cubicBezTo>
                  <a:cubicBezTo>
                    <a:pt x="353" y="1053"/>
                    <a:pt x="345" y="1054"/>
                    <a:pt x="337" y="1055"/>
                  </a:cubicBezTo>
                  <a:moveTo>
                    <a:pt x="287" y="1062"/>
                  </a:moveTo>
                  <a:cubicBezTo>
                    <a:pt x="285" y="1057"/>
                    <a:pt x="281" y="1057"/>
                    <a:pt x="277" y="1058"/>
                  </a:cubicBezTo>
                  <a:cubicBezTo>
                    <a:pt x="275" y="1058"/>
                    <a:pt x="273" y="1060"/>
                    <a:pt x="273" y="1064"/>
                  </a:cubicBezTo>
                  <a:cubicBezTo>
                    <a:pt x="278" y="1066"/>
                    <a:pt x="283" y="1067"/>
                    <a:pt x="287" y="1062"/>
                  </a:cubicBezTo>
                  <a:moveTo>
                    <a:pt x="233" y="1034"/>
                  </a:moveTo>
                  <a:cubicBezTo>
                    <a:pt x="240" y="1030"/>
                    <a:pt x="246" y="1028"/>
                    <a:pt x="251" y="1022"/>
                  </a:cubicBezTo>
                  <a:cubicBezTo>
                    <a:pt x="250" y="1015"/>
                    <a:pt x="249" y="1009"/>
                    <a:pt x="247" y="1002"/>
                  </a:cubicBezTo>
                  <a:cubicBezTo>
                    <a:pt x="238" y="1004"/>
                    <a:pt x="238" y="1004"/>
                    <a:pt x="229" y="1011"/>
                  </a:cubicBezTo>
                  <a:cubicBezTo>
                    <a:pt x="229" y="1018"/>
                    <a:pt x="230" y="1025"/>
                    <a:pt x="233" y="1034"/>
                  </a:cubicBezTo>
                  <a:moveTo>
                    <a:pt x="268" y="223"/>
                  </a:moveTo>
                  <a:cubicBezTo>
                    <a:pt x="271" y="241"/>
                    <a:pt x="274" y="257"/>
                    <a:pt x="278" y="276"/>
                  </a:cubicBezTo>
                  <a:cubicBezTo>
                    <a:pt x="290" y="270"/>
                    <a:pt x="299" y="265"/>
                    <a:pt x="309" y="260"/>
                  </a:cubicBezTo>
                  <a:cubicBezTo>
                    <a:pt x="310" y="259"/>
                    <a:pt x="310" y="258"/>
                    <a:pt x="311" y="257"/>
                  </a:cubicBezTo>
                  <a:cubicBezTo>
                    <a:pt x="310" y="228"/>
                    <a:pt x="308" y="212"/>
                    <a:pt x="303" y="203"/>
                  </a:cubicBezTo>
                  <a:cubicBezTo>
                    <a:pt x="291" y="209"/>
                    <a:pt x="278" y="214"/>
                    <a:pt x="268" y="223"/>
                  </a:cubicBezTo>
                  <a:moveTo>
                    <a:pt x="244" y="680"/>
                  </a:moveTo>
                  <a:cubicBezTo>
                    <a:pt x="246" y="679"/>
                    <a:pt x="248" y="679"/>
                    <a:pt x="251" y="678"/>
                  </a:cubicBezTo>
                  <a:cubicBezTo>
                    <a:pt x="253" y="678"/>
                    <a:pt x="254" y="677"/>
                    <a:pt x="256" y="675"/>
                  </a:cubicBezTo>
                  <a:cubicBezTo>
                    <a:pt x="259" y="667"/>
                    <a:pt x="261" y="659"/>
                    <a:pt x="263" y="648"/>
                  </a:cubicBezTo>
                  <a:cubicBezTo>
                    <a:pt x="249" y="661"/>
                    <a:pt x="244" y="669"/>
                    <a:pt x="244" y="680"/>
                  </a:cubicBezTo>
                  <a:moveTo>
                    <a:pt x="239" y="880"/>
                  </a:moveTo>
                  <a:cubicBezTo>
                    <a:pt x="232" y="882"/>
                    <a:pt x="225" y="885"/>
                    <a:pt x="219" y="890"/>
                  </a:cubicBezTo>
                  <a:cubicBezTo>
                    <a:pt x="218" y="906"/>
                    <a:pt x="219" y="922"/>
                    <a:pt x="221" y="940"/>
                  </a:cubicBezTo>
                  <a:cubicBezTo>
                    <a:pt x="229" y="936"/>
                    <a:pt x="236" y="933"/>
                    <a:pt x="241" y="930"/>
                  </a:cubicBezTo>
                  <a:cubicBezTo>
                    <a:pt x="243" y="908"/>
                    <a:pt x="242" y="891"/>
                    <a:pt x="239" y="880"/>
                  </a:cubicBezTo>
                  <a:moveTo>
                    <a:pt x="252" y="688"/>
                  </a:moveTo>
                  <a:cubicBezTo>
                    <a:pt x="246" y="690"/>
                    <a:pt x="241" y="691"/>
                    <a:pt x="236" y="693"/>
                  </a:cubicBezTo>
                  <a:cubicBezTo>
                    <a:pt x="233" y="702"/>
                    <a:pt x="229" y="710"/>
                    <a:pt x="229" y="721"/>
                  </a:cubicBezTo>
                  <a:cubicBezTo>
                    <a:pt x="237" y="717"/>
                    <a:pt x="244" y="716"/>
                    <a:pt x="250" y="711"/>
                  </a:cubicBezTo>
                  <a:cubicBezTo>
                    <a:pt x="251" y="704"/>
                    <a:pt x="254" y="696"/>
                    <a:pt x="252" y="688"/>
                  </a:cubicBezTo>
                  <a:moveTo>
                    <a:pt x="259" y="229"/>
                  </a:moveTo>
                  <a:cubicBezTo>
                    <a:pt x="246" y="235"/>
                    <a:pt x="234" y="244"/>
                    <a:pt x="226" y="253"/>
                  </a:cubicBezTo>
                  <a:cubicBezTo>
                    <a:pt x="230" y="269"/>
                    <a:pt x="233" y="286"/>
                    <a:pt x="237" y="304"/>
                  </a:cubicBezTo>
                  <a:cubicBezTo>
                    <a:pt x="249" y="297"/>
                    <a:pt x="259" y="290"/>
                    <a:pt x="268" y="282"/>
                  </a:cubicBezTo>
                  <a:cubicBezTo>
                    <a:pt x="266" y="264"/>
                    <a:pt x="264" y="247"/>
                    <a:pt x="259" y="229"/>
                  </a:cubicBezTo>
                  <a:moveTo>
                    <a:pt x="224" y="774"/>
                  </a:moveTo>
                  <a:cubicBezTo>
                    <a:pt x="232" y="772"/>
                    <a:pt x="237" y="768"/>
                    <a:pt x="244" y="764"/>
                  </a:cubicBezTo>
                  <a:cubicBezTo>
                    <a:pt x="245" y="754"/>
                    <a:pt x="246" y="745"/>
                    <a:pt x="247" y="736"/>
                  </a:cubicBezTo>
                  <a:cubicBezTo>
                    <a:pt x="247" y="734"/>
                    <a:pt x="246" y="732"/>
                    <a:pt x="246" y="729"/>
                  </a:cubicBezTo>
                  <a:cubicBezTo>
                    <a:pt x="238" y="730"/>
                    <a:pt x="232" y="732"/>
                    <a:pt x="226" y="736"/>
                  </a:cubicBezTo>
                  <a:cubicBezTo>
                    <a:pt x="225" y="748"/>
                    <a:pt x="222" y="760"/>
                    <a:pt x="224" y="774"/>
                  </a:cubicBezTo>
                  <a:moveTo>
                    <a:pt x="241" y="823"/>
                  </a:moveTo>
                  <a:cubicBezTo>
                    <a:pt x="234" y="822"/>
                    <a:pt x="229" y="827"/>
                    <a:pt x="224" y="830"/>
                  </a:cubicBezTo>
                  <a:cubicBezTo>
                    <a:pt x="220" y="832"/>
                    <a:pt x="218" y="836"/>
                    <a:pt x="218" y="840"/>
                  </a:cubicBezTo>
                  <a:cubicBezTo>
                    <a:pt x="219" y="850"/>
                    <a:pt x="218" y="859"/>
                    <a:pt x="218" y="868"/>
                  </a:cubicBezTo>
                  <a:cubicBezTo>
                    <a:pt x="218" y="871"/>
                    <a:pt x="219" y="873"/>
                    <a:pt x="219" y="876"/>
                  </a:cubicBezTo>
                  <a:cubicBezTo>
                    <a:pt x="223" y="875"/>
                    <a:pt x="226" y="874"/>
                    <a:pt x="229" y="872"/>
                  </a:cubicBezTo>
                  <a:cubicBezTo>
                    <a:pt x="233" y="870"/>
                    <a:pt x="237" y="868"/>
                    <a:pt x="241" y="865"/>
                  </a:cubicBezTo>
                  <a:lnTo>
                    <a:pt x="241" y="823"/>
                  </a:lnTo>
                  <a:close/>
                  <a:moveTo>
                    <a:pt x="253" y="1033"/>
                  </a:moveTo>
                  <a:cubicBezTo>
                    <a:pt x="246" y="1038"/>
                    <a:pt x="240" y="1041"/>
                    <a:pt x="236" y="1046"/>
                  </a:cubicBezTo>
                  <a:cubicBezTo>
                    <a:pt x="235" y="1051"/>
                    <a:pt x="236" y="1056"/>
                    <a:pt x="240" y="1058"/>
                  </a:cubicBezTo>
                  <a:cubicBezTo>
                    <a:pt x="248" y="1056"/>
                    <a:pt x="253" y="1052"/>
                    <a:pt x="259" y="1046"/>
                  </a:cubicBezTo>
                  <a:cubicBezTo>
                    <a:pt x="257" y="1042"/>
                    <a:pt x="255" y="1038"/>
                    <a:pt x="253" y="1033"/>
                  </a:cubicBezTo>
                  <a:moveTo>
                    <a:pt x="221" y="821"/>
                  </a:moveTo>
                  <a:cubicBezTo>
                    <a:pt x="229" y="818"/>
                    <a:pt x="236" y="814"/>
                    <a:pt x="242" y="809"/>
                  </a:cubicBezTo>
                  <a:cubicBezTo>
                    <a:pt x="242" y="804"/>
                    <a:pt x="243" y="799"/>
                    <a:pt x="243" y="794"/>
                  </a:cubicBezTo>
                  <a:cubicBezTo>
                    <a:pt x="243" y="789"/>
                    <a:pt x="245" y="784"/>
                    <a:pt x="241" y="778"/>
                  </a:cubicBezTo>
                  <a:cubicBezTo>
                    <a:pt x="234" y="782"/>
                    <a:pt x="227" y="784"/>
                    <a:pt x="221" y="789"/>
                  </a:cubicBezTo>
                  <a:cubicBezTo>
                    <a:pt x="221" y="799"/>
                    <a:pt x="219" y="809"/>
                    <a:pt x="221" y="821"/>
                  </a:cubicBezTo>
                  <a:moveTo>
                    <a:pt x="227" y="311"/>
                  </a:moveTo>
                  <a:cubicBezTo>
                    <a:pt x="223" y="294"/>
                    <a:pt x="223" y="277"/>
                    <a:pt x="218" y="260"/>
                  </a:cubicBezTo>
                  <a:cubicBezTo>
                    <a:pt x="206" y="267"/>
                    <a:pt x="198" y="276"/>
                    <a:pt x="188" y="284"/>
                  </a:cubicBezTo>
                  <a:cubicBezTo>
                    <a:pt x="189" y="294"/>
                    <a:pt x="190" y="303"/>
                    <a:pt x="192" y="312"/>
                  </a:cubicBezTo>
                  <a:cubicBezTo>
                    <a:pt x="194" y="321"/>
                    <a:pt x="192" y="330"/>
                    <a:pt x="198" y="340"/>
                  </a:cubicBezTo>
                  <a:cubicBezTo>
                    <a:pt x="208" y="330"/>
                    <a:pt x="217" y="321"/>
                    <a:pt x="227" y="311"/>
                  </a:cubicBezTo>
                  <a:moveTo>
                    <a:pt x="187" y="352"/>
                  </a:moveTo>
                  <a:cubicBezTo>
                    <a:pt x="186" y="342"/>
                    <a:pt x="185" y="333"/>
                    <a:pt x="183" y="324"/>
                  </a:cubicBezTo>
                  <a:cubicBezTo>
                    <a:pt x="182" y="314"/>
                    <a:pt x="184" y="304"/>
                    <a:pt x="179" y="294"/>
                  </a:cubicBezTo>
                  <a:cubicBezTo>
                    <a:pt x="168" y="303"/>
                    <a:pt x="159" y="312"/>
                    <a:pt x="150" y="322"/>
                  </a:cubicBezTo>
                  <a:cubicBezTo>
                    <a:pt x="152" y="331"/>
                    <a:pt x="155" y="340"/>
                    <a:pt x="157" y="350"/>
                  </a:cubicBezTo>
                  <a:cubicBezTo>
                    <a:pt x="159" y="359"/>
                    <a:pt x="158" y="368"/>
                    <a:pt x="162" y="377"/>
                  </a:cubicBezTo>
                  <a:cubicBezTo>
                    <a:pt x="164" y="377"/>
                    <a:pt x="165" y="376"/>
                    <a:pt x="166" y="375"/>
                  </a:cubicBezTo>
                  <a:cubicBezTo>
                    <a:pt x="173" y="368"/>
                    <a:pt x="180" y="360"/>
                    <a:pt x="187" y="352"/>
                  </a:cubicBezTo>
                  <a:moveTo>
                    <a:pt x="145" y="333"/>
                  </a:moveTo>
                  <a:cubicBezTo>
                    <a:pt x="143" y="333"/>
                    <a:pt x="143" y="333"/>
                    <a:pt x="142" y="333"/>
                  </a:cubicBezTo>
                  <a:cubicBezTo>
                    <a:pt x="134" y="342"/>
                    <a:pt x="128" y="353"/>
                    <a:pt x="127" y="366"/>
                  </a:cubicBezTo>
                  <a:cubicBezTo>
                    <a:pt x="126" y="382"/>
                    <a:pt x="125" y="399"/>
                    <a:pt x="120" y="416"/>
                  </a:cubicBezTo>
                  <a:cubicBezTo>
                    <a:pt x="119" y="417"/>
                    <a:pt x="120" y="419"/>
                    <a:pt x="120" y="423"/>
                  </a:cubicBezTo>
                  <a:cubicBezTo>
                    <a:pt x="127" y="418"/>
                    <a:pt x="131" y="411"/>
                    <a:pt x="136" y="406"/>
                  </a:cubicBezTo>
                  <a:cubicBezTo>
                    <a:pt x="141" y="400"/>
                    <a:pt x="147" y="394"/>
                    <a:pt x="152" y="388"/>
                  </a:cubicBezTo>
                  <a:cubicBezTo>
                    <a:pt x="149" y="370"/>
                    <a:pt x="150" y="351"/>
                    <a:pt x="145" y="333"/>
                  </a:cubicBezTo>
                  <a:moveTo>
                    <a:pt x="92" y="169"/>
                  </a:moveTo>
                  <a:cubicBezTo>
                    <a:pt x="68" y="197"/>
                    <a:pt x="49" y="228"/>
                    <a:pt x="34" y="261"/>
                  </a:cubicBezTo>
                  <a:cubicBezTo>
                    <a:pt x="31" y="266"/>
                    <a:pt x="28" y="271"/>
                    <a:pt x="29" y="277"/>
                  </a:cubicBezTo>
                  <a:cubicBezTo>
                    <a:pt x="35" y="284"/>
                    <a:pt x="40" y="291"/>
                    <a:pt x="46" y="298"/>
                  </a:cubicBezTo>
                  <a:cubicBezTo>
                    <a:pt x="62" y="317"/>
                    <a:pt x="78" y="335"/>
                    <a:pt x="97" y="351"/>
                  </a:cubicBezTo>
                  <a:cubicBezTo>
                    <a:pt x="100" y="354"/>
                    <a:pt x="103" y="356"/>
                    <a:pt x="107" y="358"/>
                  </a:cubicBezTo>
                  <a:cubicBezTo>
                    <a:pt x="108" y="355"/>
                    <a:pt x="110" y="353"/>
                    <a:pt x="111" y="351"/>
                  </a:cubicBezTo>
                  <a:cubicBezTo>
                    <a:pt x="119" y="331"/>
                    <a:pt x="132" y="314"/>
                    <a:pt x="148" y="299"/>
                  </a:cubicBezTo>
                  <a:cubicBezTo>
                    <a:pt x="162" y="284"/>
                    <a:pt x="177" y="270"/>
                    <a:pt x="192" y="256"/>
                  </a:cubicBezTo>
                  <a:cubicBezTo>
                    <a:pt x="234" y="218"/>
                    <a:pt x="281" y="190"/>
                    <a:pt x="334" y="170"/>
                  </a:cubicBezTo>
                  <a:cubicBezTo>
                    <a:pt x="368" y="157"/>
                    <a:pt x="403" y="151"/>
                    <a:pt x="439" y="155"/>
                  </a:cubicBezTo>
                  <a:cubicBezTo>
                    <a:pt x="507" y="161"/>
                    <a:pt x="547" y="201"/>
                    <a:pt x="572" y="261"/>
                  </a:cubicBezTo>
                  <a:cubicBezTo>
                    <a:pt x="573" y="264"/>
                    <a:pt x="574" y="268"/>
                    <a:pt x="575" y="271"/>
                  </a:cubicBezTo>
                  <a:cubicBezTo>
                    <a:pt x="580" y="291"/>
                    <a:pt x="581" y="312"/>
                    <a:pt x="581" y="332"/>
                  </a:cubicBezTo>
                  <a:cubicBezTo>
                    <a:pt x="580" y="362"/>
                    <a:pt x="573" y="391"/>
                    <a:pt x="556" y="416"/>
                  </a:cubicBezTo>
                  <a:cubicBezTo>
                    <a:pt x="541" y="440"/>
                    <a:pt x="523" y="462"/>
                    <a:pt x="502" y="481"/>
                  </a:cubicBezTo>
                  <a:cubicBezTo>
                    <a:pt x="492" y="490"/>
                    <a:pt x="482" y="498"/>
                    <a:pt x="472" y="507"/>
                  </a:cubicBezTo>
                  <a:cubicBezTo>
                    <a:pt x="451" y="526"/>
                    <a:pt x="426" y="542"/>
                    <a:pt x="401" y="556"/>
                  </a:cubicBezTo>
                  <a:cubicBezTo>
                    <a:pt x="381" y="566"/>
                    <a:pt x="362" y="577"/>
                    <a:pt x="343" y="588"/>
                  </a:cubicBezTo>
                  <a:cubicBezTo>
                    <a:pt x="335" y="592"/>
                    <a:pt x="328" y="596"/>
                    <a:pt x="321" y="601"/>
                  </a:cubicBezTo>
                  <a:cubicBezTo>
                    <a:pt x="307" y="610"/>
                    <a:pt x="298" y="622"/>
                    <a:pt x="291" y="637"/>
                  </a:cubicBezTo>
                  <a:cubicBezTo>
                    <a:pt x="283" y="655"/>
                    <a:pt x="278" y="674"/>
                    <a:pt x="275" y="693"/>
                  </a:cubicBezTo>
                  <a:cubicBezTo>
                    <a:pt x="267" y="733"/>
                    <a:pt x="264" y="774"/>
                    <a:pt x="263" y="814"/>
                  </a:cubicBezTo>
                  <a:cubicBezTo>
                    <a:pt x="262" y="865"/>
                    <a:pt x="261" y="916"/>
                    <a:pt x="266" y="967"/>
                  </a:cubicBezTo>
                  <a:cubicBezTo>
                    <a:pt x="267" y="985"/>
                    <a:pt x="270" y="1004"/>
                    <a:pt x="273" y="1022"/>
                  </a:cubicBezTo>
                  <a:cubicBezTo>
                    <a:pt x="277" y="1043"/>
                    <a:pt x="279" y="1044"/>
                    <a:pt x="300" y="1041"/>
                  </a:cubicBezTo>
                  <a:cubicBezTo>
                    <a:pt x="331" y="1037"/>
                    <a:pt x="362" y="1033"/>
                    <a:pt x="392" y="1029"/>
                  </a:cubicBezTo>
                  <a:cubicBezTo>
                    <a:pt x="407" y="1027"/>
                    <a:pt x="407" y="1027"/>
                    <a:pt x="408" y="1012"/>
                  </a:cubicBezTo>
                  <a:cubicBezTo>
                    <a:pt x="410" y="986"/>
                    <a:pt x="408" y="959"/>
                    <a:pt x="406" y="933"/>
                  </a:cubicBezTo>
                  <a:cubicBezTo>
                    <a:pt x="403" y="896"/>
                    <a:pt x="402" y="860"/>
                    <a:pt x="405" y="823"/>
                  </a:cubicBezTo>
                  <a:cubicBezTo>
                    <a:pt x="406" y="804"/>
                    <a:pt x="407" y="784"/>
                    <a:pt x="408" y="765"/>
                  </a:cubicBezTo>
                  <a:cubicBezTo>
                    <a:pt x="410" y="738"/>
                    <a:pt x="415" y="713"/>
                    <a:pt x="425" y="688"/>
                  </a:cubicBezTo>
                  <a:cubicBezTo>
                    <a:pt x="433" y="666"/>
                    <a:pt x="446" y="647"/>
                    <a:pt x="464" y="632"/>
                  </a:cubicBezTo>
                  <a:cubicBezTo>
                    <a:pt x="471" y="626"/>
                    <a:pt x="478" y="622"/>
                    <a:pt x="485" y="617"/>
                  </a:cubicBezTo>
                  <a:cubicBezTo>
                    <a:pt x="516" y="593"/>
                    <a:pt x="548" y="571"/>
                    <a:pt x="579" y="547"/>
                  </a:cubicBezTo>
                  <a:cubicBezTo>
                    <a:pt x="610" y="523"/>
                    <a:pt x="637" y="494"/>
                    <a:pt x="660" y="461"/>
                  </a:cubicBezTo>
                  <a:cubicBezTo>
                    <a:pt x="668" y="449"/>
                    <a:pt x="676" y="437"/>
                    <a:pt x="681" y="424"/>
                  </a:cubicBezTo>
                  <a:cubicBezTo>
                    <a:pt x="698" y="382"/>
                    <a:pt x="710" y="339"/>
                    <a:pt x="708" y="294"/>
                  </a:cubicBezTo>
                  <a:cubicBezTo>
                    <a:pt x="706" y="247"/>
                    <a:pt x="694" y="203"/>
                    <a:pt x="669" y="163"/>
                  </a:cubicBezTo>
                  <a:cubicBezTo>
                    <a:pt x="639" y="115"/>
                    <a:pt x="599" y="77"/>
                    <a:pt x="547" y="51"/>
                  </a:cubicBezTo>
                  <a:cubicBezTo>
                    <a:pt x="509" y="33"/>
                    <a:pt x="469" y="21"/>
                    <a:pt x="427" y="19"/>
                  </a:cubicBezTo>
                  <a:cubicBezTo>
                    <a:pt x="376" y="15"/>
                    <a:pt x="327" y="24"/>
                    <a:pt x="278" y="40"/>
                  </a:cubicBezTo>
                  <a:cubicBezTo>
                    <a:pt x="243" y="52"/>
                    <a:pt x="211" y="70"/>
                    <a:pt x="180" y="90"/>
                  </a:cubicBezTo>
                  <a:cubicBezTo>
                    <a:pt x="170" y="97"/>
                    <a:pt x="160" y="104"/>
                    <a:pt x="151" y="112"/>
                  </a:cubicBezTo>
                  <a:cubicBezTo>
                    <a:pt x="136" y="125"/>
                    <a:pt x="123" y="138"/>
                    <a:pt x="109" y="152"/>
                  </a:cubicBezTo>
                  <a:cubicBezTo>
                    <a:pt x="103" y="157"/>
                    <a:pt x="97" y="163"/>
                    <a:pt x="92" y="169"/>
                  </a:cubicBezTo>
                  <a:moveTo>
                    <a:pt x="34" y="360"/>
                  </a:moveTo>
                  <a:cubicBezTo>
                    <a:pt x="39" y="348"/>
                    <a:pt x="44" y="337"/>
                    <a:pt x="48" y="325"/>
                  </a:cubicBezTo>
                  <a:cubicBezTo>
                    <a:pt x="42" y="316"/>
                    <a:pt x="37" y="306"/>
                    <a:pt x="26" y="301"/>
                  </a:cubicBezTo>
                  <a:cubicBezTo>
                    <a:pt x="23" y="315"/>
                    <a:pt x="23" y="328"/>
                    <a:pt x="22" y="342"/>
                  </a:cubicBezTo>
                  <a:cubicBezTo>
                    <a:pt x="22" y="350"/>
                    <a:pt x="25" y="356"/>
                    <a:pt x="34" y="360"/>
                  </a:cubicBezTo>
                  <a:moveTo>
                    <a:pt x="42" y="212"/>
                  </a:moveTo>
                  <a:cubicBezTo>
                    <a:pt x="66" y="182"/>
                    <a:pt x="89" y="152"/>
                    <a:pt x="116" y="125"/>
                  </a:cubicBezTo>
                  <a:cubicBezTo>
                    <a:pt x="136" y="105"/>
                    <a:pt x="158" y="88"/>
                    <a:pt x="181" y="73"/>
                  </a:cubicBezTo>
                  <a:cubicBezTo>
                    <a:pt x="215" y="51"/>
                    <a:pt x="250" y="32"/>
                    <a:pt x="289" y="21"/>
                  </a:cubicBezTo>
                  <a:cubicBezTo>
                    <a:pt x="322" y="11"/>
                    <a:pt x="356" y="4"/>
                    <a:pt x="390" y="2"/>
                  </a:cubicBezTo>
                  <a:cubicBezTo>
                    <a:pt x="442" y="0"/>
                    <a:pt x="492" y="8"/>
                    <a:pt x="539" y="30"/>
                  </a:cubicBezTo>
                  <a:cubicBezTo>
                    <a:pt x="558" y="38"/>
                    <a:pt x="575" y="47"/>
                    <a:pt x="592" y="58"/>
                  </a:cubicBezTo>
                  <a:cubicBezTo>
                    <a:pt x="617" y="72"/>
                    <a:pt x="636" y="93"/>
                    <a:pt x="654" y="114"/>
                  </a:cubicBezTo>
                  <a:cubicBezTo>
                    <a:pt x="692" y="155"/>
                    <a:pt x="714" y="205"/>
                    <a:pt x="723" y="260"/>
                  </a:cubicBezTo>
                  <a:cubicBezTo>
                    <a:pt x="729" y="298"/>
                    <a:pt x="728" y="335"/>
                    <a:pt x="718" y="373"/>
                  </a:cubicBezTo>
                  <a:cubicBezTo>
                    <a:pt x="716" y="380"/>
                    <a:pt x="714" y="387"/>
                    <a:pt x="712" y="394"/>
                  </a:cubicBezTo>
                  <a:cubicBezTo>
                    <a:pt x="704" y="425"/>
                    <a:pt x="691" y="452"/>
                    <a:pt x="672" y="478"/>
                  </a:cubicBezTo>
                  <a:cubicBezTo>
                    <a:pt x="649" y="510"/>
                    <a:pt x="623" y="538"/>
                    <a:pt x="592" y="563"/>
                  </a:cubicBezTo>
                  <a:cubicBezTo>
                    <a:pt x="562" y="587"/>
                    <a:pt x="530" y="609"/>
                    <a:pt x="499" y="633"/>
                  </a:cubicBezTo>
                  <a:cubicBezTo>
                    <a:pt x="493" y="637"/>
                    <a:pt x="486" y="641"/>
                    <a:pt x="481" y="646"/>
                  </a:cubicBezTo>
                  <a:cubicBezTo>
                    <a:pt x="464" y="660"/>
                    <a:pt x="452" y="677"/>
                    <a:pt x="444" y="697"/>
                  </a:cubicBezTo>
                  <a:cubicBezTo>
                    <a:pt x="436" y="719"/>
                    <a:pt x="430" y="742"/>
                    <a:pt x="430" y="767"/>
                  </a:cubicBezTo>
                  <a:cubicBezTo>
                    <a:pt x="429" y="787"/>
                    <a:pt x="427" y="807"/>
                    <a:pt x="426" y="827"/>
                  </a:cubicBezTo>
                  <a:cubicBezTo>
                    <a:pt x="424" y="856"/>
                    <a:pt x="424" y="886"/>
                    <a:pt x="426" y="915"/>
                  </a:cubicBezTo>
                  <a:cubicBezTo>
                    <a:pt x="428" y="945"/>
                    <a:pt x="430" y="975"/>
                    <a:pt x="430" y="1005"/>
                  </a:cubicBezTo>
                  <a:cubicBezTo>
                    <a:pt x="429" y="1014"/>
                    <a:pt x="429" y="1024"/>
                    <a:pt x="427" y="1033"/>
                  </a:cubicBezTo>
                  <a:cubicBezTo>
                    <a:pt x="425" y="1040"/>
                    <a:pt x="421" y="1046"/>
                    <a:pt x="417" y="1052"/>
                  </a:cubicBezTo>
                  <a:cubicBezTo>
                    <a:pt x="413" y="1057"/>
                    <a:pt x="408" y="1062"/>
                    <a:pt x="404" y="1068"/>
                  </a:cubicBezTo>
                  <a:cubicBezTo>
                    <a:pt x="394" y="1079"/>
                    <a:pt x="381" y="1085"/>
                    <a:pt x="367" y="1086"/>
                  </a:cubicBezTo>
                  <a:cubicBezTo>
                    <a:pt x="353" y="1086"/>
                    <a:pt x="339" y="1086"/>
                    <a:pt x="325" y="1086"/>
                  </a:cubicBezTo>
                  <a:cubicBezTo>
                    <a:pt x="313" y="1086"/>
                    <a:pt x="302" y="1086"/>
                    <a:pt x="290" y="1086"/>
                  </a:cubicBezTo>
                  <a:cubicBezTo>
                    <a:pt x="275" y="1086"/>
                    <a:pt x="259" y="1086"/>
                    <a:pt x="244" y="1085"/>
                  </a:cubicBezTo>
                  <a:cubicBezTo>
                    <a:pt x="236" y="1085"/>
                    <a:pt x="231" y="1080"/>
                    <a:pt x="226" y="1073"/>
                  </a:cubicBezTo>
                  <a:cubicBezTo>
                    <a:pt x="220" y="1064"/>
                    <a:pt x="217" y="1053"/>
                    <a:pt x="216" y="1042"/>
                  </a:cubicBezTo>
                  <a:cubicBezTo>
                    <a:pt x="205" y="980"/>
                    <a:pt x="202" y="949"/>
                    <a:pt x="201" y="874"/>
                  </a:cubicBezTo>
                  <a:cubicBezTo>
                    <a:pt x="202" y="833"/>
                    <a:pt x="203" y="790"/>
                    <a:pt x="208" y="748"/>
                  </a:cubicBezTo>
                  <a:cubicBezTo>
                    <a:pt x="210" y="730"/>
                    <a:pt x="213" y="713"/>
                    <a:pt x="218" y="695"/>
                  </a:cubicBezTo>
                  <a:cubicBezTo>
                    <a:pt x="227" y="667"/>
                    <a:pt x="242" y="644"/>
                    <a:pt x="265" y="625"/>
                  </a:cubicBezTo>
                  <a:cubicBezTo>
                    <a:pt x="273" y="619"/>
                    <a:pt x="280" y="612"/>
                    <a:pt x="286" y="604"/>
                  </a:cubicBezTo>
                  <a:cubicBezTo>
                    <a:pt x="295" y="593"/>
                    <a:pt x="306" y="585"/>
                    <a:pt x="319" y="578"/>
                  </a:cubicBezTo>
                  <a:cubicBezTo>
                    <a:pt x="340" y="565"/>
                    <a:pt x="362" y="552"/>
                    <a:pt x="384" y="541"/>
                  </a:cubicBezTo>
                  <a:cubicBezTo>
                    <a:pt x="430" y="518"/>
                    <a:pt x="469" y="485"/>
                    <a:pt x="506" y="449"/>
                  </a:cubicBezTo>
                  <a:cubicBezTo>
                    <a:pt x="522" y="433"/>
                    <a:pt x="535" y="415"/>
                    <a:pt x="547" y="394"/>
                  </a:cubicBezTo>
                  <a:cubicBezTo>
                    <a:pt x="550" y="389"/>
                    <a:pt x="552" y="383"/>
                    <a:pt x="549" y="376"/>
                  </a:cubicBezTo>
                  <a:cubicBezTo>
                    <a:pt x="548" y="372"/>
                    <a:pt x="547" y="368"/>
                    <a:pt x="547" y="364"/>
                  </a:cubicBezTo>
                  <a:cubicBezTo>
                    <a:pt x="546" y="346"/>
                    <a:pt x="538" y="331"/>
                    <a:pt x="526" y="319"/>
                  </a:cubicBezTo>
                  <a:cubicBezTo>
                    <a:pt x="511" y="300"/>
                    <a:pt x="493" y="284"/>
                    <a:pt x="472" y="271"/>
                  </a:cubicBezTo>
                  <a:cubicBezTo>
                    <a:pt x="453" y="260"/>
                    <a:pt x="433" y="254"/>
                    <a:pt x="411" y="254"/>
                  </a:cubicBezTo>
                  <a:cubicBezTo>
                    <a:pt x="368" y="255"/>
                    <a:pt x="327" y="268"/>
                    <a:pt x="290" y="290"/>
                  </a:cubicBezTo>
                  <a:cubicBezTo>
                    <a:pt x="275" y="299"/>
                    <a:pt x="261" y="309"/>
                    <a:pt x="247" y="319"/>
                  </a:cubicBezTo>
                  <a:cubicBezTo>
                    <a:pt x="224" y="334"/>
                    <a:pt x="207" y="355"/>
                    <a:pt x="188" y="374"/>
                  </a:cubicBezTo>
                  <a:cubicBezTo>
                    <a:pt x="177" y="385"/>
                    <a:pt x="167" y="395"/>
                    <a:pt x="157" y="405"/>
                  </a:cubicBezTo>
                  <a:cubicBezTo>
                    <a:pt x="149" y="414"/>
                    <a:pt x="140" y="422"/>
                    <a:pt x="133" y="432"/>
                  </a:cubicBezTo>
                  <a:cubicBezTo>
                    <a:pt x="120" y="447"/>
                    <a:pt x="112" y="450"/>
                    <a:pt x="91" y="438"/>
                  </a:cubicBezTo>
                  <a:cubicBezTo>
                    <a:pt x="85" y="435"/>
                    <a:pt x="80" y="430"/>
                    <a:pt x="76" y="426"/>
                  </a:cubicBezTo>
                  <a:cubicBezTo>
                    <a:pt x="62" y="412"/>
                    <a:pt x="49" y="398"/>
                    <a:pt x="35" y="384"/>
                  </a:cubicBezTo>
                  <a:cubicBezTo>
                    <a:pt x="27" y="376"/>
                    <a:pt x="20" y="368"/>
                    <a:pt x="12" y="360"/>
                  </a:cubicBezTo>
                  <a:cubicBezTo>
                    <a:pt x="4" y="353"/>
                    <a:pt x="0" y="345"/>
                    <a:pt x="1" y="334"/>
                  </a:cubicBezTo>
                  <a:cubicBezTo>
                    <a:pt x="2" y="325"/>
                    <a:pt x="2" y="315"/>
                    <a:pt x="2" y="306"/>
                  </a:cubicBezTo>
                  <a:cubicBezTo>
                    <a:pt x="1" y="293"/>
                    <a:pt x="4" y="282"/>
                    <a:pt x="9" y="271"/>
                  </a:cubicBezTo>
                  <a:cubicBezTo>
                    <a:pt x="18" y="250"/>
                    <a:pt x="28" y="230"/>
                    <a:pt x="42" y="212"/>
                  </a:cubicBezTo>
                  <a:moveTo>
                    <a:pt x="76" y="358"/>
                  </a:moveTo>
                  <a:cubicBezTo>
                    <a:pt x="72" y="369"/>
                    <a:pt x="69" y="380"/>
                    <a:pt x="66" y="390"/>
                  </a:cubicBezTo>
                  <a:cubicBezTo>
                    <a:pt x="68" y="392"/>
                    <a:pt x="68" y="393"/>
                    <a:pt x="69" y="394"/>
                  </a:cubicBezTo>
                  <a:cubicBezTo>
                    <a:pt x="77" y="401"/>
                    <a:pt x="84" y="407"/>
                    <a:pt x="92" y="414"/>
                  </a:cubicBezTo>
                  <a:cubicBezTo>
                    <a:pt x="93" y="414"/>
                    <a:pt x="95" y="415"/>
                    <a:pt x="97" y="416"/>
                  </a:cubicBezTo>
                  <a:cubicBezTo>
                    <a:pt x="101" y="403"/>
                    <a:pt x="104" y="391"/>
                    <a:pt x="103" y="379"/>
                  </a:cubicBezTo>
                  <a:cubicBezTo>
                    <a:pt x="95" y="372"/>
                    <a:pt x="88" y="366"/>
                    <a:pt x="81" y="360"/>
                  </a:cubicBezTo>
                  <a:cubicBezTo>
                    <a:pt x="79" y="359"/>
                    <a:pt x="78" y="359"/>
                    <a:pt x="76" y="358"/>
                  </a:cubicBezTo>
                  <a:moveTo>
                    <a:pt x="54" y="334"/>
                  </a:moveTo>
                  <a:cubicBezTo>
                    <a:pt x="48" y="345"/>
                    <a:pt x="45" y="356"/>
                    <a:pt x="42" y="368"/>
                  </a:cubicBezTo>
                  <a:cubicBezTo>
                    <a:pt x="47" y="372"/>
                    <a:pt x="51" y="377"/>
                    <a:pt x="58" y="381"/>
                  </a:cubicBezTo>
                  <a:cubicBezTo>
                    <a:pt x="62" y="370"/>
                    <a:pt x="66" y="360"/>
                    <a:pt x="68" y="348"/>
                  </a:cubicBezTo>
                  <a:cubicBezTo>
                    <a:pt x="64" y="343"/>
                    <a:pt x="60" y="338"/>
                    <a:pt x="54" y="334"/>
                  </a:cubicBezTo>
                  <a:moveTo>
                    <a:pt x="245" y="984"/>
                  </a:moveTo>
                  <a:cubicBezTo>
                    <a:pt x="244" y="971"/>
                    <a:pt x="244" y="959"/>
                    <a:pt x="241" y="946"/>
                  </a:cubicBezTo>
                  <a:cubicBezTo>
                    <a:pt x="234" y="947"/>
                    <a:pt x="228" y="951"/>
                    <a:pt x="222" y="956"/>
                  </a:cubicBezTo>
                  <a:cubicBezTo>
                    <a:pt x="222" y="962"/>
                    <a:pt x="222" y="968"/>
                    <a:pt x="223" y="975"/>
                  </a:cubicBezTo>
                  <a:cubicBezTo>
                    <a:pt x="224" y="981"/>
                    <a:pt x="223" y="989"/>
                    <a:pt x="229" y="995"/>
                  </a:cubicBezTo>
                  <a:cubicBezTo>
                    <a:pt x="234" y="991"/>
                    <a:pt x="241" y="990"/>
                    <a:pt x="245" y="9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9"/>
            <p:cNvSpPr/>
            <p:nvPr/>
          </p:nvSpPr>
          <p:spPr bwMode="auto">
            <a:xfrm>
              <a:off x="2907" y="1006"/>
              <a:ext cx="159" cy="324"/>
            </a:xfrm>
            <a:custGeom>
              <a:avLst/>
              <a:gdLst>
                <a:gd name="T0" fmla="*/ 1 w 67"/>
                <a:gd name="T1" fmla="*/ 127 h 137"/>
                <a:gd name="T2" fmla="*/ 53 w 67"/>
                <a:gd name="T3" fmla="*/ 11 h 137"/>
                <a:gd name="T4" fmla="*/ 67 w 67"/>
                <a:gd name="T5" fmla="*/ 0 h 137"/>
                <a:gd name="T6" fmla="*/ 64 w 67"/>
                <a:gd name="T7" fmla="*/ 7 h 137"/>
                <a:gd name="T8" fmla="*/ 44 w 67"/>
                <a:gd name="T9" fmla="*/ 40 h 137"/>
                <a:gd name="T10" fmla="*/ 12 w 67"/>
                <a:gd name="T11" fmla="*/ 121 h 137"/>
                <a:gd name="T12" fmla="*/ 8 w 67"/>
                <a:gd name="T13" fmla="*/ 134 h 137"/>
                <a:gd name="T14" fmla="*/ 4 w 67"/>
                <a:gd name="T15" fmla="*/ 137 h 137"/>
                <a:gd name="T16" fmla="*/ 1 w 67"/>
                <a:gd name="T17" fmla="*/ 132 h 137"/>
                <a:gd name="T18" fmla="*/ 1 w 67"/>
                <a:gd name="T19" fmla="*/ 12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37">
                  <a:moveTo>
                    <a:pt x="1" y="127"/>
                  </a:moveTo>
                  <a:cubicBezTo>
                    <a:pt x="7" y="83"/>
                    <a:pt x="25" y="45"/>
                    <a:pt x="53" y="11"/>
                  </a:cubicBezTo>
                  <a:cubicBezTo>
                    <a:pt x="57" y="7"/>
                    <a:pt x="60" y="3"/>
                    <a:pt x="67" y="0"/>
                  </a:cubicBezTo>
                  <a:cubicBezTo>
                    <a:pt x="66" y="3"/>
                    <a:pt x="65" y="5"/>
                    <a:pt x="64" y="7"/>
                  </a:cubicBezTo>
                  <a:cubicBezTo>
                    <a:pt x="57" y="18"/>
                    <a:pt x="51" y="29"/>
                    <a:pt x="44" y="40"/>
                  </a:cubicBezTo>
                  <a:cubicBezTo>
                    <a:pt x="28" y="65"/>
                    <a:pt x="16" y="91"/>
                    <a:pt x="12" y="121"/>
                  </a:cubicBezTo>
                  <a:cubicBezTo>
                    <a:pt x="11" y="125"/>
                    <a:pt x="10" y="130"/>
                    <a:pt x="8" y="134"/>
                  </a:cubicBezTo>
                  <a:cubicBezTo>
                    <a:pt x="8" y="135"/>
                    <a:pt x="5" y="136"/>
                    <a:pt x="4" y="137"/>
                  </a:cubicBezTo>
                  <a:cubicBezTo>
                    <a:pt x="3" y="136"/>
                    <a:pt x="1" y="134"/>
                    <a:pt x="1" y="132"/>
                  </a:cubicBezTo>
                  <a:cubicBezTo>
                    <a:pt x="0" y="131"/>
                    <a:pt x="1" y="128"/>
                    <a:pt x="1"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0"/>
            <p:cNvSpPr/>
            <p:nvPr/>
          </p:nvSpPr>
          <p:spPr bwMode="auto">
            <a:xfrm>
              <a:off x="2850" y="1004"/>
              <a:ext cx="150" cy="291"/>
            </a:xfrm>
            <a:custGeom>
              <a:avLst/>
              <a:gdLst>
                <a:gd name="T0" fmla="*/ 9 w 63"/>
                <a:gd name="T1" fmla="*/ 110 h 123"/>
                <a:gd name="T2" fmla="*/ 3 w 63"/>
                <a:gd name="T3" fmla="*/ 123 h 123"/>
                <a:gd name="T4" fmla="*/ 0 w 63"/>
                <a:gd name="T5" fmla="*/ 116 h 123"/>
                <a:gd name="T6" fmla="*/ 1 w 63"/>
                <a:gd name="T7" fmla="*/ 104 h 123"/>
                <a:gd name="T8" fmla="*/ 39 w 63"/>
                <a:gd name="T9" fmla="*/ 21 h 123"/>
                <a:gd name="T10" fmla="*/ 60 w 63"/>
                <a:gd name="T11" fmla="*/ 0 h 123"/>
                <a:gd name="T12" fmla="*/ 63 w 63"/>
                <a:gd name="T13" fmla="*/ 1 h 123"/>
                <a:gd name="T14" fmla="*/ 60 w 63"/>
                <a:gd name="T15" fmla="*/ 7 h 123"/>
                <a:gd name="T16" fmla="*/ 44 w 63"/>
                <a:gd name="T17" fmla="*/ 29 h 123"/>
                <a:gd name="T18" fmla="*/ 20 w 63"/>
                <a:gd name="T19" fmla="*/ 76 h 123"/>
                <a:gd name="T20" fmla="*/ 9 w 63"/>
                <a:gd name="T21" fmla="*/ 11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23">
                  <a:moveTo>
                    <a:pt x="9" y="110"/>
                  </a:moveTo>
                  <a:cubicBezTo>
                    <a:pt x="7" y="114"/>
                    <a:pt x="6" y="117"/>
                    <a:pt x="3" y="123"/>
                  </a:cubicBezTo>
                  <a:cubicBezTo>
                    <a:pt x="2" y="119"/>
                    <a:pt x="1" y="118"/>
                    <a:pt x="0" y="116"/>
                  </a:cubicBezTo>
                  <a:cubicBezTo>
                    <a:pt x="0" y="112"/>
                    <a:pt x="0" y="108"/>
                    <a:pt x="1" y="104"/>
                  </a:cubicBezTo>
                  <a:cubicBezTo>
                    <a:pt x="8" y="74"/>
                    <a:pt x="18" y="45"/>
                    <a:pt x="39" y="21"/>
                  </a:cubicBezTo>
                  <a:cubicBezTo>
                    <a:pt x="45" y="13"/>
                    <a:pt x="52" y="5"/>
                    <a:pt x="60" y="0"/>
                  </a:cubicBezTo>
                  <a:cubicBezTo>
                    <a:pt x="61" y="0"/>
                    <a:pt x="62" y="1"/>
                    <a:pt x="63" y="1"/>
                  </a:cubicBezTo>
                  <a:cubicBezTo>
                    <a:pt x="62" y="3"/>
                    <a:pt x="61" y="6"/>
                    <a:pt x="60" y="7"/>
                  </a:cubicBezTo>
                  <a:cubicBezTo>
                    <a:pt x="54" y="15"/>
                    <a:pt x="49" y="22"/>
                    <a:pt x="44" y="29"/>
                  </a:cubicBezTo>
                  <a:cubicBezTo>
                    <a:pt x="34" y="44"/>
                    <a:pt x="25" y="59"/>
                    <a:pt x="20" y="76"/>
                  </a:cubicBezTo>
                  <a:cubicBezTo>
                    <a:pt x="17" y="87"/>
                    <a:pt x="13" y="99"/>
                    <a:pt x="9"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TextBox 76"/>
          <p:cNvSpPr txBox="1"/>
          <p:nvPr/>
        </p:nvSpPr>
        <p:spPr>
          <a:xfrm>
            <a:off x="1869534" y="2934137"/>
            <a:ext cx="1413058"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a:off x="1346057" y="3447293"/>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37" name="TextBox 76"/>
          <p:cNvSpPr txBox="1"/>
          <p:nvPr/>
        </p:nvSpPr>
        <p:spPr>
          <a:xfrm>
            <a:off x="5389470" y="2934137"/>
            <a:ext cx="1413058"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8" name="文本框 37"/>
          <p:cNvSpPr txBox="1"/>
          <p:nvPr/>
        </p:nvSpPr>
        <p:spPr>
          <a:xfrm>
            <a:off x="4865993" y="3447293"/>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0" name="TextBox 76"/>
          <p:cNvSpPr txBox="1"/>
          <p:nvPr/>
        </p:nvSpPr>
        <p:spPr>
          <a:xfrm>
            <a:off x="8909406" y="2934137"/>
            <a:ext cx="1413058"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41" name="文本框 40"/>
          <p:cNvSpPr txBox="1"/>
          <p:nvPr/>
        </p:nvSpPr>
        <p:spPr>
          <a:xfrm>
            <a:off x="8385929" y="3447293"/>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2" name="文本框 41"/>
          <p:cNvSpPr txBox="1"/>
          <p:nvPr/>
        </p:nvSpPr>
        <p:spPr>
          <a:xfrm>
            <a:off x="1346057" y="4467966"/>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3" name="文本框 42"/>
          <p:cNvSpPr txBox="1"/>
          <p:nvPr/>
        </p:nvSpPr>
        <p:spPr>
          <a:xfrm>
            <a:off x="4865993" y="4467966"/>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4" name="文本框 43"/>
          <p:cNvSpPr txBox="1"/>
          <p:nvPr/>
        </p:nvSpPr>
        <p:spPr>
          <a:xfrm>
            <a:off x="8385929" y="4467966"/>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nvGrpSpPr>
          <p:cNvPr id="45" name="Group 4"/>
          <p:cNvGrpSpPr>
            <a:grpSpLocks noChangeAspect="1"/>
          </p:cNvGrpSpPr>
          <p:nvPr/>
        </p:nvGrpSpPr>
        <p:grpSpPr bwMode="auto">
          <a:xfrm>
            <a:off x="9324412" y="1891942"/>
            <a:ext cx="583045" cy="926583"/>
            <a:chOff x="2850" y="585"/>
            <a:chExt cx="1984" cy="3153"/>
          </a:xfrm>
          <a:solidFill>
            <a:srgbClr val="4B2410"/>
          </a:solidFill>
        </p:grpSpPr>
        <p:sp>
          <p:nvSpPr>
            <p:cNvPr id="46" name="Freeform 5"/>
            <p:cNvSpPr/>
            <p:nvPr/>
          </p:nvSpPr>
          <p:spPr bwMode="auto">
            <a:xfrm>
              <a:off x="3519" y="3231"/>
              <a:ext cx="450" cy="422"/>
            </a:xfrm>
            <a:custGeom>
              <a:avLst/>
              <a:gdLst>
                <a:gd name="T0" fmla="*/ 189 w 190"/>
                <a:gd name="T1" fmla="*/ 73 h 178"/>
                <a:gd name="T2" fmla="*/ 179 w 190"/>
                <a:gd name="T3" fmla="*/ 113 h 178"/>
                <a:gd name="T4" fmla="*/ 131 w 190"/>
                <a:gd name="T5" fmla="*/ 167 h 178"/>
                <a:gd name="T6" fmla="*/ 123 w 190"/>
                <a:gd name="T7" fmla="*/ 171 h 178"/>
                <a:gd name="T8" fmla="*/ 79 w 190"/>
                <a:gd name="T9" fmla="*/ 178 h 178"/>
                <a:gd name="T10" fmla="*/ 44 w 190"/>
                <a:gd name="T11" fmla="*/ 172 h 178"/>
                <a:gd name="T12" fmla="*/ 13 w 190"/>
                <a:gd name="T13" fmla="*/ 144 h 178"/>
                <a:gd name="T14" fmla="*/ 2 w 190"/>
                <a:gd name="T15" fmla="*/ 93 h 178"/>
                <a:gd name="T16" fmla="*/ 19 w 190"/>
                <a:gd name="T17" fmla="*/ 42 h 178"/>
                <a:gd name="T18" fmla="*/ 37 w 190"/>
                <a:gd name="T19" fmla="*/ 24 h 178"/>
                <a:gd name="T20" fmla="*/ 95 w 190"/>
                <a:gd name="T21" fmla="*/ 2 h 178"/>
                <a:gd name="T22" fmla="*/ 140 w 190"/>
                <a:gd name="T23" fmla="*/ 2 h 178"/>
                <a:gd name="T24" fmla="*/ 169 w 190"/>
                <a:gd name="T25" fmla="*/ 19 h 178"/>
                <a:gd name="T26" fmla="*/ 189 w 190"/>
                <a:gd name="T27" fmla="*/ 7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178">
                  <a:moveTo>
                    <a:pt x="189" y="73"/>
                  </a:moveTo>
                  <a:cubicBezTo>
                    <a:pt x="190" y="87"/>
                    <a:pt x="186" y="100"/>
                    <a:pt x="179" y="113"/>
                  </a:cubicBezTo>
                  <a:cubicBezTo>
                    <a:pt x="168" y="135"/>
                    <a:pt x="152" y="153"/>
                    <a:pt x="131" y="167"/>
                  </a:cubicBezTo>
                  <a:cubicBezTo>
                    <a:pt x="128" y="168"/>
                    <a:pt x="126" y="170"/>
                    <a:pt x="123" y="171"/>
                  </a:cubicBezTo>
                  <a:cubicBezTo>
                    <a:pt x="109" y="175"/>
                    <a:pt x="95" y="178"/>
                    <a:pt x="79" y="178"/>
                  </a:cubicBezTo>
                  <a:cubicBezTo>
                    <a:pt x="68" y="178"/>
                    <a:pt x="55" y="176"/>
                    <a:pt x="44" y="172"/>
                  </a:cubicBezTo>
                  <a:cubicBezTo>
                    <a:pt x="30" y="167"/>
                    <a:pt x="20" y="157"/>
                    <a:pt x="13" y="144"/>
                  </a:cubicBezTo>
                  <a:cubicBezTo>
                    <a:pt x="4" y="128"/>
                    <a:pt x="0" y="111"/>
                    <a:pt x="2" y="93"/>
                  </a:cubicBezTo>
                  <a:cubicBezTo>
                    <a:pt x="4" y="74"/>
                    <a:pt x="10" y="58"/>
                    <a:pt x="19" y="42"/>
                  </a:cubicBezTo>
                  <a:cubicBezTo>
                    <a:pt x="24" y="35"/>
                    <a:pt x="30" y="29"/>
                    <a:pt x="37" y="24"/>
                  </a:cubicBezTo>
                  <a:cubicBezTo>
                    <a:pt x="55" y="12"/>
                    <a:pt x="74" y="5"/>
                    <a:pt x="95" y="2"/>
                  </a:cubicBezTo>
                  <a:cubicBezTo>
                    <a:pt x="110" y="0"/>
                    <a:pt x="125" y="0"/>
                    <a:pt x="140" y="2"/>
                  </a:cubicBezTo>
                  <a:cubicBezTo>
                    <a:pt x="152" y="4"/>
                    <a:pt x="161" y="10"/>
                    <a:pt x="169" y="19"/>
                  </a:cubicBezTo>
                  <a:cubicBezTo>
                    <a:pt x="182" y="34"/>
                    <a:pt x="187" y="53"/>
                    <a:pt x="189" y="73"/>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6"/>
            <p:cNvSpPr>
              <a:spLocks noEditPoints="1"/>
            </p:cNvSpPr>
            <p:nvPr/>
          </p:nvSpPr>
          <p:spPr bwMode="auto">
            <a:xfrm>
              <a:off x="3054" y="620"/>
              <a:ext cx="1617" cy="2436"/>
            </a:xfrm>
            <a:custGeom>
              <a:avLst/>
              <a:gdLst>
                <a:gd name="T0" fmla="*/ 362 w 682"/>
                <a:gd name="T1" fmla="*/ 118 h 1029"/>
                <a:gd name="T2" fmla="*/ 266 w 682"/>
                <a:gd name="T3" fmla="*/ 153 h 1029"/>
                <a:gd name="T4" fmla="*/ 335 w 682"/>
                <a:gd name="T5" fmla="*/ 130 h 1029"/>
                <a:gd name="T6" fmla="*/ 399 w 682"/>
                <a:gd name="T7" fmla="*/ 120 h 1029"/>
                <a:gd name="T8" fmla="*/ 375 w 682"/>
                <a:gd name="T9" fmla="*/ 105 h 1029"/>
                <a:gd name="T10" fmla="*/ 385 w 682"/>
                <a:gd name="T11" fmla="*/ 97 h 1029"/>
                <a:gd name="T12" fmla="*/ 308 w 682"/>
                <a:gd name="T13" fmla="*/ 110 h 1029"/>
                <a:gd name="T14" fmla="*/ 325 w 682"/>
                <a:gd name="T15" fmla="*/ 111 h 1029"/>
                <a:gd name="T16" fmla="*/ 269 w 682"/>
                <a:gd name="T17" fmla="*/ 903 h 1029"/>
                <a:gd name="T18" fmla="*/ 267 w 682"/>
                <a:gd name="T19" fmla="*/ 793 h 1029"/>
                <a:gd name="T20" fmla="*/ 268 w 682"/>
                <a:gd name="T21" fmla="*/ 889 h 1029"/>
                <a:gd name="T22" fmla="*/ 259 w 682"/>
                <a:gd name="T23" fmla="*/ 854 h 1029"/>
                <a:gd name="T24" fmla="*/ 251 w 682"/>
                <a:gd name="T25" fmla="*/ 792 h 1029"/>
                <a:gd name="T26" fmla="*/ 251 w 682"/>
                <a:gd name="T27" fmla="*/ 889 h 1029"/>
                <a:gd name="T28" fmla="*/ 260 w 682"/>
                <a:gd name="T29" fmla="*/ 925 h 1029"/>
                <a:gd name="T30" fmla="*/ 259 w 682"/>
                <a:gd name="T31" fmla="*/ 854 h 1029"/>
                <a:gd name="T32" fmla="*/ 653 w 682"/>
                <a:gd name="T33" fmla="*/ 409 h 1029"/>
                <a:gd name="T34" fmla="*/ 551 w 682"/>
                <a:gd name="T35" fmla="*/ 532 h 1029"/>
                <a:gd name="T36" fmla="*/ 436 w 682"/>
                <a:gd name="T37" fmla="*/ 617 h 1029"/>
                <a:gd name="T38" fmla="*/ 380 w 682"/>
                <a:gd name="T39" fmla="*/ 750 h 1029"/>
                <a:gd name="T40" fmla="*/ 378 w 682"/>
                <a:gd name="T41" fmla="*/ 918 h 1029"/>
                <a:gd name="T42" fmla="*/ 364 w 682"/>
                <a:gd name="T43" fmla="*/ 1014 h 1029"/>
                <a:gd name="T44" fmla="*/ 245 w 682"/>
                <a:gd name="T45" fmla="*/ 1007 h 1029"/>
                <a:gd name="T46" fmla="*/ 235 w 682"/>
                <a:gd name="T47" fmla="*/ 799 h 1029"/>
                <a:gd name="T48" fmla="*/ 263 w 682"/>
                <a:gd name="T49" fmla="*/ 622 h 1029"/>
                <a:gd name="T50" fmla="*/ 315 w 682"/>
                <a:gd name="T51" fmla="*/ 573 h 1029"/>
                <a:gd name="T52" fmla="*/ 444 w 682"/>
                <a:gd name="T53" fmla="*/ 492 h 1029"/>
                <a:gd name="T54" fmla="*/ 528 w 682"/>
                <a:gd name="T55" fmla="*/ 401 h 1029"/>
                <a:gd name="T56" fmla="*/ 547 w 682"/>
                <a:gd name="T57" fmla="*/ 256 h 1029"/>
                <a:gd name="T58" fmla="*/ 411 w 682"/>
                <a:gd name="T59" fmla="*/ 140 h 1029"/>
                <a:gd name="T60" fmla="*/ 164 w 682"/>
                <a:gd name="T61" fmla="*/ 241 h 1029"/>
                <a:gd name="T62" fmla="*/ 83 w 682"/>
                <a:gd name="T63" fmla="*/ 336 h 1029"/>
                <a:gd name="T64" fmla="*/ 69 w 682"/>
                <a:gd name="T65" fmla="*/ 336 h 1029"/>
                <a:gd name="T66" fmla="*/ 1 w 682"/>
                <a:gd name="T67" fmla="*/ 262 h 1029"/>
                <a:gd name="T68" fmla="*/ 64 w 682"/>
                <a:gd name="T69" fmla="*/ 154 h 1029"/>
                <a:gd name="T70" fmla="*/ 123 w 682"/>
                <a:gd name="T71" fmla="*/ 97 h 1029"/>
                <a:gd name="T72" fmla="*/ 250 w 682"/>
                <a:gd name="T73" fmla="*/ 25 h 1029"/>
                <a:gd name="T74" fmla="*/ 519 w 682"/>
                <a:gd name="T75" fmla="*/ 36 h 1029"/>
                <a:gd name="T76" fmla="*/ 680 w 682"/>
                <a:gd name="T77" fmla="*/ 27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2" h="1029">
                  <a:moveTo>
                    <a:pt x="377" y="116"/>
                  </a:moveTo>
                  <a:cubicBezTo>
                    <a:pt x="372" y="116"/>
                    <a:pt x="367" y="117"/>
                    <a:pt x="362" y="118"/>
                  </a:cubicBezTo>
                  <a:cubicBezTo>
                    <a:pt x="330" y="122"/>
                    <a:pt x="300" y="132"/>
                    <a:pt x="272" y="147"/>
                  </a:cubicBezTo>
                  <a:cubicBezTo>
                    <a:pt x="269" y="149"/>
                    <a:pt x="266" y="149"/>
                    <a:pt x="266" y="153"/>
                  </a:cubicBezTo>
                  <a:cubicBezTo>
                    <a:pt x="278" y="149"/>
                    <a:pt x="289" y="144"/>
                    <a:pt x="300" y="140"/>
                  </a:cubicBezTo>
                  <a:cubicBezTo>
                    <a:pt x="312" y="136"/>
                    <a:pt x="323" y="132"/>
                    <a:pt x="335" y="130"/>
                  </a:cubicBezTo>
                  <a:cubicBezTo>
                    <a:pt x="350" y="127"/>
                    <a:pt x="366" y="125"/>
                    <a:pt x="382" y="123"/>
                  </a:cubicBezTo>
                  <a:cubicBezTo>
                    <a:pt x="387" y="122"/>
                    <a:pt x="392" y="121"/>
                    <a:pt x="399" y="120"/>
                  </a:cubicBezTo>
                  <a:cubicBezTo>
                    <a:pt x="390" y="115"/>
                    <a:pt x="384" y="115"/>
                    <a:pt x="377" y="116"/>
                  </a:cubicBezTo>
                  <a:moveTo>
                    <a:pt x="375" y="105"/>
                  </a:moveTo>
                  <a:cubicBezTo>
                    <a:pt x="380" y="105"/>
                    <a:pt x="385" y="105"/>
                    <a:pt x="389" y="100"/>
                  </a:cubicBezTo>
                  <a:cubicBezTo>
                    <a:pt x="388" y="99"/>
                    <a:pt x="386" y="98"/>
                    <a:pt x="385" y="97"/>
                  </a:cubicBezTo>
                  <a:cubicBezTo>
                    <a:pt x="372" y="96"/>
                    <a:pt x="358" y="98"/>
                    <a:pt x="345" y="100"/>
                  </a:cubicBezTo>
                  <a:cubicBezTo>
                    <a:pt x="332" y="102"/>
                    <a:pt x="319" y="104"/>
                    <a:pt x="308" y="110"/>
                  </a:cubicBezTo>
                  <a:cubicBezTo>
                    <a:pt x="306" y="111"/>
                    <a:pt x="304" y="114"/>
                    <a:pt x="301" y="117"/>
                  </a:cubicBezTo>
                  <a:cubicBezTo>
                    <a:pt x="311" y="115"/>
                    <a:pt x="318" y="112"/>
                    <a:pt x="325" y="111"/>
                  </a:cubicBezTo>
                  <a:cubicBezTo>
                    <a:pt x="342" y="109"/>
                    <a:pt x="359" y="107"/>
                    <a:pt x="375" y="105"/>
                  </a:cubicBezTo>
                  <a:moveTo>
                    <a:pt x="269" y="903"/>
                  </a:moveTo>
                  <a:cubicBezTo>
                    <a:pt x="269" y="904"/>
                    <a:pt x="271" y="905"/>
                    <a:pt x="274" y="909"/>
                  </a:cubicBezTo>
                  <a:cubicBezTo>
                    <a:pt x="275" y="869"/>
                    <a:pt x="274" y="831"/>
                    <a:pt x="267" y="793"/>
                  </a:cubicBezTo>
                  <a:cubicBezTo>
                    <a:pt x="263" y="801"/>
                    <a:pt x="263" y="801"/>
                    <a:pt x="263" y="807"/>
                  </a:cubicBezTo>
                  <a:cubicBezTo>
                    <a:pt x="265" y="835"/>
                    <a:pt x="266" y="862"/>
                    <a:pt x="268" y="889"/>
                  </a:cubicBezTo>
                  <a:cubicBezTo>
                    <a:pt x="268" y="894"/>
                    <a:pt x="268" y="898"/>
                    <a:pt x="269" y="903"/>
                  </a:cubicBezTo>
                  <a:moveTo>
                    <a:pt x="259" y="854"/>
                  </a:moveTo>
                  <a:cubicBezTo>
                    <a:pt x="258" y="834"/>
                    <a:pt x="256" y="815"/>
                    <a:pt x="255" y="795"/>
                  </a:cubicBezTo>
                  <a:cubicBezTo>
                    <a:pt x="255" y="793"/>
                    <a:pt x="254" y="791"/>
                    <a:pt x="251" y="792"/>
                  </a:cubicBezTo>
                  <a:cubicBezTo>
                    <a:pt x="251" y="795"/>
                    <a:pt x="251" y="798"/>
                    <a:pt x="251" y="801"/>
                  </a:cubicBezTo>
                  <a:cubicBezTo>
                    <a:pt x="251" y="830"/>
                    <a:pt x="251" y="860"/>
                    <a:pt x="251" y="889"/>
                  </a:cubicBezTo>
                  <a:cubicBezTo>
                    <a:pt x="252" y="898"/>
                    <a:pt x="253" y="907"/>
                    <a:pt x="254" y="916"/>
                  </a:cubicBezTo>
                  <a:cubicBezTo>
                    <a:pt x="254" y="919"/>
                    <a:pt x="254" y="923"/>
                    <a:pt x="260" y="925"/>
                  </a:cubicBezTo>
                  <a:cubicBezTo>
                    <a:pt x="261" y="922"/>
                    <a:pt x="261" y="921"/>
                    <a:pt x="261" y="920"/>
                  </a:cubicBezTo>
                  <a:cubicBezTo>
                    <a:pt x="257" y="898"/>
                    <a:pt x="259" y="876"/>
                    <a:pt x="259" y="854"/>
                  </a:cubicBezTo>
                  <a:moveTo>
                    <a:pt x="680" y="279"/>
                  </a:moveTo>
                  <a:cubicBezTo>
                    <a:pt x="682" y="324"/>
                    <a:pt x="670" y="367"/>
                    <a:pt x="653" y="409"/>
                  </a:cubicBezTo>
                  <a:cubicBezTo>
                    <a:pt x="648" y="422"/>
                    <a:pt x="640" y="434"/>
                    <a:pt x="632" y="446"/>
                  </a:cubicBezTo>
                  <a:cubicBezTo>
                    <a:pt x="609" y="479"/>
                    <a:pt x="582" y="508"/>
                    <a:pt x="551" y="532"/>
                  </a:cubicBezTo>
                  <a:cubicBezTo>
                    <a:pt x="520" y="556"/>
                    <a:pt x="488" y="578"/>
                    <a:pt x="457" y="602"/>
                  </a:cubicBezTo>
                  <a:cubicBezTo>
                    <a:pt x="450" y="607"/>
                    <a:pt x="443" y="611"/>
                    <a:pt x="436" y="617"/>
                  </a:cubicBezTo>
                  <a:cubicBezTo>
                    <a:pt x="418" y="632"/>
                    <a:pt x="405" y="651"/>
                    <a:pt x="397" y="673"/>
                  </a:cubicBezTo>
                  <a:cubicBezTo>
                    <a:pt x="387" y="698"/>
                    <a:pt x="382" y="723"/>
                    <a:pt x="380" y="750"/>
                  </a:cubicBezTo>
                  <a:cubicBezTo>
                    <a:pt x="379" y="769"/>
                    <a:pt x="378" y="789"/>
                    <a:pt x="377" y="808"/>
                  </a:cubicBezTo>
                  <a:cubicBezTo>
                    <a:pt x="374" y="845"/>
                    <a:pt x="375" y="881"/>
                    <a:pt x="378" y="918"/>
                  </a:cubicBezTo>
                  <a:cubicBezTo>
                    <a:pt x="380" y="944"/>
                    <a:pt x="382" y="971"/>
                    <a:pt x="380" y="997"/>
                  </a:cubicBezTo>
                  <a:cubicBezTo>
                    <a:pt x="379" y="1012"/>
                    <a:pt x="379" y="1012"/>
                    <a:pt x="364" y="1014"/>
                  </a:cubicBezTo>
                  <a:cubicBezTo>
                    <a:pt x="334" y="1018"/>
                    <a:pt x="303" y="1022"/>
                    <a:pt x="272" y="1026"/>
                  </a:cubicBezTo>
                  <a:cubicBezTo>
                    <a:pt x="251" y="1029"/>
                    <a:pt x="249" y="1028"/>
                    <a:pt x="245" y="1007"/>
                  </a:cubicBezTo>
                  <a:cubicBezTo>
                    <a:pt x="242" y="989"/>
                    <a:pt x="239" y="970"/>
                    <a:pt x="238" y="952"/>
                  </a:cubicBezTo>
                  <a:cubicBezTo>
                    <a:pt x="233" y="901"/>
                    <a:pt x="234" y="850"/>
                    <a:pt x="235" y="799"/>
                  </a:cubicBezTo>
                  <a:cubicBezTo>
                    <a:pt x="236" y="759"/>
                    <a:pt x="239" y="718"/>
                    <a:pt x="247" y="678"/>
                  </a:cubicBezTo>
                  <a:cubicBezTo>
                    <a:pt x="250" y="659"/>
                    <a:pt x="255" y="640"/>
                    <a:pt x="263" y="622"/>
                  </a:cubicBezTo>
                  <a:cubicBezTo>
                    <a:pt x="270" y="607"/>
                    <a:pt x="279" y="595"/>
                    <a:pt x="293" y="586"/>
                  </a:cubicBezTo>
                  <a:cubicBezTo>
                    <a:pt x="300" y="581"/>
                    <a:pt x="307" y="577"/>
                    <a:pt x="315" y="573"/>
                  </a:cubicBezTo>
                  <a:cubicBezTo>
                    <a:pt x="334" y="562"/>
                    <a:pt x="353" y="551"/>
                    <a:pt x="373" y="541"/>
                  </a:cubicBezTo>
                  <a:cubicBezTo>
                    <a:pt x="398" y="527"/>
                    <a:pt x="423" y="511"/>
                    <a:pt x="444" y="492"/>
                  </a:cubicBezTo>
                  <a:cubicBezTo>
                    <a:pt x="454" y="483"/>
                    <a:pt x="464" y="475"/>
                    <a:pt x="474" y="466"/>
                  </a:cubicBezTo>
                  <a:cubicBezTo>
                    <a:pt x="495" y="447"/>
                    <a:pt x="513" y="425"/>
                    <a:pt x="528" y="401"/>
                  </a:cubicBezTo>
                  <a:cubicBezTo>
                    <a:pt x="545" y="376"/>
                    <a:pt x="552" y="347"/>
                    <a:pt x="553" y="317"/>
                  </a:cubicBezTo>
                  <a:cubicBezTo>
                    <a:pt x="553" y="297"/>
                    <a:pt x="552" y="276"/>
                    <a:pt x="547" y="256"/>
                  </a:cubicBezTo>
                  <a:cubicBezTo>
                    <a:pt x="546" y="253"/>
                    <a:pt x="545" y="249"/>
                    <a:pt x="544" y="246"/>
                  </a:cubicBezTo>
                  <a:cubicBezTo>
                    <a:pt x="519" y="186"/>
                    <a:pt x="479" y="146"/>
                    <a:pt x="411" y="140"/>
                  </a:cubicBezTo>
                  <a:cubicBezTo>
                    <a:pt x="375" y="136"/>
                    <a:pt x="340" y="142"/>
                    <a:pt x="306" y="155"/>
                  </a:cubicBezTo>
                  <a:cubicBezTo>
                    <a:pt x="253" y="175"/>
                    <a:pt x="206" y="203"/>
                    <a:pt x="164" y="241"/>
                  </a:cubicBezTo>
                  <a:cubicBezTo>
                    <a:pt x="149" y="255"/>
                    <a:pt x="134" y="269"/>
                    <a:pt x="120" y="284"/>
                  </a:cubicBezTo>
                  <a:cubicBezTo>
                    <a:pt x="104" y="299"/>
                    <a:pt x="91" y="316"/>
                    <a:pt x="83" y="336"/>
                  </a:cubicBezTo>
                  <a:cubicBezTo>
                    <a:pt x="82" y="338"/>
                    <a:pt x="80" y="340"/>
                    <a:pt x="79" y="343"/>
                  </a:cubicBezTo>
                  <a:cubicBezTo>
                    <a:pt x="75" y="341"/>
                    <a:pt x="72" y="339"/>
                    <a:pt x="69" y="336"/>
                  </a:cubicBezTo>
                  <a:cubicBezTo>
                    <a:pt x="50" y="320"/>
                    <a:pt x="34" y="302"/>
                    <a:pt x="18" y="283"/>
                  </a:cubicBezTo>
                  <a:cubicBezTo>
                    <a:pt x="12" y="276"/>
                    <a:pt x="7" y="269"/>
                    <a:pt x="1" y="262"/>
                  </a:cubicBezTo>
                  <a:cubicBezTo>
                    <a:pt x="0" y="256"/>
                    <a:pt x="3" y="251"/>
                    <a:pt x="6" y="246"/>
                  </a:cubicBezTo>
                  <a:cubicBezTo>
                    <a:pt x="21" y="213"/>
                    <a:pt x="40" y="182"/>
                    <a:pt x="64" y="154"/>
                  </a:cubicBezTo>
                  <a:cubicBezTo>
                    <a:pt x="69" y="148"/>
                    <a:pt x="75" y="142"/>
                    <a:pt x="81" y="137"/>
                  </a:cubicBezTo>
                  <a:cubicBezTo>
                    <a:pt x="95" y="123"/>
                    <a:pt x="108" y="110"/>
                    <a:pt x="123" y="97"/>
                  </a:cubicBezTo>
                  <a:cubicBezTo>
                    <a:pt x="132" y="89"/>
                    <a:pt x="142" y="82"/>
                    <a:pt x="152" y="75"/>
                  </a:cubicBezTo>
                  <a:cubicBezTo>
                    <a:pt x="183" y="55"/>
                    <a:pt x="215" y="37"/>
                    <a:pt x="250" y="25"/>
                  </a:cubicBezTo>
                  <a:cubicBezTo>
                    <a:pt x="299" y="9"/>
                    <a:pt x="348" y="0"/>
                    <a:pt x="399" y="4"/>
                  </a:cubicBezTo>
                  <a:cubicBezTo>
                    <a:pt x="441" y="6"/>
                    <a:pt x="481" y="18"/>
                    <a:pt x="519" y="36"/>
                  </a:cubicBezTo>
                  <a:cubicBezTo>
                    <a:pt x="571" y="62"/>
                    <a:pt x="611" y="100"/>
                    <a:pt x="641" y="148"/>
                  </a:cubicBezTo>
                  <a:cubicBezTo>
                    <a:pt x="666" y="188"/>
                    <a:pt x="678" y="232"/>
                    <a:pt x="680" y="279"/>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7"/>
            <p:cNvSpPr/>
            <p:nvPr/>
          </p:nvSpPr>
          <p:spPr bwMode="auto">
            <a:xfrm>
              <a:off x="4737" y="1328"/>
              <a:ext cx="97" cy="336"/>
            </a:xfrm>
            <a:custGeom>
              <a:avLst/>
              <a:gdLst>
                <a:gd name="T0" fmla="*/ 40 w 41"/>
                <a:gd name="T1" fmla="*/ 20 h 142"/>
                <a:gd name="T2" fmla="*/ 30 w 41"/>
                <a:gd name="T3" fmla="*/ 81 h 142"/>
                <a:gd name="T4" fmla="*/ 15 w 41"/>
                <a:gd name="T5" fmla="*/ 123 h 142"/>
                <a:gd name="T6" fmla="*/ 8 w 41"/>
                <a:gd name="T7" fmla="*/ 136 h 142"/>
                <a:gd name="T8" fmla="*/ 0 w 41"/>
                <a:gd name="T9" fmla="*/ 142 h 142"/>
                <a:gd name="T10" fmla="*/ 8 w 41"/>
                <a:gd name="T11" fmla="*/ 113 h 142"/>
                <a:gd name="T12" fmla="*/ 18 w 41"/>
                <a:gd name="T13" fmla="*/ 86 h 142"/>
                <a:gd name="T14" fmla="*/ 26 w 41"/>
                <a:gd name="T15" fmla="*/ 58 h 142"/>
                <a:gd name="T16" fmla="*/ 31 w 41"/>
                <a:gd name="T17" fmla="*/ 30 h 142"/>
                <a:gd name="T18" fmla="*/ 36 w 41"/>
                <a:gd name="T19" fmla="*/ 0 h 142"/>
                <a:gd name="T20" fmla="*/ 40 w 41"/>
                <a:gd name="T21"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2">
                  <a:moveTo>
                    <a:pt x="40" y="20"/>
                  </a:moveTo>
                  <a:cubicBezTo>
                    <a:pt x="38" y="41"/>
                    <a:pt x="36" y="61"/>
                    <a:pt x="30" y="81"/>
                  </a:cubicBezTo>
                  <a:cubicBezTo>
                    <a:pt x="25" y="95"/>
                    <a:pt x="20" y="109"/>
                    <a:pt x="15" y="123"/>
                  </a:cubicBezTo>
                  <a:cubicBezTo>
                    <a:pt x="14" y="128"/>
                    <a:pt x="11" y="132"/>
                    <a:pt x="8" y="136"/>
                  </a:cubicBezTo>
                  <a:cubicBezTo>
                    <a:pt x="7" y="138"/>
                    <a:pt x="4" y="139"/>
                    <a:pt x="0" y="142"/>
                  </a:cubicBezTo>
                  <a:cubicBezTo>
                    <a:pt x="1" y="130"/>
                    <a:pt x="6" y="122"/>
                    <a:pt x="8" y="113"/>
                  </a:cubicBezTo>
                  <a:cubicBezTo>
                    <a:pt x="11" y="104"/>
                    <a:pt x="15" y="95"/>
                    <a:pt x="18" y="86"/>
                  </a:cubicBezTo>
                  <a:cubicBezTo>
                    <a:pt x="21" y="77"/>
                    <a:pt x="24" y="67"/>
                    <a:pt x="26" y="58"/>
                  </a:cubicBezTo>
                  <a:cubicBezTo>
                    <a:pt x="28" y="48"/>
                    <a:pt x="30" y="39"/>
                    <a:pt x="31" y="30"/>
                  </a:cubicBezTo>
                  <a:cubicBezTo>
                    <a:pt x="33" y="20"/>
                    <a:pt x="34" y="11"/>
                    <a:pt x="36" y="0"/>
                  </a:cubicBezTo>
                  <a:cubicBezTo>
                    <a:pt x="41" y="7"/>
                    <a:pt x="41" y="14"/>
                    <a:pt x="4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8"/>
            <p:cNvSpPr/>
            <p:nvPr/>
          </p:nvSpPr>
          <p:spPr bwMode="auto">
            <a:xfrm>
              <a:off x="4668" y="1262"/>
              <a:ext cx="117" cy="419"/>
            </a:xfrm>
            <a:custGeom>
              <a:avLst/>
              <a:gdLst>
                <a:gd name="T0" fmla="*/ 4 w 49"/>
                <a:gd name="T1" fmla="*/ 174 h 177"/>
                <a:gd name="T2" fmla="*/ 6 w 49"/>
                <a:gd name="T3" fmla="*/ 161 h 177"/>
                <a:gd name="T4" fmla="*/ 37 w 49"/>
                <a:gd name="T5" fmla="*/ 54 h 177"/>
                <a:gd name="T6" fmla="*/ 43 w 49"/>
                <a:gd name="T7" fmla="*/ 6 h 177"/>
                <a:gd name="T8" fmla="*/ 44 w 49"/>
                <a:gd name="T9" fmla="*/ 0 h 177"/>
                <a:gd name="T10" fmla="*/ 47 w 49"/>
                <a:gd name="T11" fmla="*/ 0 h 177"/>
                <a:gd name="T12" fmla="*/ 49 w 49"/>
                <a:gd name="T13" fmla="*/ 7 h 177"/>
                <a:gd name="T14" fmla="*/ 48 w 49"/>
                <a:gd name="T15" fmla="*/ 44 h 177"/>
                <a:gd name="T16" fmla="*/ 37 w 49"/>
                <a:gd name="T17" fmla="*/ 115 h 177"/>
                <a:gd name="T18" fmla="*/ 15 w 49"/>
                <a:gd name="T19" fmla="*/ 165 h 177"/>
                <a:gd name="T20" fmla="*/ 4 w 49"/>
                <a:gd name="T21" fmla="*/ 17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77">
                  <a:moveTo>
                    <a:pt x="4" y="174"/>
                  </a:moveTo>
                  <a:cubicBezTo>
                    <a:pt x="0" y="169"/>
                    <a:pt x="4" y="165"/>
                    <a:pt x="6" y="161"/>
                  </a:cubicBezTo>
                  <a:cubicBezTo>
                    <a:pt x="25" y="127"/>
                    <a:pt x="31" y="91"/>
                    <a:pt x="37" y="54"/>
                  </a:cubicBezTo>
                  <a:cubicBezTo>
                    <a:pt x="40" y="38"/>
                    <a:pt x="41" y="22"/>
                    <a:pt x="43" y="6"/>
                  </a:cubicBezTo>
                  <a:cubicBezTo>
                    <a:pt x="43" y="4"/>
                    <a:pt x="44" y="2"/>
                    <a:pt x="44" y="0"/>
                  </a:cubicBezTo>
                  <a:cubicBezTo>
                    <a:pt x="45" y="0"/>
                    <a:pt x="46" y="0"/>
                    <a:pt x="47" y="0"/>
                  </a:cubicBezTo>
                  <a:cubicBezTo>
                    <a:pt x="48" y="2"/>
                    <a:pt x="49" y="4"/>
                    <a:pt x="49" y="7"/>
                  </a:cubicBezTo>
                  <a:cubicBezTo>
                    <a:pt x="49" y="19"/>
                    <a:pt x="49" y="32"/>
                    <a:pt x="48" y="44"/>
                  </a:cubicBezTo>
                  <a:cubicBezTo>
                    <a:pt x="46" y="68"/>
                    <a:pt x="43" y="91"/>
                    <a:pt x="37" y="115"/>
                  </a:cubicBezTo>
                  <a:cubicBezTo>
                    <a:pt x="32" y="133"/>
                    <a:pt x="25" y="150"/>
                    <a:pt x="15" y="165"/>
                  </a:cubicBezTo>
                  <a:cubicBezTo>
                    <a:pt x="10" y="174"/>
                    <a:pt x="6" y="177"/>
                    <a:pt x="4" y="1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9"/>
            <p:cNvSpPr/>
            <p:nvPr/>
          </p:nvSpPr>
          <p:spPr bwMode="auto">
            <a:xfrm>
              <a:off x="4090" y="3255"/>
              <a:ext cx="81" cy="320"/>
            </a:xfrm>
            <a:custGeom>
              <a:avLst/>
              <a:gdLst>
                <a:gd name="T0" fmla="*/ 20 w 34"/>
                <a:gd name="T1" fmla="*/ 14 h 135"/>
                <a:gd name="T2" fmla="*/ 14 w 34"/>
                <a:gd name="T3" fmla="*/ 121 h 135"/>
                <a:gd name="T4" fmla="*/ 0 w 34"/>
                <a:gd name="T5" fmla="*/ 135 h 135"/>
                <a:gd name="T6" fmla="*/ 1 w 34"/>
                <a:gd name="T7" fmla="*/ 128 h 135"/>
                <a:gd name="T8" fmla="*/ 11 w 34"/>
                <a:gd name="T9" fmla="*/ 103 h 135"/>
                <a:gd name="T10" fmla="*/ 13 w 34"/>
                <a:gd name="T11" fmla="*/ 17 h 135"/>
                <a:gd name="T12" fmla="*/ 8 w 34"/>
                <a:gd name="T13" fmla="*/ 0 h 135"/>
                <a:gd name="T14" fmla="*/ 20 w 34"/>
                <a:gd name="T15" fmla="*/ 14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35">
                  <a:moveTo>
                    <a:pt x="20" y="14"/>
                  </a:moveTo>
                  <a:cubicBezTo>
                    <a:pt x="34" y="50"/>
                    <a:pt x="31" y="86"/>
                    <a:pt x="14" y="121"/>
                  </a:cubicBezTo>
                  <a:cubicBezTo>
                    <a:pt x="10" y="128"/>
                    <a:pt x="9" y="129"/>
                    <a:pt x="0" y="135"/>
                  </a:cubicBezTo>
                  <a:cubicBezTo>
                    <a:pt x="0" y="132"/>
                    <a:pt x="0" y="130"/>
                    <a:pt x="1" y="128"/>
                  </a:cubicBezTo>
                  <a:cubicBezTo>
                    <a:pt x="4" y="119"/>
                    <a:pt x="8" y="111"/>
                    <a:pt x="11" y="103"/>
                  </a:cubicBezTo>
                  <a:cubicBezTo>
                    <a:pt x="21" y="74"/>
                    <a:pt x="21" y="46"/>
                    <a:pt x="13" y="17"/>
                  </a:cubicBezTo>
                  <a:cubicBezTo>
                    <a:pt x="11" y="12"/>
                    <a:pt x="10" y="6"/>
                    <a:pt x="8" y="0"/>
                  </a:cubicBezTo>
                  <a:cubicBezTo>
                    <a:pt x="15" y="3"/>
                    <a:pt x="18" y="8"/>
                    <a:pt x="20"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
            <p:cNvSpPr/>
            <p:nvPr/>
          </p:nvSpPr>
          <p:spPr bwMode="auto">
            <a:xfrm>
              <a:off x="4043" y="3255"/>
              <a:ext cx="64" cy="305"/>
            </a:xfrm>
            <a:custGeom>
              <a:avLst/>
              <a:gdLst>
                <a:gd name="T0" fmla="*/ 7 w 27"/>
                <a:gd name="T1" fmla="*/ 110 h 129"/>
                <a:gd name="T2" fmla="*/ 14 w 27"/>
                <a:gd name="T3" fmla="*/ 36 h 129"/>
                <a:gd name="T4" fmla="*/ 7 w 27"/>
                <a:gd name="T5" fmla="*/ 15 h 129"/>
                <a:gd name="T6" fmla="*/ 0 w 27"/>
                <a:gd name="T7" fmla="*/ 2 h 129"/>
                <a:gd name="T8" fmla="*/ 2 w 27"/>
                <a:gd name="T9" fmla="*/ 0 h 129"/>
                <a:gd name="T10" fmla="*/ 24 w 27"/>
                <a:gd name="T11" fmla="*/ 37 h 129"/>
                <a:gd name="T12" fmla="*/ 18 w 27"/>
                <a:gd name="T13" fmla="*/ 111 h 129"/>
                <a:gd name="T14" fmla="*/ 11 w 27"/>
                <a:gd name="T15" fmla="*/ 127 h 129"/>
                <a:gd name="T16" fmla="*/ 6 w 27"/>
                <a:gd name="T17" fmla="*/ 129 h 129"/>
                <a:gd name="T18" fmla="*/ 3 w 27"/>
                <a:gd name="T19" fmla="*/ 124 h 129"/>
                <a:gd name="T20" fmla="*/ 7 w 27"/>
                <a:gd name="T21" fmla="*/ 11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29">
                  <a:moveTo>
                    <a:pt x="7" y="110"/>
                  </a:moveTo>
                  <a:cubicBezTo>
                    <a:pt x="15" y="86"/>
                    <a:pt x="15" y="61"/>
                    <a:pt x="14" y="36"/>
                  </a:cubicBezTo>
                  <a:cubicBezTo>
                    <a:pt x="14" y="28"/>
                    <a:pt x="11" y="21"/>
                    <a:pt x="7" y="15"/>
                  </a:cubicBezTo>
                  <a:cubicBezTo>
                    <a:pt x="5" y="10"/>
                    <a:pt x="2" y="6"/>
                    <a:pt x="0" y="2"/>
                  </a:cubicBezTo>
                  <a:cubicBezTo>
                    <a:pt x="1" y="1"/>
                    <a:pt x="2" y="1"/>
                    <a:pt x="2" y="0"/>
                  </a:cubicBezTo>
                  <a:cubicBezTo>
                    <a:pt x="15" y="9"/>
                    <a:pt x="23" y="21"/>
                    <a:pt x="24" y="37"/>
                  </a:cubicBezTo>
                  <a:cubicBezTo>
                    <a:pt x="27" y="62"/>
                    <a:pt x="26" y="87"/>
                    <a:pt x="18" y="111"/>
                  </a:cubicBezTo>
                  <a:cubicBezTo>
                    <a:pt x="17" y="117"/>
                    <a:pt x="14" y="122"/>
                    <a:pt x="11" y="127"/>
                  </a:cubicBezTo>
                  <a:cubicBezTo>
                    <a:pt x="10" y="128"/>
                    <a:pt x="7" y="129"/>
                    <a:pt x="6" y="129"/>
                  </a:cubicBezTo>
                  <a:cubicBezTo>
                    <a:pt x="4" y="129"/>
                    <a:pt x="3" y="126"/>
                    <a:pt x="3" y="124"/>
                  </a:cubicBezTo>
                  <a:cubicBezTo>
                    <a:pt x="4" y="120"/>
                    <a:pt x="6" y="115"/>
                    <a:pt x="7"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1"/>
            <p:cNvSpPr/>
            <p:nvPr/>
          </p:nvSpPr>
          <p:spPr bwMode="auto">
            <a:xfrm>
              <a:off x="3768" y="848"/>
              <a:ext cx="208" cy="49"/>
            </a:xfrm>
            <a:custGeom>
              <a:avLst/>
              <a:gdLst>
                <a:gd name="T0" fmla="*/ 74 w 88"/>
                <a:gd name="T1" fmla="*/ 9 h 21"/>
                <a:gd name="T2" fmla="*/ 24 w 88"/>
                <a:gd name="T3" fmla="*/ 15 h 21"/>
                <a:gd name="T4" fmla="*/ 0 w 88"/>
                <a:gd name="T5" fmla="*/ 21 h 21"/>
                <a:gd name="T6" fmla="*/ 7 w 88"/>
                <a:gd name="T7" fmla="*/ 14 h 21"/>
                <a:gd name="T8" fmla="*/ 44 w 88"/>
                <a:gd name="T9" fmla="*/ 4 h 21"/>
                <a:gd name="T10" fmla="*/ 84 w 88"/>
                <a:gd name="T11" fmla="*/ 1 h 21"/>
                <a:gd name="T12" fmla="*/ 88 w 88"/>
                <a:gd name="T13" fmla="*/ 4 h 21"/>
                <a:gd name="T14" fmla="*/ 74 w 88"/>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1">
                  <a:moveTo>
                    <a:pt x="74" y="9"/>
                  </a:moveTo>
                  <a:cubicBezTo>
                    <a:pt x="58" y="11"/>
                    <a:pt x="41" y="13"/>
                    <a:pt x="24" y="15"/>
                  </a:cubicBezTo>
                  <a:cubicBezTo>
                    <a:pt x="17" y="16"/>
                    <a:pt x="10" y="19"/>
                    <a:pt x="0" y="21"/>
                  </a:cubicBezTo>
                  <a:cubicBezTo>
                    <a:pt x="3" y="18"/>
                    <a:pt x="5" y="15"/>
                    <a:pt x="7" y="14"/>
                  </a:cubicBezTo>
                  <a:cubicBezTo>
                    <a:pt x="18" y="8"/>
                    <a:pt x="31" y="6"/>
                    <a:pt x="44" y="4"/>
                  </a:cubicBezTo>
                  <a:cubicBezTo>
                    <a:pt x="57" y="2"/>
                    <a:pt x="71" y="0"/>
                    <a:pt x="84" y="1"/>
                  </a:cubicBezTo>
                  <a:cubicBezTo>
                    <a:pt x="85" y="2"/>
                    <a:pt x="87" y="3"/>
                    <a:pt x="88" y="4"/>
                  </a:cubicBezTo>
                  <a:cubicBezTo>
                    <a:pt x="84" y="9"/>
                    <a:pt x="79" y="9"/>
                    <a:pt x="7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
            <p:cNvSpPr/>
            <p:nvPr/>
          </p:nvSpPr>
          <p:spPr bwMode="auto">
            <a:xfrm>
              <a:off x="3685" y="893"/>
              <a:ext cx="315" cy="89"/>
            </a:xfrm>
            <a:custGeom>
              <a:avLst/>
              <a:gdLst>
                <a:gd name="T0" fmla="*/ 133 w 133"/>
                <a:gd name="T1" fmla="*/ 5 h 38"/>
                <a:gd name="T2" fmla="*/ 116 w 133"/>
                <a:gd name="T3" fmla="*/ 8 h 38"/>
                <a:gd name="T4" fmla="*/ 69 w 133"/>
                <a:gd name="T5" fmla="*/ 15 h 38"/>
                <a:gd name="T6" fmla="*/ 34 w 133"/>
                <a:gd name="T7" fmla="*/ 25 h 38"/>
                <a:gd name="T8" fmla="*/ 0 w 133"/>
                <a:gd name="T9" fmla="*/ 38 h 38"/>
                <a:gd name="T10" fmla="*/ 6 w 133"/>
                <a:gd name="T11" fmla="*/ 32 h 38"/>
                <a:gd name="T12" fmla="*/ 96 w 133"/>
                <a:gd name="T13" fmla="*/ 3 h 38"/>
                <a:gd name="T14" fmla="*/ 111 w 133"/>
                <a:gd name="T15" fmla="*/ 1 h 38"/>
                <a:gd name="T16" fmla="*/ 133 w 133"/>
                <a:gd name="T17"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38">
                  <a:moveTo>
                    <a:pt x="133" y="5"/>
                  </a:moveTo>
                  <a:cubicBezTo>
                    <a:pt x="126" y="6"/>
                    <a:pt x="121" y="7"/>
                    <a:pt x="116" y="8"/>
                  </a:cubicBezTo>
                  <a:cubicBezTo>
                    <a:pt x="100" y="10"/>
                    <a:pt x="84" y="12"/>
                    <a:pt x="69" y="15"/>
                  </a:cubicBezTo>
                  <a:cubicBezTo>
                    <a:pt x="57" y="17"/>
                    <a:pt x="46" y="21"/>
                    <a:pt x="34" y="25"/>
                  </a:cubicBezTo>
                  <a:cubicBezTo>
                    <a:pt x="23" y="29"/>
                    <a:pt x="12" y="34"/>
                    <a:pt x="0" y="38"/>
                  </a:cubicBezTo>
                  <a:cubicBezTo>
                    <a:pt x="0" y="34"/>
                    <a:pt x="3" y="34"/>
                    <a:pt x="6" y="32"/>
                  </a:cubicBezTo>
                  <a:cubicBezTo>
                    <a:pt x="34" y="17"/>
                    <a:pt x="64" y="7"/>
                    <a:pt x="96" y="3"/>
                  </a:cubicBezTo>
                  <a:cubicBezTo>
                    <a:pt x="101" y="2"/>
                    <a:pt x="106" y="1"/>
                    <a:pt x="111" y="1"/>
                  </a:cubicBezTo>
                  <a:cubicBezTo>
                    <a:pt x="118" y="0"/>
                    <a:pt x="124" y="0"/>
                    <a:pt x="133"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3"/>
            <p:cNvSpPr/>
            <p:nvPr/>
          </p:nvSpPr>
          <p:spPr bwMode="auto">
            <a:xfrm>
              <a:off x="3678" y="2497"/>
              <a:ext cx="28" cy="275"/>
            </a:xfrm>
            <a:custGeom>
              <a:avLst/>
              <a:gdLst>
                <a:gd name="T0" fmla="*/ 4 w 12"/>
                <a:gd name="T1" fmla="*/ 0 h 116"/>
                <a:gd name="T2" fmla="*/ 11 w 12"/>
                <a:gd name="T3" fmla="*/ 116 h 116"/>
                <a:gd name="T4" fmla="*/ 6 w 12"/>
                <a:gd name="T5" fmla="*/ 110 h 116"/>
                <a:gd name="T6" fmla="*/ 5 w 12"/>
                <a:gd name="T7" fmla="*/ 96 h 116"/>
                <a:gd name="T8" fmla="*/ 0 w 12"/>
                <a:gd name="T9" fmla="*/ 14 h 116"/>
                <a:gd name="T10" fmla="*/ 4 w 12"/>
                <a:gd name="T11" fmla="*/ 0 h 116"/>
              </a:gdLst>
              <a:ahLst/>
              <a:cxnLst>
                <a:cxn ang="0">
                  <a:pos x="T0" y="T1"/>
                </a:cxn>
                <a:cxn ang="0">
                  <a:pos x="T2" y="T3"/>
                </a:cxn>
                <a:cxn ang="0">
                  <a:pos x="T4" y="T5"/>
                </a:cxn>
                <a:cxn ang="0">
                  <a:pos x="T6" y="T7"/>
                </a:cxn>
                <a:cxn ang="0">
                  <a:pos x="T8" y="T9"/>
                </a:cxn>
                <a:cxn ang="0">
                  <a:pos x="T10" y="T11"/>
                </a:cxn>
              </a:cxnLst>
              <a:rect l="0" t="0" r="r" b="b"/>
              <a:pathLst>
                <a:path w="12" h="116">
                  <a:moveTo>
                    <a:pt x="4" y="0"/>
                  </a:moveTo>
                  <a:cubicBezTo>
                    <a:pt x="11" y="38"/>
                    <a:pt x="12" y="76"/>
                    <a:pt x="11" y="116"/>
                  </a:cubicBezTo>
                  <a:cubicBezTo>
                    <a:pt x="8" y="112"/>
                    <a:pt x="6" y="111"/>
                    <a:pt x="6" y="110"/>
                  </a:cubicBezTo>
                  <a:cubicBezTo>
                    <a:pt x="5" y="105"/>
                    <a:pt x="5" y="101"/>
                    <a:pt x="5" y="96"/>
                  </a:cubicBezTo>
                  <a:cubicBezTo>
                    <a:pt x="3" y="69"/>
                    <a:pt x="2" y="42"/>
                    <a:pt x="0" y="14"/>
                  </a:cubicBezTo>
                  <a:cubicBezTo>
                    <a:pt x="0" y="8"/>
                    <a:pt x="0" y="8"/>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14"/>
            <p:cNvSpPr/>
            <p:nvPr/>
          </p:nvSpPr>
          <p:spPr bwMode="auto">
            <a:xfrm>
              <a:off x="3649" y="2493"/>
              <a:ext cx="24" cy="317"/>
            </a:xfrm>
            <a:custGeom>
              <a:avLst/>
              <a:gdLst>
                <a:gd name="T0" fmla="*/ 4 w 10"/>
                <a:gd name="T1" fmla="*/ 4 h 134"/>
                <a:gd name="T2" fmla="*/ 8 w 10"/>
                <a:gd name="T3" fmla="*/ 63 h 134"/>
                <a:gd name="T4" fmla="*/ 10 w 10"/>
                <a:gd name="T5" fmla="*/ 129 h 134"/>
                <a:gd name="T6" fmla="*/ 9 w 10"/>
                <a:gd name="T7" fmla="*/ 134 h 134"/>
                <a:gd name="T8" fmla="*/ 3 w 10"/>
                <a:gd name="T9" fmla="*/ 125 h 134"/>
                <a:gd name="T10" fmla="*/ 0 w 10"/>
                <a:gd name="T11" fmla="*/ 98 h 134"/>
                <a:gd name="T12" fmla="*/ 0 w 10"/>
                <a:gd name="T13" fmla="*/ 10 h 134"/>
                <a:gd name="T14" fmla="*/ 0 w 10"/>
                <a:gd name="T15" fmla="*/ 1 h 134"/>
                <a:gd name="T16" fmla="*/ 4 w 10"/>
                <a:gd name="T17" fmla="*/ 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4">
                  <a:moveTo>
                    <a:pt x="4" y="4"/>
                  </a:moveTo>
                  <a:cubicBezTo>
                    <a:pt x="5" y="24"/>
                    <a:pt x="7" y="43"/>
                    <a:pt x="8" y="63"/>
                  </a:cubicBezTo>
                  <a:cubicBezTo>
                    <a:pt x="8" y="85"/>
                    <a:pt x="6" y="107"/>
                    <a:pt x="10" y="129"/>
                  </a:cubicBezTo>
                  <a:cubicBezTo>
                    <a:pt x="10" y="130"/>
                    <a:pt x="10" y="131"/>
                    <a:pt x="9" y="134"/>
                  </a:cubicBezTo>
                  <a:cubicBezTo>
                    <a:pt x="3" y="132"/>
                    <a:pt x="3" y="128"/>
                    <a:pt x="3" y="125"/>
                  </a:cubicBezTo>
                  <a:cubicBezTo>
                    <a:pt x="2" y="116"/>
                    <a:pt x="1" y="107"/>
                    <a:pt x="0" y="98"/>
                  </a:cubicBezTo>
                  <a:cubicBezTo>
                    <a:pt x="0" y="69"/>
                    <a:pt x="0" y="39"/>
                    <a:pt x="0" y="10"/>
                  </a:cubicBezTo>
                  <a:cubicBezTo>
                    <a:pt x="0" y="7"/>
                    <a:pt x="0" y="4"/>
                    <a:pt x="0" y="1"/>
                  </a:cubicBezTo>
                  <a:cubicBezTo>
                    <a:pt x="3" y="0"/>
                    <a:pt x="4" y="2"/>
                    <a:pt x="4"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5"/>
            <p:cNvSpPr>
              <a:spLocks noEditPoints="1"/>
            </p:cNvSpPr>
            <p:nvPr/>
          </p:nvSpPr>
          <p:spPr bwMode="auto">
            <a:xfrm>
              <a:off x="3393" y="3198"/>
              <a:ext cx="624" cy="540"/>
            </a:xfrm>
            <a:custGeom>
              <a:avLst/>
              <a:gdLst>
                <a:gd name="T0" fmla="*/ 62 w 263"/>
                <a:gd name="T1" fmla="*/ 188 h 228"/>
                <a:gd name="T2" fmla="*/ 60 w 263"/>
                <a:gd name="T3" fmla="*/ 192 h 228"/>
                <a:gd name="T4" fmla="*/ 82 w 263"/>
                <a:gd name="T5" fmla="*/ 200 h 228"/>
                <a:gd name="T6" fmla="*/ 65 w 263"/>
                <a:gd name="T7" fmla="*/ 188 h 228"/>
                <a:gd name="T8" fmla="*/ 62 w 263"/>
                <a:gd name="T9" fmla="*/ 188 h 228"/>
                <a:gd name="T10" fmla="*/ 25 w 263"/>
                <a:gd name="T11" fmla="*/ 149 h 228"/>
                <a:gd name="T12" fmla="*/ 38 w 263"/>
                <a:gd name="T13" fmla="*/ 140 h 228"/>
                <a:gd name="T14" fmla="*/ 35 w 263"/>
                <a:gd name="T15" fmla="*/ 112 h 228"/>
                <a:gd name="T16" fmla="*/ 17 w 263"/>
                <a:gd name="T17" fmla="*/ 120 h 228"/>
                <a:gd name="T18" fmla="*/ 25 w 263"/>
                <a:gd name="T19" fmla="*/ 149 h 228"/>
                <a:gd name="T20" fmla="*/ 40 w 263"/>
                <a:gd name="T21" fmla="*/ 151 h 228"/>
                <a:gd name="T22" fmla="*/ 28 w 263"/>
                <a:gd name="T23" fmla="*/ 161 h 228"/>
                <a:gd name="T24" fmla="*/ 50 w 263"/>
                <a:gd name="T25" fmla="*/ 186 h 228"/>
                <a:gd name="T26" fmla="*/ 56 w 263"/>
                <a:gd name="T27" fmla="*/ 178 h 228"/>
                <a:gd name="T28" fmla="*/ 48 w 263"/>
                <a:gd name="T29" fmla="*/ 164 h 228"/>
                <a:gd name="T30" fmla="*/ 40 w 263"/>
                <a:gd name="T31" fmla="*/ 151 h 228"/>
                <a:gd name="T32" fmla="*/ 40 w 263"/>
                <a:gd name="T33" fmla="*/ 77 h 228"/>
                <a:gd name="T34" fmla="*/ 25 w 263"/>
                <a:gd name="T35" fmla="*/ 85 h 228"/>
                <a:gd name="T36" fmla="*/ 21 w 263"/>
                <a:gd name="T37" fmla="*/ 106 h 228"/>
                <a:gd name="T38" fmla="*/ 38 w 263"/>
                <a:gd name="T39" fmla="*/ 98 h 228"/>
                <a:gd name="T40" fmla="*/ 40 w 263"/>
                <a:gd name="T41" fmla="*/ 77 h 228"/>
                <a:gd name="T42" fmla="*/ 36 w 263"/>
                <a:gd name="T43" fmla="*/ 66 h 228"/>
                <a:gd name="T44" fmla="*/ 52 w 263"/>
                <a:gd name="T45" fmla="*/ 58 h 228"/>
                <a:gd name="T46" fmla="*/ 59 w 263"/>
                <a:gd name="T47" fmla="*/ 45 h 228"/>
                <a:gd name="T48" fmla="*/ 58 w 263"/>
                <a:gd name="T49" fmla="*/ 40 h 228"/>
                <a:gd name="T50" fmla="*/ 36 w 263"/>
                <a:gd name="T51" fmla="*/ 66 h 228"/>
                <a:gd name="T52" fmla="*/ 258 w 263"/>
                <a:gd name="T53" fmla="*/ 69 h 228"/>
                <a:gd name="T54" fmla="*/ 249 w 263"/>
                <a:gd name="T55" fmla="*/ 134 h 228"/>
                <a:gd name="T56" fmla="*/ 202 w 263"/>
                <a:gd name="T57" fmla="*/ 194 h 228"/>
                <a:gd name="T58" fmla="*/ 169 w 263"/>
                <a:gd name="T59" fmla="*/ 216 h 228"/>
                <a:gd name="T60" fmla="*/ 162 w 263"/>
                <a:gd name="T61" fmla="*/ 219 h 228"/>
                <a:gd name="T62" fmla="*/ 83 w 263"/>
                <a:gd name="T63" fmla="*/ 222 h 228"/>
                <a:gd name="T64" fmla="*/ 38 w 263"/>
                <a:gd name="T65" fmla="*/ 200 h 228"/>
                <a:gd name="T66" fmla="*/ 2 w 263"/>
                <a:gd name="T67" fmla="*/ 132 h 228"/>
                <a:gd name="T68" fmla="*/ 1 w 263"/>
                <a:gd name="T69" fmla="*/ 118 h 228"/>
                <a:gd name="T70" fmla="*/ 9 w 263"/>
                <a:gd name="T71" fmla="*/ 82 h 228"/>
                <a:gd name="T72" fmla="*/ 19 w 263"/>
                <a:gd name="T73" fmla="*/ 63 h 228"/>
                <a:gd name="T74" fmla="*/ 80 w 263"/>
                <a:gd name="T75" fmla="*/ 13 h 228"/>
                <a:gd name="T76" fmla="*/ 150 w 263"/>
                <a:gd name="T77" fmla="*/ 2 h 228"/>
                <a:gd name="T78" fmla="*/ 185 w 263"/>
                <a:gd name="T79" fmla="*/ 1 h 228"/>
                <a:gd name="T80" fmla="*/ 220 w 263"/>
                <a:gd name="T81" fmla="*/ 7 h 228"/>
                <a:gd name="T82" fmla="*/ 226 w 263"/>
                <a:gd name="T83" fmla="*/ 11 h 228"/>
                <a:gd name="T84" fmla="*/ 252 w 263"/>
                <a:gd name="T85" fmla="*/ 47 h 228"/>
                <a:gd name="T86" fmla="*/ 258 w 263"/>
                <a:gd name="T87" fmla="*/ 69 h 228"/>
                <a:gd name="T88" fmla="*/ 232 w 263"/>
                <a:gd name="T89" fmla="*/ 127 h 228"/>
                <a:gd name="T90" fmla="*/ 242 w 263"/>
                <a:gd name="T91" fmla="*/ 87 h 228"/>
                <a:gd name="T92" fmla="*/ 222 w 263"/>
                <a:gd name="T93" fmla="*/ 33 h 228"/>
                <a:gd name="T94" fmla="*/ 193 w 263"/>
                <a:gd name="T95" fmla="*/ 16 h 228"/>
                <a:gd name="T96" fmla="*/ 148 w 263"/>
                <a:gd name="T97" fmla="*/ 16 h 228"/>
                <a:gd name="T98" fmla="*/ 90 w 263"/>
                <a:gd name="T99" fmla="*/ 38 h 228"/>
                <a:gd name="T100" fmla="*/ 72 w 263"/>
                <a:gd name="T101" fmla="*/ 56 h 228"/>
                <a:gd name="T102" fmla="*/ 55 w 263"/>
                <a:gd name="T103" fmla="*/ 107 h 228"/>
                <a:gd name="T104" fmla="*/ 66 w 263"/>
                <a:gd name="T105" fmla="*/ 158 h 228"/>
                <a:gd name="T106" fmla="*/ 97 w 263"/>
                <a:gd name="T107" fmla="*/ 186 h 228"/>
                <a:gd name="T108" fmla="*/ 132 w 263"/>
                <a:gd name="T109" fmla="*/ 192 h 228"/>
                <a:gd name="T110" fmla="*/ 176 w 263"/>
                <a:gd name="T111" fmla="*/ 185 h 228"/>
                <a:gd name="T112" fmla="*/ 184 w 263"/>
                <a:gd name="T113" fmla="*/ 181 h 228"/>
                <a:gd name="T114" fmla="*/ 232 w 263"/>
                <a:gd name="T115" fmla="*/ 1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228">
                  <a:moveTo>
                    <a:pt x="62" y="188"/>
                  </a:moveTo>
                  <a:cubicBezTo>
                    <a:pt x="61" y="189"/>
                    <a:pt x="61" y="190"/>
                    <a:pt x="60" y="192"/>
                  </a:cubicBezTo>
                  <a:cubicBezTo>
                    <a:pt x="66" y="197"/>
                    <a:pt x="73" y="200"/>
                    <a:pt x="82" y="200"/>
                  </a:cubicBezTo>
                  <a:cubicBezTo>
                    <a:pt x="76" y="196"/>
                    <a:pt x="71" y="192"/>
                    <a:pt x="65" y="188"/>
                  </a:cubicBezTo>
                  <a:cubicBezTo>
                    <a:pt x="64" y="188"/>
                    <a:pt x="63" y="188"/>
                    <a:pt x="62" y="188"/>
                  </a:cubicBezTo>
                  <a:moveTo>
                    <a:pt x="25" y="149"/>
                  </a:moveTo>
                  <a:cubicBezTo>
                    <a:pt x="30" y="146"/>
                    <a:pt x="34" y="143"/>
                    <a:pt x="38" y="140"/>
                  </a:cubicBezTo>
                  <a:cubicBezTo>
                    <a:pt x="37" y="131"/>
                    <a:pt x="36" y="122"/>
                    <a:pt x="35" y="112"/>
                  </a:cubicBezTo>
                  <a:cubicBezTo>
                    <a:pt x="28" y="113"/>
                    <a:pt x="23" y="116"/>
                    <a:pt x="17" y="120"/>
                  </a:cubicBezTo>
                  <a:cubicBezTo>
                    <a:pt x="19" y="130"/>
                    <a:pt x="18" y="140"/>
                    <a:pt x="25" y="149"/>
                  </a:cubicBezTo>
                  <a:moveTo>
                    <a:pt x="40" y="151"/>
                  </a:moveTo>
                  <a:cubicBezTo>
                    <a:pt x="36" y="154"/>
                    <a:pt x="33" y="157"/>
                    <a:pt x="28" y="161"/>
                  </a:cubicBezTo>
                  <a:cubicBezTo>
                    <a:pt x="34" y="171"/>
                    <a:pt x="39" y="180"/>
                    <a:pt x="50" y="186"/>
                  </a:cubicBezTo>
                  <a:cubicBezTo>
                    <a:pt x="52" y="183"/>
                    <a:pt x="54" y="180"/>
                    <a:pt x="56" y="178"/>
                  </a:cubicBezTo>
                  <a:cubicBezTo>
                    <a:pt x="53" y="172"/>
                    <a:pt x="51" y="168"/>
                    <a:pt x="48" y="164"/>
                  </a:cubicBezTo>
                  <a:cubicBezTo>
                    <a:pt x="46" y="160"/>
                    <a:pt x="45" y="155"/>
                    <a:pt x="40" y="151"/>
                  </a:cubicBezTo>
                  <a:moveTo>
                    <a:pt x="40" y="77"/>
                  </a:moveTo>
                  <a:cubicBezTo>
                    <a:pt x="34" y="78"/>
                    <a:pt x="28" y="79"/>
                    <a:pt x="25" y="85"/>
                  </a:cubicBezTo>
                  <a:cubicBezTo>
                    <a:pt x="21" y="92"/>
                    <a:pt x="19" y="98"/>
                    <a:pt x="21" y="106"/>
                  </a:cubicBezTo>
                  <a:cubicBezTo>
                    <a:pt x="26" y="103"/>
                    <a:pt x="32" y="101"/>
                    <a:pt x="38" y="98"/>
                  </a:cubicBezTo>
                  <a:cubicBezTo>
                    <a:pt x="37" y="91"/>
                    <a:pt x="43" y="85"/>
                    <a:pt x="40" y="77"/>
                  </a:cubicBezTo>
                  <a:moveTo>
                    <a:pt x="36" y="66"/>
                  </a:moveTo>
                  <a:cubicBezTo>
                    <a:pt x="44" y="66"/>
                    <a:pt x="49" y="64"/>
                    <a:pt x="52" y="58"/>
                  </a:cubicBezTo>
                  <a:cubicBezTo>
                    <a:pt x="54" y="53"/>
                    <a:pt x="57" y="49"/>
                    <a:pt x="59" y="45"/>
                  </a:cubicBezTo>
                  <a:cubicBezTo>
                    <a:pt x="60" y="44"/>
                    <a:pt x="62" y="42"/>
                    <a:pt x="58" y="40"/>
                  </a:cubicBezTo>
                  <a:cubicBezTo>
                    <a:pt x="50" y="47"/>
                    <a:pt x="41" y="54"/>
                    <a:pt x="36" y="66"/>
                  </a:cubicBezTo>
                  <a:moveTo>
                    <a:pt x="258" y="69"/>
                  </a:moveTo>
                  <a:cubicBezTo>
                    <a:pt x="263" y="92"/>
                    <a:pt x="260" y="114"/>
                    <a:pt x="249" y="134"/>
                  </a:cubicBezTo>
                  <a:cubicBezTo>
                    <a:pt x="238" y="157"/>
                    <a:pt x="221" y="177"/>
                    <a:pt x="202" y="194"/>
                  </a:cubicBezTo>
                  <a:cubicBezTo>
                    <a:pt x="192" y="203"/>
                    <a:pt x="180" y="209"/>
                    <a:pt x="169" y="216"/>
                  </a:cubicBezTo>
                  <a:cubicBezTo>
                    <a:pt x="167" y="217"/>
                    <a:pt x="164" y="218"/>
                    <a:pt x="162" y="219"/>
                  </a:cubicBezTo>
                  <a:cubicBezTo>
                    <a:pt x="136" y="224"/>
                    <a:pt x="109" y="228"/>
                    <a:pt x="83" y="222"/>
                  </a:cubicBezTo>
                  <a:cubicBezTo>
                    <a:pt x="66" y="218"/>
                    <a:pt x="51" y="210"/>
                    <a:pt x="38" y="200"/>
                  </a:cubicBezTo>
                  <a:cubicBezTo>
                    <a:pt x="15" y="183"/>
                    <a:pt x="5" y="159"/>
                    <a:pt x="2" y="132"/>
                  </a:cubicBezTo>
                  <a:cubicBezTo>
                    <a:pt x="1" y="127"/>
                    <a:pt x="1" y="123"/>
                    <a:pt x="1" y="118"/>
                  </a:cubicBezTo>
                  <a:cubicBezTo>
                    <a:pt x="0" y="105"/>
                    <a:pt x="4" y="93"/>
                    <a:pt x="9" y="82"/>
                  </a:cubicBezTo>
                  <a:cubicBezTo>
                    <a:pt x="12" y="76"/>
                    <a:pt x="15" y="69"/>
                    <a:pt x="19" y="63"/>
                  </a:cubicBezTo>
                  <a:cubicBezTo>
                    <a:pt x="32" y="38"/>
                    <a:pt x="53" y="22"/>
                    <a:pt x="80" y="13"/>
                  </a:cubicBezTo>
                  <a:cubicBezTo>
                    <a:pt x="103" y="6"/>
                    <a:pt x="126" y="3"/>
                    <a:pt x="150" y="2"/>
                  </a:cubicBezTo>
                  <a:cubicBezTo>
                    <a:pt x="162" y="1"/>
                    <a:pt x="173" y="1"/>
                    <a:pt x="185" y="1"/>
                  </a:cubicBezTo>
                  <a:cubicBezTo>
                    <a:pt x="197" y="0"/>
                    <a:pt x="209" y="3"/>
                    <a:pt x="220" y="7"/>
                  </a:cubicBezTo>
                  <a:cubicBezTo>
                    <a:pt x="222" y="8"/>
                    <a:pt x="224" y="9"/>
                    <a:pt x="226" y="11"/>
                  </a:cubicBezTo>
                  <a:cubicBezTo>
                    <a:pt x="237" y="21"/>
                    <a:pt x="247" y="33"/>
                    <a:pt x="252" y="47"/>
                  </a:cubicBezTo>
                  <a:cubicBezTo>
                    <a:pt x="254" y="54"/>
                    <a:pt x="257" y="62"/>
                    <a:pt x="258" y="69"/>
                  </a:cubicBezTo>
                  <a:moveTo>
                    <a:pt x="232" y="127"/>
                  </a:moveTo>
                  <a:cubicBezTo>
                    <a:pt x="239" y="114"/>
                    <a:pt x="243" y="101"/>
                    <a:pt x="242" y="87"/>
                  </a:cubicBezTo>
                  <a:cubicBezTo>
                    <a:pt x="240" y="67"/>
                    <a:pt x="235" y="48"/>
                    <a:pt x="222" y="33"/>
                  </a:cubicBezTo>
                  <a:cubicBezTo>
                    <a:pt x="214" y="24"/>
                    <a:pt x="205" y="18"/>
                    <a:pt x="193" y="16"/>
                  </a:cubicBezTo>
                  <a:cubicBezTo>
                    <a:pt x="178" y="14"/>
                    <a:pt x="163" y="14"/>
                    <a:pt x="148" y="16"/>
                  </a:cubicBezTo>
                  <a:cubicBezTo>
                    <a:pt x="127" y="19"/>
                    <a:pt x="108" y="26"/>
                    <a:pt x="90" y="38"/>
                  </a:cubicBezTo>
                  <a:cubicBezTo>
                    <a:pt x="83" y="43"/>
                    <a:pt x="77" y="49"/>
                    <a:pt x="72" y="56"/>
                  </a:cubicBezTo>
                  <a:cubicBezTo>
                    <a:pt x="63" y="72"/>
                    <a:pt x="57" y="88"/>
                    <a:pt x="55" y="107"/>
                  </a:cubicBezTo>
                  <a:cubicBezTo>
                    <a:pt x="53" y="125"/>
                    <a:pt x="57" y="142"/>
                    <a:pt x="66" y="158"/>
                  </a:cubicBezTo>
                  <a:cubicBezTo>
                    <a:pt x="73" y="171"/>
                    <a:pt x="83" y="181"/>
                    <a:pt x="97" y="186"/>
                  </a:cubicBezTo>
                  <a:cubicBezTo>
                    <a:pt x="108" y="190"/>
                    <a:pt x="121" y="192"/>
                    <a:pt x="132" y="192"/>
                  </a:cubicBezTo>
                  <a:cubicBezTo>
                    <a:pt x="148" y="192"/>
                    <a:pt x="162" y="189"/>
                    <a:pt x="176" y="185"/>
                  </a:cubicBezTo>
                  <a:cubicBezTo>
                    <a:pt x="179" y="184"/>
                    <a:pt x="181" y="182"/>
                    <a:pt x="184" y="181"/>
                  </a:cubicBezTo>
                  <a:cubicBezTo>
                    <a:pt x="205" y="167"/>
                    <a:pt x="221" y="149"/>
                    <a:pt x="232"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6"/>
            <p:cNvSpPr/>
            <p:nvPr/>
          </p:nvSpPr>
          <p:spPr bwMode="auto">
            <a:xfrm>
              <a:off x="3505" y="1846"/>
              <a:ext cx="312" cy="214"/>
            </a:xfrm>
            <a:custGeom>
              <a:avLst/>
              <a:gdLst>
                <a:gd name="T0" fmla="*/ 5 w 132"/>
                <a:gd name="T1" fmla="*/ 78 h 90"/>
                <a:gd name="T2" fmla="*/ 53 w 132"/>
                <a:gd name="T3" fmla="*/ 41 h 90"/>
                <a:gd name="T4" fmla="*/ 125 w 132"/>
                <a:gd name="T5" fmla="*/ 2 h 90"/>
                <a:gd name="T6" fmla="*/ 131 w 132"/>
                <a:gd name="T7" fmla="*/ 0 h 90"/>
                <a:gd name="T8" fmla="*/ 132 w 132"/>
                <a:gd name="T9" fmla="*/ 1 h 90"/>
                <a:gd name="T10" fmla="*/ 124 w 132"/>
                <a:gd name="T11" fmla="*/ 7 h 90"/>
                <a:gd name="T12" fmla="*/ 81 w 132"/>
                <a:gd name="T13" fmla="*/ 35 h 90"/>
                <a:gd name="T14" fmla="*/ 14 w 132"/>
                <a:gd name="T15" fmla="*/ 82 h 90"/>
                <a:gd name="T16" fmla="*/ 5 w 132"/>
                <a:gd name="T17" fmla="*/ 89 h 90"/>
                <a:gd name="T18" fmla="*/ 1 w 132"/>
                <a:gd name="T19" fmla="*/ 88 h 90"/>
                <a:gd name="T20" fmla="*/ 0 w 132"/>
                <a:gd name="T21" fmla="*/ 85 h 90"/>
                <a:gd name="T22" fmla="*/ 5 w 132"/>
                <a:gd name="T23"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90">
                  <a:moveTo>
                    <a:pt x="5" y="78"/>
                  </a:moveTo>
                  <a:cubicBezTo>
                    <a:pt x="20" y="64"/>
                    <a:pt x="35" y="51"/>
                    <a:pt x="53" y="41"/>
                  </a:cubicBezTo>
                  <a:cubicBezTo>
                    <a:pt x="77" y="27"/>
                    <a:pt x="101" y="15"/>
                    <a:pt x="125" y="2"/>
                  </a:cubicBezTo>
                  <a:cubicBezTo>
                    <a:pt x="127" y="1"/>
                    <a:pt x="129" y="1"/>
                    <a:pt x="131" y="0"/>
                  </a:cubicBezTo>
                  <a:cubicBezTo>
                    <a:pt x="131" y="0"/>
                    <a:pt x="132" y="1"/>
                    <a:pt x="132" y="1"/>
                  </a:cubicBezTo>
                  <a:cubicBezTo>
                    <a:pt x="129" y="3"/>
                    <a:pt x="127" y="6"/>
                    <a:pt x="124" y="7"/>
                  </a:cubicBezTo>
                  <a:cubicBezTo>
                    <a:pt x="110" y="17"/>
                    <a:pt x="96" y="26"/>
                    <a:pt x="81" y="35"/>
                  </a:cubicBezTo>
                  <a:cubicBezTo>
                    <a:pt x="57" y="48"/>
                    <a:pt x="35" y="65"/>
                    <a:pt x="14" y="82"/>
                  </a:cubicBezTo>
                  <a:cubicBezTo>
                    <a:pt x="11" y="85"/>
                    <a:pt x="8" y="87"/>
                    <a:pt x="5" y="89"/>
                  </a:cubicBezTo>
                  <a:cubicBezTo>
                    <a:pt x="4" y="90"/>
                    <a:pt x="2" y="89"/>
                    <a:pt x="1" y="88"/>
                  </a:cubicBezTo>
                  <a:cubicBezTo>
                    <a:pt x="0" y="87"/>
                    <a:pt x="0" y="86"/>
                    <a:pt x="0" y="85"/>
                  </a:cubicBezTo>
                  <a:cubicBezTo>
                    <a:pt x="1" y="83"/>
                    <a:pt x="3" y="79"/>
                    <a:pt x="5" y="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7"/>
            <p:cNvSpPr/>
            <p:nvPr/>
          </p:nvSpPr>
          <p:spPr bwMode="auto">
            <a:xfrm>
              <a:off x="3488" y="1842"/>
              <a:ext cx="256" cy="182"/>
            </a:xfrm>
            <a:custGeom>
              <a:avLst/>
              <a:gdLst>
                <a:gd name="T0" fmla="*/ 2 w 108"/>
                <a:gd name="T1" fmla="*/ 71 h 77"/>
                <a:gd name="T2" fmla="*/ 9 w 108"/>
                <a:gd name="T3" fmla="*/ 60 h 77"/>
                <a:gd name="T4" fmla="*/ 68 w 108"/>
                <a:gd name="T5" fmla="*/ 14 h 77"/>
                <a:gd name="T6" fmla="*/ 108 w 108"/>
                <a:gd name="T7" fmla="*/ 0 h 77"/>
                <a:gd name="T8" fmla="*/ 95 w 108"/>
                <a:gd name="T9" fmla="*/ 11 h 77"/>
                <a:gd name="T10" fmla="*/ 17 w 108"/>
                <a:gd name="T11" fmla="*/ 67 h 77"/>
                <a:gd name="T12" fmla="*/ 7 w 108"/>
                <a:gd name="T13" fmla="*/ 75 h 77"/>
                <a:gd name="T14" fmla="*/ 3 w 108"/>
                <a:gd name="T15" fmla="*/ 77 h 77"/>
                <a:gd name="T16" fmla="*/ 2 w 108"/>
                <a:gd name="T17"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77">
                  <a:moveTo>
                    <a:pt x="2" y="71"/>
                  </a:moveTo>
                  <a:cubicBezTo>
                    <a:pt x="4" y="67"/>
                    <a:pt x="6" y="63"/>
                    <a:pt x="9" y="60"/>
                  </a:cubicBezTo>
                  <a:cubicBezTo>
                    <a:pt x="27" y="43"/>
                    <a:pt x="47" y="27"/>
                    <a:pt x="68" y="14"/>
                  </a:cubicBezTo>
                  <a:cubicBezTo>
                    <a:pt x="80" y="7"/>
                    <a:pt x="94" y="3"/>
                    <a:pt x="108" y="0"/>
                  </a:cubicBezTo>
                  <a:cubicBezTo>
                    <a:pt x="105" y="6"/>
                    <a:pt x="100" y="9"/>
                    <a:pt x="95" y="11"/>
                  </a:cubicBezTo>
                  <a:cubicBezTo>
                    <a:pt x="65" y="24"/>
                    <a:pt x="41" y="46"/>
                    <a:pt x="17" y="67"/>
                  </a:cubicBezTo>
                  <a:cubicBezTo>
                    <a:pt x="14" y="70"/>
                    <a:pt x="10" y="73"/>
                    <a:pt x="7" y="75"/>
                  </a:cubicBezTo>
                  <a:cubicBezTo>
                    <a:pt x="6" y="76"/>
                    <a:pt x="4" y="77"/>
                    <a:pt x="3" y="77"/>
                  </a:cubicBezTo>
                  <a:cubicBezTo>
                    <a:pt x="0" y="76"/>
                    <a:pt x="1" y="73"/>
                    <a:pt x="2"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8"/>
            <p:cNvSpPr>
              <a:spLocks noEditPoints="1"/>
            </p:cNvSpPr>
            <p:nvPr/>
          </p:nvSpPr>
          <p:spPr bwMode="auto">
            <a:xfrm>
              <a:off x="2988" y="585"/>
              <a:ext cx="1728" cy="2571"/>
            </a:xfrm>
            <a:custGeom>
              <a:avLst/>
              <a:gdLst>
                <a:gd name="T0" fmla="*/ 563 w 729"/>
                <a:gd name="T1" fmla="*/ 313 h 1086"/>
                <a:gd name="T2" fmla="*/ 495 w 729"/>
                <a:gd name="T3" fmla="*/ 263 h 1086"/>
                <a:gd name="T4" fmla="*/ 544 w 729"/>
                <a:gd name="T5" fmla="*/ 245 h 1086"/>
                <a:gd name="T6" fmla="*/ 454 w 729"/>
                <a:gd name="T7" fmla="*/ 238 h 1086"/>
                <a:gd name="T8" fmla="*/ 442 w 729"/>
                <a:gd name="T9" fmla="*/ 238 h 1086"/>
                <a:gd name="T10" fmla="*/ 442 w 729"/>
                <a:gd name="T11" fmla="*/ 238 h 1086"/>
                <a:gd name="T12" fmla="*/ 399 w 729"/>
                <a:gd name="T13" fmla="*/ 235 h 1086"/>
                <a:gd name="T14" fmla="*/ 362 w 729"/>
                <a:gd name="T15" fmla="*/ 238 h 1086"/>
                <a:gd name="T16" fmla="*/ 324 w 729"/>
                <a:gd name="T17" fmla="*/ 253 h 1086"/>
                <a:gd name="T18" fmla="*/ 298 w 729"/>
                <a:gd name="T19" fmla="*/ 1062 h 1086"/>
                <a:gd name="T20" fmla="*/ 298 w 729"/>
                <a:gd name="T21" fmla="*/ 1062 h 1086"/>
                <a:gd name="T22" fmla="*/ 337 w 729"/>
                <a:gd name="T23" fmla="*/ 1055 h 1086"/>
                <a:gd name="T24" fmla="*/ 233 w 729"/>
                <a:gd name="T25" fmla="*/ 1034 h 1086"/>
                <a:gd name="T26" fmla="*/ 268 w 729"/>
                <a:gd name="T27" fmla="*/ 223 h 1086"/>
                <a:gd name="T28" fmla="*/ 268 w 729"/>
                <a:gd name="T29" fmla="*/ 223 h 1086"/>
                <a:gd name="T30" fmla="*/ 244 w 729"/>
                <a:gd name="T31" fmla="*/ 680 h 1086"/>
                <a:gd name="T32" fmla="*/ 239 w 729"/>
                <a:gd name="T33" fmla="*/ 880 h 1086"/>
                <a:gd name="T34" fmla="*/ 252 w 729"/>
                <a:gd name="T35" fmla="*/ 688 h 1086"/>
                <a:gd name="T36" fmla="*/ 259 w 729"/>
                <a:gd name="T37" fmla="*/ 229 h 1086"/>
                <a:gd name="T38" fmla="*/ 226 w 729"/>
                <a:gd name="T39" fmla="*/ 736 h 1086"/>
                <a:gd name="T40" fmla="*/ 218 w 729"/>
                <a:gd name="T41" fmla="*/ 868 h 1086"/>
                <a:gd name="T42" fmla="*/ 253 w 729"/>
                <a:gd name="T43" fmla="*/ 1033 h 1086"/>
                <a:gd name="T44" fmla="*/ 221 w 729"/>
                <a:gd name="T45" fmla="*/ 821 h 1086"/>
                <a:gd name="T46" fmla="*/ 221 w 729"/>
                <a:gd name="T47" fmla="*/ 821 h 1086"/>
                <a:gd name="T48" fmla="*/ 198 w 729"/>
                <a:gd name="T49" fmla="*/ 340 h 1086"/>
                <a:gd name="T50" fmla="*/ 150 w 729"/>
                <a:gd name="T51" fmla="*/ 322 h 1086"/>
                <a:gd name="T52" fmla="*/ 145 w 729"/>
                <a:gd name="T53" fmla="*/ 333 h 1086"/>
                <a:gd name="T54" fmla="*/ 136 w 729"/>
                <a:gd name="T55" fmla="*/ 406 h 1086"/>
                <a:gd name="T56" fmla="*/ 29 w 729"/>
                <a:gd name="T57" fmla="*/ 277 h 1086"/>
                <a:gd name="T58" fmla="*/ 148 w 729"/>
                <a:gd name="T59" fmla="*/ 299 h 1086"/>
                <a:gd name="T60" fmla="*/ 575 w 729"/>
                <a:gd name="T61" fmla="*/ 271 h 1086"/>
                <a:gd name="T62" fmla="*/ 401 w 729"/>
                <a:gd name="T63" fmla="*/ 556 h 1086"/>
                <a:gd name="T64" fmla="*/ 263 w 729"/>
                <a:gd name="T65" fmla="*/ 814 h 1086"/>
                <a:gd name="T66" fmla="*/ 408 w 729"/>
                <a:gd name="T67" fmla="*/ 1012 h 1086"/>
                <a:gd name="T68" fmla="*/ 464 w 729"/>
                <a:gd name="T69" fmla="*/ 632 h 1086"/>
                <a:gd name="T70" fmla="*/ 708 w 729"/>
                <a:gd name="T71" fmla="*/ 294 h 1086"/>
                <a:gd name="T72" fmla="*/ 180 w 729"/>
                <a:gd name="T73" fmla="*/ 90 h 1086"/>
                <a:gd name="T74" fmla="*/ 48 w 729"/>
                <a:gd name="T75" fmla="*/ 325 h 1086"/>
                <a:gd name="T76" fmla="*/ 116 w 729"/>
                <a:gd name="T77" fmla="*/ 125 h 1086"/>
                <a:gd name="T78" fmla="*/ 592 w 729"/>
                <a:gd name="T79" fmla="*/ 58 h 1086"/>
                <a:gd name="T80" fmla="*/ 672 w 729"/>
                <a:gd name="T81" fmla="*/ 478 h 1086"/>
                <a:gd name="T82" fmla="*/ 430 w 729"/>
                <a:gd name="T83" fmla="*/ 767 h 1086"/>
                <a:gd name="T84" fmla="*/ 417 w 729"/>
                <a:gd name="T85" fmla="*/ 1052 h 1086"/>
                <a:gd name="T86" fmla="*/ 244 w 729"/>
                <a:gd name="T87" fmla="*/ 1085 h 1086"/>
                <a:gd name="T88" fmla="*/ 218 w 729"/>
                <a:gd name="T89" fmla="*/ 695 h 1086"/>
                <a:gd name="T90" fmla="*/ 506 w 729"/>
                <a:gd name="T91" fmla="*/ 449 h 1086"/>
                <a:gd name="T92" fmla="*/ 472 w 729"/>
                <a:gd name="T93" fmla="*/ 271 h 1086"/>
                <a:gd name="T94" fmla="*/ 157 w 729"/>
                <a:gd name="T95" fmla="*/ 405 h 1086"/>
                <a:gd name="T96" fmla="*/ 12 w 729"/>
                <a:gd name="T97" fmla="*/ 360 h 1086"/>
                <a:gd name="T98" fmla="*/ 76 w 729"/>
                <a:gd name="T99" fmla="*/ 358 h 1086"/>
                <a:gd name="T100" fmla="*/ 103 w 729"/>
                <a:gd name="T101" fmla="*/ 379 h 1086"/>
                <a:gd name="T102" fmla="*/ 58 w 729"/>
                <a:gd name="T103" fmla="*/ 381 h 1086"/>
                <a:gd name="T104" fmla="*/ 222 w 729"/>
                <a:gd name="T105" fmla="*/ 95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1086">
                  <a:moveTo>
                    <a:pt x="557" y="292"/>
                  </a:moveTo>
                  <a:cubicBezTo>
                    <a:pt x="553" y="297"/>
                    <a:pt x="548" y="302"/>
                    <a:pt x="544" y="308"/>
                  </a:cubicBezTo>
                  <a:cubicBezTo>
                    <a:pt x="549" y="317"/>
                    <a:pt x="554" y="326"/>
                    <a:pt x="560" y="334"/>
                  </a:cubicBezTo>
                  <a:cubicBezTo>
                    <a:pt x="561" y="334"/>
                    <a:pt x="562" y="334"/>
                    <a:pt x="563" y="333"/>
                  </a:cubicBezTo>
                  <a:cubicBezTo>
                    <a:pt x="563" y="327"/>
                    <a:pt x="563" y="320"/>
                    <a:pt x="563" y="313"/>
                  </a:cubicBezTo>
                  <a:cubicBezTo>
                    <a:pt x="563" y="301"/>
                    <a:pt x="562" y="300"/>
                    <a:pt x="557" y="292"/>
                  </a:cubicBezTo>
                  <a:moveTo>
                    <a:pt x="516" y="271"/>
                  </a:moveTo>
                  <a:cubicBezTo>
                    <a:pt x="523" y="260"/>
                    <a:pt x="531" y="248"/>
                    <a:pt x="539" y="237"/>
                  </a:cubicBezTo>
                  <a:cubicBezTo>
                    <a:pt x="532" y="227"/>
                    <a:pt x="526" y="217"/>
                    <a:pt x="517" y="210"/>
                  </a:cubicBezTo>
                  <a:cubicBezTo>
                    <a:pt x="502" y="238"/>
                    <a:pt x="496" y="253"/>
                    <a:pt x="495" y="263"/>
                  </a:cubicBezTo>
                  <a:cubicBezTo>
                    <a:pt x="500" y="267"/>
                    <a:pt x="505" y="272"/>
                    <a:pt x="512" y="277"/>
                  </a:cubicBezTo>
                  <a:cubicBezTo>
                    <a:pt x="513" y="274"/>
                    <a:pt x="515" y="273"/>
                    <a:pt x="516" y="271"/>
                  </a:cubicBezTo>
                  <a:moveTo>
                    <a:pt x="534" y="299"/>
                  </a:moveTo>
                  <a:cubicBezTo>
                    <a:pt x="544" y="291"/>
                    <a:pt x="551" y="284"/>
                    <a:pt x="557" y="275"/>
                  </a:cubicBezTo>
                  <a:cubicBezTo>
                    <a:pt x="554" y="265"/>
                    <a:pt x="552" y="255"/>
                    <a:pt x="544" y="245"/>
                  </a:cubicBezTo>
                  <a:cubicBezTo>
                    <a:pt x="536" y="260"/>
                    <a:pt x="527" y="271"/>
                    <a:pt x="520" y="285"/>
                  </a:cubicBezTo>
                  <a:cubicBezTo>
                    <a:pt x="525" y="289"/>
                    <a:pt x="529" y="294"/>
                    <a:pt x="534" y="299"/>
                  </a:cubicBezTo>
                  <a:moveTo>
                    <a:pt x="471" y="180"/>
                  </a:moveTo>
                  <a:cubicBezTo>
                    <a:pt x="466" y="197"/>
                    <a:pt x="461" y="213"/>
                    <a:pt x="457" y="229"/>
                  </a:cubicBezTo>
                  <a:cubicBezTo>
                    <a:pt x="456" y="232"/>
                    <a:pt x="455" y="235"/>
                    <a:pt x="454" y="238"/>
                  </a:cubicBezTo>
                  <a:cubicBezTo>
                    <a:pt x="454" y="239"/>
                    <a:pt x="455" y="240"/>
                    <a:pt x="455" y="242"/>
                  </a:cubicBezTo>
                  <a:cubicBezTo>
                    <a:pt x="465" y="247"/>
                    <a:pt x="474" y="251"/>
                    <a:pt x="484" y="255"/>
                  </a:cubicBezTo>
                  <a:cubicBezTo>
                    <a:pt x="493" y="237"/>
                    <a:pt x="503" y="220"/>
                    <a:pt x="509" y="201"/>
                  </a:cubicBezTo>
                  <a:cubicBezTo>
                    <a:pt x="498" y="191"/>
                    <a:pt x="486" y="185"/>
                    <a:pt x="471" y="180"/>
                  </a:cubicBezTo>
                  <a:moveTo>
                    <a:pt x="442" y="238"/>
                  </a:moveTo>
                  <a:cubicBezTo>
                    <a:pt x="451" y="217"/>
                    <a:pt x="460" y="189"/>
                    <a:pt x="460" y="177"/>
                  </a:cubicBezTo>
                  <a:cubicBezTo>
                    <a:pt x="447" y="173"/>
                    <a:pt x="433" y="170"/>
                    <a:pt x="419" y="173"/>
                  </a:cubicBezTo>
                  <a:cubicBezTo>
                    <a:pt x="417" y="184"/>
                    <a:pt x="416" y="194"/>
                    <a:pt x="416" y="204"/>
                  </a:cubicBezTo>
                  <a:cubicBezTo>
                    <a:pt x="415" y="214"/>
                    <a:pt x="410" y="224"/>
                    <a:pt x="414" y="235"/>
                  </a:cubicBezTo>
                  <a:cubicBezTo>
                    <a:pt x="423" y="236"/>
                    <a:pt x="432" y="237"/>
                    <a:pt x="442" y="238"/>
                  </a:cubicBezTo>
                  <a:moveTo>
                    <a:pt x="373" y="1051"/>
                  </a:moveTo>
                  <a:cubicBezTo>
                    <a:pt x="372" y="1056"/>
                    <a:pt x="371" y="1060"/>
                    <a:pt x="370" y="1066"/>
                  </a:cubicBezTo>
                  <a:cubicBezTo>
                    <a:pt x="381" y="1064"/>
                    <a:pt x="383" y="1058"/>
                    <a:pt x="386" y="1051"/>
                  </a:cubicBezTo>
                  <a:lnTo>
                    <a:pt x="373" y="1051"/>
                  </a:lnTo>
                  <a:close/>
                  <a:moveTo>
                    <a:pt x="399" y="235"/>
                  </a:moveTo>
                  <a:cubicBezTo>
                    <a:pt x="406" y="208"/>
                    <a:pt x="409" y="184"/>
                    <a:pt x="406" y="173"/>
                  </a:cubicBezTo>
                  <a:cubicBezTo>
                    <a:pt x="391" y="174"/>
                    <a:pt x="376" y="175"/>
                    <a:pt x="363" y="180"/>
                  </a:cubicBezTo>
                  <a:cubicBezTo>
                    <a:pt x="362" y="182"/>
                    <a:pt x="361" y="183"/>
                    <a:pt x="361" y="184"/>
                  </a:cubicBezTo>
                  <a:cubicBezTo>
                    <a:pt x="362" y="201"/>
                    <a:pt x="362" y="218"/>
                    <a:pt x="362" y="235"/>
                  </a:cubicBezTo>
                  <a:cubicBezTo>
                    <a:pt x="362" y="236"/>
                    <a:pt x="362" y="237"/>
                    <a:pt x="362" y="238"/>
                  </a:cubicBezTo>
                  <a:cubicBezTo>
                    <a:pt x="363" y="238"/>
                    <a:pt x="363" y="238"/>
                    <a:pt x="363" y="239"/>
                  </a:cubicBezTo>
                  <a:cubicBezTo>
                    <a:pt x="363" y="239"/>
                    <a:pt x="364" y="240"/>
                    <a:pt x="364" y="241"/>
                  </a:cubicBezTo>
                  <a:cubicBezTo>
                    <a:pt x="376" y="240"/>
                    <a:pt x="388" y="238"/>
                    <a:pt x="399" y="235"/>
                  </a:cubicBezTo>
                  <a:moveTo>
                    <a:pt x="319" y="226"/>
                  </a:moveTo>
                  <a:cubicBezTo>
                    <a:pt x="321" y="235"/>
                    <a:pt x="318" y="245"/>
                    <a:pt x="324" y="253"/>
                  </a:cubicBezTo>
                  <a:cubicBezTo>
                    <a:pt x="334" y="250"/>
                    <a:pt x="343" y="248"/>
                    <a:pt x="351" y="244"/>
                  </a:cubicBezTo>
                  <a:cubicBezTo>
                    <a:pt x="351" y="224"/>
                    <a:pt x="355" y="204"/>
                    <a:pt x="352" y="183"/>
                  </a:cubicBezTo>
                  <a:cubicBezTo>
                    <a:pt x="338" y="187"/>
                    <a:pt x="326" y="192"/>
                    <a:pt x="315" y="198"/>
                  </a:cubicBezTo>
                  <a:cubicBezTo>
                    <a:pt x="316" y="209"/>
                    <a:pt x="318" y="217"/>
                    <a:pt x="319" y="226"/>
                  </a:cubicBezTo>
                  <a:moveTo>
                    <a:pt x="298" y="1062"/>
                  </a:moveTo>
                  <a:cubicBezTo>
                    <a:pt x="297" y="1062"/>
                    <a:pt x="298" y="1064"/>
                    <a:pt x="299" y="1064"/>
                  </a:cubicBezTo>
                  <a:cubicBezTo>
                    <a:pt x="306" y="1066"/>
                    <a:pt x="313" y="1066"/>
                    <a:pt x="319" y="1064"/>
                  </a:cubicBezTo>
                  <a:cubicBezTo>
                    <a:pt x="321" y="1063"/>
                    <a:pt x="321" y="1060"/>
                    <a:pt x="323" y="1057"/>
                  </a:cubicBezTo>
                  <a:cubicBezTo>
                    <a:pt x="314" y="1057"/>
                    <a:pt x="307" y="1056"/>
                    <a:pt x="300" y="1058"/>
                  </a:cubicBezTo>
                  <a:cubicBezTo>
                    <a:pt x="299" y="1059"/>
                    <a:pt x="298" y="1061"/>
                    <a:pt x="298" y="1062"/>
                  </a:cubicBezTo>
                  <a:moveTo>
                    <a:pt x="337" y="1055"/>
                  </a:moveTo>
                  <a:cubicBezTo>
                    <a:pt x="333" y="1056"/>
                    <a:pt x="333" y="1057"/>
                    <a:pt x="333" y="1065"/>
                  </a:cubicBezTo>
                  <a:cubicBezTo>
                    <a:pt x="341" y="1066"/>
                    <a:pt x="349" y="1068"/>
                    <a:pt x="358" y="1065"/>
                  </a:cubicBezTo>
                  <a:cubicBezTo>
                    <a:pt x="359" y="1062"/>
                    <a:pt x="360" y="1058"/>
                    <a:pt x="361" y="1055"/>
                  </a:cubicBezTo>
                  <a:cubicBezTo>
                    <a:pt x="353" y="1053"/>
                    <a:pt x="345" y="1054"/>
                    <a:pt x="337" y="1055"/>
                  </a:cubicBezTo>
                  <a:moveTo>
                    <a:pt x="287" y="1062"/>
                  </a:moveTo>
                  <a:cubicBezTo>
                    <a:pt x="285" y="1057"/>
                    <a:pt x="281" y="1057"/>
                    <a:pt x="277" y="1058"/>
                  </a:cubicBezTo>
                  <a:cubicBezTo>
                    <a:pt x="275" y="1058"/>
                    <a:pt x="273" y="1060"/>
                    <a:pt x="273" y="1064"/>
                  </a:cubicBezTo>
                  <a:cubicBezTo>
                    <a:pt x="278" y="1066"/>
                    <a:pt x="283" y="1067"/>
                    <a:pt x="287" y="1062"/>
                  </a:cubicBezTo>
                  <a:moveTo>
                    <a:pt x="233" y="1034"/>
                  </a:moveTo>
                  <a:cubicBezTo>
                    <a:pt x="240" y="1030"/>
                    <a:pt x="246" y="1028"/>
                    <a:pt x="251" y="1022"/>
                  </a:cubicBezTo>
                  <a:cubicBezTo>
                    <a:pt x="250" y="1015"/>
                    <a:pt x="249" y="1009"/>
                    <a:pt x="247" y="1002"/>
                  </a:cubicBezTo>
                  <a:cubicBezTo>
                    <a:pt x="238" y="1004"/>
                    <a:pt x="238" y="1004"/>
                    <a:pt x="229" y="1011"/>
                  </a:cubicBezTo>
                  <a:cubicBezTo>
                    <a:pt x="229" y="1018"/>
                    <a:pt x="230" y="1025"/>
                    <a:pt x="233" y="1034"/>
                  </a:cubicBezTo>
                  <a:moveTo>
                    <a:pt x="268" y="223"/>
                  </a:moveTo>
                  <a:cubicBezTo>
                    <a:pt x="271" y="241"/>
                    <a:pt x="274" y="257"/>
                    <a:pt x="278" y="276"/>
                  </a:cubicBezTo>
                  <a:cubicBezTo>
                    <a:pt x="290" y="270"/>
                    <a:pt x="299" y="265"/>
                    <a:pt x="309" y="260"/>
                  </a:cubicBezTo>
                  <a:cubicBezTo>
                    <a:pt x="310" y="259"/>
                    <a:pt x="310" y="258"/>
                    <a:pt x="311" y="257"/>
                  </a:cubicBezTo>
                  <a:cubicBezTo>
                    <a:pt x="310" y="228"/>
                    <a:pt x="308" y="212"/>
                    <a:pt x="303" y="203"/>
                  </a:cubicBezTo>
                  <a:cubicBezTo>
                    <a:pt x="291" y="209"/>
                    <a:pt x="278" y="214"/>
                    <a:pt x="268" y="223"/>
                  </a:cubicBezTo>
                  <a:moveTo>
                    <a:pt x="244" y="680"/>
                  </a:moveTo>
                  <a:cubicBezTo>
                    <a:pt x="246" y="679"/>
                    <a:pt x="248" y="679"/>
                    <a:pt x="251" y="678"/>
                  </a:cubicBezTo>
                  <a:cubicBezTo>
                    <a:pt x="253" y="678"/>
                    <a:pt x="254" y="677"/>
                    <a:pt x="256" y="675"/>
                  </a:cubicBezTo>
                  <a:cubicBezTo>
                    <a:pt x="259" y="667"/>
                    <a:pt x="261" y="659"/>
                    <a:pt x="263" y="648"/>
                  </a:cubicBezTo>
                  <a:cubicBezTo>
                    <a:pt x="249" y="661"/>
                    <a:pt x="244" y="669"/>
                    <a:pt x="244" y="680"/>
                  </a:cubicBezTo>
                  <a:moveTo>
                    <a:pt x="239" y="880"/>
                  </a:moveTo>
                  <a:cubicBezTo>
                    <a:pt x="232" y="882"/>
                    <a:pt x="225" y="885"/>
                    <a:pt x="219" y="890"/>
                  </a:cubicBezTo>
                  <a:cubicBezTo>
                    <a:pt x="218" y="906"/>
                    <a:pt x="219" y="922"/>
                    <a:pt x="221" y="940"/>
                  </a:cubicBezTo>
                  <a:cubicBezTo>
                    <a:pt x="229" y="936"/>
                    <a:pt x="236" y="933"/>
                    <a:pt x="241" y="930"/>
                  </a:cubicBezTo>
                  <a:cubicBezTo>
                    <a:pt x="243" y="908"/>
                    <a:pt x="242" y="891"/>
                    <a:pt x="239" y="880"/>
                  </a:cubicBezTo>
                  <a:moveTo>
                    <a:pt x="252" y="688"/>
                  </a:moveTo>
                  <a:cubicBezTo>
                    <a:pt x="246" y="690"/>
                    <a:pt x="241" y="691"/>
                    <a:pt x="236" y="693"/>
                  </a:cubicBezTo>
                  <a:cubicBezTo>
                    <a:pt x="233" y="702"/>
                    <a:pt x="229" y="710"/>
                    <a:pt x="229" y="721"/>
                  </a:cubicBezTo>
                  <a:cubicBezTo>
                    <a:pt x="237" y="717"/>
                    <a:pt x="244" y="716"/>
                    <a:pt x="250" y="711"/>
                  </a:cubicBezTo>
                  <a:cubicBezTo>
                    <a:pt x="251" y="704"/>
                    <a:pt x="254" y="696"/>
                    <a:pt x="252" y="688"/>
                  </a:cubicBezTo>
                  <a:moveTo>
                    <a:pt x="259" y="229"/>
                  </a:moveTo>
                  <a:cubicBezTo>
                    <a:pt x="246" y="235"/>
                    <a:pt x="234" y="244"/>
                    <a:pt x="226" y="253"/>
                  </a:cubicBezTo>
                  <a:cubicBezTo>
                    <a:pt x="230" y="269"/>
                    <a:pt x="233" y="286"/>
                    <a:pt x="237" y="304"/>
                  </a:cubicBezTo>
                  <a:cubicBezTo>
                    <a:pt x="249" y="297"/>
                    <a:pt x="259" y="290"/>
                    <a:pt x="268" y="282"/>
                  </a:cubicBezTo>
                  <a:cubicBezTo>
                    <a:pt x="266" y="264"/>
                    <a:pt x="264" y="247"/>
                    <a:pt x="259" y="229"/>
                  </a:cubicBezTo>
                  <a:moveTo>
                    <a:pt x="224" y="774"/>
                  </a:moveTo>
                  <a:cubicBezTo>
                    <a:pt x="232" y="772"/>
                    <a:pt x="237" y="768"/>
                    <a:pt x="244" y="764"/>
                  </a:cubicBezTo>
                  <a:cubicBezTo>
                    <a:pt x="245" y="754"/>
                    <a:pt x="246" y="745"/>
                    <a:pt x="247" y="736"/>
                  </a:cubicBezTo>
                  <a:cubicBezTo>
                    <a:pt x="247" y="734"/>
                    <a:pt x="246" y="732"/>
                    <a:pt x="246" y="729"/>
                  </a:cubicBezTo>
                  <a:cubicBezTo>
                    <a:pt x="238" y="730"/>
                    <a:pt x="232" y="732"/>
                    <a:pt x="226" y="736"/>
                  </a:cubicBezTo>
                  <a:cubicBezTo>
                    <a:pt x="225" y="748"/>
                    <a:pt x="222" y="760"/>
                    <a:pt x="224" y="774"/>
                  </a:cubicBezTo>
                  <a:moveTo>
                    <a:pt x="241" y="823"/>
                  </a:moveTo>
                  <a:cubicBezTo>
                    <a:pt x="234" y="822"/>
                    <a:pt x="229" y="827"/>
                    <a:pt x="224" y="830"/>
                  </a:cubicBezTo>
                  <a:cubicBezTo>
                    <a:pt x="220" y="832"/>
                    <a:pt x="218" y="836"/>
                    <a:pt x="218" y="840"/>
                  </a:cubicBezTo>
                  <a:cubicBezTo>
                    <a:pt x="219" y="850"/>
                    <a:pt x="218" y="859"/>
                    <a:pt x="218" y="868"/>
                  </a:cubicBezTo>
                  <a:cubicBezTo>
                    <a:pt x="218" y="871"/>
                    <a:pt x="219" y="873"/>
                    <a:pt x="219" y="876"/>
                  </a:cubicBezTo>
                  <a:cubicBezTo>
                    <a:pt x="223" y="875"/>
                    <a:pt x="226" y="874"/>
                    <a:pt x="229" y="872"/>
                  </a:cubicBezTo>
                  <a:cubicBezTo>
                    <a:pt x="233" y="870"/>
                    <a:pt x="237" y="868"/>
                    <a:pt x="241" y="865"/>
                  </a:cubicBezTo>
                  <a:lnTo>
                    <a:pt x="241" y="823"/>
                  </a:lnTo>
                  <a:close/>
                  <a:moveTo>
                    <a:pt x="253" y="1033"/>
                  </a:moveTo>
                  <a:cubicBezTo>
                    <a:pt x="246" y="1038"/>
                    <a:pt x="240" y="1041"/>
                    <a:pt x="236" y="1046"/>
                  </a:cubicBezTo>
                  <a:cubicBezTo>
                    <a:pt x="235" y="1051"/>
                    <a:pt x="236" y="1056"/>
                    <a:pt x="240" y="1058"/>
                  </a:cubicBezTo>
                  <a:cubicBezTo>
                    <a:pt x="248" y="1056"/>
                    <a:pt x="253" y="1052"/>
                    <a:pt x="259" y="1046"/>
                  </a:cubicBezTo>
                  <a:cubicBezTo>
                    <a:pt x="257" y="1042"/>
                    <a:pt x="255" y="1038"/>
                    <a:pt x="253" y="1033"/>
                  </a:cubicBezTo>
                  <a:moveTo>
                    <a:pt x="221" y="821"/>
                  </a:moveTo>
                  <a:cubicBezTo>
                    <a:pt x="229" y="818"/>
                    <a:pt x="236" y="814"/>
                    <a:pt x="242" y="809"/>
                  </a:cubicBezTo>
                  <a:cubicBezTo>
                    <a:pt x="242" y="804"/>
                    <a:pt x="243" y="799"/>
                    <a:pt x="243" y="794"/>
                  </a:cubicBezTo>
                  <a:cubicBezTo>
                    <a:pt x="243" y="789"/>
                    <a:pt x="245" y="784"/>
                    <a:pt x="241" y="778"/>
                  </a:cubicBezTo>
                  <a:cubicBezTo>
                    <a:pt x="234" y="782"/>
                    <a:pt x="227" y="784"/>
                    <a:pt x="221" y="789"/>
                  </a:cubicBezTo>
                  <a:cubicBezTo>
                    <a:pt x="221" y="799"/>
                    <a:pt x="219" y="809"/>
                    <a:pt x="221" y="821"/>
                  </a:cubicBezTo>
                  <a:moveTo>
                    <a:pt x="227" y="311"/>
                  </a:moveTo>
                  <a:cubicBezTo>
                    <a:pt x="223" y="294"/>
                    <a:pt x="223" y="277"/>
                    <a:pt x="218" y="260"/>
                  </a:cubicBezTo>
                  <a:cubicBezTo>
                    <a:pt x="206" y="267"/>
                    <a:pt x="198" y="276"/>
                    <a:pt x="188" y="284"/>
                  </a:cubicBezTo>
                  <a:cubicBezTo>
                    <a:pt x="189" y="294"/>
                    <a:pt x="190" y="303"/>
                    <a:pt x="192" y="312"/>
                  </a:cubicBezTo>
                  <a:cubicBezTo>
                    <a:pt x="194" y="321"/>
                    <a:pt x="192" y="330"/>
                    <a:pt x="198" y="340"/>
                  </a:cubicBezTo>
                  <a:cubicBezTo>
                    <a:pt x="208" y="330"/>
                    <a:pt x="217" y="321"/>
                    <a:pt x="227" y="311"/>
                  </a:cubicBezTo>
                  <a:moveTo>
                    <a:pt x="187" y="352"/>
                  </a:moveTo>
                  <a:cubicBezTo>
                    <a:pt x="186" y="342"/>
                    <a:pt x="185" y="333"/>
                    <a:pt x="183" y="324"/>
                  </a:cubicBezTo>
                  <a:cubicBezTo>
                    <a:pt x="182" y="314"/>
                    <a:pt x="184" y="304"/>
                    <a:pt x="179" y="294"/>
                  </a:cubicBezTo>
                  <a:cubicBezTo>
                    <a:pt x="168" y="303"/>
                    <a:pt x="159" y="312"/>
                    <a:pt x="150" y="322"/>
                  </a:cubicBezTo>
                  <a:cubicBezTo>
                    <a:pt x="152" y="331"/>
                    <a:pt x="155" y="340"/>
                    <a:pt x="157" y="350"/>
                  </a:cubicBezTo>
                  <a:cubicBezTo>
                    <a:pt x="159" y="359"/>
                    <a:pt x="158" y="368"/>
                    <a:pt x="162" y="377"/>
                  </a:cubicBezTo>
                  <a:cubicBezTo>
                    <a:pt x="164" y="377"/>
                    <a:pt x="165" y="376"/>
                    <a:pt x="166" y="375"/>
                  </a:cubicBezTo>
                  <a:cubicBezTo>
                    <a:pt x="173" y="368"/>
                    <a:pt x="180" y="360"/>
                    <a:pt x="187" y="352"/>
                  </a:cubicBezTo>
                  <a:moveTo>
                    <a:pt x="145" y="333"/>
                  </a:moveTo>
                  <a:cubicBezTo>
                    <a:pt x="143" y="333"/>
                    <a:pt x="143" y="333"/>
                    <a:pt x="142" y="333"/>
                  </a:cubicBezTo>
                  <a:cubicBezTo>
                    <a:pt x="134" y="342"/>
                    <a:pt x="128" y="353"/>
                    <a:pt x="127" y="366"/>
                  </a:cubicBezTo>
                  <a:cubicBezTo>
                    <a:pt x="126" y="382"/>
                    <a:pt x="125" y="399"/>
                    <a:pt x="120" y="416"/>
                  </a:cubicBezTo>
                  <a:cubicBezTo>
                    <a:pt x="119" y="417"/>
                    <a:pt x="120" y="419"/>
                    <a:pt x="120" y="423"/>
                  </a:cubicBezTo>
                  <a:cubicBezTo>
                    <a:pt x="127" y="418"/>
                    <a:pt x="131" y="411"/>
                    <a:pt x="136" y="406"/>
                  </a:cubicBezTo>
                  <a:cubicBezTo>
                    <a:pt x="141" y="400"/>
                    <a:pt x="147" y="394"/>
                    <a:pt x="152" y="388"/>
                  </a:cubicBezTo>
                  <a:cubicBezTo>
                    <a:pt x="149" y="370"/>
                    <a:pt x="150" y="351"/>
                    <a:pt x="145" y="333"/>
                  </a:cubicBezTo>
                  <a:moveTo>
                    <a:pt x="92" y="169"/>
                  </a:moveTo>
                  <a:cubicBezTo>
                    <a:pt x="68" y="197"/>
                    <a:pt x="49" y="228"/>
                    <a:pt x="34" y="261"/>
                  </a:cubicBezTo>
                  <a:cubicBezTo>
                    <a:pt x="31" y="266"/>
                    <a:pt x="28" y="271"/>
                    <a:pt x="29" y="277"/>
                  </a:cubicBezTo>
                  <a:cubicBezTo>
                    <a:pt x="35" y="284"/>
                    <a:pt x="40" y="291"/>
                    <a:pt x="46" y="298"/>
                  </a:cubicBezTo>
                  <a:cubicBezTo>
                    <a:pt x="62" y="317"/>
                    <a:pt x="78" y="335"/>
                    <a:pt x="97" y="351"/>
                  </a:cubicBezTo>
                  <a:cubicBezTo>
                    <a:pt x="100" y="354"/>
                    <a:pt x="103" y="356"/>
                    <a:pt x="107" y="358"/>
                  </a:cubicBezTo>
                  <a:cubicBezTo>
                    <a:pt x="108" y="355"/>
                    <a:pt x="110" y="353"/>
                    <a:pt x="111" y="351"/>
                  </a:cubicBezTo>
                  <a:cubicBezTo>
                    <a:pt x="119" y="331"/>
                    <a:pt x="132" y="314"/>
                    <a:pt x="148" y="299"/>
                  </a:cubicBezTo>
                  <a:cubicBezTo>
                    <a:pt x="162" y="284"/>
                    <a:pt x="177" y="270"/>
                    <a:pt x="192" y="256"/>
                  </a:cubicBezTo>
                  <a:cubicBezTo>
                    <a:pt x="234" y="218"/>
                    <a:pt x="281" y="190"/>
                    <a:pt x="334" y="170"/>
                  </a:cubicBezTo>
                  <a:cubicBezTo>
                    <a:pt x="368" y="157"/>
                    <a:pt x="403" y="151"/>
                    <a:pt x="439" y="155"/>
                  </a:cubicBezTo>
                  <a:cubicBezTo>
                    <a:pt x="507" y="161"/>
                    <a:pt x="547" y="201"/>
                    <a:pt x="572" y="261"/>
                  </a:cubicBezTo>
                  <a:cubicBezTo>
                    <a:pt x="573" y="264"/>
                    <a:pt x="574" y="268"/>
                    <a:pt x="575" y="271"/>
                  </a:cubicBezTo>
                  <a:cubicBezTo>
                    <a:pt x="580" y="291"/>
                    <a:pt x="581" y="312"/>
                    <a:pt x="581" y="332"/>
                  </a:cubicBezTo>
                  <a:cubicBezTo>
                    <a:pt x="580" y="362"/>
                    <a:pt x="573" y="391"/>
                    <a:pt x="556" y="416"/>
                  </a:cubicBezTo>
                  <a:cubicBezTo>
                    <a:pt x="541" y="440"/>
                    <a:pt x="523" y="462"/>
                    <a:pt x="502" y="481"/>
                  </a:cubicBezTo>
                  <a:cubicBezTo>
                    <a:pt x="492" y="490"/>
                    <a:pt x="482" y="498"/>
                    <a:pt x="472" y="507"/>
                  </a:cubicBezTo>
                  <a:cubicBezTo>
                    <a:pt x="451" y="526"/>
                    <a:pt x="426" y="542"/>
                    <a:pt x="401" y="556"/>
                  </a:cubicBezTo>
                  <a:cubicBezTo>
                    <a:pt x="381" y="566"/>
                    <a:pt x="362" y="577"/>
                    <a:pt x="343" y="588"/>
                  </a:cubicBezTo>
                  <a:cubicBezTo>
                    <a:pt x="335" y="592"/>
                    <a:pt x="328" y="596"/>
                    <a:pt x="321" y="601"/>
                  </a:cubicBezTo>
                  <a:cubicBezTo>
                    <a:pt x="307" y="610"/>
                    <a:pt x="298" y="622"/>
                    <a:pt x="291" y="637"/>
                  </a:cubicBezTo>
                  <a:cubicBezTo>
                    <a:pt x="283" y="655"/>
                    <a:pt x="278" y="674"/>
                    <a:pt x="275" y="693"/>
                  </a:cubicBezTo>
                  <a:cubicBezTo>
                    <a:pt x="267" y="733"/>
                    <a:pt x="264" y="774"/>
                    <a:pt x="263" y="814"/>
                  </a:cubicBezTo>
                  <a:cubicBezTo>
                    <a:pt x="262" y="865"/>
                    <a:pt x="261" y="916"/>
                    <a:pt x="266" y="967"/>
                  </a:cubicBezTo>
                  <a:cubicBezTo>
                    <a:pt x="267" y="985"/>
                    <a:pt x="270" y="1004"/>
                    <a:pt x="273" y="1022"/>
                  </a:cubicBezTo>
                  <a:cubicBezTo>
                    <a:pt x="277" y="1043"/>
                    <a:pt x="279" y="1044"/>
                    <a:pt x="300" y="1041"/>
                  </a:cubicBezTo>
                  <a:cubicBezTo>
                    <a:pt x="331" y="1037"/>
                    <a:pt x="362" y="1033"/>
                    <a:pt x="392" y="1029"/>
                  </a:cubicBezTo>
                  <a:cubicBezTo>
                    <a:pt x="407" y="1027"/>
                    <a:pt x="407" y="1027"/>
                    <a:pt x="408" y="1012"/>
                  </a:cubicBezTo>
                  <a:cubicBezTo>
                    <a:pt x="410" y="986"/>
                    <a:pt x="408" y="959"/>
                    <a:pt x="406" y="933"/>
                  </a:cubicBezTo>
                  <a:cubicBezTo>
                    <a:pt x="403" y="896"/>
                    <a:pt x="402" y="860"/>
                    <a:pt x="405" y="823"/>
                  </a:cubicBezTo>
                  <a:cubicBezTo>
                    <a:pt x="406" y="804"/>
                    <a:pt x="407" y="784"/>
                    <a:pt x="408" y="765"/>
                  </a:cubicBezTo>
                  <a:cubicBezTo>
                    <a:pt x="410" y="738"/>
                    <a:pt x="415" y="713"/>
                    <a:pt x="425" y="688"/>
                  </a:cubicBezTo>
                  <a:cubicBezTo>
                    <a:pt x="433" y="666"/>
                    <a:pt x="446" y="647"/>
                    <a:pt x="464" y="632"/>
                  </a:cubicBezTo>
                  <a:cubicBezTo>
                    <a:pt x="471" y="626"/>
                    <a:pt x="478" y="622"/>
                    <a:pt x="485" y="617"/>
                  </a:cubicBezTo>
                  <a:cubicBezTo>
                    <a:pt x="516" y="593"/>
                    <a:pt x="548" y="571"/>
                    <a:pt x="579" y="547"/>
                  </a:cubicBezTo>
                  <a:cubicBezTo>
                    <a:pt x="610" y="523"/>
                    <a:pt x="637" y="494"/>
                    <a:pt x="660" y="461"/>
                  </a:cubicBezTo>
                  <a:cubicBezTo>
                    <a:pt x="668" y="449"/>
                    <a:pt x="676" y="437"/>
                    <a:pt x="681" y="424"/>
                  </a:cubicBezTo>
                  <a:cubicBezTo>
                    <a:pt x="698" y="382"/>
                    <a:pt x="710" y="339"/>
                    <a:pt x="708" y="294"/>
                  </a:cubicBezTo>
                  <a:cubicBezTo>
                    <a:pt x="706" y="247"/>
                    <a:pt x="694" y="203"/>
                    <a:pt x="669" y="163"/>
                  </a:cubicBezTo>
                  <a:cubicBezTo>
                    <a:pt x="639" y="115"/>
                    <a:pt x="599" y="77"/>
                    <a:pt x="547" y="51"/>
                  </a:cubicBezTo>
                  <a:cubicBezTo>
                    <a:pt x="509" y="33"/>
                    <a:pt x="469" y="21"/>
                    <a:pt x="427" y="19"/>
                  </a:cubicBezTo>
                  <a:cubicBezTo>
                    <a:pt x="376" y="15"/>
                    <a:pt x="327" y="24"/>
                    <a:pt x="278" y="40"/>
                  </a:cubicBezTo>
                  <a:cubicBezTo>
                    <a:pt x="243" y="52"/>
                    <a:pt x="211" y="70"/>
                    <a:pt x="180" y="90"/>
                  </a:cubicBezTo>
                  <a:cubicBezTo>
                    <a:pt x="170" y="97"/>
                    <a:pt x="160" y="104"/>
                    <a:pt x="151" y="112"/>
                  </a:cubicBezTo>
                  <a:cubicBezTo>
                    <a:pt x="136" y="125"/>
                    <a:pt x="123" y="138"/>
                    <a:pt x="109" y="152"/>
                  </a:cubicBezTo>
                  <a:cubicBezTo>
                    <a:pt x="103" y="157"/>
                    <a:pt x="97" y="163"/>
                    <a:pt x="92" y="169"/>
                  </a:cubicBezTo>
                  <a:moveTo>
                    <a:pt x="34" y="360"/>
                  </a:moveTo>
                  <a:cubicBezTo>
                    <a:pt x="39" y="348"/>
                    <a:pt x="44" y="337"/>
                    <a:pt x="48" y="325"/>
                  </a:cubicBezTo>
                  <a:cubicBezTo>
                    <a:pt x="42" y="316"/>
                    <a:pt x="37" y="306"/>
                    <a:pt x="26" y="301"/>
                  </a:cubicBezTo>
                  <a:cubicBezTo>
                    <a:pt x="23" y="315"/>
                    <a:pt x="23" y="328"/>
                    <a:pt x="22" y="342"/>
                  </a:cubicBezTo>
                  <a:cubicBezTo>
                    <a:pt x="22" y="350"/>
                    <a:pt x="25" y="356"/>
                    <a:pt x="34" y="360"/>
                  </a:cubicBezTo>
                  <a:moveTo>
                    <a:pt x="42" y="212"/>
                  </a:moveTo>
                  <a:cubicBezTo>
                    <a:pt x="66" y="182"/>
                    <a:pt x="89" y="152"/>
                    <a:pt x="116" y="125"/>
                  </a:cubicBezTo>
                  <a:cubicBezTo>
                    <a:pt x="136" y="105"/>
                    <a:pt x="158" y="88"/>
                    <a:pt x="181" y="73"/>
                  </a:cubicBezTo>
                  <a:cubicBezTo>
                    <a:pt x="215" y="51"/>
                    <a:pt x="250" y="32"/>
                    <a:pt x="289" y="21"/>
                  </a:cubicBezTo>
                  <a:cubicBezTo>
                    <a:pt x="322" y="11"/>
                    <a:pt x="356" y="4"/>
                    <a:pt x="390" y="2"/>
                  </a:cubicBezTo>
                  <a:cubicBezTo>
                    <a:pt x="442" y="0"/>
                    <a:pt x="492" y="8"/>
                    <a:pt x="539" y="30"/>
                  </a:cubicBezTo>
                  <a:cubicBezTo>
                    <a:pt x="558" y="38"/>
                    <a:pt x="575" y="47"/>
                    <a:pt x="592" y="58"/>
                  </a:cubicBezTo>
                  <a:cubicBezTo>
                    <a:pt x="617" y="72"/>
                    <a:pt x="636" y="93"/>
                    <a:pt x="654" y="114"/>
                  </a:cubicBezTo>
                  <a:cubicBezTo>
                    <a:pt x="692" y="155"/>
                    <a:pt x="714" y="205"/>
                    <a:pt x="723" y="260"/>
                  </a:cubicBezTo>
                  <a:cubicBezTo>
                    <a:pt x="729" y="298"/>
                    <a:pt x="728" y="335"/>
                    <a:pt x="718" y="373"/>
                  </a:cubicBezTo>
                  <a:cubicBezTo>
                    <a:pt x="716" y="380"/>
                    <a:pt x="714" y="387"/>
                    <a:pt x="712" y="394"/>
                  </a:cubicBezTo>
                  <a:cubicBezTo>
                    <a:pt x="704" y="425"/>
                    <a:pt x="691" y="452"/>
                    <a:pt x="672" y="478"/>
                  </a:cubicBezTo>
                  <a:cubicBezTo>
                    <a:pt x="649" y="510"/>
                    <a:pt x="623" y="538"/>
                    <a:pt x="592" y="563"/>
                  </a:cubicBezTo>
                  <a:cubicBezTo>
                    <a:pt x="562" y="587"/>
                    <a:pt x="530" y="609"/>
                    <a:pt x="499" y="633"/>
                  </a:cubicBezTo>
                  <a:cubicBezTo>
                    <a:pt x="493" y="637"/>
                    <a:pt x="486" y="641"/>
                    <a:pt x="481" y="646"/>
                  </a:cubicBezTo>
                  <a:cubicBezTo>
                    <a:pt x="464" y="660"/>
                    <a:pt x="452" y="677"/>
                    <a:pt x="444" y="697"/>
                  </a:cubicBezTo>
                  <a:cubicBezTo>
                    <a:pt x="436" y="719"/>
                    <a:pt x="430" y="742"/>
                    <a:pt x="430" y="767"/>
                  </a:cubicBezTo>
                  <a:cubicBezTo>
                    <a:pt x="429" y="787"/>
                    <a:pt x="427" y="807"/>
                    <a:pt x="426" y="827"/>
                  </a:cubicBezTo>
                  <a:cubicBezTo>
                    <a:pt x="424" y="856"/>
                    <a:pt x="424" y="886"/>
                    <a:pt x="426" y="915"/>
                  </a:cubicBezTo>
                  <a:cubicBezTo>
                    <a:pt x="428" y="945"/>
                    <a:pt x="430" y="975"/>
                    <a:pt x="430" y="1005"/>
                  </a:cubicBezTo>
                  <a:cubicBezTo>
                    <a:pt x="429" y="1014"/>
                    <a:pt x="429" y="1024"/>
                    <a:pt x="427" y="1033"/>
                  </a:cubicBezTo>
                  <a:cubicBezTo>
                    <a:pt x="425" y="1040"/>
                    <a:pt x="421" y="1046"/>
                    <a:pt x="417" y="1052"/>
                  </a:cubicBezTo>
                  <a:cubicBezTo>
                    <a:pt x="413" y="1057"/>
                    <a:pt x="408" y="1062"/>
                    <a:pt x="404" y="1068"/>
                  </a:cubicBezTo>
                  <a:cubicBezTo>
                    <a:pt x="394" y="1079"/>
                    <a:pt x="381" y="1085"/>
                    <a:pt x="367" y="1086"/>
                  </a:cubicBezTo>
                  <a:cubicBezTo>
                    <a:pt x="353" y="1086"/>
                    <a:pt x="339" y="1086"/>
                    <a:pt x="325" y="1086"/>
                  </a:cubicBezTo>
                  <a:cubicBezTo>
                    <a:pt x="313" y="1086"/>
                    <a:pt x="302" y="1086"/>
                    <a:pt x="290" y="1086"/>
                  </a:cubicBezTo>
                  <a:cubicBezTo>
                    <a:pt x="275" y="1086"/>
                    <a:pt x="259" y="1086"/>
                    <a:pt x="244" y="1085"/>
                  </a:cubicBezTo>
                  <a:cubicBezTo>
                    <a:pt x="236" y="1085"/>
                    <a:pt x="231" y="1080"/>
                    <a:pt x="226" y="1073"/>
                  </a:cubicBezTo>
                  <a:cubicBezTo>
                    <a:pt x="220" y="1064"/>
                    <a:pt x="217" y="1053"/>
                    <a:pt x="216" y="1042"/>
                  </a:cubicBezTo>
                  <a:cubicBezTo>
                    <a:pt x="205" y="980"/>
                    <a:pt x="202" y="949"/>
                    <a:pt x="201" y="874"/>
                  </a:cubicBezTo>
                  <a:cubicBezTo>
                    <a:pt x="202" y="833"/>
                    <a:pt x="203" y="790"/>
                    <a:pt x="208" y="748"/>
                  </a:cubicBezTo>
                  <a:cubicBezTo>
                    <a:pt x="210" y="730"/>
                    <a:pt x="213" y="713"/>
                    <a:pt x="218" y="695"/>
                  </a:cubicBezTo>
                  <a:cubicBezTo>
                    <a:pt x="227" y="667"/>
                    <a:pt x="242" y="644"/>
                    <a:pt x="265" y="625"/>
                  </a:cubicBezTo>
                  <a:cubicBezTo>
                    <a:pt x="273" y="619"/>
                    <a:pt x="280" y="612"/>
                    <a:pt x="286" y="604"/>
                  </a:cubicBezTo>
                  <a:cubicBezTo>
                    <a:pt x="295" y="593"/>
                    <a:pt x="306" y="585"/>
                    <a:pt x="319" y="578"/>
                  </a:cubicBezTo>
                  <a:cubicBezTo>
                    <a:pt x="340" y="565"/>
                    <a:pt x="362" y="552"/>
                    <a:pt x="384" y="541"/>
                  </a:cubicBezTo>
                  <a:cubicBezTo>
                    <a:pt x="430" y="518"/>
                    <a:pt x="469" y="485"/>
                    <a:pt x="506" y="449"/>
                  </a:cubicBezTo>
                  <a:cubicBezTo>
                    <a:pt x="522" y="433"/>
                    <a:pt x="535" y="415"/>
                    <a:pt x="547" y="394"/>
                  </a:cubicBezTo>
                  <a:cubicBezTo>
                    <a:pt x="550" y="389"/>
                    <a:pt x="552" y="383"/>
                    <a:pt x="549" y="376"/>
                  </a:cubicBezTo>
                  <a:cubicBezTo>
                    <a:pt x="548" y="372"/>
                    <a:pt x="547" y="368"/>
                    <a:pt x="547" y="364"/>
                  </a:cubicBezTo>
                  <a:cubicBezTo>
                    <a:pt x="546" y="346"/>
                    <a:pt x="538" y="331"/>
                    <a:pt x="526" y="319"/>
                  </a:cubicBezTo>
                  <a:cubicBezTo>
                    <a:pt x="511" y="300"/>
                    <a:pt x="493" y="284"/>
                    <a:pt x="472" y="271"/>
                  </a:cubicBezTo>
                  <a:cubicBezTo>
                    <a:pt x="453" y="260"/>
                    <a:pt x="433" y="254"/>
                    <a:pt x="411" y="254"/>
                  </a:cubicBezTo>
                  <a:cubicBezTo>
                    <a:pt x="368" y="255"/>
                    <a:pt x="327" y="268"/>
                    <a:pt x="290" y="290"/>
                  </a:cubicBezTo>
                  <a:cubicBezTo>
                    <a:pt x="275" y="299"/>
                    <a:pt x="261" y="309"/>
                    <a:pt x="247" y="319"/>
                  </a:cubicBezTo>
                  <a:cubicBezTo>
                    <a:pt x="224" y="334"/>
                    <a:pt x="207" y="355"/>
                    <a:pt x="188" y="374"/>
                  </a:cubicBezTo>
                  <a:cubicBezTo>
                    <a:pt x="177" y="385"/>
                    <a:pt x="167" y="395"/>
                    <a:pt x="157" y="405"/>
                  </a:cubicBezTo>
                  <a:cubicBezTo>
                    <a:pt x="149" y="414"/>
                    <a:pt x="140" y="422"/>
                    <a:pt x="133" y="432"/>
                  </a:cubicBezTo>
                  <a:cubicBezTo>
                    <a:pt x="120" y="447"/>
                    <a:pt x="112" y="450"/>
                    <a:pt x="91" y="438"/>
                  </a:cubicBezTo>
                  <a:cubicBezTo>
                    <a:pt x="85" y="435"/>
                    <a:pt x="80" y="430"/>
                    <a:pt x="76" y="426"/>
                  </a:cubicBezTo>
                  <a:cubicBezTo>
                    <a:pt x="62" y="412"/>
                    <a:pt x="49" y="398"/>
                    <a:pt x="35" y="384"/>
                  </a:cubicBezTo>
                  <a:cubicBezTo>
                    <a:pt x="27" y="376"/>
                    <a:pt x="20" y="368"/>
                    <a:pt x="12" y="360"/>
                  </a:cubicBezTo>
                  <a:cubicBezTo>
                    <a:pt x="4" y="353"/>
                    <a:pt x="0" y="345"/>
                    <a:pt x="1" y="334"/>
                  </a:cubicBezTo>
                  <a:cubicBezTo>
                    <a:pt x="2" y="325"/>
                    <a:pt x="2" y="315"/>
                    <a:pt x="2" y="306"/>
                  </a:cubicBezTo>
                  <a:cubicBezTo>
                    <a:pt x="1" y="293"/>
                    <a:pt x="4" y="282"/>
                    <a:pt x="9" y="271"/>
                  </a:cubicBezTo>
                  <a:cubicBezTo>
                    <a:pt x="18" y="250"/>
                    <a:pt x="28" y="230"/>
                    <a:pt x="42" y="212"/>
                  </a:cubicBezTo>
                  <a:moveTo>
                    <a:pt x="76" y="358"/>
                  </a:moveTo>
                  <a:cubicBezTo>
                    <a:pt x="72" y="369"/>
                    <a:pt x="69" y="380"/>
                    <a:pt x="66" y="390"/>
                  </a:cubicBezTo>
                  <a:cubicBezTo>
                    <a:pt x="68" y="392"/>
                    <a:pt x="68" y="393"/>
                    <a:pt x="69" y="394"/>
                  </a:cubicBezTo>
                  <a:cubicBezTo>
                    <a:pt x="77" y="401"/>
                    <a:pt x="84" y="407"/>
                    <a:pt x="92" y="414"/>
                  </a:cubicBezTo>
                  <a:cubicBezTo>
                    <a:pt x="93" y="414"/>
                    <a:pt x="95" y="415"/>
                    <a:pt x="97" y="416"/>
                  </a:cubicBezTo>
                  <a:cubicBezTo>
                    <a:pt x="101" y="403"/>
                    <a:pt x="104" y="391"/>
                    <a:pt x="103" y="379"/>
                  </a:cubicBezTo>
                  <a:cubicBezTo>
                    <a:pt x="95" y="372"/>
                    <a:pt x="88" y="366"/>
                    <a:pt x="81" y="360"/>
                  </a:cubicBezTo>
                  <a:cubicBezTo>
                    <a:pt x="79" y="359"/>
                    <a:pt x="78" y="359"/>
                    <a:pt x="76" y="358"/>
                  </a:cubicBezTo>
                  <a:moveTo>
                    <a:pt x="54" y="334"/>
                  </a:moveTo>
                  <a:cubicBezTo>
                    <a:pt x="48" y="345"/>
                    <a:pt x="45" y="356"/>
                    <a:pt x="42" y="368"/>
                  </a:cubicBezTo>
                  <a:cubicBezTo>
                    <a:pt x="47" y="372"/>
                    <a:pt x="51" y="377"/>
                    <a:pt x="58" y="381"/>
                  </a:cubicBezTo>
                  <a:cubicBezTo>
                    <a:pt x="62" y="370"/>
                    <a:pt x="66" y="360"/>
                    <a:pt x="68" y="348"/>
                  </a:cubicBezTo>
                  <a:cubicBezTo>
                    <a:pt x="64" y="343"/>
                    <a:pt x="60" y="338"/>
                    <a:pt x="54" y="334"/>
                  </a:cubicBezTo>
                  <a:moveTo>
                    <a:pt x="245" y="984"/>
                  </a:moveTo>
                  <a:cubicBezTo>
                    <a:pt x="244" y="971"/>
                    <a:pt x="244" y="959"/>
                    <a:pt x="241" y="946"/>
                  </a:cubicBezTo>
                  <a:cubicBezTo>
                    <a:pt x="234" y="947"/>
                    <a:pt x="228" y="951"/>
                    <a:pt x="222" y="956"/>
                  </a:cubicBezTo>
                  <a:cubicBezTo>
                    <a:pt x="222" y="962"/>
                    <a:pt x="222" y="968"/>
                    <a:pt x="223" y="975"/>
                  </a:cubicBezTo>
                  <a:cubicBezTo>
                    <a:pt x="224" y="981"/>
                    <a:pt x="223" y="989"/>
                    <a:pt x="229" y="995"/>
                  </a:cubicBezTo>
                  <a:cubicBezTo>
                    <a:pt x="234" y="991"/>
                    <a:pt x="241" y="990"/>
                    <a:pt x="245" y="9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9"/>
            <p:cNvSpPr/>
            <p:nvPr/>
          </p:nvSpPr>
          <p:spPr bwMode="auto">
            <a:xfrm>
              <a:off x="2907" y="1006"/>
              <a:ext cx="159" cy="324"/>
            </a:xfrm>
            <a:custGeom>
              <a:avLst/>
              <a:gdLst>
                <a:gd name="T0" fmla="*/ 1 w 67"/>
                <a:gd name="T1" fmla="*/ 127 h 137"/>
                <a:gd name="T2" fmla="*/ 53 w 67"/>
                <a:gd name="T3" fmla="*/ 11 h 137"/>
                <a:gd name="T4" fmla="*/ 67 w 67"/>
                <a:gd name="T5" fmla="*/ 0 h 137"/>
                <a:gd name="T6" fmla="*/ 64 w 67"/>
                <a:gd name="T7" fmla="*/ 7 h 137"/>
                <a:gd name="T8" fmla="*/ 44 w 67"/>
                <a:gd name="T9" fmla="*/ 40 h 137"/>
                <a:gd name="T10" fmla="*/ 12 w 67"/>
                <a:gd name="T11" fmla="*/ 121 h 137"/>
                <a:gd name="T12" fmla="*/ 8 w 67"/>
                <a:gd name="T13" fmla="*/ 134 h 137"/>
                <a:gd name="T14" fmla="*/ 4 w 67"/>
                <a:gd name="T15" fmla="*/ 137 h 137"/>
                <a:gd name="T16" fmla="*/ 1 w 67"/>
                <a:gd name="T17" fmla="*/ 132 h 137"/>
                <a:gd name="T18" fmla="*/ 1 w 67"/>
                <a:gd name="T19" fmla="*/ 12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37">
                  <a:moveTo>
                    <a:pt x="1" y="127"/>
                  </a:moveTo>
                  <a:cubicBezTo>
                    <a:pt x="7" y="83"/>
                    <a:pt x="25" y="45"/>
                    <a:pt x="53" y="11"/>
                  </a:cubicBezTo>
                  <a:cubicBezTo>
                    <a:pt x="57" y="7"/>
                    <a:pt x="60" y="3"/>
                    <a:pt x="67" y="0"/>
                  </a:cubicBezTo>
                  <a:cubicBezTo>
                    <a:pt x="66" y="3"/>
                    <a:pt x="65" y="5"/>
                    <a:pt x="64" y="7"/>
                  </a:cubicBezTo>
                  <a:cubicBezTo>
                    <a:pt x="57" y="18"/>
                    <a:pt x="51" y="29"/>
                    <a:pt x="44" y="40"/>
                  </a:cubicBezTo>
                  <a:cubicBezTo>
                    <a:pt x="28" y="65"/>
                    <a:pt x="16" y="91"/>
                    <a:pt x="12" y="121"/>
                  </a:cubicBezTo>
                  <a:cubicBezTo>
                    <a:pt x="11" y="125"/>
                    <a:pt x="10" y="130"/>
                    <a:pt x="8" y="134"/>
                  </a:cubicBezTo>
                  <a:cubicBezTo>
                    <a:pt x="8" y="135"/>
                    <a:pt x="5" y="136"/>
                    <a:pt x="4" y="137"/>
                  </a:cubicBezTo>
                  <a:cubicBezTo>
                    <a:pt x="3" y="136"/>
                    <a:pt x="1" y="134"/>
                    <a:pt x="1" y="132"/>
                  </a:cubicBezTo>
                  <a:cubicBezTo>
                    <a:pt x="0" y="131"/>
                    <a:pt x="1" y="128"/>
                    <a:pt x="1"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20"/>
            <p:cNvSpPr/>
            <p:nvPr/>
          </p:nvSpPr>
          <p:spPr bwMode="auto">
            <a:xfrm>
              <a:off x="2850" y="1004"/>
              <a:ext cx="150" cy="291"/>
            </a:xfrm>
            <a:custGeom>
              <a:avLst/>
              <a:gdLst>
                <a:gd name="T0" fmla="*/ 9 w 63"/>
                <a:gd name="T1" fmla="*/ 110 h 123"/>
                <a:gd name="T2" fmla="*/ 3 w 63"/>
                <a:gd name="T3" fmla="*/ 123 h 123"/>
                <a:gd name="T4" fmla="*/ 0 w 63"/>
                <a:gd name="T5" fmla="*/ 116 h 123"/>
                <a:gd name="T6" fmla="*/ 1 w 63"/>
                <a:gd name="T7" fmla="*/ 104 h 123"/>
                <a:gd name="T8" fmla="*/ 39 w 63"/>
                <a:gd name="T9" fmla="*/ 21 h 123"/>
                <a:gd name="T10" fmla="*/ 60 w 63"/>
                <a:gd name="T11" fmla="*/ 0 h 123"/>
                <a:gd name="T12" fmla="*/ 63 w 63"/>
                <a:gd name="T13" fmla="*/ 1 h 123"/>
                <a:gd name="T14" fmla="*/ 60 w 63"/>
                <a:gd name="T15" fmla="*/ 7 h 123"/>
                <a:gd name="T16" fmla="*/ 44 w 63"/>
                <a:gd name="T17" fmla="*/ 29 h 123"/>
                <a:gd name="T18" fmla="*/ 20 w 63"/>
                <a:gd name="T19" fmla="*/ 76 h 123"/>
                <a:gd name="T20" fmla="*/ 9 w 63"/>
                <a:gd name="T21" fmla="*/ 11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23">
                  <a:moveTo>
                    <a:pt x="9" y="110"/>
                  </a:moveTo>
                  <a:cubicBezTo>
                    <a:pt x="7" y="114"/>
                    <a:pt x="6" y="117"/>
                    <a:pt x="3" y="123"/>
                  </a:cubicBezTo>
                  <a:cubicBezTo>
                    <a:pt x="2" y="119"/>
                    <a:pt x="1" y="118"/>
                    <a:pt x="0" y="116"/>
                  </a:cubicBezTo>
                  <a:cubicBezTo>
                    <a:pt x="0" y="112"/>
                    <a:pt x="0" y="108"/>
                    <a:pt x="1" y="104"/>
                  </a:cubicBezTo>
                  <a:cubicBezTo>
                    <a:pt x="8" y="74"/>
                    <a:pt x="18" y="45"/>
                    <a:pt x="39" y="21"/>
                  </a:cubicBezTo>
                  <a:cubicBezTo>
                    <a:pt x="45" y="13"/>
                    <a:pt x="52" y="5"/>
                    <a:pt x="60" y="0"/>
                  </a:cubicBezTo>
                  <a:cubicBezTo>
                    <a:pt x="61" y="0"/>
                    <a:pt x="62" y="1"/>
                    <a:pt x="63" y="1"/>
                  </a:cubicBezTo>
                  <a:cubicBezTo>
                    <a:pt x="62" y="3"/>
                    <a:pt x="61" y="6"/>
                    <a:pt x="60" y="7"/>
                  </a:cubicBezTo>
                  <a:cubicBezTo>
                    <a:pt x="54" y="15"/>
                    <a:pt x="49" y="22"/>
                    <a:pt x="44" y="29"/>
                  </a:cubicBezTo>
                  <a:cubicBezTo>
                    <a:pt x="34" y="44"/>
                    <a:pt x="25" y="59"/>
                    <a:pt x="20" y="76"/>
                  </a:cubicBezTo>
                  <a:cubicBezTo>
                    <a:pt x="17" y="87"/>
                    <a:pt x="13" y="99"/>
                    <a:pt x="9"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5" name="Group 4"/>
          <p:cNvGrpSpPr>
            <a:grpSpLocks noChangeAspect="1"/>
          </p:cNvGrpSpPr>
          <p:nvPr/>
        </p:nvGrpSpPr>
        <p:grpSpPr bwMode="auto">
          <a:xfrm>
            <a:off x="2284540" y="1891942"/>
            <a:ext cx="583045" cy="926583"/>
            <a:chOff x="2850" y="585"/>
            <a:chExt cx="1984" cy="3153"/>
          </a:xfrm>
          <a:solidFill>
            <a:srgbClr val="4B2410"/>
          </a:solidFill>
        </p:grpSpPr>
        <p:sp>
          <p:nvSpPr>
            <p:cNvPr id="66" name="Freeform 5"/>
            <p:cNvSpPr/>
            <p:nvPr/>
          </p:nvSpPr>
          <p:spPr bwMode="auto">
            <a:xfrm>
              <a:off x="3519" y="3231"/>
              <a:ext cx="450" cy="422"/>
            </a:xfrm>
            <a:custGeom>
              <a:avLst/>
              <a:gdLst>
                <a:gd name="T0" fmla="*/ 189 w 190"/>
                <a:gd name="T1" fmla="*/ 73 h 178"/>
                <a:gd name="T2" fmla="*/ 179 w 190"/>
                <a:gd name="T3" fmla="*/ 113 h 178"/>
                <a:gd name="T4" fmla="*/ 131 w 190"/>
                <a:gd name="T5" fmla="*/ 167 h 178"/>
                <a:gd name="T6" fmla="*/ 123 w 190"/>
                <a:gd name="T7" fmla="*/ 171 h 178"/>
                <a:gd name="T8" fmla="*/ 79 w 190"/>
                <a:gd name="T9" fmla="*/ 178 h 178"/>
                <a:gd name="T10" fmla="*/ 44 w 190"/>
                <a:gd name="T11" fmla="*/ 172 h 178"/>
                <a:gd name="T12" fmla="*/ 13 w 190"/>
                <a:gd name="T13" fmla="*/ 144 h 178"/>
                <a:gd name="T14" fmla="*/ 2 w 190"/>
                <a:gd name="T15" fmla="*/ 93 h 178"/>
                <a:gd name="T16" fmla="*/ 19 w 190"/>
                <a:gd name="T17" fmla="*/ 42 h 178"/>
                <a:gd name="T18" fmla="*/ 37 w 190"/>
                <a:gd name="T19" fmla="*/ 24 h 178"/>
                <a:gd name="T20" fmla="*/ 95 w 190"/>
                <a:gd name="T21" fmla="*/ 2 h 178"/>
                <a:gd name="T22" fmla="*/ 140 w 190"/>
                <a:gd name="T23" fmla="*/ 2 h 178"/>
                <a:gd name="T24" fmla="*/ 169 w 190"/>
                <a:gd name="T25" fmla="*/ 19 h 178"/>
                <a:gd name="T26" fmla="*/ 189 w 190"/>
                <a:gd name="T27" fmla="*/ 7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178">
                  <a:moveTo>
                    <a:pt x="189" y="73"/>
                  </a:moveTo>
                  <a:cubicBezTo>
                    <a:pt x="190" y="87"/>
                    <a:pt x="186" y="100"/>
                    <a:pt x="179" y="113"/>
                  </a:cubicBezTo>
                  <a:cubicBezTo>
                    <a:pt x="168" y="135"/>
                    <a:pt x="152" y="153"/>
                    <a:pt x="131" y="167"/>
                  </a:cubicBezTo>
                  <a:cubicBezTo>
                    <a:pt x="128" y="168"/>
                    <a:pt x="126" y="170"/>
                    <a:pt x="123" y="171"/>
                  </a:cubicBezTo>
                  <a:cubicBezTo>
                    <a:pt x="109" y="175"/>
                    <a:pt x="95" y="178"/>
                    <a:pt x="79" y="178"/>
                  </a:cubicBezTo>
                  <a:cubicBezTo>
                    <a:pt x="68" y="178"/>
                    <a:pt x="55" y="176"/>
                    <a:pt x="44" y="172"/>
                  </a:cubicBezTo>
                  <a:cubicBezTo>
                    <a:pt x="30" y="167"/>
                    <a:pt x="20" y="157"/>
                    <a:pt x="13" y="144"/>
                  </a:cubicBezTo>
                  <a:cubicBezTo>
                    <a:pt x="4" y="128"/>
                    <a:pt x="0" y="111"/>
                    <a:pt x="2" y="93"/>
                  </a:cubicBezTo>
                  <a:cubicBezTo>
                    <a:pt x="4" y="74"/>
                    <a:pt x="10" y="58"/>
                    <a:pt x="19" y="42"/>
                  </a:cubicBezTo>
                  <a:cubicBezTo>
                    <a:pt x="24" y="35"/>
                    <a:pt x="30" y="29"/>
                    <a:pt x="37" y="24"/>
                  </a:cubicBezTo>
                  <a:cubicBezTo>
                    <a:pt x="55" y="12"/>
                    <a:pt x="74" y="5"/>
                    <a:pt x="95" y="2"/>
                  </a:cubicBezTo>
                  <a:cubicBezTo>
                    <a:pt x="110" y="0"/>
                    <a:pt x="125" y="0"/>
                    <a:pt x="140" y="2"/>
                  </a:cubicBezTo>
                  <a:cubicBezTo>
                    <a:pt x="152" y="4"/>
                    <a:pt x="161" y="10"/>
                    <a:pt x="169" y="19"/>
                  </a:cubicBezTo>
                  <a:cubicBezTo>
                    <a:pt x="182" y="34"/>
                    <a:pt x="187" y="53"/>
                    <a:pt x="189" y="73"/>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
            <p:cNvSpPr>
              <a:spLocks noEditPoints="1"/>
            </p:cNvSpPr>
            <p:nvPr/>
          </p:nvSpPr>
          <p:spPr bwMode="auto">
            <a:xfrm>
              <a:off x="3054" y="620"/>
              <a:ext cx="1617" cy="2436"/>
            </a:xfrm>
            <a:custGeom>
              <a:avLst/>
              <a:gdLst>
                <a:gd name="T0" fmla="*/ 362 w 682"/>
                <a:gd name="T1" fmla="*/ 118 h 1029"/>
                <a:gd name="T2" fmla="*/ 266 w 682"/>
                <a:gd name="T3" fmla="*/ 153 h 1029"/>
                <a:gd name="T4" fmla="*/ 335 w 682"/>
                <a:gd name="T5" fmla="*/ 130 h 1029"/>
                <a:gd name="T6" fmla="*/ 399 w 682"/>
                <a:gd name="T7" fmla="*/ 120 h 1029"/>
                <a:gd name="T8" fmla="*/ 375 w 682"/>
                <a:gd name="T9" fmla="*/ 105 h 1029"/>
                <a:gd name="T10" fmla="*/ 385 w 682"/>
                <a:gd name="T11" fmla="*/ 97 h 1029"/>
                <a:gd name="T12" fmla="*/ 308 w 682"/>
                <a:gd name="T13" fmla="*/ 110 h 1029"/>
                <a:gd name="T14" fmla="*/ 325 w 682"/>
                <a:gd name="T15" fmla="*/ 111 h 1029"/>
                <a:gd name="T16" fmla="*/ 269 w 682"/>
                <a:gd name="T17" fmla="*/ 903 h 1029"/>
                <a:gd name="T18" fmla="*/ 267 w 682"/>
                <a:gd name="T19" fmla="*/ 793 h 1029"/>
                <a:gd name="T20" fmla="*/ 268 w 682"/>
                <a:gd name="T21" fmla="*/ 889 h 1029"/>
                <a:gd name="T22" fmla="*/ 259 w 682"/>
                <a:gd name="T23" fmla="*/ 854 h 1029"/>
                <a:gd name="T24" fmla="*/ 251 w 682"/>
                <a:gd name="T25" fmla="*/ 792 h 1029"/>
                <a:gd name="T26" fmla="*/ 251 w 682"/>
                <a:gd name="T27" fmla="*/ 889 h 1029"/>
                <a:gd name="T28" fmla="*/ 260 w 682"/>
                <a:gd name="T29" fmla="*/ 925 h 1029"/>
                <a:gd name="T30" fmla="*/ 259 w 682"/>
                <a:gd name="T31" fmla="*/ 854 h 1029"/>
                <a:gd name="T32" fmla="*/ 653 w 682"/>
                <a:gd name="T33" fmla="*/ 409 h 1029"/>
                <a:gd name="T34" fmla="*/ 551 w 682"/>
                <a:gd name="T35" fmla="*/ 532 h 1029"/>
                <a:gd name="T36" fmla="*/ 436 w 682"/>
                <a:gd name="T37" fmla="*/ 617 h 1029"/>
                <a:gd name="T38" fmla="*/ 380 w 682"/>
                <a:gd name="T39" fmla="*/ 750 h 1029"/>
                <a:gd name="T40" fmla="*/ 378 w 682"/>
                <a:gd name="T41" fmla="*/ 918 h 1029"/>
                <a:gd name="T42" fmla="*/ 364 w 682"/>
                <a:gd name="T43" fmla="*/ 1014 h 1029"/>
                <a:gd name="T44" fmla="*/ 245 w 682"/>
                <a:gd name="T45" fmla="*/ 1007 h 1029"/>
                <a:gd name="T46" fmla="*/ 235 w 682"/>
                <a:gd name="T47" fmla="*/ 799 h 1029"/>
                <a:gd name="T48" fmla="*/ 263 w 682"/>
                <a:gd name="T49" fmla="*/ 622 h 1029"/>
                <a:gd name="T50" fmla="*/ 315 w 682"/>
                <a:gd name="T51" fmla="*/ 573 h 1029"/>
                <a:gd name="T52" fmla="*/ 444 w 682"/>
                <a:gd name="T53" fmla="*/ 492 h 1029"/>
                <a:gd name="T54" fmla="*/ 528 w 682"/>
                <a:gd name="T55" fmla="*/ 401 h 1029"/>
                <a:gd name="T56" fmla="*/ 547 w 682"/>
                <a:gd name="T57" fmla="*/ 256 h 1029"/>
                <a:gd name="T58" fmla="*/ 411 w 682"/>
                <a:gd name="T59" fmla="*/ 140 h 1029"/>
                <a:gd name="T60" fmla="*/ 164 w 682"/>
                <a:gd name="T61" fmla="*/ 241 h 1029"/>
                <a:gd name="T62" fmla="*/ 83 w 682"/>
                <a:gd name="T63" fmla="*/ 336 h 1029"/>
                <a:gd name="T64" fmla="*/ 69 w 682"/>
                <a:gd name="T65" fmla="*/ 336 h 1029"/>
                <a:gd name="T66" fmla="*/ 1 w 682"/>
                <a:gd name="T67" fmla="*/ 262 h 1029"/>
                <a:gd name="T68" fmla="*/ 64 w 682"/>
                <a:gd name="T69" fmla="*/ 154 h 1029"/>
                <a:gd name="T70" fmla="*/ 123 w 682"/>
                <a:gd name="T71" fmla="*/ 97 h 1029"/>
                <a:gd name="T72" fmla="*/ 250 w 682"/>
                <a:gd name="T73" fmla="*/ 25 h 1029"/>
                <a:gd name="T74" fmla="*/ 519 w 682"/>
                <a:gd name="T75" fmla="*/ 36 h 1029"/>
                <a:gd name="T76" fmla="*/ 680 w 682"/>
                <a:gd name="T77" fmla="*/ 27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2" h="1029">
                  <a:moveTo>
                    <a:pt x="377" y="116"/>
                  </a:moveTo>
                  <a:cubicBezTo>
                    <a:pt x="372" y="116"/>
                    <a:pt x="367" y="117"/>
                    <a:pt x="362" y="118"/>
                  </a:cubicBezTo>
                  <a:cubicBezTo>
                    <a:pt x="330" y="122"/>
                    <a:pt x="300" y="132"/>
                    <a:pt x="272" y="147"/>
                  </a:cubicBezTo>
                  <a:cubicBezTo>
                    <a:pt x="269" y="149"/>
                    <a:pt x="266" y="149"/>
                    <a:pt x="266" y="153"/>
                  </a:cubicBezTo>
                  <a:cubicBezTo>
                    <a:pt x="278" y="149"/>
                    <a:pt x="289" y="144"/>
                    <a:pt x="300" y="140"/>
                  </a:cubicBezTo>
                  <a:cubicBezTo>
                    <a:pt x="312" y="136"/>
                    <a:pt x="323" y="132"/>
                    <a:pt x="335" y="130"/>
                  </a:cubicBezTo>
                  <a:cubicBezTo>
                    <a:pt x="350" y="127"/>
                    <a:pt x="366" y="125"/>
                    <a:pt x="382" y="123"/>
                  </a:cubicBezTo>
                  <a:cubicBezTo>
                    <a:pt x="387" y="122"/>
                    <a:pt x="392" y="121"/>
                    <a:pt x="399" y="120"/>
                  </a:cubicBezTo>
                  <a:cubicBezTo>
                    <a:pt x="390" y="115"/>
                    <a:pt x="384" y="115"/>
                    <a:pt x="377" y="116"/>
                  </a:cubicBezTo>
                  <a:moveTo>
                    <a:pt x="375" y="105"/>
                  </a:moveTo>
                  <a:cubicBezTo>
                    <a:pt x="380" y="105"/>
                    <a:pt x="385" y="105"/>
                    <a:pt x="389" y="100"/>
                  </a:cubicBezTo>
                  <a:cubicBezTo>
                    <a:pt x="388" y="99"/>
                    <a:pt x="386" y="98"/>
                    <a:pt x="385" y="97"/>
                  </a:cubicBezTo>
                  <a:cubicBezTo>
                    <a:pt x="372" y="96"/>
                    <a:pt x="358" y="98"/>
                    <a:pt x="345" y="100"/>
                  </a:cubicBezTo>
                  <a:cubicBezTo>
                    <a:pt x="332" y="102"/>
                    <a:pt x="319" y="104"/>
                    <a:pt x="308" y="110"/>
                  </a:cubicBezTo>
                  <a:cubicBezTo>
                    <a:pt x="306" y="111"/>
                    <a:pt x="304" y="114"/>
                    <a:pt x="301" y="117"/>
                  </a:cubicBezTo>
                  <a:cubicBezTo>
                    <a:pt x="311" y="115"/>
                    <a:pt x="318" y="112"/>
                    <a:pt x="325" y="111"/>
                  </a:cubicBezTo>
                  <a:cubicBezTo>
                    <a:pt x="342" y="109"/>
                    <a:pt x="359" y="107"/>
                    <a:pt x="375" y="105"/>
                  </a:cubicBezTo>
                  <a:moveTo>
                    <a:pt x="269" y="903"/>
                  </a:moveTo>
                  <a:cubicBezTo>
                    <a:pt x="269" y="904"/>
                    <a:pt x="271" y="905"/>
                    <a:pt x="274" y="909"/>
                  </a:cubicBezTo>
                  <a:cubicBezTo>
                    <a:pt x="275" y="869"/>
                    <a:pt x="274" y="831"/>
                    <a:pt x="267" y="793"/>
                  </a:cubicBezTo>
                  <a:cubicBezTo>
                    <a:pt x="263" y="801"/>
                    <a:pt x="263" y="801"/>
                    <a:pt x="263" y="807"/>
                  </a:cubicBezTo>
                  <a:cubicBezTo>
                    <a:pt x="265" y="835"/>
                    <a:pt x="266" y="862"/>
                    <a:pt x="268" y="889"/>
                  </a:cubicBezTo>
                  <a:cubicBezTo>
                    <a:pt x="268" y="894"/>
                    <a:pt x="268" y="898"/>
                    <a:pt x="269" y="903"/>
                  </a:cubicBezTo>
                  <a:moveTo>
                    <a:pt x="259" y="854"/>
                  </a:moveTo>
                  <a:cubicBezTo>
                    <a:pt x="258" y="834"/>
                    <a:pt x="256" y="815"/>
                    <a:pt x="255" y="795"/>
                  </a:cubicBezTo>
                  <a:cubicBezTo>
                    <a:pt x="255" y="793"/>
                    <a:pt x="254" y="791"/>
                    <a:pt x="251" y="792"/>
                  </a:cubicBezTo>
                  <a:cubicBezTo>
                    <a:pt x="251" y="795"/>
                    <a:pt x="251" y="798"/>
                    <a:pt x="251" y="801"/>
                  </a:cubicBezTo>
                  <a:cubicBezTo>
                    <a:pt x="251" y="830"/>
                    <a:pt x="251" y="860"/>
                    <a:pt x="251" y="889"/>
                  </a:cubicBezTo>
                  <a:cubicBezTo>
                    <a:pt x="252" y="898"/>
                    <a:pt x="253" y="907"/>
                    <a:pt x="254" y="916"/>
                  </a:cubicBezTo>
                  <a:cubicBezTo>
                    <a:pt x="254" y="919"/>
                    <a:pt x="254" y="923"/>
                    <a:pt x="260" y="925"/>
                  </a:cubicBezTo>
                  <a:cubicBezTo>
                    <a:pt x="261" y="922"/>
                    <a:pt x="261" y="921"/>
                    <a:pt x="261" y="920"/>
                  </a:cubicBezTo>
                  <a:cubicBezTo>
                    <a:pt x="257" y="898"/>
                    <a:pt x="259" y="876"/>
                    <a:pt x="259" y="854"/>
                  </a:cubicBezTo>
                  <a:moveTo>
                    <a:pt x="680" y="279"/>
                  </a:moveTo>
                  <a:cubicBezTo>
                    <a:pt x="682" y="324"/>
                    <a:pt x="670" y="367"/>
                    <a:pt x="653" y="409"/>
                  </a:cubicBezTo>
                  <a:cubicBezTo>
                    <a:pt x="648" y="422"/>
                    <a:pt x="640" y="434"/>
                    <a:pt x="632" y="446"/>
                  </a:cubicBezTo>
                  <a:cubicBezTo>
                    <a:pt x="609" y="479"/>
                    <a:pt x="582" y="508"/>
                    <a:pt x="551" y="532"/>
                  </a:cubicBezTo>
                  <a:cubicBezTo>
                    <a:pt x="520" y="556"/>
                    <a:pt x="488" y="578"/>
                    <a:pt x="457" y="602"/>
                  </a:cubicBezTo>
                  <a:cubicBezTo>
                    <a:pt x="450" y="607"/>
                    <a:pt x="443" y="611"/>
                    <a:pt x="436" y="617"/>
                  </a:cubicBezTo>
                  <a:cubicBezTo>
                    <a:pt x="418" y="632"/>
                    <a:pt x="405" y="651"/>
                    <a:pt x="397" y="673"/>
                  </a:cubicBezTo>
                  <a:cubicBezTo>
                    <a:pt x="387" y="698"/>
                    <a:pt x="382" y="723"/>
                    <a:pt x="380" y="750"/>
                  </a:cubicBezTo>
                  <a:cubicBezTo>
                    <a:pt x="379" y="769"/>
                    <a:pt x="378" y="789"/>
                    <a:pt x="377" y="808"/>
                  </a:cubicBezTo>
                  <a:cubicBezTo>
                    <a:pt x="374" y="845"/>
                    <a:pt x="375" y="881"/>
                    <a:pt x="378" y="918"/>
                  </a:cubicBezTo>
                  <a:cubicBezTo>
                    <a:pt x="380" y="944"/>
                    <a:pt x="382" y="971"/>
                    <a:pt x="380" y="997"/>
                  </a:cubicBezTo>
                  <a:cubicBezTo>
                    <a:pt x="379" y="1012"/>
                    <a:pt x="379" y="1012"/>
                    <a:pt x="364" y="1014"/>
                  </a:cubicBezTo>
                  <a:cubicBezTo>
                    <a:pt x="334" y="1018"/>
                    <a:pt x="303" y="1022"/>
                    <a:pt x="272" y="1026"/>
                  </a:cubicBezTo>
                  <a:cubicBezTo>
                    <a:pt x="251" y="1029"/>
                    <a:pt x="249" y="1028"/>
                    <a:pt x="245" y="1007"/>
                  </a:cubicBezTo>
                  <a:cubicBezTo>
                    <a:pt x="242" y="989"/>
                    <a:pt x="239" y="970"/>
                    <a:pt x="238" y="952"/>
                  </a:cubicBezTo>
                  <a:cubicBezTo>
                    <a:pt x="233" y="901"/>
                    <a:pt x="234" y="850"/>
                    <a:pt x="235" y="799"/>
                  </a:cubicBezTo>
                  <a:cubicBezTo>
                    <a:pt x="236" y="759"/>
                    <a:pt x="239" y="718"/>
                    <a:pt x="247" y="678"/>
                  </a:cubicBezTo>
                  <a:cubicBezTo>
                    <a:pt x="250" y="659"/>
                    <a:pt x="255" y="640"/>
                    <a:pt x="263" y="622"/>
                  </a:cubicBezTo>
                  <a:cubicBezTo>
                    <a:pt x="270" y="607"/>
                    <a:pt x="279" y="595"/>
                    <a:pt x="293" y="586"/>
                  </a:cubicBezTo>
                  <a:cubicBezTo>
                    <a:pt x="300" y="581"/>
                    <a:pt x="307" y="577"/>
                    <a:pt x="315" y="573"/>
                  </a:cubicBezTo>
                  <a:cubicBezTo>
                    <a:pt x="334" y="562"/>
                    <a:pt x="353" y="551"/>
                    <a:pt x="373" y="541"/>
                  </a:cubicBezTo>
                  <a:cubicBezTo>
                    <a:pt x="398" y="527"/>
                    <a:pt x="423" y="511"/>
                    <a:pt x="444" y="492"/>
                  </a:cubicBezTo>
                  <a:cubicBezTo>
                    <a:pt x="454" y="483"/>
                    <a:pt x="464" y="475"/>
                    <a:pt x="474" y="466"/>
                  </a:cubicBezTo>
                  <a:cubicBezTo>
                    <a:pt x="495" y="447"/>
                    <a:pt x="513" y="425"/>
                    <a:pt x="528" y="401"/>
                  </a:cubicBezTo>
                  <a:cubicBezTo>
                    <a:pt x="545" y="376"/>
                    <a:pt x="552" y="347"/>
                    <a:pt x="553" y="317"/>
                  </a:cubicBezTo>
                  <a:cubicBezTo>
                    <a:pt x="553" y="297"/>
                    <a:pt x="552" y="276"/>
                    <a:pt x="547" y="256"/>
                  </a:cubicBezTo>
                  <a:cubicBezTo>
                    <a:pt x="546" y="253"/>
                    <a:pt x="545" y="249"/>
                    <a:pt x="544" y="246"/>
                  </a:cubicBezTo>
                  <a:cubicBezTo>
                    <a:pt x="519" y="186"/>
                    <a:pt x="479" y="146"/>
                    <a:pt x="411" y="140"/>
                  </a:cubicBezTo>
                  <a:cubicBezTo>
                    <a:pt x="375" y="136"/>
                    <a:pt x="340" y="142"/>
                    <a:pt x="306" y="155"/>
                  </a:cubicBezTo>
                  <a:cubicBezTo>
                    <a:pt x="253" y="175"/>
                    <a:pt x="206" y="203"/>
                    <a:pt x="164" y="241"/>
                  </a:cubicBezTo>
                  <a:cubicBezTo>
                    <a:pt x="149" y="255"/>
                    <a:pt x="134" y="269"/>
                    <a:pt x="120" y="284"/>
                  </a:cubicBezTo>
                  <a:cubicBezTo>
                    <a:pt x="104" y="299"/>
                    <a:pt x="91" y="316"/>
                    <a:pt x="83" y="336"/>
                  </a:cubicBezTo>
                  <a:cubicBezTo>
                    <a:pt x="82" y="338"/>
                    <a:pt x="80" y="340"/>
                    <a:pt x="79" y="343"/>
                  </a:cubicBezTo>
                  <a:cubicBezTo>
                    <a:pt x="75" y="341"/>
                    <a:pt x="72" y="339"/>
                    <a:pt x="69" y="336"/>
                  </a:cubicBezTo>
                  <a:cubicBezTo>
                    <a:pt x="50" y="320"/>
                    <a:pt x="34" y="302"/>
                    <a:pt x="18" y="283"/>
                  </a:cubicBezTo>
                  <a:cubicBezTo>
                    <a:pt x="12" y="276"/>
                    <a:pt x="7" y="269"/>
                    <a:pt x="1" y="262"/>
                  </a:cubicBezTo>
                  <a:cubicBezTo>
                    <a:pt x="0" y="256"/>
                    <a:pt x="3" y="251"/>
                    <a:pt x="6" y="246"/>
                  </a:cubicBezTo>
                  <a:cubicBezTo>
                    <a:pt x="21" y="213"/>
                    <a:pt x="40" y="182"/>
                    <a:pt x="64" y="154"/>
                  </a:cubicBezTo>
                  <a:cubicBezTo>
                    <a:pt x="69" y="148"/>
                    <a:pt x="75" y="142"/>
                    <a:pt x="81" y="137"/>
                  </a:cubicBezTo>
                  <a:cubicBezTo>
                    <a:pt x="95" y="123"/>
                    <a:pt x="108" y="110"/>
                    <a:pt x="123" y="97"/>
                  </a:cubicBezTo>
                  <a:cubicBezTo>
                    <a:pt x="132" y="89"/>
                    <a:pt x="142" y="82"/>
                    <a:pt x="152" y="75"/>
                  </a:cubicBezTo>
                  <a:cubicBezTo>
                    <a:pt x="183" y="55"/>
                    <a:pt x="215" y="37"/>
                    <a:pt x="250" y="25"/>
                  </a:cubicBezTo>
                  <a:cubicBezTo>
                    <a:pt x="299" y="9"/>
                    <a:pt x="348" y="0"/>
                    <a:pt x="399" y="4"/>
                  </a:cubicBezTo>
                  <a:cubicBezTo>
                    <a:pt x="441" y="6"/>
                    <a:pt x="481" y="18"/>
                    <a:pt x="519" y="36"/>
                  </a:cubicBezTo>
                  <a:cubicBezTo>
                    <a:pt x="571" y="62"/>
                    <a:pt x="611" y="100"/>
                    <a:pt x="641" y="148"/>
                  </a:cubicBezTo>
                  <a:cubicBezTo>
                    <a:pt x="666" y="188"/>
                    <a:pt x="678" y="232"/>
                    <a:pt x="680" y="279"/>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7"/>
            <p:cNvSpPr/>
            <p:nvPr/>
          </p:nvSpPr>
          <p:spPr bwMode="auto">
            <a:xfrm>
              <a:off x="4737" y="1328"/>
              <a:ext cx="97" cy="336"/>
            </a:xfrm>
            <a:custGeom>
              <a:avLst/>
              <a:gdLst>
                <a:gd name="T0" fmla="*/ 40 w 41"/>
                <a:gd name="T1" fmla="*/ 20 h 142"/>
                <a:gd name="T2" fmla="*/ 30 w 41"/>
                <a:gd name="T3" fmla="*/ 81 h 142"/>
                <a:gd name="T4" fmla="*/ 15 w 41"/>
                <a:gd name="T5" fmla="*/ 123 h 142"/>
                <a:gd name="T6" fmla="*/ 8 w 41"/>
                <a:gd name="T7" fmla="*/ 136 h 142"/>
                <a:gd name="T8" fmla="*/ 0 w 41"/>
                <a:gd name="T9" fmla="*/ 142 h 142"/>
                <a:gd name="T10" fmla="*/ 8 w 41"/>
                <a:gd name="T11" fmla="*/ 113 h 142"/>
                <a:gd name="T12" fmla="*/ 18 w 41"/>
                <a:gd name="T13" fmla="*/ 86 h 142"/>
                <a:gd name="T14" fmla="*/ 26 w 41"/>
                <a:gd name="T15" fmla="*/ 58 h 142"/>
                <a:gd name="T16" fmla="*/ 31 w 41"/>
                <a:gd name="T17" fmla="*/ 30 h 142"/>
                <a:gd name="T18" fmla="*/ 36 w 41"/>
                <a:gd name="T19" fmla="*/ 0 h 142"/>
                <a:gd name="T20" fmla="*/ 40 w 41"/>
                <a:gd name="T21"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2">
                  <a:moveTo>
                    <a:pt x="40" y="20"/>
                  </a:moveTo>
                  <a:cubicBezTo>
                    <a:pt x="38" y="41"/>
                    <a:pt x="36" y="61"/>
                    <a:pt x="30" y="81"/>
                  </a:cubicBezTo>
                  <a:cubicBezTo>
                    <a:pt x="25" y="95"/>
                    <a:pt x="20" y="109"/>
                    <a:pt x="15" y="123"/>
                  </a:cubicBezTo>
                  <a:cubicBezTo>
                    <a:pt x="14" y="128"/>
                    <a:pt x="11" y="132"/>
                    <a:pt x="8" y="136"/>
                  </a:cubicBezTo>
                  <a:cubicBezTo>
                    <a:pt x="7" y="138"/>
                    <a:pt x="4" y="139"/>
                    <a:pt x="0" y="142"/>
                  </a:cubicBezTo>
                  <a:cubicBezTo>
                    <a:pt x="1" y="130"/>
                    <a:pt x="6" y="122"/>
                    <a:pt x="8" y="113"/>
                  </a:cubicBezTo>
                  <a:cubicBezTo>
                    <a:pt x="11" y="104"/>
                    <a:pt x="15" y="95"/>
                    <a:pt x="18" y="86"/>
                  </a:cubicBezTo>
                  <a:cubicBezTo>
                    <a:pt x="21" y="77"/>
                    <a:pt x="24" y="67"/>
                    <a:pt x="26" y="58"/>
                  </a:cubicBezTo>
                  <a:cubicBezTo>
                    <a:pt x="28" y="48"/>
                    <a:pt x="30" y="39"/>
                    <a:pt x="31" y="30"/>
                  </a:cubicBezTo>
                  <a:cubicBezTo>
                    <a:pt x="33" y="20"/>
                    <a:pt x="34" y="11"/>
                    <a:pt x="36" y="0"/>
                  </a:cubicBezTo>
                  <a:cubicBezTo>
                    <a:pt x="41" y="7"/>
                    <a:pt x="41" y="14"/>
                    <a:pt x="4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8"/>
            <p:cNvSpPr/>
            <p:nvPr/>
          </p:nvSpPr>
          <p:spPr bwMode="auto">
            <a:xfrm>
              <a:off x="4668" y="1262"/>
              <a:ext cx="117" cy="419"/>
            </a:xfrm>
            <a:custGeom>
              <a:avLst/>
              <a:gdLst>
                <a:gd name="T0" fmla="*/ 4 w 49"/>
                <a:gd name="T1" fmla="*/ 174 h 177"/>
                <a:gd name="T2" fmla="*/ 6 w 49"/>
                <a:gd name="T3" fmla="*/ 161 h 177"/>
                <a:gd name="T4" fmla="*/ 37 w 49"/>
                <a:gd name="T5" fmla="*/ 54 h 177"/>
                <a:gd name="T6" fmla="*/ 43 w 49"/>
                <a:gd name="T7" fmla="*/ 6 h 177"/>
                <a:gd name="T8" fmla="*/ 44 w 49"/>
                <a:gd name="T9" fmla="*/ 0 h 177"/>
                <a:gd name="T10" fmla="*/ 47 w 49"/>
                <a:gd name="T11" fmla="*/ 0 h 177"/>
                <a:gd name="T12" fmla="*/ 49 w 49"/>
                <a:gd name="T13" fmla="*/ 7 h 177"/>
                <a:gd name="T14" fmla="*/ 48 w 49"/>
                <a:gd name="T15" fmla="*/ 44 h 177"/>
                <a:gd name="T16" fmla="*/ 37 w 49"/>
                <a:gd name="T17" fmla="*/ 115 h 177"/>
                <a:gd name="T18" fmla="*/ 15 w 49"/>
                <a:gd name="T19" fmla="*/ 165 h 177"/>
                <a:gd name="T20" fmla="*/ 4 w 49"/>
                <a:gd name="T21" fmla="*/ 17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77">
                  <a:moveTo>
                    <a:pt x="4" y="174"/>
                  </a:moveTo>
                  <a:cubicBezTo>
                    <a:pt x="0" y="169"/>
                    <a:pt x="4" y="165"/>
                    <a:pt x="6" y="161"/>
                  </a:cubicBezTo>
                  <a:cubicBezTo>
                    <a:pt x="25" y="127"/>
                    <a:pt x="31" y="91"/>
                    <a:pt x="37" y="54"/>
                  </a:cubicBezTo>
                  <a:cubicBezTo>
                    <a:pt x="40" y="38"/>
                    <a:pt x="41" y="22"/>
                    <a:pt x="43" y="6"/>
                  </a:cubicBezTo>
                  <a:cubicBezTo>
                    <a:pt x="43" y="4"/>
                    <a:pt x="44" y="2"/>
                    <a:pt x="44" y="0"/>
                  </a:cubicBezTo>
                  <a:cubicBezTo>
                    <a:pt x="45" y="0"/>
                    <a:pt x="46" y="0"/>
                    <a:pt x="47" y="0"/>
                  </a:cubicBezTo>
                  <a:cubicBezTo>
                    <a:pt x="48" y="2"/>
                    <a:pt x="49" y="4"/>
                    <a:pt x="49" y="7"/>
                  </a:cubicBezTo>
                  <a:cubicBezTo>
                    <a:pt x="49" y="19"/>
                    <a:pt x="49" y="32"/>
                    <a:pt x="48" y="44"/>
                  </a:cubicBezTo>
                  <a:cubicBezTo>
                    <a:pt x="46" y="68"/>
                    <a:pt x="43" y="91"/>
                    <a:pt x="37" y="115"/>
                  </a:cubicBezTo>
                  <a:cubicBezTo>
                    <a:pt x="32" y="133"/>
                    <a:pt x="25" y="150"/>
                    <a:pt x="15" y="165"/>
                  </a:cubicBezTo>
                  <a:cubicBezTo>
                    <a:pt x="10" y="174"/>
                    <a:pt x="6" y="177"/>
                    <a:pt x="4" y="1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9"/>
            <p:cNvSpPr/>
            <p:nvPr/>
          </p:nvSpPr>
          <p:spPr bwMode="auto">
            <a:xfrm>
              <a:off x="4090" y="3255"/>
              <a:ext cx="81" cy="320"/>
            </a:xfrm>
            <a:custGeom>
              <a:avLst/>
              <a:gdLst>
                <a:gd name="T0" fmla="*/ 20 w 34"/>
                <a:gd name="T1" fmla="*/ 14 h 135"/>
                <a:gd name="T2" fmla="*/ 14 w 34"/>
                <a:gd name="T3" fmla="*/ 121 h 135"/>
                <a:gd name="T4" fmla="*/ 0 w 34"/>
                <a:gd name="T5" fmla="*/ 135 h 135"/>
                <a:gd name="T6" fmla="*/ 1 w 34"/>
                <a:gd name="T7" fmla="*/ 128 h 135"/>
                <a:gd name="T8" fmla="*/ 11 w 34"/>
                <a:gd name="T9" fmla="*/ 103 h 135"/>
                <a:gd name="T10" fmla="*/ 13 w 34"/>
                <a:gd name="T11" fmla="*/ 17 h 135"/>
                <a:gd name="T12" fmla="*/ 8 w 34"/>
                <a:gd name="T13" fmla="*/ 0 h 135"/>
                <a:gd name="T14" fmla="*/ 20 w 34"/>
                <a:gd name="T15" fmla="*/ 14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35">
                  <a:moveTo>
                    <a:pt x="20" y="14"/>
                  </a:moveTo>
                  <a:cubicBezTo>
                    <a:pt x="34" y="50"/>
                    <a:pt x="31" y="86"/>
                    <a:pt x="14" y="121"/>
                  </a:cubicBezTo>
                  <a:cubicBezTo>
                    <a:pt x="10" y="128"/>
                    <a:pt x="9" y="129"/>
                    <a:pt x="0" y="135"/>
                  </a:cubicBezTo>
                  <a:cubicBezTo>
                    <a:pt x="0" y="132"/>
                    <a:pt x="0" y="130"/>
                    <a:pt x="1" y="128"/>
                  </a:cubicBezTo>
                  <a:cubicBezTo>
                    <a:pt x="4" y="119"/>
                    <a:pt x="8" y="111"/>
                    <a:pt x="11" y="103"/>
                  </a:cubicBezTo>
                  <a:cubicBezTo>
                    <a:pt x="21" y="74"/>
                    <a:pt x="21" y="46"/>
                    <a:pt x="13" y="17"/>
                  </a:cubicBezTo>
                  <a:cubicBezTo>
                    <a:pt x="11" y="12"/>
                    <a:pt x="10" y="6"/>
                    <a:pt x="8" y="0"/>
                  </a:cubicBezTo>
                  <a:cubicBezTo>
                    <a:pt x="15" y="3"/>
                    <a:pt x="18" y="8"/>
                    <a:pt x="20"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0"/>
            <p:cNvSpPr/>
            <p:nvPr/>
          </p:nvSpPr>
          <p:spPr bwMode="auto">
            <a:xfrm>
              <a:off x="4043" y="3255"/>
              <a:ext cx="64" cy="305"/>
            </a:xfrm>
            <a:custGeom>
              <a:avLst/>
              <a:gdLst>
                <a:gd name="T0" fmla="*/ 7 w 27"/>
                <a:gd name="T1" fmla="*/ 110 h 129"/>
                <a:gd name="T2" fmla="*/ 14 w 27"/>
                <a:gd name="T3" fmla="*/ 36 h 129"/>
                <a:gd name="T4" fmla="*/ 7 w 27"/>
                <a:gd name="T5" fmla="*/ 15 h 129"/>
                <a:gd name="T6" fmla="*/ 0 w 27"/>
                <a:gd name="T7" fmla="*/ 2 h 129"/>
                <a:gd name="T8" fmla="*/ 2 w 27"/>
                <a:gd name="T9" fmla="*/ 0 h 129"/>
                <a:gd name="T10" fmla="*/ 24 w 27"/>
                <a:gd name="T11" fmla="*/ 37 h 129"/>
                <a:gd name="T12" fmla="*/ 18 w 27"/>
                <a:gd name="T13" fmla="*/ 111 h 129"/>
                <a:gd name="T14" fmla="*/ 11 w 27"/>
                <a:gd name="T15" fmla="*/ 127 h 129"/>
                <a:gd name="T16" fmla="*/ 6 w 27"/>
                <a:gd name="T17" fmla="*/ 129 h 129"/>
                <a:gd name="T18" fmla="*/ 3 w 27"/>
                <a:gd name="T19" fmla="*/ 124 h 129"/>
                <a:gd name="T20" fmla="*/ 7 w 27"/>
                <a:gd name="T21" fmla="*/ 11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29">
                  <a:moveTo>
                    <a:pt x="7" y="110"/>
                  </a:moveTo>
                  <a:cubicBezTo>
                    <a:pt x="15" y="86"/>
                    <a:pt x="15" y="61"/>
                    <a:pt x="14" y="36"/>
                  </a:cubicBezTo>
                  <a:cubicBezTo>
                    <a:pt x="14" y="28"/>
                    <a:pt x="11" y="21"/>
                    <a:pt x="7" y="15"/>
                  </a:cubicBezTo>
                  <a:cubicBezTo>
                    <a:pt x="5" y="10"/>
                    <a:pt x="2" y="6"/>
                    <a:pt x="0" y="2"/>
                  </a:cubicBezTo>
                  <a:cubicBezTo>
                    <a:pt x="1" y="1"/>
                    <a:pt x="2" y="1"/>
                    <a:pt x="2" y="0"/>
                  </a:cubicBezTo>
                  <a:cubicBezTo>
                    <a:pt x="15" y="9"/>
                    <a:pt x="23" y="21"/>
                    <a:pt x="24" y="37"/>
                  </a:cubicBezTo>
                  <a:cubicBezTo>
                    <a:pt x="27" y="62"/>
                    <a:pt x="26" y="87"/>
                    <a:pt x="18" y="111"/>
                  </a:cubicBezTo>
                  <a:cubicBezTo>
                    <a:pt x="17" y="117"/>
                    <a:pt x="14" y="122"/>
                    <a:pt x="11" y="127"/>
                  </a:cubicBezTo>
                  <a:cubicBezTo>
                    <a:pt x="10" y="128"/>
                    <a:pt x="7" y="129"/>
                    <a:pt x="6" y="129"/>
                  </a:cubicBezTo>
                  <a:cubicBezTo>
                    <a:pt x="4" y="129"/>
                    <a:pt x="3" y="126"/>
                    <a:pt x="3" y="124"/>
                  </a:cubicBezTo>
                  <a:cubicBezTo>
                    <a:pt x="4" y="120"/>
                    <a:pt x="6" y="115"/>
                    <a:pt x="7"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1"/>
            <p:cNvSpPr/>
            <p:nvPr/>
          </p:nvSpPr>
          <p:spPr bwMode="auto">
            <a:xfrm>
              <a:off x="3768" y="848"/>
              <a:ext cx="208" cy="49"/>
            </a:xfrm>
            <a:custGeom>
              <a:avLst/>
              <a:gdLst>
                <a:gd name="T0" fmla="*/ 74 w 88"/>
                <a:gd name="T1" fmla="*/ 9 h 21"/>
                <a:gd name="T2" fmla="*/ 24 w 88"/>
                <a:gd name="T3" fmla="*/ 15 h 21"/>
                <a:gd name="T4" fmla="*/ 0 w 88"/>
                <a:gd name="T5" fmla="*/ 21 h 21"/>
                <a:gd name="T6" fmla="*/ 7 w 88"/>
                <a:gd name="T7" fmla="*/ 14 h 21"/>
                <a:gd name="T8" fmla="*/ 44 w 88"/>
                <a:gd name="T9" fmla="*/ 4 h 21"/>
                <a:gd name="T10" fmla="*/ 84 w 88"/>
                <a:gd name="T11" fmla="*/ 1 h 21"/>
                <a:gd name="T12" fmla="*/ 88 w 88"/>
                <a:gd name="T13" fmla="*/ 4 h 21"/>
                <a:gd name="T14" fmla="*/ 74 w 88"/>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1">
                  <a:moveTo>
                    <a:pt x="74" y="9"/>
                  </a:moveTo>
                  <a:cubicBezTo>
                    <a:pt x="58" y="11"/>
                    <a:pt x="41" y="13"/>
                    <a:pt x="24" y="15"/>
                  </a:cubicBezTo>
                  <a:cubicBezTo>
                    <a:pt x="17" y="16"/>
                    <a:pt x="10" y="19"/>
                    <a:pt x="0" y="21"/>
                  </a:cubicBezTo>
                  <a:cubicBezTo>
                    <a:pt x="3" y="18"/>
                    <a:pt x="5" y="15"/>
                    <a:pt x="7" y="14"/>
                  </a:cubicBezTo>
                  <a:cubicBezTo>
                    <a:pt x="18" y="8"/>
                    <a:pt x="31" y="6"/>
                    <a:pt x="44" y="4"/>
                  </a:cubicBezTo>
                  <a:cubicBezTo>
                    <a:pt x="57" y="2"/>
                    <a:pt x="71" y="0"/>
                    <a:pt x="84" y="1"/>
                  </a:cubicBezTo>
                  <a:cubicBezTo>
                    <a:pt x="85" y="2"/>
                    <a:pt x="87" y="3"/>
                    <a:pt x="88" y="4"/>
                  </a:cubicBezTo>
                  <a:cubicBezTo>
                    <a:pt x="84" y="9"/>
                    <a:pt x="79" y="9"/>
                    <a:pt x="7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2"/>
            <p:cNvSpPr/>
            <p:nvPr/>
          </p:nvSpPr>
          <p:spPr bwMode="auto">
            <a:xfrm>
              <a:off x="3685" y="893"/>
              <a:ext cx="315" cy="89"/>
            </a:xfrm>
            <a:custGeom>
              <a:avLst/>
              <a:gdLst>
                <a:gd name="T0" fmla="*/ 133 w 133"/>
                <a:gd name="T1" fmla="*/ 5 h 38"/>
                <a:gd name="T2" fmla="*/ 116 w 133"/>
                <a:gd name="T3" fmla="*/ 8 h 38"/>
                <a:gd name="T4" fmla="*/ 69 w 133"/>
                <a:gd name="T5" fmla="*/ 15 h 38"/>
                <a:gd name="T6" fmla="*/ 34 w 133"/>
                <a:gd name="T7" fmla="*/ 25 h 38"/>
                <a:gd name="T8" fmla="*/ 0 w 133"/>
                <a:gd name="T9" fmla="*/ 38 h 38"/>
                <a:gd name="T10" fmla="*/ 6 w 133"/>
                <a:gd name="T11" fmla="*/ 32 h 38"/>
                <a:gd name="T12" fmla="*/ 96 w 133"/>
                <a:gd name="T13" fmla="*/ 3 h 38"/>
                <a:gd name="T14" fmla="*/ 111 w 133"/>
                <a:gd name="T15" fmla="*/ 1 h 38"/>
                <a:gd name="T16" fmla="*/ 133 w 133"/>
                <a:gd name="T17"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38">
                  <a:moveTo>
                    <a:pt x="133" y="5"/>
                  </a:moveTo>
                  <a:cubicBezTo>
                    <a:pt x="126" y="6"/>
                    <a:pt x="121" y="7"/>
                    <a:pt x="116" y="8"/>
                  </a:cubicBezTo>
                  <a:cubicBezTo>
                    <a:pt x="100" y="10"/>
                    <a:pt x="84" y="12"/>
                    <a:pt x="69" y="15"/>
                  </a:cubicBezTo>
                  <a:cubicBezTo>
                    <a:pt x="57" y="17"/>
                    <a:pt x="46" y="21"/>
                    <a:pt x="34" y="25"/>
                  </a:cubicBezTo>
                  <a:cubicBezTo>
                    <a:pt x="23" y="29"/>
                    <a:pt x="12" y="34"/>
                    <a:pt x="0" y="38"/>
                  </a:cubicBezTo>
                  <a:cubicBezTo>
                    <a:pt x="0" y="34"/>
                    <a:pt x="3" y="34"/>
                    <a:pt x="6" y="32"/>
                  </a:cubicBezTo>
                  <a:cubicBezTo>
                    <a:pt x="34" y="17"/>
                    <a:pt x="64" y="7"/>
                    <a:pt x="96" y="3"/>
                  </a:cubicBezTo>
                  <a:cubicBezTo>
                    <a:pt x="101" y="2"/>
                    <a:pt x="106" y="1"/>
                    <a:pt x="111" y="1"/>
                  </a:cubicBezTo>
                  <a:cubicBezTo>
                    <a:pt x="118" y="0"/>
                    <a:pt x="124" y="0"/>
                    <a:pt x="133"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3"/>
            <p:cNvSpPr/>
            <p:nvPr/>
          </p:nvSpPr>
          <p:spPr bwMode="auto">
            <a:xfrm>
              <a:off x="3678" y="2497"/>
              <a:ext cx="28" cy="275"/>
            </a:xfrm>
            <a:custGeom>
              <a:avLst/>
              <a:gdLst>
                <a:gd name="T0" fmla="*/ 4 w 12"/>
                <a:gd name="T1" fmla="*/ 0 h 116"/>
                <a:gd name="T2" fmla="*/ 11 w 12"/>
                <a:gd name="T3" fmla="*/ 116 h 116"/>
                <a:gd name="T4" fmla="*/ 6 w 12"/>
                <a:gd name="T5" fmla="*/ 110 h 116"/>
                <a:gd name="T6" fmla="*/ 5 w 12"/>
                <a:gd name="T7" fmla="*/ 96 h 116"/>
                <a:gd name="T8" fmla="*/ 0 w 12"/>
                <a:gd name="T9" fmla="*/ 14 h 116"/>
                <a:gd name="T10" fmla="*/ 4 w 12"/>
                <a:gd name="T11" fmla="*/ 0 h 116"/>
              </a:gdLst>
              <a:ahLst/>
              <a:cxnLst>
                <a:cxn ang="0">
                  <a:pos x="T0" y="T1"/>
                </a:cxn>
                <a:cxn ang="0">
                  <a:pos x="T2" y="T3"/>
                </a:cxn>
                <a:cxn ang="0">
                  <a:pos x="T4" y="T5"/>
                </a:cxn>
                <a:cxn ang="0">
                  <a:pos x="T6" y="T7"/>
                </a:cxn>
                <a:cxn ang="0">
                  <a:pos x="T8" y="T9"/>
                </a:cxn>
                <a:cxn ang="0">
                  <a:pos x="T10" y="T11"/>
                </a:cxn>
              </a:cxnLst>
              <a:rect l="0" t="0" r="r" b="b"/>
              <a:pathLst>
                <a:path w="12" h="116">
                  <a:moveTo>
                    <a:pt x="4" y="0"/>
                  </a:moveTo>
                  <a:cubicBezTo>
                    <a:pt x="11" y="38"/>
                    <a:pt x="12" y="76"/>
                    <a:pt x="11" y="116"/>
                  </a:cubicBezTo>
                  <a:cubicBezTo>
                    <a:pt x="8" y="112"/>
                    <a:pt x="6" y="111"/>
                    <a:pt x="6" y="110"/>
                  </a:cubicBezTo>
                  <a:cubicBezTo>
                    <a:pt x="5" y="105"/>
                    <a:pt x="5" y="101"/>
                    <a:pt x="5" y="96"/>
                  </a:cubicBezTo>
                  <a:cubicBezTo>
                    <a:pt x="3" y="69"/>
                    <a:pt x="2" y="42"/>
                    <a:pt x="0" y="14"/>
                  </a:cubicBezTo>
                  <a:cubicBezTo>
                    <a:pt x="0" y="8"/>
                    <a:pt x="0" y="8"/>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4"/>
            <p:cNvSpPr/>
            <p:nvPr/>
          </p:nvSpPr>
          <p:spPr bwMode="auto">
            <a:xfrm>
              <a:off x="3649" y="2493"/>
              <a:ext cx="24" cy="317"/>
            </a:xfrm>
            <a:custGeom>
              <a:avLst/>
              <a:gdLst>
                <a:gd name="T0" fmla="*/ 4 w 10"/>
                <a:gd name="T1" fmla="*/ 4 h 134"/>
                <a:gd name="T2" fmla="*/ 8 w 10"/>
                <a:gd name="T3" fmla="*/ 63 h 134"/>
                <a:gd name="T4" fmla="*/ 10 w 10"/>
                <a:gd name="T5" fmla="*/ 129 h 134"/>
                <a:gd name="T6" fmla="*/ 9 w 10"/>
                <a:gd name="T7" fmla="*/ 134 h 134"/>
                <a:gd name="T8" fmla="*/ 3 w 10"/>
                <a:gd name="T9" fmla="*/ 125 h 134"/>
                <a:gd name="T10" fmla="*/ 0 w 10"/>
                <a:gd name="T11" fmla="*/ 98 h 134"/>
                <a:gd name="T12" fmla="*/ 0 w 10"/>
                <a:gd name="T13" fmla="*/ 10 h 134"/>
                <a:gd name="T14" fmla="*/ 0 w 10"/>
                <a:gd name="T15" fmla="*/ 1 h 134"/>
                <a:gd name="T16" fmla="*/ 4 w 10"/>
                <a:gd name="T17" fmla="*/ 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4">
                  <a:moveTo>
                    <a:pt x="4" y="4"/>
                  </a:moveTo>
                  <a:cubicBezTo>
                    <a:pt x="5" y="24"/>
                    <a:pt x="7" y="43"/>
                    <a:pt x="8" y="63"/>
                  </a:cubicBezTo>
                  <a:cubicBezTo>
                    <a:pt x="8" y="85"/>
                    <a:pt x="6" y="107"/>
                    <a:pt x="10" y="129"/>
                  </a:cubicBezTo>
                  <a:cubicBezTo>
                    <a:pt x="10" y="130"/>
                    <a:pt x="10" y="131"/>
                    <a:pt x="9" y="134"/>
                  </a:cubicBezTo>
                  <a:cubicBezTo>
                    <a:pt x="3" y="132"/>
                    <a:pt x="3" y="128"/>
                    <a:pt x="3" y="125"/>
                  </a:cubicBezTo>
                  <a:cubicBezTo>
                    <a:pt x="2" y="116"/>
                    <a:pt x="1" y="107"/>
                    <a:pt x="0" y="98"/>
                  </a:cubicBezTo>
                  <a:cubicBezTo>
                    <a:pt x="0" y="69"/>
                    <a:pt x="0" y="39"/>
                    <a:pt x="0" y="10"/>
                  </a:cubicBezTo>
                  <a:cubicBezTo>
                    <a:pt x="0" y="7"/>
                    <a:pt x="0" y="4"/>
                    <a:pt x="0" y="1"/>
                  </a:cubicBezTo>
                  <a:cubicBezTo>
                    <a:pt x="3" y="0"/>
                    <a:pt x="4" y="2"/>
                    <a:pt x="4"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5"/>
            <p:cNvSpPr>
              <a:spLocks noEditPoints="1"/>
            </p:cNvSpPr>
            <p:nvPr/>
          </p:nvSpPr>
          <p:spPr bwMode="auto">
            <a:xfrm>
              <a:off x="3393" y="3198"/>
              <a:ext cx="624" cy="540"/>
            </a:xfrm>
            <a:custGeom>
              <a:avLst/>
              <a:gdLst>
                <a:gd name="T0" fmla="*/ 62 w 263"/>
                <a:gd name="T1" fmla="*/ 188 h 228"/>
                <a:gd name="T2" fmla="*/ 60 w 263"/>
                <a:gd name="T3" fmla="*/ 192 h 228"/>
                <a:gd name="T4" fmla="*/ 82 w 263"/>
                <a:gd name="T5" fmla="*/ 200 h 228"/>
                <a:gd name="T6" fmla="*/ 65 w 263"/>
                <a:gd name="T7" fmla="*/ 188 h 228"/>
                <a:gd name="T8" fmla="*/ 62 w 263"/>
                <a:gd name="T9" fmla="*/ 188 h 228"/>
                <a:gd name="T10" fmla="*/ 25 w 263"/>
                <a:gd name="T11" fmla="*/ 149 h 228"/>
                <a:gd name="T12" fmla="*/ 38 w 263"/>
                <a:gd name="T13" fmla="*/ 140 h 228"/>
                <a:gd name="T14" fmla="*/ 35 w 263"/>
                <a:gd name="T15" fmla="*/ 112 h 228"/>
                <a:gd name="T16" fmla="*/ 17 w 263"/>
                <a:gd name="T17" fmla="*/ 120 h 228"/>
                <a:gd name="T18" fmla="*/ 25 w 263"/>
                <a:gd name="T19" fmla="*/ 149 h 228"/>
                <a:gd name="T20" fmla="*/ 40 w 263"/>
                <a:gd name="T21" fmla="*/ 151 h 228"/>
                <a:gd name="T22" fmla="*/ 28 w 263"/>
                <a:gd name="T23" fmla="*/ 161 h 228"/>
                <a:gd name="T24" fmla="*/ 50 w 263"/>
                <a:gd name="T25" fmla="*/ 186 h 228"/>
                <a:gd name="T26" fmla="*/ 56 w 263"/>
                <a:gd name="T27" fmla="*/ 178 h 228"/>
                <a:gd name="T28" fmla="*/ 48 w 263"/>
                <a:gd name="T29" fmla="*/ 164 h 228"/>
                <a:gd name="T30" fmla="*/ 40 w 263"/>
                <a:gd name="T31" fmla="*/ 151 h 228"/>
                <a:gd name="T32" fmla="*/ 40 w 263"/>
                <a:gd name="T33" fmla="*/ 77 h 228"/>
                <a:gd name="T34" fmla="*/ 25 w 263"/>
                <a:gd name="T35" fmla="*/ 85 h 228"/>
                <a:gd name="T36" fmla="*/ 21 w 263"/>
                <a:gd name="T37" fmla="*/ 106 h 228"/>
                <a:gd name="T38" fmla="*/ 38 w 263"/>
                <a:gd name="T39" fmla="*/ 98 h 228"/>
                <a:gd name="T40" fmla="*/ 40 w 263"/>
                <a:gd name="T41" fmla="*/ 77 h 228"/>
                <a:gd name="T42" fmla="*/ 36 w 263"/>
                <a:gd name="T43" fmla="*/ 66 h 228"/>
                <a:gd name="T44" fmla="*/ 52 w 263"/>
                <a:gd name="T45" fmla="*/ 58 h 228"/>
                <a:gd name="T46" fmla="*/ 59 w 263"/>
                <a:gd name="T47" fmla="*/ 45 h 228"/>
                <a:gd name="T48" fmla="*/ 58 w 263"/>
                <a:gd name="T49" fmla="*/ 40 h 228"/>
                <a:gd name="T50" fmla="*/ 36 w 263"/>
                <a:gd name="T51" fmla="*/ 66 h 228"/>
                <a:gd name="T52" fmla="*/ 258 w 263"/>
                <a:gd name="T53" fmla="*/ 69 h 228"/>
                <a:gd name="T54" fmla="*/ 249 w 263"/>
                <a:gd name="T55" fmla="*/ 134 h 228"/>
                <a:gd name="T56" fmla="*/ 202 w 263"/>
                <a:gd name="T57" fmla="*/ 194 h 228"/>
                <a:gd name="T58" fmla="*/ 169 w 263"/>
                <a:gd name="T59" fmla="*/ 216 h 228"/>
                <a:gd name="T60" fmla="*/ 162 w 263"/>
                <a:gd name="T61" fmla="*/ 219 h 228"/>
                <a:gd name="T62" fmla="*/ 83 w 263"/>
                <a:gd name="T63" fmla="*/ 222 h 228"/>
                <a:gd name="T64" fmla="*/ 38 w 263"/>
                <a:gd name="T65" fmla="*/ 200 h 228"/>
                <a:gd name="T66" fmla="*/ 2 w 263"/>
                <a:gd name="T67" fmla="*/ 132 h 228"/>
                <a:gd name="T68" fmla="*/ 1 w 263"/>
                <a:gd name="T69" fmla="*/ 118 h 228"/>
                <a:gd name="T70" fmla="*/ 9 w 263"/>
                <a:gd name="T71" fmla="*/ 82 h 228"/>
                <a:gd name="T72" fmla="*/ 19 w 263"/>
                <a:gd name="T73" fmla="*/ 63 h 228"/>
                <a:gd name="T74" fmla="*/ 80 w 263"/>
                <a:gd name="T75" fmla="*/ 13 h 228"/>
                <a:gd name="T76" fmla="*/ 150 w 263"/>
                <a:gd name="T77" fmla="*/ 2 h 228"/>
                <a:gd name="T78" fmla="*/ 185 w 263"/>
                <a:gd name="T79" fmla="*/ 1 h 228"/>
                <a:gd name="T80" fmla="*/ 220 w 263"/>
                <a:gd name="T81" fmla="*/ 7 h 228"/>
                <a:gd name="T82" fmla="*/ 226 w 263"/>
                <a:gd name="T83" fmla="*/ 11 h 228"/>
                <a:gd name="T84" fmla="*/ 252 w 263"/>
                <a:gd name="T85" fmla="*/ 47 h 228"/>
                <a:gd name="T86" fmla="*/ 258 w 263"/>
                <a:gd name="T87" fmla="*/ 69 h 228"/>
                <a:gd name="T88" fmla="*/ 232 w 263"/>
                <a:gd name="T89" fmla="*/ 127 h 228"/>
                <a:gd name="T90" fmla="*/ 242 w 263"/>
                <a:gd name="T91" fmla="*/ 87 h 228"/>
                <a:gd name="T92" fmla="*/ 222 w 263"/>
                <a:gd name="T93" fmla="*/ 33 h 228"/>
                <a:gd name="T94" fmla="*/ 193 w 263"/>
                <a:gd name="T95" fmla="*/ 16 h 228"/>
                <a:gd name="T96" fmla="*/ 148 w 263"/>
                <a:gd name="T97" fmla="*/ 16 h 228"/>
                <a:gd name="T98" fmla="*/ 90 w 263"/>
                <a:gd name="T99" fmla="*/ 38 h 228"/>
                <a:gd name="T100" fmla="*/ 72 w 263"/>
                <a:gd name="T101" fmla="*/ 56 h 228"/>
                <a:gd name="T102" fmla="*/ 55 w 263"/>
                <a:gd name="T103" fmla="*/ 107 h 228"/>
                <a:gd name="T104" fmla="*/ 66 w 263"/>
                <a:gd name="T105" fmla="*/ 158 h 228"/>
                <a:gd name="T106" fmla="*/ 97 w 263"/>
                <a:gd name="T107" fmla="*/ 186 h 228"/>
                <a:gd name="T108" fmla="*/ 132 w 263"/>
                <a:gd name="T109" fmla="*/ 192 h 228"/>
                <a:gd name="T110" fmla="*/ 176 w 263"/>
                <a:gd name="T111" fmla="*/ 185 h 228"/>
                <a:gd name="T112" fmla="*/ 184 w 263"/>
                <a:gd name="T113" fmla="*/ 181 h 228"/>
                <a:gd name="T114" fmla="*/ 232 w 263"/>
                <a:gd name="T115" fmla="*/ 1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228">
                  <a:moveTo>
                    <a:pt x="62" y="188"/>
                  </a:moveTo>
                  <a:cubicBezTo>
                    <a:pt x="61" y="189"/>
                    <a:pt x="61" y="190"/>
                    <a:pt x="60" y="192"/>
                  </a:cubicBezTo>
                  <a:cubicBezTo>
                    <a:pt x="66" y="197"/>
                    <a:pt x="73" y="200"/>
                    <a:pt x="82" y="200"/>
                  </a:cubicBezTo>
                  <a:cubicBezTo>
                    <a:pt x="76" y="196"/>
                    <a:pt x="71" y="192"/>
                    <a:pt x="65" y="188"/>
                  </a:cubicBezTo>
                  <a:cubicBezTo>
                    <a:pt x="64" y="188"/>
                    <a:pt x="63" y="188"/>
                    <a:pt x="62" y="188"/>
                  </a:cubicBezTo>
                  <a:moveTo>
                    <a:pt x="25" y="149"/>
                  </a:moveTo>
                  <a:cubicBezTo>
                    <a:pt x="30" y="146"/>
                    <a:pt x="34" y="143"/>
                    <a:pt x="38" y="140"/>
                  </a:cubicBezTo>
                  <a:cubicBezTo>
                    <a:pt x="37" y="131"/>
                    <a:pt x="36" y="122"/>
                    <a:pt x="35" y="112"/>
                  </a:cubicBezTo>
                  <a:cubicBezTo>
                    <a:pt x="28" y="113"/>
                    <a:pt x="23" y="116"/>
                    <a:pt x="17" y="120"/>
                  </a:cubicBezTo>
                  <a:cubicBezTo>
                    <a:pt x="19" y="130"/>
                    <a:pt x="18" y="140"/>
                    <a:pt x="25" y="149"/>
                  </a:cubicBezTo>
                  <a:moveTo>
                    <a:pt x="40" y="151"/>
                  </a:moveTo>
                  <a:cubicBezTo>
                    <a:pt x="36" y="154"/>
                    <a:pt x="33" y="157"/>
                    <a:pt x="28" y="161"/>
                  </a:cubicBezTo>
                  <a:cubicBezTo>
                    <a:pt x="34" y="171"/>
                    <a:pt x="39" y="180"/>
                    <a:pt x="50" y="186"/>
                  </a:cubicBezTo>
                  <a:cubicBezTo>
                    <a:pt x="52" y="183"/>
                    <a:pt x="54" y="180"/>
                    <a:pt x="56" y="178"/>
                  </a:cubicBezTo>
                  <a:cubicBezTo>
                    <a:pt x="53" y="172"/>
                    <a:pt x="51" y="168"/>
                    <a:pt x="48" y="164"/>
                  </a:cubicBezTo>
                  <a:cubicBezTo>
                    <a:pt x="46" y="160"/>
                    <a:pt x="45" y="155"/>
                    <a:pt x="40" y="151"/>
                  </a:cubicBezTo>
                  <a:moveTo>
                    <a:pt x="40" y="77"/>
                  </a:moveTo>
                  <a:cubicBezTo>
                    <a:pt x="34" y="78"/>
                    <a:pt x="28" y="79"/>
                    <a:pt x="25" y="85"/>
                  </a:cubicBezTo>
                  <a:cubicBezTo>
                    <a:pt x="21" y="92"/>
                    <a:pt x="19" y="98"/>
                    <a:pt x="21" y="106"/>
                  </a:cubicBezTo>
                  <a:cubicBezTo>
                    <a:pt x="26" y="103"/>
                    <a:pt x="32" y="101"/>
                    <a:pt x="38" y="98"/>
                  </a:cubicBezTo>
                  <a:cubicBezTo>
                    <a:pt x="37" y="91"/>
                    <a:pt x="43" y="85"/>
                    <a:pt x="40" y="77"/>
                  </a:cubicBezTo>
                  <a:moveTo>
                    <a:pt x="36" y="66"/>
                  </a:moveTo>
                  <a:cubicBezTo>
                    <a:pt x="44" y="66"/>
                    <a:pt x="49" y="64"/>
                    <a:pt x="52" y="58"/>
                  </a:cubicBezTo>
                  <a:cubicBezTo>
                    <a:pt x="54" y="53"/>
                    <a:pt x="57" y="49"/>
                    <a:pt x="59" y="45"/>
                  </a:cubicBezTo>
                  <a:cubicBezTo>
                    <a:pt x="60" y="44"/>
                    <a:pt x="62" y="42"/>
                    <a:pt x="58" y="40"/>
                  </a:cubicBezTo>
                  <a:cubicBezTo>
                    <a:pt x="50" y="47"/>
                    <a:pt x="41" y="54"/>
                    <a:pt x="36" y="66"/>
                  </a:cubicBezTo>
                  <a:moveTo>
                    <a:pt x="258" y="69"/>
                  </a:moveTo>
                  <a:cubicBezTo>
                    <a:pt x="263" y="92"/>
                    <a:pt x="260" y="114"/>
                    <a:pt x="249" y="134"/>
                  </a:cubicBezTo>
                  <a:cubicBezTo>
                    <a:pt x="238" y="157"/>
                    <a:pt x="221" y="177"/>
                    <a:pt x="202" y="194"/>
                  </a:cubicBezTo>
                  <a:cubicBezTo>
                    <a:pt x="192" y="203"/>
                    <a:pt x="180" y="209"/>
                    <a:pt x="169" y="216"/>
                  </a:cubicBezTo>
                  <a:cubicBezTo>
                    <a:pt x="167" y="217"/>
                    <a:pt x="164" y="218"/>
                    <a:pt x="162" y="219"/>
                  </a:cubicBezTo>
                  <a:cubicBezTo>
                    <a:pt x="136" y="224"/>
                    <a:pt x="109" y="228"/>
                    <a:pt x="83" y="222"/>
                  </a:cubicBezTo>
                  <a:cubicBezTo>
                    <a:pt x="66" y="218"/>
                    <a:pt x="51" y="210"/>
                    <a:pt x="38" y="200"/>
                  </a:cubicBezTo>
                  <a:cubicBezTo>
                    <a:pt x="15" y="183"/>
                    <a:pt x="5" y="159"/>
                    <a:pt x="2" y="132"/>
                  </a:cubicBezTo>
                  <a:cubicBezTo>
                    <a:pt x="1" y="127"/>
                    <a:pt x="1" y="123"/>
                    <a:pt x="1" y="118"/>
                  </a:cubicBezTo>
                  <a:cubicBezTo>
                    <a:pt x="0" y="105"/>
                    <a:pt x="4" y="93"/>
                    <a:pt x="9" y="82"/>
                  </a:cubicBezTo>
                  <a:cubicBezTo>
                    <a:pt x="12" y="76"/>
                    <a:pt x="15" y="69"/>
                    <a:pt x="19" y="63"/>
                  </a:cubicBezTo>
                  <a:cubicBezTo>
                    <a:pt x="32" y="38"/>
                    <a:pt x="53" y="22"/>
                    <a:pt x="80" y="13"/>
                  </a:cubicBezTo>
                  <a:cubicBezTo>
                    <a:pt x="103" y="6"/>
                    <a:pt x="126" y="3"/>
                    <a:pt x="150" y="2"/>
                  </a:cubicBezTo>
                  <a:cubicBezTo>
                    <a:pt x="162" y="1"/>
                    <a:pt x="173" y="1"/>
                    <a:pt x="185" y="1"/>
                  </a:cubicBezTo>
                  <a:cubicBezTo>
                    <a:pt x="197" y="0"/>
                    <a:pt x="209" y="3"/>
                    <a:pt x="220" y="7"/>
                  </a:cubicBezTo>
                  <a:cubicBezTo>
                    <a:pt x="222" y="8"/>
                    <a:pt x="224" y="9"/>
                    <a:pt x="226" y="11"/>
                  </a:cubicBezTo>
                  <a:cubicBezTo>
                    <a:pt x="237" y="21"/>
                    <a:pt x="247" y="33"/>
                    <a:pt x="252" y="47"/>
                  </a:cubicBezTo>
                  <a:cubicBezTo>
                    <a:pt x="254" y="54"/>
                    <a:pt x="257" y="62"/>
                    <a:pt x="258" y="69"/>
                  </a:cubicBezTo>
                  <a:moveTo>
                    <a:pt x="232" y="127"/>
                  </a:moveTo>
                  <a:cubicBezTo>
                    <a:pt x="239" y="114"/>
                    <a:pt x="243" y="101"/>
                    <a:pt x="242" y="87"/>
                  </a:cubicBezTo>
                  <a:cubicBezTo>
                    <a:pt x="240" y="67"/>
                    <a:pt x="235" y="48"/>
                    <a:pt x="222" y="33"/>
                  </a:cubicBezTo>
                  <a:cubicBezTo>
                    <a:pt x="214" y="24"/>
                    <a:pt x="205" y="18"/>
                    <a:pt x="193" y="16"/>
                  </a:cubicBezTo>
                  <a:cubicBezTo>
                    <a:pt x="178" y="14"/>
                    <a:pt x="163" y="14"/>
                    <a:pt x="148" y="16"/>
                  </a:cubicBezTo>
                  <a:cubicBezTo>
                    <a:pt x="127" y="19"/>
                    <a:pt x="108" y="26"/>
                    <a:pt x="90" y="38"/>
                  </a:cubicBezTo>
                  <a:cubicBezTo>
                    <a:pt x="83" y="43"/>
                    <a:pt x="77" y="49"/>
                    <a:pt x="72" y="56"/>
                  </a:cubicBezTo>
                  <a:cubicBezTo>
                    <a:pt x="63" y="72"/>
                    <a:pt x="57" y="88"/>
                    <a:pt x="55" y="107"/>
                  </a:cubicBezTo>
                  <a:cubicBezTo>
                    <a:pt x="53" y="125"/>
                    <a:pt x="57" y="142"/>
                    <a:pt x="66" y="158"/>
                  </a:cubicBezTo>
                  <a:cubicBezTo>
                    <a:pt x="73" y="171"/>
                    <a:pt x="83" y="181"/>
                    <a:pt x="97" y="186"/>
                  </a:cubicBezTo>
                  <a:cubicBezTo>
                    <a:pt x="108" y="190"/>
                    <a:pt x="121" y="192"/>
                    <a:pt x="132" y="192"/>
                  </a:cubicBezTo>
                  <a:cubicBezTo>
                    <a:pt x="148" y="192"/>
                    <a:pt x="162" y="189"/>
                    <a:pt x="176" y="185"/>
                  </a:cubicBezTo>
                  <a:cubicBezTo>
                    <a:pt x="179" y="184"/>
                    <a:pt x="181" y="182"/>
                    <a:pt x="184" y="181"/>
                  </a:cubicBezTo>
                  <a:cubicBezTo>
                    <a:pt x="205" y="167"/>
                    <a:pt x="221" y="149"/>
                    <a:pt x="232"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6"/>
            <p:cNvSpPr/>
            <p:nvPr/>
          </p:nvSpPr>
          <p:spPr bwMode="auto">
            <a:xfrm>
              <a:off x="3505" y="1846"/>
              <a:ext cx="312" cy="214"/>
            </a:xfrm>
            <a:custGeom>
              <a:avLst/>
              <a:gdLst>
                <a:gd name="T0" fmla="*/ 5 w 132"/>
                <a:gd name="T1" fmla="*/ 78 h 90"/>
                <a:gd name="T2" fmla="*/ 53 w 132"/>
                <a:gd name="T3" fmla="*/ 41 h 90"/>
                <a:gd name="T4" fmla="*/ 125 w 132"/>
                <a:gd name="T5" fmla="*/ 2 h 90"/>
                <a:gd name="T6" fmla="*/ 131 w 132"/>
                <a:gd name="T7" fmla="*/ 0 h 90"/>
                <a:gd name="T8" fmla="*/ 132 w 132"/>
                <a:gd name="T9" fmla="*/ 1 h 90"/>
                <a:gd name="T10" fmla="*/ 124 w 132"/>
                <a:gd name="T11" fmla="*/ 7 h 90"/>
                <a:gd name="T12" fmla="*/ 81 w 132"/>
                <a:gd name="T13" fmla="*/ 35 h 90"/>
                <a:gd name="T14" fmla="*/ 14 w 132"/>
                <a:gd name="T15" fmla="*/ 82 h 90"/>
                <a:gd name="T16" fmla="*/ 5 w 132"/>
                <a:gd name="T17" fmla="*/ 89 h 90"/>
                <a:gd name="T18" fmla="*/ 1 w 132"/>
                <a:gd name="T19" fmla="*/ 88 h 90"/>
                <a:gd name="T20" fmla="*/ 0 w 132"/>
                <a:gd name="T21" fmla="*/ 85 h 90"/>
                <a:gd name="T22" fmla="*/ 5 w 132"/>
                <a:gd name="T23"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90">
                  <a:moveTo>
                    <a:pt x="5" y="78"/>
                  </a:moveTo>
                  <a:cubicBezTo>
                    <a:pt x="20" y="64"/>
                    <a:pt x="35" y="51"/>
                    <a:pt x="53" y="41"/>
                  </a:cubicBezTo>
                  <a:cubicBezTo>
                    <a:pt x="77" y="27"/>
                    <a:pt x="101" y="15"/>
                    <a:pt x="125" y="2"/>
                  </a:cubicBezTo>
                  <a:cubicBezTo>
                    <a:pt x="127" y="1"/>
                    <a:pt x="129" y="1"/>
                    <a:pt x="131" y="0"/>
                  </a:cubicBezTo>
                  <a:cubicBezTo>
                    <a:pt x="131" y="0"/>
                    <a:pt x="132" y="1"/>
                    <a:pt x="132" y="1"/>
                  </a:cubicBezTo>
                  <a:cubicBezTo>
                    <a:pt x="129" y="3"/>
                    <a:pt x="127" y="6"/>
                    <a:pt x="124" y="7"/>
                  </a:cubicBezTo>
                  <a:cubicBezTo>
                    <a:pt x="110" y="17"/>
                    <a:pt x="96" y="26"/>
                    <a:pt x="81" y="35"/>
                  </a:cubicBezTo>
                  <a:cubicBezTo>
                    <a:pt x="57" y="48"/>
                    <a:pt x="35" y="65"/>
                    <a:pt x="14" y="82"/>
                  </a:cubicBezTo>
                  <a:cubicBezTo>
                    <a:pt x="11" y="85"/>
                    <a:pt x="8" y="87"/>
                    <a:pt x="5" y="89"/>
                  </a:cubicBezTo>
                  <a:cubicBezTo>
                    <a:pt x="4" y="90"/>
                    <a:pt x="2" y="89"/>
                    <a:pt x="1" y="88"/>
                  </a:cubicBezTo>
                  <a:cubicBezTo>
                    <a:pt x="0" y="87"/>
                    <a:pt x="0" y="86"/>
                    <a:pt x="0" y="85"/>
                  </a:cubicBezTo>
                  <a:cubicBezTo>
                    <a:pt x="1" y="83"/>
                    <a:pt x="3" y="79"/>
                    <a:pt x="5" y="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7"/>
            <p:cNvSpPr/>
            <p:nvPr/>
          </p:nvSpPr>
          <p:spPr bwMode="auto">
            <a:xfrm>
              <a:off x="3488" y="1842"/>
              <a:ext cx="256" cy="182"/>
            </a:xfrm>
            <a:custGeom>
              <a:avLst/>
              <a:gdLst>
                <a:gd name="T0" fmla="*/ 2 w 108"/>
                <a:gd name="T1" fmla="*/ 71 h 77"/>
                <a:gd name="T2" fmla="*/ 9 w 108"/>
                <a:gd name="T3" fmla="*/ 60 h 77"/>
                <a:gd name="T4" fmla="*/ 68 w 108"/>
                <a:gd name="T5" fmla="*/ 14 h 77"/>
                <a:gd name="T6" fmla="*/ 108 w 108"/>
                <a:gd name="T7" fmla="*/ 0 h 77"/>
                <a:gd name="T8" fmla="*/ 95 w 108"/>
                <a:gd name="T9" fmla="*/ 11 h 77"/>
                <a:gd name="T10" fmla="*/ 17 w 108"/>
                <a:gd name="T11" fmla="*/ 67 h 77"/>
                <a:gd name="T12" fmla="*/ 7 w 108"/>
                <a:gd name="T13" fmla="*/ 75 h 77"/>
                <a:gd name="T14" fmla="*/ 3 w 108"/>
                <a:gd name="T15" fmla="*/ 77 h 77"/>
                <a:gd name="T16" fmla="*/ 2 w 108"/>
                <a:gd name="T17"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77">
                  <a:moveTo>
                    <a:pt x="2" y="71"/>
                  </a:moveTo>
                  <a:cubicBezTo>
                    <a:pt x="4" y="67"/>
                    <a:pt x="6" y="63"/>
                    <a:pt x="9" y="60"/>
                  </a:cubicBezTo>
                  <a:cubicBezTo>
                    <a:pt x="27" y="43"/>
                    <a:pt x="47" y="27"/>
                    <a:pt x="68" y="14"/>
                  </a:cubicBezTo>
                  <a:cubicBezTo>
                    <a:pt x="80" y="7"/>
                    <a:pt x="94" y="3"/>
                    <a:pt x="108" y="0"/>
                  </a:cubicBezTo>
                  <a:cubicBezTo>
                    <a:pt x="105" y="6"/>
                    <a:pt x="100" y="9"/>
                    <a:pt x="95" y="11"/>
                  </a:cubicBezTo>
                  <a:cubicBezTo>
                    <a:pt x="65" y="24"/>
                    <a:pt x="41" y="46"/>
                    <a:pt x="17" y="67"/>
                  </a:cubicBezTo>
                  <a:cubicBezTo>
                    <a:pt x="14" y="70"/>
                    <a:pt x="10" y="73"/>
                    <a:pt x="7" y="75"/>
                  </a:cubicBezTo>
                  <a:cubicBezTo>
                    <a:pt x="6" y="76"/>
                    <a:pt x="4" y="77"/>
                    <a:pt x="3" y="77"/>
                  </a:cubicBezTo>
                  <a:cubicBezTo>
                    <a:pt x="0" y="76"/>
                    <a:pt x="1" y="73"/>
                    <a:pt x="2"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8"/>
            <p:cNvSpPr>
              <a:spLocks noEditPoints="1"/>
            </p:cNvSpPr>
            <p:nvPr/>
          </p:nvSpPr>
          <p:spPr bwMode="auto">
            <a:xfrm>
              <a:off x="2988" y="585"/>
              <a:ext cx="1728" cy="2571"/>
            </a:xfrm>
            <a:custGeom>
              <a:avLst/>
              <a:gdLst>
                <a:gd name="T0" fmla="*/ 563 w 729"/>
                <a:gd name="T1" fmla="*/ 313 h 1086"/>
                <a:gd name="T2" fmla="*/ 495 w 729"/>
                <a:gd name="T3" fmla="*/ 263 h 1086"/>
                <a:gd name="T4" fmla="*/ 544 w 729"/>
                <a:gd name="T5" fmla="*/ 245 h 1086"/>
                <a:gd name="T6" fmla="*/ 454 w 729"/>
                <a:gd name="T7" fmla="*/ 238 h 1086"/>
                <a:gd name="T8" fmla="*/ 442 w 729"/>
                <a:gd name="T9" fmla="*/ 238 h 1086"/>
                <a:gd name="T10" fmla="*/ 442 w 729"/>
                <a:gd name="T11" fmla="*/ 238 h 1086"/>
                <a:gd name="T12" fmla="*/ 399 w 729"/>
                <a:gd name="T13" fmla="*/ 235 h 1086"/>
                <a:gd name="T14" fmla="*/ 362 w 729"/>
                <a:gd name="T15" fmla="*/ 238 h 1086"/>
                <a:gd name="T16" fmla="*/ 324 w 729"/>
                <a:gd name="T17" fmla="*/ 253 h 1086"/>
                <a:gd name="T18" fmla="*/ 298 w 729"/>
                <a:gd name="T19" fmla="*/ 1062 h 1086"/>
                <a:gd name="T20" fmla="*/ 298 w 729"/>
                <a:gd name="T21" fmla="*/ 1062 h 1086"/>
                <a:gd name="T22" fmla="*/ 337 w 729"/>
                <a:gd name="T23" fmla="*/ 1055 h 1086"/>
                <a:gd name="T24" fmla="*/ 233 w 729"/>
                <a:gd name="T25" fmla="*/ 1034 h 1086"/>
                <a:gd name="T26" fmla="*/ 268 w 729"/>
                <a:gd name="T27" fmla="*/ 223 h 1086"/>
                <a:gd name="T28" fmla="*/ 268 w 729"/>
                <a:gd name="T29" fmla="*/ 223 h 1086"/>
                <a:gd name="T30" fmla="*/ 244 w 729"/>
                <a:gd name="T31" fmla="*/ 680 h 1086"/>
                <a:gd name="T32" fmla="*/ 239 w 729"/>
                <a:gd name="T33" fmla="*/ 880 h 1086"/>
                <a:gd name="T34" fmla="*/ 252 w 729"/>
                <a:gd name="T35" fmla="*/ 688 h 1086"/>
                <a:gd name="T36" fmla="*/ 259 w 729"/>
                <a:gd name="T37" fmla="*/ 229 h 1086"/>
                <a:gd name="T38" fmla="*/ 226 w 729"/>
                <a:gd name="T39" fmla="*/ 736 h 1086"/>
                <a:gd name="T40" fmla="*/ 218 w 729"/>
                <a:gd name="T41" fmla="*/ 868 h 1086"/>
                <a:gd name="T42" fmla="*/ 253 w 729"/>
                <a:gd name="T43" fmla="*/ 1033 h 1086"/>
                <a:gd name="T44" fmla="*/ 221 w 729"/>
                <a:gd name="T45" fmla="*/ 821 h 1086"/>
                <a:gd name="T46" fmla="*/ 221 w 729"/>
                <a:gd name="T47" fmla="*/ 821 h 1086"/>
                <a:gd name="T48" fmla="*/ 198 w 729"/>
                <a:gd name="T49" fmla="*/ 340 h 1086"/>
                <a:gd name="T50" fmla="*/ 150 w 729"/>
                <a:gd name="T51" fmla="*/ 322 h 1086"/>
                <a:gd name="T52" fmla="*/ 145 w 729"/>
                <a:gd name="T53" fmla="*/ 333 h 1086"/>
                <a:gd name="T54" fmla="*/ 136 w 729"/>
                <a:gd name="T55" fmla="*/ 406 h 1086"/>
                <a:gd name="T56" fmla="*/ 29 w 729"/>
                <a:gd name="T57" fmla="*/ 277 h 1086"/>
                <a:gd name="T58" fmla="*/ 148 w 729"/>
                <a:gd name="T59" fmla="*/ 299 h 1086"/>
                <a:gd name="T60" fmla="*/ 575 w 729"/>
                <a:gd name="T61" fmla="*/ 271 h 1086"/>
                <a:gd name="T62" fmla="*/ 401 w 729"/>
                <a:gd name="T63" fmla="*/ 556 h 1086"/>
                <a:gd name="T64" fmla="*/ 263 w 729"/>
                <a:gd name="T65" fmla="*/ 814 h 1086"/>
                <a:gd name="T66" fmla="*/ 408 w 729"/>
                <a:gd name="T67" fmla="*/ 1012 h 1086"/>
                <a:gd name="T68" fmla="*/ 464 w 729"/>
                <a:gd name="T69" fmla="*/ 632 h 1086"/>
                <a:gd name="T70" fmla="*/ 708 w 729"/>
                <a:gd name="T71" fmla="*/ 294 h 1086"/>
                <a:gd name="T72" fmla="*/ 180 w 729"/>
                <a:gd name="T73" fmla="*/ 90 h 1086"/>
                <a:gd name="T74" fmla="*/ 48 w 729"/>
                <a:gd name="T75" fmla="*/ 325 h 1086"/>
                <a:gd name="T76" fmla="*/ 116 w 729"/>
                <a:gd name="T77" fmla="*/ 125 h 1086"/>
                <a:gd name="T78" fmla="*/ 592 w 729"/>
                <a:gd name="T79" fmla="*/ 58 h 1086"/>
                <a:gd name="T80" fmla="*/ 672 w 729"/>
                <a:gd name="T81" fmla="*/ 478 h 1086"/>
                <a:gd name="T82" fmla="*/ 430 w 729"/>
                <a:gd name="T83" fmla="*/ 767 h 1086"/>
                <a:gd name="T84" fmla="*/ 417 w 729"/>
                <a:gd name="T85" fmla="*/ 1052 h 1086"/>
                <a:gd name="T86" fmla="*/ 244 w 729"/>
                <a:gd name="T87" fmla="*/ 1085 h 1086"/>
                <a:gd name="T88" fmla="*/ 218 w 729"/>
                <a:gd name="T89" fmla="*/ 695 h 1086"/>
                <a:gd name="T90" fmla="*/ 506 w 729"/>
                <a:gd name="T91" fmla="*/ 449 h 1086"/>
                <a:gd name="T92" fmla="*/ 472 w 729"/>
                <a:gd name="T93" fmla="*/ 271 h 1086"/>
                <a:gd name="T94" fmla="*/ 157 w 729"/>
                <a:gd name="T95" fmla="*/ 405 h 1086"/>
                <a:gd name="T96" fmla="*/ 12 w 729"/>
                <a:gd name="T97" fmla="*/ 360 h 1086"/>
                <a:gd name="T98" fmla="*/ 76 w 729"/>
                <a:gd name="T99" fmla="*/ 358 h 1086"/>
                <a:gd name="T100" fmla="*/ 103 w 729"/>
                <a:gd name="T101" fmla="*/ 379 h 1086"/>
                <a:gd name="T102" fmla="*/ 58 w 729"/>
                <a:gd name="T103" fmla="*/ 381 h 1086"/>
                <a:gd name="T104" fmla="*/ 222 w 729"/>
                <a:gd name="T105" fmla="*/ 95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1086">
                  <a:moveTo>
                    <a:pt x="557" y="292"/>
                  </a:moveTo>
                  <a:cubicBezTo>
                    <a:pt x="553" y="297"/>
                    <a:pt x="548" y="302"/>
                    <a:pt x="544" y="308"/>
                  </a:cubicBezTo>
                  <a:cubicBezTo>
                    <a:pt x="549" y="317"/>
                    <a:pt x="554" y="326"/>
                    <a:pt x="560" y="334"/>
                  </a:cubicBezTo>
                  <a:cubicBezTo>
                    <a:pt x="561" y="334"/>
                    <a:pt x="562" y="334"/>
                    <a:pt x="563" y="333"/>
                  </a:cubicBezTo>
                  <a:cubicBezTo>
                    <a:pt x="563" y="327"/>
                    <a:pt x="563" y="320"/>
                    <a:pt x="563" y="313"/>
                  </a:cubicBezTo>
                  <a:cubicBezTo>
                    <a:pt x="563" y="301"/>
                    <a:pt x="562" y="300"/>
                    <a:pt x="557" y="292"/>
                  </a:cubicBezTo>
                  <a:moveTo>
                    <a:pt x="516" y="271"/>
                  </a:moveTo>
                  <a:cubicBezTo>
                    <a:pt x="523" y="260"/>
                    <a:pt x="531" y="248"/>
                    <a:pt x="539" y="237"/>
                  </a:cubicBezTo>
                  <a:cubicBezTo>
                    <a:pt x="532" y="227"/>
                    <a:pt x="526" y="217"/>
                    <a:pt x="517" y="210"/>
                  </a:cubicBezTo>
                  <a:cubicBezTo>
                    <a:pt x="502" y="238"/>
                    <a:pt x="496" y="253"/>
                    <a:pt x="495" y="263"/>
                  </a:cubicBezTo>
                  <a:cubicBezTo>
                    <a:pt x="500" y="267"/>
                    <a:pt x="505" y="272"/>
                    <a:pt x="512" y="277"/>
                  </a:cubicBezTo>
                  <a:cubicBezTo>
                    <a:pt x="513" y="274"/>
                    <a:pt x="515" y="273"/>
                    <a:pt x="516" y="271"/>
                  </a:cubicBezTo>
                  <a:moveTo>
                    <a:pt x="534" y="299"/>
                  </a:moveTo>
                  <a:cubicBezTo>
                    <a:pt x="544" y="291"/>
                    <a:pt x="551" y="284"/>
                    <a:pt x="557" y="275"/>
                  </a:cubicBezTo>
                  <a:cubicBezTo>
                    <a:pt x="554" y="265"/>
                    <a:pt x="552" y="255"/>
                    <a:pt x="544" y="245"/>
                  </a:cubicBezTo>
                  <a:cubicBezTo>
                    <a:pt x="536" y="260"/>
                    <a:pt x="527" y="271"/>
                    <a:pt x="520" y="285"/>
                  </a:cubicBezTo>
                  <a:cubicBezTo>
                    <a:pt x="525" y="289"/>
                    <a:pt x="529" y="294"/>
                    <a:pt x="534" y="299"/>
                  </a:cubicBezTo>
                  <a:moveTo>
                    <a:pt x="471" y="180"/>
                  </a:moveTo>
                  <a:cubicBezTo>
                    <a:pt x="466" y="197"/>
                    <a:pt x="461" y="213"/>
                    <a:pt x="457" y="229"/>
                  </a:cubicBezTo>
                  <a:cubicBezTo>
                    <a:pt x="456" y="232"/>
                    <a:pt x="455" y="235"/>
                    <a:pt x="454" y="238"/>
                  </a:cubicBezTo>
                  <a:cubicBezTo>
                    <a:pt x="454" y="239"/>
                    <a:pt x="455" y="240"/>
                    <a:pt x="455" y="242"/>
                  </a:cubicBezTo>
                  <a:cubicBezTo>
                    <a:pt x="465" y="247"/>
                    <a:pt x="474" y="251"/>
                    <a:pt x="484" y="255"/>
                  </a:cubicBezTo>
                  <a:cubicBezTo>
                    <a:pt x="493" y="237"/>
                    <a:pt x="503" y="220"/>
                    <a:pt x="509" y="201"/>
                  </a:cubicBezTo>
                  <a:cubicBezTo>
                    <a:pt x="498" y="191"/>
                    <a:pt x="486" y="185"/>
                    <a:pt x="471" y="180"/>
                  </a:cubicBezTo>
                  <a:moveTo>
                    <a:pt x="442" y="238"/>
                  </a:moveTo>
                  <a:cubicBezTo>
                    <a:pt x="451" y="217"/>
                    <a:pt x="460" y="189"/>
                    <a:pt x="460" y="177"/>
                  </a:cubicBezTo>
                  <a:cubicBezTo>
                    <a:pt x="447" y="173"/>
                    <a:pt x="433" y="170"/>
                    <a:pt x="419" y="173"/>
                  </a:cubicBezTo>
                  <a:cubicBezTo>
                    <a:pt x="417" y="184"/>
                    <a:pt x="416" y="194"/>
                    <a:pt x="416" y="204"/>
                  </a:cubicBezTo>
                  <a:cubicBezTo>
                    <a:pt x="415" y="214"/>
                    <a:pt x="410" y="224"/>
                    <a:pt x="414" y="235"/>
                  </a:cubicBezTo>
                  <a:cubicBezTo>
                    <a:pt x="423" y="236"/>
                    <a:pt x="432" y="237"/>
                    <a:pt x="442" y="238"/>
                  </a:cubicBezTo>
                  <a:moveTo>
                    <a:pt x="373" y="1051"/>
                  </a:moveTo>
                  <a:cubicBezTo>
                    <a:pt x="372" y="1056"/>
                    <a:pt x="371" y="1060"/>
                    <a:pt x="370" y="1066"/>
                  </a:cubicBezTo>
                  <a:cubicBezTo>
                    <a:pt x="381" y="1064"/>
                    <a:pt x="383" y="1058"/>
                    <a:pt x="386" y="1051"/>
                  </a:cubicBezTo>
                  <a:lnTo>
                    <a:pt x="373" y="1051"/>
                  </a:lnTo>
                  <a:close/>
                  <a:moveTo>
                    <a:pt x="399" y="235"/>
                  </a:moveTo>
                  <a:cubicBezTo>
                    <a:pt x="406" y="208"/>
                    <a:pt x="409" y="184"/>
                    <a:pt x="406" y="173"/>
                  </a:cubicBezTo>
                  <a:cubicBezTo>
                    <a:pt x="391" y="174"/>
                    <a:pt x="376" y="175"/>
                    <a:pt x="363" y="180"/>
                  </a:cubicBezTo>
                  <a:cubicBezTo>
                    <a:pt x="362" y="182"/>
                    <a:pt x="361" y="183"/>
                    <a:pt x="361" y="184"/>
                  </a:cubicBezTo>
                  <a:cubicBezTo>
                    <a:pt x="362" y="201"/>
                    <a:pt x="362" y="218"/>
                    <a:pt x="362" y="235"/>
                  </a:cubicBezTo>
                  <a:cubicBezTo>
                    <a:pt x="362" y="236"/>
                    <a:pt x="362" y="237"/>
                    <a:pt x="362" y="238"/>
                  </a:cubicBezTo>
                  <a:cubicBezTo>
                    <a:pt x="363" y="238"/>
                    <a:pt x="363" y="238"/>
                    <a:pt x="363" y="239"/>
                  </a:cubicBezTo>
                  <a:cubicBezTo>
                    <a:pt x="363" y="239"/>
                    <a:pt x="364" y="240"/>
                    <a:pt x="364" y="241"/>
                  </a:cubicBezTo>
                  <a:cubicBezTo>
                    <a:pt x="376" y="240"/>
                    <a:pt x="388" y="238"/>
                    <a:pt x="399" y="235"/>
                  </a:cubicBezTo>
                  <a:moveTo>
                    <a:pt x="319" y="226"/>
                  </a:moveTo>
                  <a:cubicBezTo>
                    <a:pt x="321" y="235"/>
                    <a:pt x="318" y="245"/>
                    <a:pt x="324" y="253"/>
                  </a:cubicBezTo>
                  <a:cubicBezTo>
                    <a:pt x="334" y="250"/>
                    <a:pt x="343" y="248"/>
                    <a:pt x="351" y="244"/>
                  </a:cubicBezTo>
                  <a:cubicBezTo>
                    <a:pt x="351" y="224"/>
                    <a:pt x="355" y="204"/>
                    <a:pt x="352" y="183"/>
                  </a:cubicBezTo>
                  <a:cubicBezTo>
                    <a:pt x="338" y="187"/>
                    <a:pt x="326" y="192"/>
                    <a:pt x="315" y="198"/>
                  </a:cubicBezTo>
                  <a:cubicBezTo>
                    <a:pt x="316" y="209"/>
                    <a:pt x="318" y="217"/>
                    <a:pt x="319" y="226"/>
                  </a:cubicBezTo>
                  <a:moveTo>
                    <a:pt x="298" y="1062"/>
                  </a:moveTo>
                  <a:cubicBezTo>
                    <a:pt x="297" y="1062"/>
                    <a:pt x="298" y="1064"/>
                    <a:pt x="299" y="1064"/>
                  </a:cubicBezTo>
                  <a:cubicBezTo>
                    <a:pt x="306" y="1066"/>
                    <a:pt x="313" y="1066"/>
                    <a:pt x="319" y="1064"/>
                  </a:cubicBezTo>
                  <a:cubicBezTo>
                    <a:pt x="321" y="1063"/>
                    <a:pt x="321" y="1060"/>
                    <a:pt x="323" y="1057"/>
                  </a:cubicBezTo>
                  <a:cubicBezTo>
                    <a:pt x="314" y="1057"/>
                    <a:pt x="307" y="1056"/>
                    <a:pt x="300" y="1058"/>
                  </a:cubicBezTo>
                  <a:cubicBezTo>
                    <a:pt x="299" y="1059"/>
                    <a:pt x="298" y="1061"/>
                    <a:pt x="298" y="1062"/>
                  </a:cubicBezTo>
                  <a:moveTo>
                    <a:pt x="337" y="1055"/>
                  </a:moveTo>
                  <a:cubicBezTo>
                    <a:pt x="333" y="1056"/>
                    <a:pt x="333" y="1057"/>
                    <a:pt x="333" y="1065"/>
                  </a:cubicBezTo>
                  <a:cubicBezTo>
                    <a:pt x="341" y="1066"/>
                    <a:pt x="349" y="1068"/>
                    <a:pt x="358" y="1065"/>
                  </a:cubicBezTo>
                  <a:cubicBezTo>
                    <a:pt x="359" y="1062"/>
                    <a:pt x="360" y="1058"/>
                    <a:pt x="361" y="1055"/>
                  </a:cubicBezTo>
                  <a:cubicBezTo>
                    <a:pt x="353" y="1053"/>
                    <a:pt x="345" y="1054"/>
                    <a:pt x="337" y="1055"/>
                  </a:cubicBezTo>
                  <a:moveTo>
                    <a:pt x="287" y="1062"/>
                  </a:moveTo>
                  <a:cubicBezTo>
                    <a:pt x="285" y="1057"/>
                    <a:pt x="281" y="1057"/>
                    <a:pt x="277" y="1058"/>
                  </a:cubicBezTo>
                  <a:cubicBezTo>
                    <a:pt x="275" y="1058"/>
                    <a:pt x="273" y="1060"/>
                    <a:pt x="273" y="1064"/>
                  </a:cubicBezTo>
                  <a:cubicBezTo>
                    <a:pt x="278" y="1066"/>
                    <a:pt x="283" y="1067"/>
                    <a:pt x="287" y="1062"/>
                  </a:cubicBezTo>
                  <a:moveTo>
                    <a:pt x="233" y="1034"/>
                  </a:moveTo>
                  <a:cubicBezTo>
                    <a:pt x="240" y="1030"/>
                    <a:pt x="246" y="1028"/>
                    <a:pt x="251" y="1022"/>
                  </a:cubicBezTo>
                  <a:cubicBezTo>
                    <a:pt x="250" y="1015"/>
                    <a:pt x="249" y="1009"/>
                    <a:pt x="247" y="1002"/>
                  </a:cubicBezTo>
                  <a:cubicBezTo>
                    <a:pt x="238" y="1004"/>
                    <a:pt x="238" y="1004"/>
                    <a:pt x="229" y="1011"/>
                  </a:cubicBezTo>
                  <a:cubicBezTo>
                    <a:pt x="229" y="1018"/>
                    <a:pt x="230" y="1025"/>
                    <a:pt x="233" y="1034"/>
                  </a:cubicBezTo>
                  <a:moveTo>
                    <a:pt x="268" y="223"/>
                  </a:moveTo>
                  <a:cubicBezTo>
                    <a:pt x="271" y="241"/>
                    <a:pt x="274" y="257"/>
                    <a:pt x="278" y="276"/>
                  </a:cubicBezTo>
                  <a:cubicBezTo>
                    <a:pt x="290" y="270"/>
                    <a:pt x="299" y="265"/>
                    <a:pt x="309" y="260"/>
                  </a:cubicBezTo>
                  <a:cubicBezTo>
                    <a:pt x="310" y="259"/>
                    <a:pt x="310" y="258"/>
                    <a:pt x="311" y="257"/>
                  </a:cubicBezTo>
                  <a:cubicBezTo>
                    <a:pt x="310" y="228"/>
                    <a:pt x="308" y="212"/>
                    <a:pt x="303" y="203"/>
                  </a:cubicBezTo>
                  <a:cubicBezTo>
                    <a:pt x="291" y="209"/>
                    <a:pt x="278" y="214"/>
                    <a:pt x="268" y="223"/>
                  </a:cubicBezTo>
                  <a:moveTo>
                    <a:pt x="244" y="680"/>
                  </a:moveTo>
                  <a:cubicBezTo>
                    <a:pt x="246" y="679"/>
                    <a:pt x="248" y="679"/>
                    <a:pt x="251" y="678"/>
                  </a:cubicBezTo>
                  <a:cubicBezTo>
                    <a:pt x="253" y="678"/>
                    <a:pt x="254" y="677"/>
                    <a:pt x="256" y="675"/>
                  </a:cubicBezTo>
                  <a:cubicBezTo>
                    <a:pt x="259" y="667"/>
                    <a:pt x="261" y="659"/>
                    <a:pt x="263" y="648"/>
                  </a:cubicBezTo>
                  <a:cubicBezTo>
                    <a:pt x="249" y="661"/>
                    <a:pt x="244" y="669"/>
                    <a:pt x="244" y="680"/>
                  </a:cubicBezTo>
                  <a:moveTo>
                    <a:pt x="239" y="880"/>
                  </a:moveTo>
                  <a:cubicBezTo>
                    <a:pt x="232" y="882"/>
                    <a:pt x="225" y="885"/>
                    <a:pt x="219" y="890"/>
                  </a:cubicBezTo>
                  <a:cubicBezTo>
                    <a:pt x="218" y="906"/>
                    <a:pt x="219" y="922"/>
                    <a:pt x="221" y="940"/>
                  </a:cubicBezTo>
                  <a:cubicBezTo>
                    <a:pt x="229" y="936"/>
                    <a:pt x="236" y="933"/>
                    <a:pt x="241" y="930"/>
                  </a:cubicBezTo>
                  <a:cubicBezTo>
                    <a:pt x="243" y="908"/>
                    <a:pt x="242" y="891"/>
                    <a:pt x="239" y="880"/>
                  </a:cubicBezTo>
                  <a:moveTo>
                    <a:pt x="252" y="688"/>
                  </a:moveTo>
                  <a:cubicBezTo>
                    <a:pt x="246" y="690"/>
                    <a:pt x="241" y="691"/>
                    <a:pt x="236" y="693"/>
                  </a:cubicBezTo>
                  <a:cubicBezTo>
                    <a:pt x="233" y="702"/>
                    <a:pt x="229" y="710"/>
                    <a:pt x="229" y="721"/>
                  </a:cubicBezTo>
                  <a:cubicBezTo>
                    <a:pt x="237" y="717"/>
                    <a:pt x="244" y="716"/>
                    <a:pt x="250" y="711"/>
                  </a:cubicBezTo>
                  <a:cubicBezTo>
                    <a:pt x="251" y="704"/>
                    <a:pt x="254" y="696"/>
                    <a:pt x="252" y="688"/>
                  </a:cubicBezTo>
                  <a:moveTo>
                    <a:pt x="259" y="229"/>
                  </a:moveTo>
                  <a:cubicBezTo>
                    <a:pt x="246" y="235"/>
                    <a:pt x="234" y="244"/>
                    <a:pt x="226" y="253"/>
                  </a:cubicBezTo>
                  <a:cubicBezTo>
                    <a:pt x="230" y="269"/>
                    <a:pt x="233" y="286"/>
                    <a:pt x="237" y="304"/>
                  </a:cubicBezTo>
                  <a:cubicBezTo>
                    <a:pt x="249" y="297"/>
                    <a:pt x="259" y="290"/>
                    <a:pt x="268" y="282"/>
                  </a:cubicBezTo>
                  <a:cubicBezTo>
                    <a:pt x="266" y="264"/>
                    <a:pt x="264" y="247"/>
                    <a:pt x="259" y="229"/>
                  </a:cubicBezTo>
                  <a:moveTo>
                    <a:pt x="224" y="774"/>
                  </a:moveTo>
                  <a:cubicBezTo>
                    <a:pt x="232" y="772"/>
                    <a:pt x="237" y="768"/>
                    <a:pt x="244" y="764"/>
                  </a:cubicBezTo>
                  <a:cubicBezTo>
                    <a:pt x="245" y="754"/>
                    <a:pt x="246" y="745"/>
                    <a:pt x="247" y="736"/>
                  </a:cubicBezTo>
                  <a:cubicBezTo>
                    <a:pt x="247" y="734"/>
                    <a:pt x="246" y="732"/>
                    <a:pt x="246" y="729"/>
                  </a:cubicBezTo>
                  <a:cubicBezTo>
                    <a:pt x="238" y="730"/>
                    <a:pt x="232" y="732"/>
                    <a:pt x="226" y="736"/>
                  </a:cubicBezTo>
                  <a:cubicBezTo>
                    <a:pt x="225" y="748"/>
                    <a:pt x="222" y="760"/>
                    <a:pt x="224" y="774"/>
                  </a:cubicBezTo>
                  <a:moveTo>
                    <a:pt x="241" y="823"/>
                  </a:moveTo>
                  <a:cubicBezTo>
                    <a:pt x="234" y="822"/>
                    <a:pt x="229" y="827"/>
                    <a:pt x="224" y="830"/>
                  </a:cubicBezTo>
                  <a:cubicBezTo>
                    <a:pt x="220" y="832"/>
                    <a:pt x="218" y="836"/>
                    <a:pt x="218" y="840"/>
                  </a:cubicBezTo>
                  <a:cubicBezTo>
                    <a:pt x="219" y="850"/>
                    <a:pt x="218" y="859"/>
                    <a:pt x="218" y="868"/>
                  </a:cubicBezTo>
                  <a:cubicBezTo>
                    <a:pt x="218" y="871"/>
                    <a:pt x="219" y="873"/>
                    <a:pt x="219" y="876"/>
                  </a:cubicBezTo>
                  <a:cubicBezTo>
                    <a:pt x="223" y="875"/>
                    <a:pt x="226" y="874"/>
                    <a:pt x="229" y="872"/>
                  </a:cubicBezTo>
                  <a:cubicBezTo>
                    <a:pt x="233" y="870"/>
                    <a:pt x="237" y="868"/>
                    <a:pt x="241" y="865"/>
                  </a:cubicBezTo>
                  <a:lnTo>
                    <a:pt x="241" y="823"/>
                  </a:lnTo>
                  <a:close/>
                  <a:moveTo>
                    <a:pt x="253" y="1033"/>
                  </a:moveTo>
                  <a:cubicBezTo>
                    <a:pt x="246" y="1038"/>
                    <a:pt x="240" y="1041"/>
                    <a:pt x="236" y="1046"/>
                  </a:cubicBezTo>
                  <a:cubicBezTo>
                    <a:pt x="235" y="1051"/>
                    <a:pt x="236" y="1056"/>
                    <a:pt x="240" y="1058"/>
                  </a:cubicBezTo>
                  <a:cubicBezTo>
                    <a:pt x="248" y="1056"/>
                    <a:pt x="253" y="1052"/>
                    <a:pt x="259" y="1046"/>
                  </a:cubicBezTo>
                  <a:cubicBezTo>
                    <a:pt x="257" y="1042"/>
                    <a:pt x="255" y="1038"/>
                    <a:pt x="253" y="1033"/>
                  </a:cubicBezTo>
                  <a:moveTo>
                    <a:pt x="221" y="821"/>
                  </a:moveTo>
                  <a:cubicBezTo>
                    <a:pt x="229" y="818"/>
                    <a:pt x="236" y="814"/>
                    <a:pt x="242" y="809"/>
                  </a:cubicBezTo>
                  <a:cubicBezTo>
                    <a:pt x="242" y="804"/>
                    <a:pt x="243" y="799"/>
                    <a:pt x="243" y="794"/>
                  </a:cubicBezTo>
                  <a:cubicBezTo>
                    <a:pt x="243" y="789"/>
                    <a:pt x="245" y="784"/>
                    <a:pt x="241" y="778"/>
                  </a:cubicBezTo>
                  <a:cubicBezTo>
                    <a:pt x="234" y="782"/>
                    <a:pt x="227" y="784"/>
                    <a:pt x="221" y="789"/>
                  </a:cubicBezTo>
                  <a:cubicBezTo>
                    <a:pt x="221" y="799"/>
                    <a:pt x="219" y="809"/>
                    <a:pt x="221" y="821"/>
                  </a:cubicBezTo>
                  <a:moveTo>
                    <a:pt x="227" y="311"/>
                  </a:moveTo>
                  <a:cubicBezTo>
                    <a:pt x="223" y="294"/>
                    <a:pt x="223" y="277"/>
                    <a:pt x="218" y="260"/>
                  </a:cubicBezTo>
                  <a:cubicBezTo>
                    <a:pt x="206" y="267"/>
                    <a:pt x="198" y="276"/>
                    <a:pt x="188" y="284"/>
                  </a:cubicBezTo>
                  <a:cubicBezTo>
                    <a:pt x="189" y="294"/>
                    <a:pt x="190" y="303"/>
                    <a:pt x="192" y="312"/>
                  </a:cubicBezTo>
                  <a:cubicBezTo>
                    <a:pt x="194" y="321"/>
                    <a:pt x="192" y="330"/>
                    <a:pt x="198" y="340"/>
                  </a:cubicBezTo>
                  <a:cubicBezTo>
                    <a:pt x="208" y="330"/>
                    <a:pt x="217" y="321"/>
                    <a:pt x="227" y="311"/>
                  </a:cubicBezTo>
                  <a:moveTo>
                    <a:pt x="187" y="352"/>
                  </a:moveTo>
                  <a:cubicBezTo>
                    <a:pt x="186" y="342"/>
                    <a:pt x="185" y="333"/>
                    <a:pt x="183" y="324"/>
                  </a:cubicBezTo>
                  <a:cubicBezTo>
                    <a:pt x="182" y="314"/>
                    <a:pt x="184" y="304"/>
                    <a:pt x="179" y="294"/>
                  </a:cubicBezTo>
                  <a:cubicBezTo>
                    <a:pt x="168" y="303"/>
                    <a:pt x="159" y="312"/>
                    <a:pt x="150" y="322"/>
                  </a:cubicBezTo>
                  <a:cubicBezTo>
                    <a:pt x="152" y="331"/>
                    <a:pt x="155" y="340"/>
                    <a:pt x="157" y="350"/>
                  </a:cubicBezTo>
                  <a:cubicBezTo>
                    <a:pt x="159" y="359"/>
                    <a:pt x="158" y="368"/>
                    <a:pt x="162" y="377"/>
                  </a:cubicBezTo>
                  <a:cubicBezTo>
                    <a:pt x="164" y="377"/>
                    <a:pt x="165" y="376"/>
                    <a:pt x="166" y="375"/>
                  </a:cubicBezTo>
                  <a:cubicBezTo>
                    <a:pt x="173" y="368"/>
                    <a:pt x="180" y="360"/>
                    <a:pt x="187" y="352"/>
                  </a:cubicBezTo>
                  <a:moveTo>
                    <a:pt x="145" y="333"/>
                  </a:moveTo>
                  <a:cubicBezTo>
                    <a:pt x="143" y="333"/>
                    <a:pt x="143" y="333"/>
                    <a:pt x="142" y="333"/>
                  </a:cubicBezTo>
                  <a:cubicBezTo>
                    <a:pt x="134" y="342"/>
                    <a:pt x="128" y="353"/>
                    <a:pt x="127" y="366"/>
                  </a:cubicBezTo>
                  <a:cubicBezTo>
                    <a:pt x="126" y="382"/>
                    <a:pt x="125" y="399"/>
                    <a:pt x="120" y="416"/>
                  </a:cubicBezTo>
                  <a:cubicBezTo>
                    <a:pt x="119" y="417"/>
                    <a:pt x="120" y="419"/>
                    <a:pt x="120" y="423"/>
                  </a:cubicBezTo>
                  <a:cubicBezTo>
                    <a:pt x="127" y="418"/>
                    <a:pt x="131" y="411"/>
                    <a:pt x="136" y="406"/>
                  </a:cubicBezTo>
                  <a:cubicBezTo>
                    <a:pt x="141" y="400"/>
                    <a:pt x="147" y="394"/>
                    <a:pt x="152" y="388"/>
                  </a:cubicBezTo>
                  <a:cubicBezTo>
                    <a:pt x="149" y="370"/>
                    <a:pt x="150" y="351"/>
                    <a:pt x="145" y="333"/>
                  </a:cubicBezTo>
                  <a:moveTo>
                    <a:pt x="92" y="169"/>
                  </a:moveTo>
                  <a:cubicBezTo>
                    <a:pt x="68" y="197"/>
                    <a:pt x="49" y="228"/>
                    <a:pt x="34" y="261"/>
                  </a:cubicBezTo>
                  <a:cubicBezTo>
                    <a:pt x="31" y="266"/>
                    <a:pt x="28" y="271"/>
                    <a:pt x="29" y="277"/>
                  </a:cubicBezTo>
                  <a:cubicBezTo>
                    <a:pt x="35" y="284"/>
                    <a:pt x="40" y="291"/>
                    <a:pt x="46" y="298"/>
                  </a:cubicBezTo>
                  <a:cubicBezTo>
                    <a:pt x="62" y="317"/>
                    <a:pt x="78" y="335"/>
                    <a:pt x="97" y="351"/>
                  </a:cubicBezTo>
                  <a:cubicBezTo>
                    <a:pt x="100" y="354"/>
                    <a:pt x="103" y="356"/>
                    <a:pt x="107" y="358"/>
                  </a:cubicBezTo>
                  <a:cubicBezTo>
                    <a:pt x="108" y="355"/>
                    <a:pt x="110" y="353"/>
                    <a:pt x="111" y="351"/>
                  </a:cubicBezTo>
                  <a:cubicBezTo>
                    <a:pt x="119" y="331"/>
                    <a:pt x="132" y="314"/>
                    <a:pt x="148" y="299"/>
                  </a:cubicBezTo>
                  <a:cubicBezTo>
                    <a:pt x="162" y="284"/>
                    <a:pt x="177" y="270"/>
                    <a:pt x="192" y="256"/>
                  </a:cubicBezTo>
                  <a:cubicBezTo>
                    <a:pt x="234" y="218"/>
                    <a:pt x="281" y="190"/>
                    <a:pt x="334" y="170"/>
                  </a:cubicBezTo>
                  <a:cubicBezTo>
                    <a:pt x="368" y="157"/>
                    <a:pt x="403" y="151"/>
                    <a:pt x="439" y="155"/>
                  </a:cubicBezTo>
                  <a:cubicBezTo>
                    <a:pt x="507" y="161"/>
                    <a:pt x="547" y="201"/>
                    <a:pt x="572" y="261"/>
                  </a:cubicBezTo>
                  <a:cubicBezTo>
                    <a:pt x="573" y="264"/>
                    <a:pt x="574" y="268"/>
                    <a:pt x="575" y="271"/>
                  </a:cubicBezTo>
                  <a:cubicBezTo>
                    <a:pt x="580" y="291"/>
                    <a:pt x="581" y="312"/>
                    <a:pt x="581" y="332"/>
                  </a:cubicBezTo>
                  <a:cubicBezTo>
                    <a:pt x="580" y="362"/>
                    <a:pt x="573" y="391"/>
                    <a:pt x="556" y="416"/>
                  </a:cubicBezTo>
                  <a:cubicBezTo>
                    <a:pt x="541" y="440"/>
                    <a:pt x="523" y="462"/>
                    <a:pt x="502" y="481"/>
                  </a:cubicBezTo>
                  <a:cubicBezTo>
                    <a:pt x="492" y="490"/>
                    <a:pt x="482" y="498"/>
                    <a:pt x="472" y="507"/>
                  </a:cubicBezTo>
                  <a:cubicBezTo>
                    <a:pt x="451" y="526"/>
                    <a:pt x="426" y="542"/>
                    <a:pt x="401" y="556"/>
                  </a:cubicBezTo>
                  <a:cubicBezTo>
                    <a:pt x="381" y="566"/>
                    <a:pt x="362" y="577"/>
                    <a:pt x="343" y="588"/>
                  </a:cubicBezTo>
                  <a:cubicBezTo>
                    <a:pt x="335" y="592"/>
                    <a:pt x="328" y="596"/>
                    <a:pt x="321" y="601"/>
                  </a:cubicBezTo>
                  <a:cubicBezTo>
                    <a:pt x="307" y="610"/>
                    <a:pt x="298" y="622"/>
                    <a:pt x="291" y="637"/>
                  </a:cubicBezTo>
                  <a:cubicBezTo>
                    <a:pt x="283" y="655"/>
                    <a:pt x="278" y="674"/>
                    <a:pt x="275" y="693"/>
                  </a:cubicBezTo>
                  <a:cubicBezTo>
                    <a:pt x="267" y="733"/>
                    <a:pt x="264" y="774"/>
                    <a:pt x="263" y="814"/>
                  </a:cubicBezTo>
                  <a:cubicBezTo>
                    <a:pt x="262" y="865"/>
                    <a:pt x="261" y="916"/>
                    <a:pt x="266" y="967"/>
                  </a:cubicBezTo>
                  <a:cubicBezTo>
                    <a:pt x="267" y="985"/>
                    <a:pt x="270" y="1004"/>
                    <a:pt x="273" y="1022"/>
                  </a:cubicBezTo>
                  <a:cubicBezTo>
                    <a:pt x="277" y="1043"/>
                    <a:pt x="279" y="1044"/>
                    <a:pt x="300" y="1041"/>
                  </a:cubicBezTo>
                  <a:cubicBezTo>
                    <a:pt x="331" y="1037"/>
                    <a:pt x="362" y="1033"/>
                    <a:pt x="392" y="1029"/>
                  </a:cubicBezTo>
                  <a:cubicBezTo>
                    <a:pt x="407" y="1027"/>
                    <a:pt x="407" y="1027"/>
                    <a:pt x="408" y="1012"/>
                  </a:cubicBezTo>
                  <a:cubicBezTo>
                    <a:pt x="410" y="986"/>
                    <a:pt x="408" y="959"/>
                    <a:pt x="406" y="933"/>
                  </a:cubicBezTo>
                  <a:cubicBezTo>
                    <a:pt x="403" y="896"/>
                    <a:pt x="402" y="860"/>
                    <a:pt x="405" y="823"/>
                  </a:cubicBezTo>
                  <a:cubicBezTo>
                    <a:pt x="406" y="804"/>
                    <a:pt x="407" y="784"/>
                    <a:pt x="408" y="765"/>
                  </a:cubicBezTo>
                  <a:cubicBezTo>
                    <a:pt x="410" y="738"/>
                    <a:pt x="415" y="713"/>
                    <a:pt x="425" y="688"/>
                  </a:cubicBezTo>
                  <a:cubicBezTo>
                    <a:pt x="433" y="666"/>
                    <a:pt x="446" y="647"/>
                    <a:pt x="464" y="632"/>
                  </a:cubicBezTo>
                  <a:cubicBezTo>
                    <a:pt x="471" y="626"/>
                    <a:pt x="478" y="622"/>
                    <a:pt x="485" y="617"/>
                  </a:cubicBezTo>
                  <a:cubicBezTo>
                    <a:pt x="516" y="593"/>
                    <a:pt x="548" y="571"/>
                    <a:pt x="579" y="547"/>
                  </a:cubicBezTo>
                  <a:cubicBezTo>
                    <a:pt x="610" y="523"/>
                    <a:pt x="637" y="494"/>
                    <a:pt x="660" y="461"/>
                  </a:cubicBezTo>
                  <a:cubicBezTo>
                    <a:pt x="668" y="449"/>
                    <a:pt x="676" y="437"/>
                    <a:pt x="681" y="424"/>
                  </a:cubicBezTo>
                  <a:cubicBezTo>
                    <a:pt x="698" y="382"/>
                    <a:pt x="710" y="339"/>
                    <a:pt x="708" y="294"/>
                  </a:cubicBezTo>
                  <a:cubicBezTo>
                    <a:pt x="706" y="247"/>
                    <a:pt x="694" y="203"/>
                    <a:pt x="669" y="163"/>
                  </a:cubicBezTo>
                  <a:cubicBezTo>
                    <a:pt x="639" y="115"/>
                    <a:pt x="599" y="77"/>
                    <a:pt x="547" y="51"/>
                  </a:cubicBezTo>
                  <a:cubicBezTo>
                    <a:pt x="509" y="33"/>
                    <a:pt x="469" y="21"/>
                    <a:pt x="427" y="19"/>
                  </a:cubicBezTo>
                  <a:cubicBezTo>
                    <a:pt x="376" y="15"/>
                    <a:pt x="327" y="24"/>
                    <a:pt x="278" y="40"/>
                  </a:cubicBezTo>
                  <a:cubicBezTo>
                    <a:pt x="243" y="52"/>
                    <a:pt x="211" y="70"/>
                    <a:pt x="180" y="90"/>
                  </a:cubicBezTo>
                  <a:cubicBezTo>
                    <a:pt x="170" y="97"/>
                    <a:pt x="160" y="104"/>
                    <a:pt x="151" y="112"/>
                  </a:cubicBezTo>
                  <a:cubicBezTo>
                    <a:pt x="136" y="125"/>
                    <a:pt x="123" y="138"/>
                    <a:pt x="109" y="152"/>
                  </a:cubicBezTo>
                  <a:cubicBezTo>
                    <a:pt x="103" y="157"/>
                    <a:pt x="97" y="163"/>
                    <a:pt x="92" y="169"/>
                  </a:cubicBezTo>
                  <a:moveTo>
                    <a:pt x="34" y="360"/>
                  </a:moveTo>
                  <a:cubicBezTo>
                    <a:pt x="39" y="348"/>
                    <a:pt x="44" y="337"/>
                    <a:pt x="48" y="325"/>
                  </a:cubicBezTo>
                  <a:cubicBezTo>
                    <a:pt x="42" y="316"/>
                    <a:pt x="37" y="306"/>
                    <a:pt x="26" y="301"/>
                  </a:cubicBezTo>
                  <a:cubicBezTo>
                    <a:pt x="23" y="315"/>
                    <a:pt x="23" y="328"/>
                    <a:pt x="22" y="342"/>
                  </a:cubicBezTo>
                  <a:cubicBezTo>
                    <a:pt x="22" y="350"/>
                    <a:pt x="25" y="356"/>
                    <a:pt x="34" y="360"/>
                  </a:cubicBezTo>
                  <a:moveTo>
                    <a:pt x="42" y="212"/>
                  </a:moveTo>
                  <a:cubicBezTo>
                    <a:pt x="66" y="182"/>
                    <a:pt x="89" y="152"/>
                    <a:pt x="116" y="125"/>
                  </a:cubicBezTo>
                  <a:cubicBezTo>
                    <a:pt x="136" y="105"/>
                    <a:pt x="158" y="88"/>
                    <a:pt x="181" y="73"/>
                  </a:cubicBezTo>
                  <a:cubicBezTo>
                    <a:pt x="215" y="51"/>
                    <a:pt x="250" y="32"/>
                    <a:pt x="289" y="21"/>
                  </a:cubicBezTo>
                  <a:cubicBezTo>
                    <a:pt x="322" y="11"/>
                    <a:pt x="356" y="4"/>
                    <a:pt x="390" y="2"/>
                  </a:cubicBezTo>
                  <a:cubicBezTo>
                    <a:pt x="442" y="0"/>
                    <a:pt x="492" y="8"/>
                    <a:pt x="539" y="30"/>
                  </a:cubicBezTo>
                  <a:cubicBezTo>
                    <a:pt x="558" y="38"/>
                    <a:pt x="575" y="47"/>
                    <a:pt x="592" y="58"/>
                  </a:cubicBezTo>
                  <a:cubicBezTo>
                    <a:pt x="617" y="72"/>
                    <a:pt x="636" y="93"/>
                    <a:pt x="654" y="114"/>
                  </a:cubicBezTo>
                  <a:cubicBezTo>
                    <a:pt x="692" y="155"/>
                    <a:pt x="714" y="205"/>
                    <a:pt x="723" y="260"/>
                  </a:cubicBezTo>
                  <a:cubicBezTo>
                    <a:pt x="729" y="298"/>
                    <a:pt x="728" y="335"/>
                    <a:pt x="718" y="373"/>
                  </a:cubicBezTo>
                  <a:cubicBezTo>
                    <a:pt x="716" y="380"/>
                    <a:pt x="714" y="387"/>
                    <a:pt x="712" y="394"/>
                  </a:cubicBezTo>
                  <a:cubicBezTo>
                    <a:pt x="704" y="425"/>
                    <a:pt x="691" y="452"/>
                    <a:pt x="672" y="478"/>
                  </a:cubicBezTo>
                  <a:cubicBezTo>
                    <a:pt x="649" y="510"/>
                    <a:pt x="623" y="538"/>
                    <a:pt x="592" y="563"/>
                  </a:cubicBezTo>
                  <a:cubicBezTo>
                    <a:pt x="562" y="587"/>
                    <a:pt x="530" y="609"/>
                    <a:pt x="499" y="633"/>
                  </a:cubicBezTo>
                  <a:cubicBezTo>
                    <a:pt x="493" y="637"/>
                    <a:pt x="486" y="641"/>
                    <a:pt x="481" y="646"/>
                  </a:cubicBezTo>
                  <a:cubicBezTo>
                    <a:pt x="464" y="660"/>
                    <a:pt x="452" y="677"/>
                    <a:pt x="444" y="697"/>
                  </a:cubicBezTo>
                  <a:cubicBezTo>
                    <a:pt x="436" y="719"/>
                    <a:pt x="430" y="742"/>
                    <a:pt x="430" y="767"/>
                  </a:cubicBezTo>
                  <a:cubicBezTo>
                    <a:pt x="429" y="787"/>
                    <a:pt x="427" y="807"/>
                    <a:pt x="426" y="827"/>
                  </a:cubicBezTo>
                  <a:cubicBezTo>
                    <a:pt x="424" y="856"/>
                    <a:pt x="424" y="886"/>
                    <a:pt x="426" y="915"/>
                  </a:cubicBezTo>
                  <a:cubicBezTo>
                    <a:pt x="428" y="945"/>
                    <a:pt x="430" y="975"/>
                    <a:pt x="430" y="1005"/>
                  </a:cubicBezTo>
                  <a:cubicBezTo>
                    <a:pt x="429" y="1014"/>
                    <a:pt x="429" y="1024"/>
                    <a:pt x="427" y="1033"/>
                  </a:cubicBezTo>
                  <a:cubicBezTo>
                    <a:pt x="425" y="1040"/>
                    <a:pt x="421" y="1046"/>
                    <a:pt x="417" y="1052"/>
                  </a:cubicBezTo>
                  <a:cubicBezTo>
                    <a:pt x="413" y="1057"/>
                    <a:pt x="408" y="1062"/>
                    <a:pt x="404" y="1068"/>
                  </a:cubicBezTo>
                  <a:cubicBezTo>
                    <a:pt x="394" y="1079"/>
                    <a:pt x="381" y="1085"/>
                    <a:pt x="367" y="1086"/>
                  </a:cubicBezTo>
                  <a:cubicBezTo>
                    <a:pt x="353" y="1086"/>
                    <a:pt x="339" y="1086"/>
                    <a:pt x="325" y="1086"/>
                  </a:cubicBezTo>
                  <a:cubicBezTo>
                    <a:pt x="313" y="1086"/>
                    <a:pt x="302" y="1086"/>
                    <a:pt x="290" y="1086"/>
                  </a:cubicBezTo>
                  <a:cubicBezTo>
                    <a:pt x="275" y="1086"/>
                    <a:pt x="259" y="1086"/>
                    <a:pt x="244" y="1085"/>
                  </a:cubicBezTo>
                  <a:cubicBezTo>
                    <a:pt x="236" y="1085"/>
                    <a:pt x="231" y="1080"/>
                    <a:pt x="226" y="1073"/>
                  </a:cubicBezTo>
                  <a:cubicBezTo>
                    <a:pt x="220" y="1064"/>
                    <a:pt x="217" y="1053"/>
                    <a:pt x="216" y="1042"/>
                  </a:cubicBezTo>
                  <a:cubicBezTo>
                    <a:pt x="205" y="980"/>
                    <a:pt x="202" y="949"/>
                    <a:pt x="201" y="874"/>
                  </a:cubicBezTo>
                  <a:cubicBezTo>
                    <a:pt x="202" y="833"/>
                    <a:pt x="203" y="790"/>
                    <a:pt x="208" y="748"/>
                  </a:cubicBezTo>
                  <a:cubicBezTo>
                    <a:pt x="210" y="730"/>
                    <a:pt x="213" y="713"/>
                    <a:pt x="218" y="695"/>
                  </a:cubicBezTo>
                  <a:cubicBezTo>
                    <a:pt x="227" y="667"/>
                    <a:pt x="242" y="644"/>
                    <a:pt x="265" y="625"/>
                  </a:cubicBezTo>
                  <a:cubicBezTo>
                    <a:pt x="273" y="619"/>
                    <a:pt x="280" y="612"/>
                    <a:pt x="286" y="604"/>
                  </a:cubicBezTo>
                  <a:cubicBezTo>
                    <a:pt x="295" y="593"/>
                    <a:pt x="306" y="585"/>
                    <a:pt x="319" y="578"/>
                  </a:cubicBezTo>
                  <a:cubicBezTo>
                    <a:pt x="340" y="565"/>
                    <a:pt x="362" y="552"/>
                    <a:pt x="384" y="541"/>
                  </a:cubicBezTo>
                  <a:cubicBezTo>
                    <a:pt x="430" y="518"/>
                    <a:pt x="469" y="485"/>
                    <a:pt x="506" y="449"/>
                  </a:cubicBezTo>
                  <a:cubicBezTo>
                    <a:pt x="522" y="433"/>
                    <a:pt x="535" y="415"/>
                    <a:pt x="547" y="394"/>
                  </a:cubicBezTo>
                  <a:cubicBezTo>
                    <a:pt x="550" y="389"/>
                    <a:pt x="552" y="383"/>
                    <a:pt x="549" y="376"/>
                  </a:cubicBezTo>
                  <a:cubicBezTo>
                    <a:pt x="548" y="372"/>
                    <a:pt x="547" y="368"/>
                    <a:pt x="547" y="364"/>
                  </a:cubicBezTo>
                  <a:cubicBezTo>
                    <a:pt x="546" y="346"/>
                    <a:pt x="538" y="331"/>
                    <a:pt x="526" y="319"/>
                  </a:cubicBezTo>
                  <a:cubicBezTo>
                    <a:pt x="511" y="300"/>
                    <a:pt x="493" y="284"/>
                    <a:pt x="472" y="271"/>
                  </a:cubicBezTo>
                  <a:cubicBezTo>
                    <a:pt x="453" y="260"/>
                    <a:pt x="433" y="254"/>
                    <a:pt x="411" y="254"/>
                  </a:cubicBezTo>
                  <a:cubicBezTo>
                    <a:pt x="368" y="255"/>
                    <a:pt x="327" y="268"/>
                    <a:pt x="290" y="290"/>
                  </a:cubicBezTo>
                  <a:cubicBezTo>
                    <a:pt x="275" y="299"/>
                    <a:pt x="261" y="309"/>
                    <a:pt x="247" y="319"/>
                  </a:cubicBezTo>
                  <a:cubicBezTo>
                    <a:pt x="224" y="334"/>
                    <a:pt x="207" y="355"/>
                    <a:pt x="188" y="374"/>
                  </a:cubicBezTo>
                  <a:cubicBezTo>
                    <a:pt x="177" y="385"/>
                    <a:pt x="167" y="395"/>
                    <a:pt x="157" y="405"/>
                  </a:cubicBezTo>
                  <a:cubicBezTo>
                    <a:pt x="149" y="414"/>
                    <a:pt x="140" y="422"/>
                    <a:pt x="133" y="432"/>
                  </a:cubicBezTo>
                  <a:cubicBezTo>
                    <a:pt x="120" y="447"/>
                    <a:pt x="112" y="450"/>
                    <a:pt x="91" y="438"/>
                  </a:cubicBezTo>
                  <a:cubicBezTo>
                    <a:pt x="85" y="435"/>
                    <a:pt x="80" y="430"/>
                    <a:pt x="76" y="426"/>
                  </a:cubicBezTo>
                  <a:cubicBezTo>
                    <a:pt x="62" y="412"/>
                    <a:pt x="49" y="398"/>
                    <a:pt x="35" y="384"/>
                  </a:cubicBezTo>
                  <a:cubicBezTo>
                    <a:pt x="27" y="376"/>
                    <a:pt x="20" y="368"/>
                    <a:pt x="12" y="360"/>
                  </a:cubicBezTo>
                  <a:cubicBezTo>
                    <a:pt x="4" y="353"/>
                    <a:pt x="0" y="345"/>
                    <a:pt x="1" y="334"/>
                  </a:cubicBezTo>
                  <a:cubicBezTo>
                    <a:pt x="2" y="325"/>
                    <a:pt x="2" y="315"/>
                    <a:pt x="2" y="306"/>
                  </a:cubicBezTo>
                  <a:cubicBezTo>
                    <a:pt x="1" y="293"/>
                    <a:pt x="4" y="282"/>
                    <a:pt x="9" y="271"/>
                  </a:cubicBezTo>
                  <a:cubicBezTo>
                    <a:pt x="18" y="250"/>
                    <a:pt x="28" y="230"/>
                    <a:pt x="42" y="212"/>
                  </a:cubicBezTo>
                  <a:moveTo>
                    <a:pt x="76" y="358"/>
                  </a:moveTo>
                  <a:cubicBezTo>
                    <a:pt x="72" y="369"/>
                    <a:pt x="69" y="380"/>
                    <a:pt x="66" y="390"/>
                  </a:cubicBezTo>
                  <a:cubicBezTo>
                    <a:pt x="68" y="392"/>
                    <a:pt x="68" y="393"/>
                    <a:pt x="69" y="394"/>
                  </a:cubicBezTo>
                  <a:cubicBezTo>
                    <a:pt x="77" y="401"/>
                    <a:pt x="84" y="407"/>
                    <a:pt x="92" y="414"/>
                  </a:cubicBezTo>
                  <a:cubicBezTo>
                    <a:pt x="93" y="414"/>
                    <a:pt x="95" y="415"/>
                    <a:pt x="97" y="416"/>
                  </a:cubicBezTo>
                  <a:cubicBezTo>
                    <a:pt x="101" y="403"/>
                    <a:pt x="104" y="391"/>
                    <a:pt x="103" y="379"/>
                  </a:cubicBezTo>
                  <a:cubicBezTo>
                    <a:pt x="95" y="372"/>
                    <a:pt x="88" y="366"/>
                    <a:pt x="81" y="360"/>
                  </a:cubicBezTo>
                  <a:cubicBezTo>
                    <a:pt x="79" y="359"/>
                    <a:pt x="78" y="359"/>
                    <a:pt x="76" y="358"/>
                  </a:cubicBezTo>
                  <a:moveTo>
                    <a:pt x="54" y="334"/>
                  </a:moveTo>
                  <a:cubicBezTo>
                    <a:pt x="48" y="345"/>
                    <a:pt x="45" y="356"/>
                    <a:pt x="42" y="368"/>
                  </a:cubicBezTo>
                  <a:cubicBezTo>
                    <a:pt x="47" y="372"/>
                    <a:pt x="51" y="377"/>
                    <a:pt x="58" y="381"/>
                  </a:cubicBezTo>
                  <a:cubicBezTo>
                    <a:pt x="62" y="370"/>
                    <a:pt x="66" y="360"/>
                    <a:pt x="68" y="348"/>
                  </a:cubicBezTo>
                  <a:cubicBezTo>
                    <a:pt x="64" y="343"/>
                    <a:pt x="60" y="338"/>
                    <a:pt x="54" y="334"/>
                  </a:cubicBezTo>
                  <a:moveTo>
                    <a:pt x="245" y="984"/>
                  </a:moveTo>
                  <a:cubicBezTo>
                    <a:pt x="244" y="971"/>
                    <a:pt x="244" y="959"/>
                    <a:pt x="241" y="946"/>
                  </a:cubicBezTo>
                  <a:cubicBezTo>
                    <a:pt x="234" y="947"/>
                    <a:pt x="228" y="951"/>
                    <a:pt x="222" y="956"/>
                  </a:cubicBezTo>
                  <a:cubicBezTo>
                    <a:pt x="222" y="962"/>
                    <a:pt x="222" y="968"/>
                    <a:pt x="223" y="975"/>
                  </a:cubicBezTo>
                  <a:cubicBezTo>
                    <a:pt x="224" y="981"/>
                    <a:pt x="223" y="989"/>
                    <a:pt x="229" y="995"/>
                  </a:cubicBezTo>
                  <a:cubicBezTo>
                    <a:pt x="234" y="991"/>
                    <a:pt x="241" y="990"/>
                    <a:pt x="245" y="9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9"/>
            <p:cNvSpPr/>
            <p:nvPr/>
          </p:nvSpPr>
          <p:spPr bwMode="auto">
            <a:xfrm>
              <a:off x="2907" y="1006"/>
              <a:ext cx="159" cy="324"/>
            </a:xfrm>
            <a:custGeom>
              <a:avLst/>
              <a:gdLst>
                <a:gd name="T0" fmla="*/ 1 w 67"/>
                <a:gd name="T1" fmla="*/ 127 h 137"/>
                <a:gd name="T2" fmla="*/ 53 w 67"/>
                <a:gd name="T3" fmla="*/ 11 h 137"/>
                <a:gd name="T4" fmla="*/ 67 w 67"/>
                <a:gd name="T5" fmla="*/ 0 h 137"/>
                <a:gd name="T6" fmla="*/ 64 w 67"/>
                <a:gd name="T7" fmla="*/ 7 h 137"/>
                <a:gd name="T8" fmla="*/ 44 w 67"/>
                <a:gd name="T9" fmla="*/ 40 h 137"/>
                <a:gd name="T10" fmla="*/ 12 w 67"/>
                <a:gd name="T11" fmla="*/ 121 h 137"/>
                <a:gd name="T12" fmla="*/ 8 w 67"/>
                <a:gd name="T13" fmla="*/ 134 h 137"/>
                <a:gd name="T14" fmla="*/ 4 w 67"/>
                <a:gd name="T15" fmla="*/ 137 h 137"/>
                <a:gd name="T16" fmla="*/ 1 w 67"/>
                <a:gd name="T17" fmla="*/ 132 h 137"/>
                <a:gd name="T18" fmla="*/ 1 w 67"/>
                <a:gd name="T19" fmla="*/ 12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37">
                  <a:moveTo>
                    <a:pt x="1" y="127"/>
                  </a:moveTo>
                  <a:cubicBezTo>
                    <a:pt x="7" y="83"/>
                    <a:pt x="25" y="45"/>
                    <a:pt x="53" y="11"/>
                  </a:cubicBezTo>
                  <a:cubicBezTo>
                    <a:pt x="57" y="7"/>
                    <a:pt x="60" y="3"/>
                    <a:pt x="67" y="0"/>
                  </a:cubicBezTo>
                  <a:cubicBezTo>
                    <a:pt x="66" y="3"/>
                    <a:pt x="65" y="5"/>
                    <a:pt x="64" y="7"/>
                  </a:cubicBezTo>
                  <a:cubicBezTo>
                    <a:pt x="57" y="18"/>
                    <a:pt x="51" y="29"/>
                    <a:pt x="44" y="40"/>
                  </a:cubicBezTo>
                  <a:cubicBezTo>
                    <a:pt x="28" y="65"/>
                    <a:pt x="16" y="91"/>
                    <a:pt x="12" y="121"/>
                  </a:cubicBezTo>
                  <a:cubicBezTo>
                    <a:pt x="11" y="125"/>
                    <a:pt x="10" y="130"/>
                    <a:pt x="8" y="134"/>
                  </a:cubicBezTo>
                  <a:cubicBezTo>
                    <a:pt x="8" y="135"/>
                    <a:pt x="5" y="136"/>
                    <a:pt x="4" y="137"/>
                  </a:cubicBezTo>
                  <a:cubicBezTo>
                    <a:pt x="3" y="136"/>
                    <a:pt x="1" y="134"/>
                    <a:pt x="1" y="132"/>
                  </a:cubicBezTo>
                  <a:cubicBezTo>
                    <a:pt x="0" y="131"/>
                    <a:pt x="1" y="128"/>
                    <a:pt x="1"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0"/>
            <p:cNvSpPr/>
            <p:nvPr/>
          </p:nvSpPr>
          <p:spPr bwMode="auto">
            <a:xfrm>
              <a:off x="2850" y="1004"/>
              <a:ext cx="150" cy="291"/>
            </a:xfrm>
            <a:custGeom>
              <a:avLst/>
              <a:gdLst>
                <a:gd name="T0" fmla="*/ 9 w 63"/>
                <a:gd name="T1" fmla="*/ 110 h 123"/>
                <a:gd name="T2" fmla="*/ 3 w 63"/>
                <a:gd name="T3" fmla="*/ 123 h 123"/>
                <a:gd name="T4" fmla="*/ 0 w 63"/>
                <a:gd name="T5" fmla="*/ 116 h 123"/>
                <a:gd name="T6" fmla="*/ 1 w 63"/>
                <a:gd name="T7" fmla="*/ 104 h 123"/>
                <a:gd name="T8" fmla="*/ 39 w 63"/>
                <a:gd name="T9" fmla="*/ 21 h 123"/>
                <a:gd name="T10" fmla="*/ 60 w 63"/>
                <a:gd name="T11" fmla="*/ 0 h 123"/>
                <a:gd name="T12" fmla="*/ 63 w 63"/>
                <a:gd name="T13" fmla="*/ 1 h 123"/>
                <a:gd name="T14" fmla="*/ 60 w 63"/>
                <a:gd name="T15" fmla="*/ 7 h 123"/>
                <a:gd name="T16" fmla="*/ 44 w 63"/>
                <a:gd name="T17" fmla="*/ 29 h 123"/>
                <a:gd name="T18" fmla="*/ 20 w 63"/>
                <a:gd name="T19" fmla="*/ 76 h 123"/>
                <a:gd name="T20" fmla="*/ 9 w 63"/>
                <a:gd name="T21" fmla="*/ 11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23">
                  <a:moveTo>
                    <a:pt x="9" y="110"/>
                  </a:moveTo>
                  <a:cubicBezTo>
                    <a:pt x="7" y="114"/>
                    <a:pt x="6" y="117"/>
                    <a:pt x="3" y="123"/>
                  </a:cubicBezTo>
                  <a:cubicBezTo>
                    <a:pt x="2" y="119"/>
                    <a:pt x="1" y="118"/>
                    <a:pt x="0" y="116"/>
                  </a:cubicBezTo>
                  <a:cubicBezTo>
                    <a:pt x="0" y="112"/>
                    <a:pt x="0" y="108"/>
                    <a:pt x="1" y="104"/>
                  </a:cubicBezTo>
                  <a:cubicBezTo>
                    <a:pt x="8" y="74"/>
                    <a:pt x="18" y="45"/>
                    <a:pt x="39" y="21"/>
                  </a:cubicBezTo>
                  <a:cubicBezTo>
                    <a:pt x="45" y="13"/>
                    <a:pt x="52" y="5"/>
                    <a:pt x="60" y="0"/>
                  </a:cubicBezTo>
                  <a:cubicBezTo>
                    <a:pt x="61" y="0"/>
                    <a:pt x="62" y="1"/>
                    <a:pt x="63" y="1"/>
                  </a:cubicBezTo>
                  <a:cubicBezTo>
                    <a:pt x="62" y="3"/>
                    <a:pt x="61" y="6"/>
                    <a:pt x="60" y="7"/>
                  </a:cubicBezTo>
                  <a:cubicBezTo>
                    <a:pt x="54" y="15"/>
                    <a:pt x="49" y="22"/>
                    <a:pt x="44" y="29"/>
                  </a:cubicBezTo>
                  <a:cubicBezTo>
                    <a:pt x="34" y="44"/>
                    <a:pt x="25" y="59"/>
                    <a:pt x="20" y="76"/>
                  </a:cubicBezTo>
                  <a:cubicBezTo>
                    <a:pt x="17" y="87"/>
                    <a:pt x="13" y="99"/>
                    <a:pt x="9"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41" name="Freeform 25"/>
          <p:cNvSpPr/>
          <p:nvPr/>
        </p:nvSpPr>
        <p:spPr bwMode="auto">
          <a:xfrm>
            <a:off x="5399689" y="2258110"/>
            <a:ext cx="1515293" cy="1670423"/>
          </a:xfrm>
          <a:custGeom>
            <a:avLst/>
            <a:gdLst>
              <a:gd name="T0" fmla="*/ 40 w 460"/>
              <a:gd name="T1" fmla="*/ 207 h 507"/>
              <a:gd name="T2" fmla="*/ 53 w 460"/>
              <a:gd name="T3" fmla="*/ 379 h 507"/>
              <a:gd name="T4" fmla="*/ 251 w 460"/>
              <a:gd name="T5" fmla="*/ 487 h 507"/>
              <a:gd name="T6" fmla="*/ 447 w 460"/>
              <a:gd name="T7" fmla="*/ 301 h 507"/>
              <a:gd name="T8" fmla="*/ 365 w 460"/>
              <a:gd name="T9" fmla="*/ 80 h 507"/>
              <a:gd name="T10" fmla="*/ 133 w 460"/>
              <a:gd name="T11" fmla="*/ 53 h 507"/>
              <a:gd name="T12" fmla="*/ 40 w 460"/>
              <a:gd name="T13" fmla="*/ 207 h 507"/>
            </a:gdLst>
            <a:ahLst/>
            <a:cxnLst>
              <a:cxn ang="0">
                <a:pos x="T0" y="T1"/>
              </a:cxn>
              <a:cxn ang="0">
                <a:pos x="T2" y="T3"/>
              </a:cxn>
              <a:cxn ang="0">
                <a:pos x="T4" y="T5"/>
              </a:cxn>
              <a:cxn ang="0">
                <a:pos x="T6" y="T7"/>
              </a:cxn>
              <a:cxn ang="0">
                <a:pos x="T8" y="T9"/>
              </a:cxn>
              <a:cxn ang="0">
                <a:pos x="T10" y="T11"/>
              </a:cxn>
              <a:cxn ang="0">
                <a:pos x="T12" y="T13"/>
              </a:cxn>
            </a:cxnLst>
            <a:rect l="0" t="0" r="r" b="b"/>
            <a:pathLst>
              <a:path w="460" h="507">
                <a:moveTo>
                  <a:pt x="40" y="207"/>
                </a:moveTo>
                <a:cubicBezTo>
                  <a:pt x="40" y="207"/>
                  <a:pt x="0" y="310"/>
                  <a:pt x="53" y="379"/>
                </a:cubicBezTo>
                <a:cubicBezTo>
                  <a:pt x="105" y="449"/>
                  <a:pt x="161" y="507"/>
                  <a:pt x="251" y="487"/>
                </a:cubicBezTo>
                <a:cubicBezTo>
                  <a:pt x="341" y="466"/>
                  <a:pt x="433" y="385"/>
                  <a:pt x="447" y="301"/>
                </a:cubicBezTo>
                <a:cubicBezTo>
                  <a:pt x="460" y="217"/>
                  <a:pt x="420" y="105"/>
                  <a:pt x="365" y="80"/>
                </a:cubicBezTo>
                <a:cubicBezTo>
                  <a:pt x="309" y="55"/>
                  <a:pt x="238" y="0"/>
                  <a:pt x="133" y="53"/>
                </a:cubicBezTo>
                <a:cubicBezTo>
                  <a:pt x="90" y="98"/>
                  <a:pt x="35" y="170"/>
                  <a:pt x="40" y="207"/>
                </a:cubicBezTo>
                <a:close/>
              </a:path>
            </a:pathLst>
          </a:custGeom>
          <a:solidFill>
            <a:srgbClr val="55B4E7"/>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42" name="组合 41"/>
          <p:cNvGrpSpPr/>
          <p:nvPr/>
        </p:nvGrpSpPr>
        <p:grpSpPr>
          <a:xfrm>
            <a:off x="5154415" y="1700009"/>
            <a:ext cx="2121018" cy="2437333"/>
            <a:chOff x="5154415" y="1700009"/>
            <a:chExt cx="2121018" cy="2437333"/>
          </a:xfrm>
          <a:solidFill>
            <a:srgbClr val="4B2410"/>
          </a:solidFill>
        </p:grpSpPr>
        <p:sp>
          <p:nvSpPr>
            <p:cNvPr id="34" name="Freeform 5"/>
            <p:cNvSpPr>
              <a:spLocks noEditPoints="1"/>
            </p:cNvSpPr>
            <p:nvPr/>
          </p:nvSpPr>
          <p:spPr bwMode="auto">
            <a:xfrm>
              <a:off x="5154415" y="1700009"/>
              <a:ext cx="2121018" cy="2331895"/>
            </a:xfrm>
            <a:custGeom>
              <a:avLst/>
              <a:gdLst>
                <a:gd name="T0" fmla="*/ 293 w 365"/>
                <a:gd name="T1" fmla="*/ 67 h 400"/>
                <a:gd name="T2" fmla="*/ 127 w 365"/>
                <a:gd name="T3" fmla="*/ 25 h 400"/>
                <a:gd name="T4" fmla="*/ 97 w 365"/>
                <a:gd name="T5" fmla="*/ 58 h 400"/>
                <a:gd name="T6" fmla="*/ 51 w 365"/>
                <a:gd name="T7" fmla="*/ 178 h 400"/>
                <a:gd name="T8" fmla="*/ 80 w 365"/>
                <a:gd name="T9" fmla="*/ 354 h 400"/>
                <a:gd name="T10" fmla="*/ 101 w 365"/>
                <a:gd name="T11" fmla="*/ 371 h 400"/>
                <a:gd name="T12" fmla="*/ 249 w 365"/>
                <a:gd name="T13" fmla="*/ 373 h 400"/>
                <a:gd name="T14" fmla="*/ 280 w 365"/>
                <a:gd name="T15" fmla="*/ 381 h 400"/>
                <a:gd name="T16" fmla="*/ 276 w 365"/>
                <a:gd name="T17" fmla="*/ 353 h 400"/>
                <a:gd name="T18" fmla="*/ 314 w 365"/>
                <a:gd name="T19" fmla="*/ 191 h 400"/>
                <a:gd name="T20" fmla="*/ 354 w 365"/>
                <a:gd name="T21" fmla="*/ 94 h 400"/>
                <a:gd name="T22" fmla="*/ 140 w 365"/>
                <a:gd name="T23" fmla="*/ 25 h 400"/>
                <a:gd name="T24" fmla="*/ 286 w 365"/>
                <a:gd name="T25" fmla="*/ 69 h 400"/>
                <a:gd name="T26" fmla="*/ 201 w 365"/>
                <a:gd name="T27" fmla="*/ 21 h 400"/>
                <a:gd name="T28" fmla="*/ 106 w 365"/>
                <a:gd name="T29" fmla="*/ 61 h 400"/>
                <a:gd name="T30" fmla="*/ 104 w 365"/>
                <a:gd name="T31" fmla="*/ 59 h 400"/>
                <a:gd name="T32" fmla="*/ 146 w 365"/>
                <a:gd name="T33" fmla="*/ 97 h 400"/>
                <a:gd name="T34" fmla="*/ 120 w 365"/>
                <a:gd name="T35" fmla="*/ 68 h 400"/>
                <a:gd name="T36" fmla="*/ 273 w 365"/>
                <a:gd name="T37" fmla="*/ 74 h 400"/>
                <a:gd name="T38" fmla="*/ 237 w 365"/>
                <a:gd name="T39" fmla="*/ 110 h 400"/>
                <a:gd name="T40" fmla="*/ 163 w 365"/>
                <a:gd name="T41" fmla="*/ 98 h 400"/>
                <a:gd name="T42" fmla="*/ 146 w 365"/>
                <a:gd name="T43" fmla="*/ 97 h 400"/>
                <a:gd name="T44" fmla="*/ 61 w 365"/>
                <a:gd name="T45" fmla="*/ 65 h 400"/>
                <a:gd name="T46" fmla="*/ 142 w 365"/>
                <a:gd name="T47" fmla="*/ 102 h 400"/>
                <a:gd name="T48" fmla="*/ 24 w 365"/>
                <a:gd name="T49" fmla="*/ 120 h 400"/>
                <a:gd name="T50" fmla="*/ 84 w 365"/>
                <a:gd name="T51" fmla="*/ 358 h 400"/>
                <a:gd name="T52" fmla="*/ 98 w 365"/>
                <a:gd name="T53" fmla="*/ 369 h 400"/>
                <a:gd name="T54" fmla="*/ 279 w 365"/>
                <a:gd name="T55" fmla="*/ 364 h 400"/>
                <a:gd name="T56" fmla="*/ 254 w 365"/>
                <a:gd name="T57" fmla="*/ 370 h 400"/>
                <a:gd name="T58" fmla="*/ 279 w 365"/>
                <a:gd name="T59" fmla="*/ 364 h 400"/>
                <a:gd name="T60" fmla="*/ 108 w 365"/>
                <a:gd name="T61" fmla="*/ 368 h 400"/>
                <a:gd name="T62" fmla="*/ 89 w 365"/>
                <a:gd name="T63" fmla="*/ 353 h 400"/>
                <a:gd name="T64" fmla="*/ 168 w 365"/>
                <a:gd name="T65" fmla="*/ 101 h 400"/>
                <a:gd name="T66" fmla="*/ 262 w 365"/>
                <a:gd name="T67" fmla="*/ 356 h 400"/>
                <a:gd name="T68" fmla="*/ 339 w 365"/>
                <a:gd name="T69" fmla="*/ 168 h 400"/>
                <a:gd name="T70" fmla="*/ 311 w 365"/>
                <a:gd name="T71" fmla="*/ 183 h 400"/>
                <a:gd name="T72" fmla="*/ 241 w 365"/>
                <a:gd name="T73" fmla="*/ 112 h 400"/>
                <a:gd name="T74" fmla="*/ 353 w 365"/>
                <a:gd name="T75" fmla="*/ 14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5" h="400">
                  <a:moveTo>
                    <a:pt x="354" y="94"/>
                  </a:moveTo>
                  <a:cubicBezTo>
                    <a:pt x="340" y="70"/>
                    <a:pt x="316" y="63"/>
                    <a:pt x="293" y="67"/>
                  </a:cubicBezTo>
                  <a:cubicBezTo>
                    <a:pt x="280" y="19"/>
                    <a:pt x="233" y="0"/>
                    <a:pt x="187" y="5"/>
                  </a:cubicBezTo>
                  <a:cubicBezTo>
                    <a:pt x="166" y="7"/>
                    <a:pt x="144" y="13"/>
                    <a:pt x="127" y="25"/>
                  </a:cubicBezTo>
                  <a:cubicBezTo>
                    <a:pt x="117" y="31"/>
                    <a:pt x="99" y="46"/>
                    <a:pt x="100" y="59"/>
                  </a:cubicBezTo>
                  <a:cubicBezTo>
                    <a:pt x="99" y="59"/>
                    <a:pt x="98" y="58"/>
                    <a:pt x="97" y="58"/>
                  </a:cubicBezTo>
                  <a:cubicBezTo>
                    <a:pt x="78" y="53"/>
                    <a:pt x="56" y="56"/>
                    <a:pt x="40" y="67"/>
                  </a:cubicBezTo>
                  <a:cubicBezTo>
                    <a:pt x="0" y="96"/>
                    <a:pt x="19" y="152"/>
                    <a:pt x="51" y="178"/>
                  </a:cubicBezTo>
                  <a:cubicBezTo>
                    <a:pt x="47" y="185"/>
                    <a:pt x="44" y="192"/>
                    <a:pt x="42" y="199"/>
                  </a:cubicBezTo>
                  <a:cubicBezTo>
                    <a:pt x="22" y="253"/>
                    <a:pt x="40" y="315"/>
                    <a:pt x="80" y="354"/>
                  </a:cubicBezTo>
                  <a:cubicBezTo>
                    <a:pt x="70" y="358"/>
                    <a:pt x="62" y="369"/>
                    <a:pt x="68" y="380"/>
                  </a:cubicBezTo>
                  <a:cubicBezTo>
                    <a:pt x="76" y="395"/>
                    <a:pt x="97" y="384"/>
                    <a:pt x="101" y="371"/>
                  </a:cubicBezTo>
                  <a:cubicBezTo>
                    <a:pt x="101" y="371"/>
                    <a:pt x="101" y="371"/>
                    <a:pt x="101" y="371"/>
                  </a:cubicBezTo>
                  <a:cubicBezTo>
                    <a:pt x="145" y="400"/>
                    <a:pt x="202" y="400"/>
                    <a:pt x="249" y="373"/>
                  </a:cubicBezTo>
                  <a:cubicBezTo>
                    <a:pt x="249" y="373"/>
                    <a:pt x="250" y="372"/>
                    <a:pt x="251" y="372"/>
                  </a:cubicBezTo>
                  <a:cubicBezTo>
                    <a:pt x="253" y="384"/>
                    <a:pt x="270" y="390"/>
                    <a:pt x="280" y="381"/>
                  </a:cubicBezTo>
                  <a:cubicBezTo>
                    <a:pt x="285" y="377"/>
                    <a:pt x="286" y="370"/>
                    <a:pt x="284" y="363"/>
                  </a:cubicBezTo>
                  <a:cubicBezTo>
                    <a:pt x="283" y="360"/>
                    <a:pt x="280" y="355"/>
                    <a:pt x="276" y="353"/>
                  </a:cubicBezTo>
                  <a:cubicBezTo>
                    <a:pt x="312" y="316"/>
                    <a:pt x="325" y="262"/>
                    <a:pt x="318" y="209"/>
                  </a:cubicBezTo>
                  <a:cubicBezTo>
                    <a:pt x="317" y="203"/>
                    <a:pt x="316" y="197"/>
                    <a:pt x="314" y="191"/>
                  </a:cubicBezTo>
                  <a:cubicBezTo>
                    <a:pt x="328" y="195"/>
                    <a:pt x="349" y="166"/>
                    <a:pt x="354" y="157"/>
                  </a:cubicBezTo>
                  <a:cubicBezTo>
                    <a:pt x="365" y="138"/>
                    <a:pt x="365" y="114"/>
                    <a:pt x="354" y="94"/>
                  </a:cubicBezTo>
                  <a:close/>
                  <a:moveTo>
                    <a:pt x="118" y="40"/>
                  </a:moveTo>
                  <a:cubicBezTo>
                    <a:pt x="124" y="34"/>
                    <a:pt x="132" y="29"/>
                    <a:pt x="140" y="25"/>
                  </a:cubicBezTo>
                  <a:cubicBezTo>
                    <a:pt x="156" y="17"/>
                    <a:pt x="174" y="13"/>
                    <a:pt x="192" y="11"/>
                  </a:cubicBezTo>
                  <a:cubicBezTo>
                    <a:pt x="236" y="8"/>
                    <a:pt x="272" y="27"/>
                    <a:pt x="286" y="69"/>
                  </a:cubicBezTo>
                  <a:cubicBezTo>
                    <a:pt x="284" y="70"/>
                    <a:pt x="281" y="70"/>
                    <a:pt x="279" y="71"/>
                  </a:cubicBezTo>
                  <a:cubicBezTo>
                    <a:pt x="271" y="36"/>
                    <a:pt x="235" y="19"/>
                    <a:pt x="201" y="21"/>
                  </a:cubicBezTo>
                  <a:cubicBezTo>
                    <a:pt x="170" y="24"/>
                    <a:pt x="126" y="31"/>
                    <a:pt x="117" y="66"/>
                  </a:cubicBezTo>
                  <a:cubicBezTo>
                    <a:pt x="113" y="64"/>
                    <a:pt x="110" y="62"/>
                    <a:pt x="106" y="61"/>
                  </a:cubicBezTo>
                  <a:cubicBezTo>
                    <a:pt x="106" y="61"/>
                    <a:pt x="106" y="60"/>
                    <a:pt x="107" y="60"/>
                  </a:cubicBezTo>
                  <a:cubicBezTo>
                    <a:pt x="107" y="59"/>
                    <a:pt x="106" y="58"/>
                    <a:pt x="104" y="59"/>
                  </a:cubicBezTo>
                  <a:cubicBezTo>
                    <a:pt x="109" y="54"/>
                    <a:pt x="113" y="45"/>
                    <a:pt x="118" y="40"/>
                  </a:cubicBezTo>
                  <a:close/>
                  <a:moveTo>
                    <a:pt x="146" y="97"/>
                  </a:moveTo>
                  <a:cubicBezTo>
                    <a:pt x="136" y="91"/>
                    <a:pt x="132" y="78"/>
                    <a:pt x="123" y="71"/>
                  </a:cubicBezTo>
                  <a:cubicBezTo>
                    <a:pt x="122" y="70"/>
                    <a:pt x="121" y="69"/>
                    <a:pt x="120" y="68"/>
                  </a:cubicBezTo>
                  <a:cubicBezTo>
                    <a:pt x="134" y="36"/>
                    <a:pt x="173" y="30"/>
                    <a:pt x="205" y="28"/>
                  </a:cubicBezTo>
                  <a:cubicBezTo>
                    <a:pt x="238" y="27"/>
                    <a:pt x="260" y="45"/>
                    <a:pt x="273" y="74"/>
                  </a:cubicBezTo>
                  <a:cubicBezTo>
                    <a:pt x="258" y="81"/>
                    <a:pt x="244" y="94"/>
                    <a:pt x="237" y="110"/>
                  </a:cubicBezTo>
                  <a:cubicBezTo>
                    <a:pt x="237" y="110"/>
                    <a:pt x="237" y="110"/>
                    <a:pt x="237" y="110"/>
                  </a:cubicBezTo>
                  <a:cubicBezTo>
                    <a:pt x="215" y="101"/>
                    <a:pt x="190" y="95"/>
                    <a:pt x="166" y="95"/>
                  </a:cubicBezTo>
                  <a:cubicBezTo>
                    <a:pt x="164" y="95"/>
                    <a:pt x="163" y="96"/>
                    <a:pt x="163" y="98"/>
                  </a:cubicBezTo>
                  <a:cubicBezTo>
                    <a:pt x="158" y="99"/>
                    <a:pt x="152" y="100"/>
                    <a:pt x="147" y="101"/>
                  </a:cubicBezTo>
                  <a:cubicBezTo>
                    <a:pt x="147" y="100"/>
                    <a:pt x="147" y="98"/>
                    <a:pt x="146" y="97"/>
                  </a:cubicBezTo>
                  <a:close/>
                  <a:moveTo>
                    <a:pt x="24" y="120"/>
                  </a:moveTo>
                  <a:cubicBezTo>
                    <a:pt x="22" y="95"/>
                    <a:pt x="36" y="72"/>
                    <a:pt x="61" y="65"/>
                  </a:cubicBezTo>
                  <a:cubicBezTo>
                    <a:pt x="80" y="60"/>
                    <a:pt x="103" y="63"/>
                    <a:pt x="119" y="76"/>
                  </a:cubicBezTo>
                  <a:cubicBezTo>
                    <a:pt x="128" y="84"/>
                    <a:pt x="132" y="97"/>
                    <a:pt x="142" y="102"/>
                  </a:cubicBezTo>
                  <a:cubicBezTo>
                    <a:pt x="105" y="113"/>
                    <a:pt x="72" y="141"/>
                    <a:pt x="53" y="175"/>
                  </a:cubicBezTo>
                  <a:cubicBezTo>
                    <a:pt x="39" y="160"/>
                    <a:pt x="25" y="142"/>
                    <a:pt x="24" y="120"/>
                  </a:cubicBezTo>
                  <a:close/>
                  <a:moveTo>
                    <a:pt x="73" y="377"/>
                  </a:moveTo>
                  <a:cubicBezTo>
                    <a:pt x="68" y="368"/>
                    <a:pt x="76" y="361"/>
                    <a:pt x="84" y="358"/>
                  </a:cubicBezTo>
                  <a:cubicBezTo>
                    <a:pt x="85" y="359"/>
                    <a:pt x="87" y="361"/>
                    <a:pt x="89" y="362"/>
                  </a:cubicBezTo>
                  <a:cubicBezTo>
                    <a:pt x="92" y="364"/>
                    <a:pt x="95" y="367"/>
                    <a:pt x="98" y="369"/>
                  </a:cubicBezTo>
                  <a:cubicBezTo>
                    <a:pt x="92" y="373"/>
                    <a:pt x="80" y="390"/>
                    <a:pt x="73" y="377"/>
                  </a:cubicBezTo>
                  <a:close/>
                  <a:moveTo>
                    <a:pt x="279" y="364"/>
                  </a:moveTo>
                  <a:cubicBezTo>
                    <a:pt x="280" y="369"/>
                    <a:pt x="280" y="374"/>
                    <a:pt x="276" y="377"/>
                  </a:cubicBezTo>
                  <a:cubicBezTo>
                    <a:pt x="269" y="384"/>
                    <a:pt x="257" y="378"/>
                    <a:pt x="254" y="370"/>
                  </a:cubicBezTo>
                  <a:cubicBezTo>
                    <a:pt x="261" y="366"/>
                    <a:pt x="266" y="361"/>
                    <a:pt x="271" y="357"/>
                  </a:cubicBezTo>
                  <a:cubicBezTo>
                    <a:pt x="275" y="358"/>
                    <a:pt x="277" y="360"/>
                    <a:pt x="279" y="364"/>
                  </a:cubicBezTo>
                  <a:close/>
                  <a:moveTo>
                    <a:pt x="262" y="356"/>
                  </a:moveTo>
                  <a:cubicBezTo>
                    <a:pt x="219" y="391"/>
                    <a:pt x="156" y="398"/>
                    <a:pt x="108" y="368"/>
                  </a:cubicBezTo>
                  <a:cubicBezTo>
                    <a:pt x="101" y="364"/>
                    <a:pt x="95" y="359"/>
                    <a:pt x="89" y="354"/>
                  </a:cubicBezTo>
                  <a:cubicBezTo>
                    <a:pt x="89" y="353"/>
                    <a:pt x="89" y="353"/>
                    <a:pt x="89" y="353"/>
                  </a:cubicBezTo>
                  <a:cubicBezTo>
                    <a:pt x="52" y="320"/>
                    <a:pt x="33" y="269"/>
                    <a:pt x="42" y="220"/>
                  </a:cubicBezTo>
                  <a:cubicBezTo>
                    <a:pt x="55" y="156"/>
                    <a:pt x="108" y="116"/>
                    <a:pt x="168" y="101"/>
                  </a:cubicBezTo>
                  <a:cubicBezTo>
                    <a:pt x="223" y="104"/>
                    <a:pt x="286" y="130"/>
                    <a:pt x="305" y="186"/>
                  </a:cubicBezTo>
                  <a:cubicBezTo>
                    <a:pt x="325" y="243"/>
                    <a:pt x="309" y="318"/>
                    <a:pt x="262" y="356"/>
                  </a:cubicBezTo>
                  <a:close/>
                  <a:moveTo>
                    <a:pt x="353" y="143"/>
                  </a:moveTo>
                  <a:cubicBezTo>
                    <a:pt x="350" y="152"/>
                    <a:pt x="345" y="161"/>
                    <a:pt x="339" y="168"/>
                  </a:cubicBezTo>
                  <a:cubicBezTo>
                    <a:pt x="335" y="172"/>
                    <a:pt x="316" y="181"/>
                    <a:pt x="316" y="186"/>
                  </a:cubicBezTo>
                  <a:cubicBezTo>
                    <a:pt x="316" y="184"/>
                    <a:pt x="313" y="182"/>
                    <a:pt x="311" y="183"/>
                  </a:cubicBezTo>
                  <a:cubicBezTo>
                    <a:pt x="299" y="150"/>
                    <a:pt x="272" y="126"/>
                    <a:pt x="240" y="112"/>
                  </a:cubicBezTo>
                  <a:cubicBezTo>
                    <a:pt x="240" y="112"/>
                    <a:pt x="240" y="112"/>
                    <a:pt x="241" y="112"/>
                  </a:cubicBezTo>
                  <a:cubicBezTo>
                    <a:pt x="260" y="78"/>
                    <a:pt x="312" y="55"/>
                    <a:pt x="342" y="90"/>
                  </a:cubicBezTo>
                  <a:cubicBezTo>
                    <a:pt x="355" y="104"/>
                    <a:pt x="359" y="125"/>
                    <a:pt x="353"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6"/>
            <p:cNvSpPr>
              <a:spLocks noEditPoints="1"/>
            </p:cNvSpPr>
            <p:nvPr/>
          </p:nvSpPr>
          <p:spPr bwMode="auto">
            <a:xfrm>
              <a:off x="5254948" y="2369418"/>
              <a:ext cx="1660034" cy="1767924"/>
            </a:xfrm>
            <a:custGeom>
              <a:avLst/>
              <a:gdLst>
                <a:gd name="T0" fmla="*/ 280 w 286"/>
                <a:gd name="T1" fmla="*/ 116 h 303"/>
                <a:gd name="T2" fmla="*/ 154 w 286"/>
                <a:gd name="T3" fmla="*/ 0 h 303"/>
                <a:gd name="T4" fmla="*/ 151 w 286"/>
                <a:gd name="T5" fmla="*/ 4 h 303"/>
                <a:gd name="T6" fmla="*/ 82 w 286"/>
                <a:gd name="T7" fmla="*/ 236 h 303"/>
                <a:gd name="T8" fmla="*/ 280 w 286"/>
                <a:gd name="T9" fmla="*/ 116 h 303"/>
                <a:gd name="T10" fmla="*/ 272 w 286"/>
                <a:gd name="T11" fmla="*/ 140 h 303"/>
                <a:gd name="T12" fmla="*/ 158 w 286"/>
                <a:gd name="T13" fmla="*/ 253 h 303"/>
                <a:gd name="T14" fmla="*/ 46 w 286"/>
                <a:gd name="T15" fmla="*/ 136 h 303"/>
                <a:gd name="T16" fmla="*/ 155 w 286"/>
                <a:gd name="T17" fmla="*/ 7 h 303"/>
                <a:gd name="T18" fmla="*/ 156 w 286"/>
                <a:gd name="T19" fmla="*/ 7 h 303"/>
                <a:gd name="T20" fmla="*/ 272 w 286"/>
                <a:gd name="T21" fmla="*/ 14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6" h="303">
                  <a:moveTo>
                    <a:pt x="280" y="116"/>
                  </a:moveTo>
                  <a:cubicBezTo>
                    <a:pt x="275" y="50"/>
                    <a:pt x="213" y="12"/>
                    <a:pt x="154" y="0"/>
                  </a:cubicBezTo>
                  <a:cubicBezTo>
                    <a:pt x="151" y="0"/>
                    <a:pt x="150" y="2"/>
                    <a:pt x="151" y="4"/>
                  </a:cubicBezTo>
                  <a:cubicBezTo>
                    <a:pt x="43" y="8"/>
                    <a:pt x="0" y="172"/>
                    <a:pt x="82" y="236"/>
                  </a:cubicBezTo>
                  <a:cubicBezTo>
                    <a:pt x="168" y="303"/>
                    <a:pt x="286" y="215"/>
                    <a:pt x="280" y="116"/>
                  </a:cubicBezTo>
                  <a:close/>
                  <a:moveTo>
                    <a:pt x="272" y="140"/>
                  </a:moveTo>
                  <a:cubicBezTo>
                    <a:pt x="264" y="197"/>
                    <a:pt x="217" y="250"/>
                    <a:pt x="158" y="253"/>
                  </a:cubicBezTo>
                  <a:cubicBezTo>
                    <a:pt x="89" y="257"/>
                    <a:pt x="46" y="201"/>
                    <a:pt x="46" y="136"/>
                  </a:cubicBezTo>
                  <a:cubicBezTo>
                    <a:pt x="45" y="70"/>
                    <a:pt x="89" y="15"/>
                    <a:pt x="155" y="7"/>
                  </a:cubicBezTo>
                  <a:cubicBezTo>
                    <a:pt x="156" y="7"/>
                    <a:pt x="156" y="7"/>
                    <a:pt x="156" y="7"/>
                  </a:cubicBezTo>
                  <a:cubicBezTo>
                    <a:pt x="220" y="22"/>
                    <a:pt x="284" y="66"/>
                    <a:pt x="272" y="1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
            <p:cNvSpPr/>
            <p:nvPr/>
          </p:nvSpPr>
          <p:spPr bwMode="auto">
            <a:xfrm>
              <a:off x="5730645" y="2504280"/>
              <a:ext cx="492861" cy="711093"/>
            </a:xfrm>
            <a:custGeom>
              <a:avLst/>
              <a:gdLst>
                <a:gd name="T0" fmla="*/ 79 w 85"/>
                <a:gd name="T1" fmla="*/ 103 h 122"/>
                <a:gd name="T2" fmla="*/ 74 w 85"/>
                <a:gd name="T3" fmla="*/ 101 h 122"/>
                <a:gd name="T4" fmla="*/ 75 w 85"/>
                <a:gd name="T5" fmla="*/ 58 h 122"/>
                <a:gd name="T6" fmla="*/ 76 w 85"/>
                <a:gd name="T7" fmla="*/ 5 h 122"/>
                <a:gd name="T8" fmla="*/ 68 w 85"/>
                <a:gd name="T9" fmla="*/ 5 h 122"/>
                <a:gd name="T10" fmla="*/ 66 w 85"/>
                <a:gd name="T11" fmla="*/ 58 h 122"/>
                <a:gd name="T12" fmla="*/ 69 w 85"/>
                <a:gd name="T13" fmla="*/ 102 h 122"/>
                <a:gd name="T14" fmla="*/ 68 w 85"/>
                <a:gd name="T15" fmla="*/ 103 h 122"/>
                <a:gd name="T16" fmla="*/ 66 w 85"/>
                <a:gd name="T17" fmla="*/ 104 h 122"/>
                <a:gd name="T18" fmla="*/ 37 w 85"/>
                <a:gd name="T19" fmla="*/ 102 h 122"/>
                <a:gd name="T20" fmla="*/ 5 w 85"/>
                <a:gd name="T21" fmla="*/ 100 h 122"/>
                <a:gd name="T22" fmla="*/ 4 w 85"/>
                <a:gd name="T23" fmla="*/ 108 h 122"/>
                <a:gd name="T24" fmla="*/ 63 w 85"/>
                <a:gd name="T25" fmla="*/ 112 h 122"/>
                <a:gd name="T26" fmla="*/ 64 w 85"/>
                <a:gd name="T27" fmla="*/ 116 h 122"/>
                <a:gd name="T28" fmla="*/ 74 w 85"/>
                <a:gd name="T29" fmla="*/ 122 h 122"/>
                <a:gd name="T30" fmla="*/ 78 w 85"/>
                <a:gd name="T31" fmla="*/ 121 h 122"/>
                <a:gd name="T32" fmla="*/ 79 w 85"/>
                <a:gd name="T33" fmla="*/ 10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22">
                  <a:moveTo>
                    <a:pt x="79" y="103"/>
                  </a:moveTo>
                  <a:cubicBezTo>
                    <a:pt x="77" y="102"/>
                    <a:pt x="75" y="101"/>
                    <a:pt x="74" y="101"/>
                  </a:cubicBezTo>
                  <a:cubicBezTo>
                    <a:pt x="77" y="88"/>
                    <a:pt x="75" y="72"/>
                    <a:pt x="75" y="58"/>
                  </a:cubicBezTo>
                  <a:cubicBezTo>
                    <a:pt x="76" y="41"/>
                    <a:pt x="77" y="23"/>
                    <a:pt x="76" y="5"/>
                  </a:cubicBezTo>
                  <a:cubicBezTo>
                    <a:pt x="76" y="0"/>
                    <a:pt x="69" y="0"/>
                    <a:pt x="68" y="5"/>
                  </a:cubicBezTo>
                  <a:cubicBezTo>
                    <a:pt x="66" y="23"/>
                    <a:pt x="66" y="41"/>
                    <a:pt x="66" y="58"/>
                  </a:cubicBezTo>
                  <a:cubicBezTo>
                    <a:pt x="66" y="73"/>
                    <a:pt x="65" y="88"/>
                    <a:pt x="69" y="102"/>
                  </a:cubicBezTo>
                  <a:cubicBezTo>
                    <a:pt x="69" y="103"/>
                    <a:pt x="69" y="103"/>
                    <a:pt x="68" y="103"/>
                  </a:cubicBezTo>
                  <a:cubicBezTo>
                    <a:pt x="68" y="103"/>
                    <a:pt x="67" y="103"/>
                    <a:pt x="66" y="104"/>
                  </a:cubicBezTo>
                  <a:cubicBezTo>
                    <a:pt x="57" y="103"/>
                    <a:pt x="47" y="103"/>
                    <a:pt x="37" y="102"/>
                  </a:cubicBezTo>
                  <a:cubicBezTo>
                    <a:pt x="27" y="102"/>
                    <a:pt x="15" y="99"/>
                    <a:pt x="5" y="100"/>
                  </a:cubicBezTo>
                  <a:cubicBezTo>
                    <a:pt x="1" y="101"/>
                    <a:pt x="0" y="106"/>
                    <a:pt x="4" y="108"/>
                  </a:cubicBezTo>
                  <a:cubicBezTo>
                    <a:pt x="21" y="114"/>
                    <a:pt x="44" y="113"/>
                    <a:pt x="63" y="112"/>
                  </a:cubicBezTo>
                  <a:cubicBezTo>
                    <a:pt x="63" y="113"/>
                    <a:pt x="63" y="115"/>
                    <a:pt x="64" y="116"/>
                  </a:cubicBezTo>
                  <a:cubicBezTo>
                    <a:pt x="66" y="119"/>
                    <a:pt x="70" y="121"/>
                    <a:pt x="74" y="122"/>
                  </a:cubicBezTo>
                  <a:cubicBezTo>
                    <a:pt x="76" y="122"/>
                    <a:pt x="77" y="122"/>
                    <a:pt x="78" y="121"/>
                  </a:cubicBezTo>
                  <a:cubicBezTo>
                    <a:pt x="83" y="116"/>
                    <a:pt x="85" y="108"/>
                    <a:pt x="79"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 name="TextBox 76"/>
          <p:cNvSpPr txBox="1"/>
          <p:nvPr/>
        </p:nvSpPr>
        <p:spPr>
          <a:xfrm>
            <a:off x="7375966" y="4235423"/>
            <a:ext cx="1733670" cy="400110"/>
          </a:xfrm>
          <a:prstGeom prst="rect">
            <a:avLst/>
          </a:prstGeom>
          <a:noFill/>
          <a:effectLst/>
        </p:spPr>
        <p:txBody>
          <a:bodyPr wrap="square" rtlCol="0">
            <a:spAutoFit/>
          </a:bodyPr>
          <a:lstStyle/>
          <a:p>
            <a:r>
              <a:rPr lang="zh-CN" altLang="en-US" sz="2000" dirty="0">
                <a:solidFill>
                  <a:srgbClr val="21211F"/>
                </a:solidFill>
                <a:latin typeface="微软雅黑" panose="020B0503020204020204" pitchFamily="34" charset="-122"/>
                <a:ea typeface="微软雅黑" panose="020B0503020204020204" pitchFamily="34" charset="-122"/>
              </a:rPr>
              <a:t>添加标题</a:t>
            </a:r>
          </a:p>
        </p:txBody>
      </p:sp>
      <p:sp>
        <p:nvSpPr>
          <p:cNvPr id="38" name="文本框 37"/>
          <p:cNvSpPr txBox="1"/>
          <p:nvPr/>
        </p:nvSpPr>
        <p:spPr>
          <a:xfrm>
            <a:off x="7375966" y="4606649"/>
            <a:ext cx="3084393" cy="789127"/>
          </a:xfrm>
          <a:prstGeom prst="rect">
            <a:avLst/>
          </a:prstGeom>
          <a:noFill/>
          <a:effectLst/>
        </p:spPr>
        <p:txBody>
          <a:bodyPr wrap="square" rtlCol="0">
            <a:spAutoFit/>
          </a:bodyPr>
          <a:lstStyle/>
          <a:p>
            <a:pP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39" name="TextBox 76"/>
          <p:cNvSpPr txBox="1"/>
          <p:nvPr/>
        </p:nvSpPr>
        <p:spPr>
          <a:xfrm>
            <a:off x="3261576" y="4235423"/>
            <a:ext cx="1733670" cy="400110"/>
          </a:xfrm>
          <a:prstGeom prst="rect">
            <a:avLst/>
          </a:prstGeom>
          <a:noFill/>
          <a:effectLst/>
        </p:spPr>
        <p:txBody>
          <a:bodyPr wrap="square" rtlCol="0">
            <a:spAutoFit/>
          </a:bodyPr>
          <a:lstStyle/>
          <a:p>
            <a:pPr algn="r"/>
            <a:r>
              <a:rPr lang="zh-CN" altLang="en-US" sz="2000" dirty="0">
                <a:solidFill>
                  <a:srgbClr val="21211F"/>
                </a:solidFill>
                <a:latin typeface="微软雅黑" panose="020B0503020204020204" pitchFamily="34" charset="-122"/>
                <a:ea typeface="微软雅黑" panose="020B0503020204020204" pitchFamily="34" charset="-122"/>
              </a:rPr>
              <a:t>添加标题</a:t>
            </a:r>
          </a:p>
        </p:txBody>
      </p:sp>
      <p:sp>
        <p:nvSpPr>
          <p:cNvPr id="40" name="文本框 39"/>
          <p:cNvSpPr txBox="1"/>
          <p:nvPr/>
        </p:nvSpPr>
        <p:spPr>
          <a:xfrm>
            <a:off x="1910853" y="4606649"/>
            <a:ext cx="3084393" cy="789127"/>
          </a:xfrm>
          <a:prstGeom prst="rect">
            <a:avLst/>
          </a:prstGeom>
          <a:noFill/>
          <a:effectLst/>
        </p:spPr>
        <p:txBody>
          <a:bodyPr wrap="square" rtlCol="0">
            <a:spAutoFit/>
          </a:bodyPr>
          <a:lstStyle/>
          <a:p>
            <a:pPr algn="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04</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87" name="组合 86"/>
          <p:cNvGrpSpPr/>
          <p:nvPr/>
        </p:nvGrpSpPr>
        <p:grpSpPr>
          <a:xfrm>
            <a:off x="1547531" y="1810415"/>
            <a:ext cx="838534" cy="961892"/>
            <a:chOff x="7655336" y="935967"/>
            <a:chExt cx="1005844" cy="1153816"/>
          </a:xfrm>
        </p:grpSpPr>
        <p:sp>
          <p:nvSpPr>
            <p:cNvPr id="88"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6" name="组合 95"/>
          <p:cNvGrpSpPr/>
          <p:nvPr/>
        </p:nvGrpSpPr>
        <p:grpSpPr>
          <a:xfrm>
            <a:off x="2764560" y="5227438"/>
            <a:ext cx="425749" cy="861125"/>
            <a:chOff x="3234873" y="4558500"/>
            <a:chExt cx="745485" cy="1507828"/>
          </a:xfrm>
        </p:grpSpPr>
        <p:sp>
          <p:nvSpPr>
            <p:cNvPr id="97"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0" name="组合 99"/>
          <p:cNvGrpSpPr/>
          <p:nvPr/>
        </p:nvGrpSpPr>
        <p:grpSpPr>
          <a:xfrm>
            <a:off x="5102467" y="6065889"/>
            <a:ext cx="436182" cy="629335"/>
            <a:chOff x="4933755" y="4809492"/>
            <a:chExt cx="900951" cy="1299916"/>
          </a:xfrm>
        </p:grpSpPr>
        <p:sp>
          <p:nvSpPr>
            <p:cNvPr id="101"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04"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8" name="组合 107"/>
          <p:cNvGrpSpPr/>
          <p:nvPr/>
        </p:nvGrpSpPr>
        <p:grpSpPr>
          <a:xfrm>
            <a:off x="7259812" y="117319"/>
            <a:ext cx="453588" cy="640274"/>
            <a:chOff x="5883405" y="684975"/>
            <a:chExt cx="1165054" cy="1644563"/>
          </a:xfrm>
        </p:grpSpPr>
        <p:sp>
          <p:nvSpPr>
            <p:cNvPr id="109"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组合 126"/>
          <p:cNvGrpSpPr/>
          <p:nvPr/>
        </p:nvGrpSpPr>
        <p:grpSpPr>
          <a:xfrm>
            <a:off x="8774655" y="5251776"/>
            <a:ext cx="1319480" cy="1322602"/>
            <a:chOff x="3380973" y="975303"/>
            <a:chExt cx="1582751" cy="1586497"/>
          </a:xfrm>
        </p:grpSpPr>
        <p:sp>
          <p:nvSpPr>
            <p:cNvPr id="128"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7" name="组合 136"/>
          <p:cNvGrpSpPr/>
          <p:nvPr/>
        </p:nvGrpSpPr>
        <p:grpSpPr>
          <a:xfrm>
            <a:off x="9666442" y="3024108"/>
            <a:ext cx="579324" cy="1085252"/>
            <a:chOff x="8475744" y="4198869"/>
            <a:chExt cx="694913" cy="1301790"/>
          </a:xfrm>
        </p:grpSpPr>
        <p:sp>
          <p:nvSpPr>
            <p:cNvPr id="138"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2" name="组合 141"/>
          <p:cNvGrpSpPr/>
          <p:nvPr/>
        </p:nvGrpSpPr>
        <p:grpSpPr>
          <a:xfrm>
            <a:off x="9001855" y="730538"/>
            <a:ext cx="991562" cy="1043092"/>
            <a:chOff x="6778736" y="4813238"/>
            <a:chExt cx="1189405" cy="1251217"/>
          </a:xfrm>
        </p:grpSpPr>
        <p:sp>
          <p:nvSpPr>
            <p:cNvPr id="143"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7" name="组合 146"/>
          <p:cNvGrpSpPr/>
          <p:nvPr/>
        </p:nvGrpSpPr>
        <p:grpSpPr>
          <a:xfrm>
            <a:off x="1155791" y="3593544"/>
            <a:ext cx="872888" cy="779196"/>
            <a:chOff x="2729142" y="3058165"/>
            <a:chExt cx="1047051" cy="934666"/>
          </a:xfrm>
        </p:grpSpPr>
        <p:sp>
          <p:nvSpPr>
            <p:cNvPr id="148"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2501500" y="228277"/>
            <a:ext cx="751338" cy="997678"/>
            <a:chOff x="8777311" y="2458780"/>
            <a:chExt cx="685546" cy="910315"/>
          </a:xfrm>
        </p:grpSpPr>
        <p:sp>
          <p:nvSpPr>
            <p:cNvPr id="220"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5" name="Oval 46"/>
          <p:cNvSpPr>
            <a:spLocks noChangeArrowheads="1"/>
          </p:cNvSpPr>
          <p:nvPr/>
        </p:nvSpPr>
        <p:spPr bwMode="auto">
          <a:xfrm>
            <a:off x="1883755" y="2827436"/>
            <a:ext cx="136007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Oval 47"/>
          <p:cNvSpPr>
            <a:spLocks noChangeArrowheads="1"/>
          </p:cNvSpPr>
          <p:nvPr/>
        </p:nvSpPr>
        <p:spPr bwMode="auto">
          <a:xfrm>
            <a:off x="1982833" y="2926514"/>
            <a:ext cx="1161920" cy="1168676"/>
          </a:xfrm>
          <a:prstGeom prst="ellipse">
            <a:avLst/>
          </a:prstGeom>
          <a:solidFill>
            <a:srgbClr val="ED6F24"/>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01</a:t>
            </a:r>
            <a:endParaRPr lang="zh-CN" altLang="en-US" sz="3600" dirty="0">
              <a:solidFill>
                <a:schemeClr val="tx1">
                  <a:lumMod val="75000"/>
                  <a:lumOff val="25000"/>
                </a:schemeClr>
              </a:solidFill>
            </a:endParaRPr>
          </a:p>
        </p:txBody>
      </p:sp>
      <p:sp>
        <p:nvSpPr>
          <p:cNvPr id="17" name="文本框 16"/>
          <p:cNvSpPr txBox="1"/>
          <p:nvPr/>
        </p:nvSpPr>
        <p:spPr>
          <a:xfrm>
            <a:off x="1365719" y="4524549"/>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19" name="Oval 52"/>
          <p:cNvSpPr>
            <a:spLocks noChangeArrowheads="1"/>
          </p:cNvSpPr>
          <p:nvPr/>
        </p:nvSpPr>
        <p:spPr bwMode="auto">
          <a:xfrm>
            <a:off x="6587733" y="2827436"/>
            <a:ext cx="137133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Oval 53"/>
          <p:cNvSpPr>
            <a:spLocks noChangeArrowheads="1"/>
          </p:cNvSpPr>
          <p:nvPr/>
        </p:nvSpPr>
        <p:spPr bwMode="auto">
          <a:xfrm>
            <a:off x="6698070" y="2926514"/>
            <a:ext cx="1150662" cy="1168676"/>
          </a:xfrm>
          <a:prstGeom prst="ellipse">
            <a:avLst/>
          </a:prstGeom>
          <a:solidFill>
            <a:srgbClr val="ED6F24"/>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03</a:t>
            </a:r>
            <a:endParaRPr lang="zh-CN" altLang="en-US" sz="3600" dirty="0">
              <a:solidFill>
                <a:schemeClr val="tx1">
                  <a:lumMod val="75000"/>
                  <a:lumOff val="25000"/>
                </a:schemeClr>
              </a:solidFill>
            </a:endParaRPr>
          </a:p>
        </p:txBody>
      </p:sp>
      <p:sp>
        <p:nvSpPr>
          <p:cNvPr id="21" name="文本框 20"/>
          <p:cNvSpPr txBox="1"/>
          <p:nvPr/>
        </p:nvSpPr>
        <p:spPr>
          <a:xfrm>
            <a:off x="6075327" y="4524549"/>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23" name="Oval 54"/>
          <p:cNvSpPr>
            <a:spLocks noChangeArrowheads="1"/>
          </p:cNvSpPr>
          <p:nvPr/>
        </p:nvSpPr>
        <p:spPr bwMode="auto">
          <a:xfrm>
            <a:off x="4232929" y="2827436"/>
            <a:ext cx="137133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Oval 55"/>
          <p:cNvSpPr>
            <a:spLocks noChangeArrowheads="1"/>
          </p:cNvSpPr>
          <p:nvPr/>
        </p:nvSpPr>
        <p:spPr bwMode="auto">
          <a:xfrm>
            <a:off x="4343266" y="2926514"/>
            <a:ext cx="1150662" cy="1168676"/>
          </a:xfrm>
          <a:prstGeom prst="ellipse">
            <a:avLst/>
          </a:prstGeom>
          <a:solidFill>
            <a:srgbClr val="55B4E7"/>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02</a:t>
            </a:r>
            <a:endParaRPr lang="zh-CN" altLang="en-US" sz="3600" dirty="0">
              <a:solidFill>
                <a:schemeClr val="tx1">
                  <a:lumMod val="75000"/>
                  <a:lumOff val="25000"/>
                </a:schemeClr>
              </a:solidFill>
            </a:endParaRPr>
          </a:p>
        </p:txBody>
      </p:sp>
      <p:sp>
        <p:nvSpPr>
          <p:cNvPr id="25" name="文本框 24"/>
          <p:cNvSpPr txBox="1"/>
          <p:nvPr/>
        </p:nvSpPr>
        <p:spPr>
          <a:xfrm>
            <a:off x="3720523" y="1810216"/>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27" name="Oval 50"/>
          <p:cNvSpPr>
            <a:spLocks noChangeArrowheads="1"/>
          </p:cNvSpPr>
          <p:nvPr/>
        </p:nvSpPr>
        <p:spPr bwMode="auto">
          <a:xfrm>
            <a:off x="8942537" y="2827436"/>
            <a:ext cx="137133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Oval 51"/>
          <p:cNvSpPr>
            <a:spLocks noChangeArrowheads="1"/>
          </p:cNvSpPr>
          <p:nvPr/>
        </p:nvSpPr>
        <p:spPr bwMode="auto">
          <a:xfrm>
            <a:off x="9047245" y="2926514"/>
            <a:ext cx="1161920" cy="1168676"/>
          </a:xfrm>
          <a:prstGeom prst="ellipse">
            <a:avLst/>
          </a:prstGeom>
          <a:solidFill>
            <a:srgbClr val="55B4E7"/>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04</a:t>
            </a:r>
            <a:endParaRPr lang="zh-CN" altLang="en-US" sz="3600" dirty="0">
              <a:solidFill>
                <a:schemeClr val="tx1">
                  <a:lumMod val="75000"/>
                  <a:lumOff val="25000"/>
                </a:schemeClr>
              </a:solidFill>
            </a:endParaRPr>
          </a:p>
        </p:txBody>
      </p:sp>
      <p:sp>
        <p:nvSpPr>
          <p:cNvPr id="29" name="文本框 28"/>
          <p:cNvSpPr txBox="1"/>
          <p:nvPr/>
        </p:nvSpPr>
        <p:spPr>
          <a:xfrm>
            <a:off x="8430131" y="1810216"/>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69" name="Freeform 5"/>
          <p:cNvSpPr>
            <a:spLocks noEditPoints="1"/>
          </p:cNvSpPr>
          <p:nvPr/>
        </p:nvSpPr>
        <p:spPr bwMode="auto">
          <a:xfrm>
            <a:off x="1703705" y="1772706"/>
            <a:ext cx="2924175" cy="3784600"/>
          </a:xfrm>
          <a:custGeom>
            <a:avLst/>
            <a:gdLst>
              <a:gd name="T0" fmla="*/ 2 w 777"/>
              <a:gd name="T1" fmla="*/ 943 h 1006"/>
              <a:gd name="T2" fmla="*/ 3 w 777"/>
              <a:gd name="T3" fmla="*/ 875 h 1006"/>
              <a:gd name="T4" fmla="*/ 35 w 777"/>
              <a:gd name="T5" fmla="*/ 811 h 1006"/>
              <a:gd name="T6" fmla="*/ 6 w 777"/>
              <a:gd name="T7" fmla="*/ 756 h 1006"/>
              <a:gd name="T8" fmla="*/ 16 w 777"/>
              <a:gd name="T9" fmla="*/ 706 h 1006"/>
              <a:gd name="T10" fmla="*/ 27 w 777"/>
              <a:gd name="T11" fmla="*/ 642 h 1006"/>
              <a:gd name="T12" fmla="*/ 6 w 777"/>
              <a:gd name="T13" fmla="*/ 583 h 1006"/>
              <a:gd name="T14" fmla="*/ 28 w 777"/>
              <a:gd name="T15" fmla="*/ 533 h 1006"/>
              <a:gd name="T16" fmla="*/ 35 w 777"/>
              <a:gd name="T17" fmla="*/ 463 h 1006"/>
              <a:gd name="T18" fmla="*/ 6 w 777"/>
              <a:gd name="T19" fmla="*/ 418 h 1006"/>
              <a:gd name="T20" fmla="*/ 16 w 777"/>
              <a:gd name="T21" fmla="*/ 370 h 1006"/>
              <a:gd name="T22" fmla="*/ 29 w 777"/>
              <a:gd name="T23" fmla="*/ 305 h 1006"/>
              <a:gd name="T24" fmla="*/ 6 w 777"/>
              <a:gd name="T25" fmla="*/ 245 h 1006"/>
              <a:gd name="T26" fmla="*/ 35 w 777"/>
              <a:gd name="T27" fmla="*/ 193 h 1006"/>
              <a:gd name="T28" fmla="*/ 20 w 777"/>
              <a:gd name="T29" fmla="*/ 135 h 1006"/>
              <a:gd name="T30" fmla="*/ 28 w 777"/>
              <a:gd name="T31" fmla="*/ 91 h 1006"/>
              <a:gd name="T32" fmla="*/ 7 w 777"/>
              <a:gd name="T33" fmla="*/ 38 h 1006"/>
              <a:gd name="T34" fmla="*/ 568 w 777"/>
              <a:gd name="T35" fmla="*/ 5 h 1006"/>
              <a:gd name="T36" fmla="*/ 764 w 777"/>
              <a:gd name="T37" fmla="*/ 605 h 1006"/>
              <a:gd name="T38" fmla="*/ 563 w 777"/>
              <a:gd name="T39" fmla="*/ 999 h 1006"/>
              <a:gd name="T40" fmla="*/ 52 w 777"/>
              <a:gd name="T41" fmla="*/ 1003 h 1006"/>
              <a:gd name="T42" fmla="*/ 53 w 777"/>
              <a:gd name="T43" fmla="*/ 164 h 1006"/>
              <a:gd name="T44" fmla="*/ 52 w 777"/>
              <a:gd name="T45" fmla="*/ 223 h 1006"/>
              <a:gd name="T46" fmla="*/ 54 w 777"/>
              <a:gd name="T47" fmla="*/ 292 h 1006"/>
              <a:gd name="T48" fmla="*/ 62 w 777"/>
              <a:gd name="T49" fmla="*/ 363 h 1006"/>
              <a:gd name="T50" fmla="*/ 60 w 777"/>
              <a:gd name="T51" fmla="*/ 406 h 1006"/>
              <a:gd name="T52" fmla="*/ 46 w 777"/>
              <a:gd name="T53" fmla="*/ 462 h 1006"/>
              <a:gd name="T54" fmla="*/ 63 w 777"/>
              <a:gd name="T55" fmla="*/ 530 h 1006"/>
              <a:gd name="T56" fmla="*/ 61 w 777"/>
              <a:gd name="T57" fmla="*/ 596 h 1006"/>
              <a:gd name="T58" fmla="*/ 79 w 777"/>
              <a:gd name="T59" fmla="*/ 657 h 1006"/>
              <a:gd name="T60" fmla="*/ 73 w 777"/>
              <a:gd name="T61" fmla="*/ 712 h 1006"/>
              <a:gd name="T62" fmla="*/ 53 w 777"/>
              <a:gd name="T63" fmla="*/ 778 h 1006"/>
              <a:gd name="T64" fmla="*/ 53 w 777"/>
              <a:gd name="T65" fmla="*/ 837 h 1006"/>
              <a:gd name="T66" fmla="*/ 63 w 777"/>
              <a:gd name="T67" fmla="*/ 908 h 1006"/>
              <a:gd name="T68" fmla="*/ 77 w 777"/>
              <a:gd name="T69" fmla="*/ 971 h 1006"/>
              <a:gd name="T70" fmla="*/ 403 w 777"/>
              <a:gd name="T71" fmla="*/ 985 h 1006"/>
              <a:gd name="T72" fmla="*/ 752 w 777"/>
              <a:gd name="T73" fmla="*/ 673 h 1006"/>
              <a:gd name="T74" fmla="*/ 572 w 777"/>
              <a:gd name="T75" fmla="*/ 16 h 1006"/>
              <a:gd name="T76" fmla="*/ 72 w 777"/>
              <a:gd name="T77" fmla="*/ 29 h 1006"/>
              <a:gd name="T78" fmla="*/ 48 w 777"/>
              <a:gd name="T79" fmla="*/ 94 h 1006"/>
              <a:gd name="T80" fmla="*/ 24 w 777"/>
              <a:gd name="T81" fmla="*/ 868 h 1006"/>
              <a:gd name="T82" fmla="*/ 74 w 777"/>
              <a:gd name="T83" fmla="*/ 446 h 1006"/>
              <a:gd name="T84" fmla="*/ 16 w 777"/>
              <a:gd name="T85" fmla="*/ 585 h 1006"/>
              <a:gd name="T86" fmla="*/ 25 w 777"/>
              <a:gd name="T87" fmla="*/ 289 h 1006"/>
              <a:gd name="T88" fmla="*/ 73 w 777"/>
              <a:gd name="T89" fmla="*/ 107 h 1006"/>
              <a:gd name="T90" fmla="*/ 74 w 777"/>
              <a:gd name="T91" fmla="*/ 244 h 1006"/>
              <a:gd name="T92" fmla="*/ 14 w 777"/>
              <a:gd name="T93" fmla="*/ 145 h 1006"/>
              <a:gd name="T94" fmla="*/ 69 w 777"/>
              <a:gd name="T95" fmla="*/ 753 h 1006"/>
              <a:gd name="T96" fmla="*/ 25 w 777"/>
              <a:gd name="T97" fmla="*/ 491 h 1006"/>
              <a:gd name="T98" fmla="*/ 11 w 777"/>
              <a:gd name="T99" fmla="*/ 363 h 1006"/>
              <a:gd name="T100" fmla="*/ 62 w 777"/>
              <a:gd name="T101" fmla="*/ 795 h 1006"/>
              <a:gd name="T102" fmla="*/ 14 w 777"/>
              <a:gd name="T103" fmla="*/ 828 h 1006"/>
              <a:gd name="T104" fmla="*/ 73 w 777"/>
              <a:gd name="T105" fmla="*/ 74 h 1006"/>
              <a:gd name="T106" fmla="*/ 25 w 777"/>
              <a:gd name="T107" fmla="*/ 48 h 1006"/>
              <a:gd name="T108" fmla="*/ 69 w 777"/>
              <a:gd name="T109" fmla="*/ 513 h 1006"/>
              <a:gd name="T110" fmla="*/ 74 w 777"/>
              <a:gd name="T111" fmla="*/ 176 h 1006"/>
              <a:gd name="T112" fmla="*/ 24 w 777"/>
              <a:gd name="T113" fmla="*/ 393 h 1006"/>
              <a:gd name="T114" fmla="*/ 12 w 777"/>
              <a:gd name="T115" fmla="*/ 976 h 1006"/>
              <a:gd name="T116" fmla="*/ 12 w 777"/>
              <a:gd name="T117" fmla="*/ 690 h 1006"/>
              <a:gd name="T118" fmla="*/ 66 w 777"/>
              <a:gd name="T119" fmla="*/ 547 h 1006"/>
              <a:gd name="T120" fmla="*/ 66 w 777"/>
              <a:gd name="T121" fmla="*/ 414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77" h="1006">
                <a:moveTo>
                  <a:pt x="32" y="979"/>
                </a:moveTo>
                <a:cubicBezTo>
                  <a:pt x="26" y="980"/>
                  <a:pt x="21" y="982"/>
                  <a:pt x="16" y="983"/>
                </a:cubicBezTo>
                <a:cubicBezTo>
                  <a:pt x="11" y="984"/>
                  <a:pt x="5" y="984"/>
                  <a:pt x="3" y="978"/>
                </a:cubicBezTo>
                <a:cubicBezTo>
                  <a:pt x="0" y="973"/>
                  <a:pt x="1" y="965"/>
                  <a:pt x="7" y="962"/>
                </a:cubicBezTo>
                <a:cubicBezTo>
                  <a:pt x="13" y="958"/>
                  <a:pt x="20" y="956"/>
                  <a:pt x="27" y="954"/>
                </a:cubicBezTo>
                <a:cubicBezTo>
                  <a:pt x="29" y="952"/>
                  <a:pt x="32" y="952"/>
                  <a:pt x="34" y="950"/>
                </a:cubicBezTo>
                <a:cubicBezTo>
                  <a:pt x="35" y="949"/>
                  <a:pt x="35" y="947"/>
                  <a:pt x="36" y="944"/>
                </a:cubicBezTo>
                <a:cubicBezTo>
                  <a:pt x="32" y="944"/>
                  <a:pt x="30" y="944"/>
                  <a:pt x="28" y="945"/>
                </a:cubicBezTo>
                <a:cubicBezTo>
                  <a:pt x="24" y="946"/>
                  <a:pt x="20" y="947"/>
                  <a:pt x="16" y="948"/>
                </a:cubicBezTo>
                <a:cubicBezTo>
                  <a:pt x="8" y="949"/>
                  <a:pt x="4" y="948"/>
                  <a:pt x="2" y="943"/>
                </a:cubicBezTo>
                <a:cubicBezTo>
                  <a:pt x="0" y="937"/>
                  <a:pt x="1" y="930"/>
                  <a:pt x="7" y="927"/>
                </a:cubicBezTo>
                <a:cubicBezTo>
                  <a:pt x="13" y="923"/>
                  <a:pt x="20" y="921"/>
                  <a:pt x="27" y="919"/>
                </a:cubicBezTo>
                <a:cubicBezTo>
                  <a:pt x="31" y="917"/>
                  <a:pt x="36" y="917"/>
                  <a:pt x="35" y="909"/>
                </a:cubicBezTo>
                <a:cubicBezTo>
                  <a:pt x="29" y="911"/>
                  <a:pt x="22" y="913"/>
                  <a:pt x="16" y="914"/>
                </a:cubicBezTo>
                <a:cubicBezTo>
                  <a:pt x="8" y="916"/>
                  <a:pt x="5" y="914"/>
                  <a:pt x="2" y="909"/>
                </a:cubicBezTo>
                <a:cubicBezTo>
                  <a:pt x="0" y="904"/>
                  <a:pt x="1" y="896"/>
                  <a:pt x="7" y="893"/>
                </a:cubicBezTo>
                <a:cubicBezTo>
                  <a:pt x="14" y="889"/>
                  <a:pt x="21" y="887"/>
                  <a:pt x="29" y="884"/>
                </a:cubicBezTo>
                <a:cubicBezTo>
                  <a:pt x="34" y="883"/>
                  <a:pt x="36" y="880"/>
                  <a:pt x="35" y="874"/>
                </a:cubicBezTo>
                <a:cubicBezTo>
                  <a:pt x="28" y="876"/>
                  <a:pt x="22" y="877"/>
                  <a:pt x="16" y="879"/>
                </a:cubicBezTo>
                <a:cubicBezTo>
                  <a:pt x="11" y="881"/>
                  <a:pt x="6" y="881"/>
                  <a:pt x="3" y="875"/>
                </a:cubicBezTo>
                <a:cubicBezTo>
                  <a:pt x="0" y="870"/>
                  <a:pt x="1" y="862"/>
                  <a:pt x="6" y="859"/>
                </a:cubicBezTo>
                <a:cubicBezTo>
                  <a:pt x="11" y="856"/>
                  <a:pt x="16" y="853"/>
                  <a:pt x="21" y="852"/>
                </a:cubicBezTo>
                <a:cubicBezTo>
                  <a:pt x="24" y="850"/>
                  <a:pt x="28" y="850"/>
                  <a:pt x="31" y="849"/>
                </a:cubicBezTo>
                <a:cubicBezTo>
                  <a:pt x="35" y="848"/>
                  <a:pt x="36" y="845"/>
                  <a:pt x="34" y="841"/>
                </a:cubicBezTo>
                <a:cubicBezTo>
                  <a:pt x="30" y="842"/>
                  <a:pt x="26" y="843"/>
                  <a:pt x="22" y="844"/>
                </a:cubicBezTo>
                <a:cubicBezTo>
                  <a:pt x="20" y="845"/>
                  <a:pt x="18" y="845"/>
                  <a:pt x="15" y="846"/>
                </a:cubicBezTo>
                <a:cubicBezTo>
                  <a:pt x="8" y="847"/>
                  <a:pt x="4" y="846"/>
                  <a:pt x="2" y="841"/>
                </a:cubicBezTo>
                <a:cubicBezTo>
                  <a:pt x="0" y="836"/>
                  <a:pt x="1" y="828"/>
                  <a:pt x="6" y="825"/>
                </a:cubicBezTo>
                <a:cubicBezTo>
                  <a:pt x="13" y="821"/>
                  <a:pt x="20" y="819"/>
                  <a:pt x="27" y="816"/>
                </a:cubicBezTo>
                <a:cubicBezTo>
                  <a:pt x="30" y="815"/>
                  <a:pt x="32" y="813"/>
                  <a:pt x="35" y="811"/>
                </a:cubicBezTo>
                <a:cubicBezTo>
                  <a:pt x="35" y="811"/>
                  <a:pt x="35" y="809"/>
                  <a:pt x="35" y="806"/>
                </a:cubicBezTo>
                <a:cubicBezTo>
                  <a:pt x="31" y="807"/>
                  <a:pt x="27" y="808"/>
                  <a:pt x="23" y="809"/>
                </a:cubicBezTo>
                <a:cubicBezTo>
                  <a:pt x="21" y="809"/>
                  <a:pt x="18" y="810"/>
                  <a:pt x="16" y="811"/>
                </a:cubicBezTo>
                <a:cubicBezTo>
                  <a:pt x="11" y="811"/>
                  <a:pt x="6" y="812"/>
                  <a:pt x="3" y="806"/>
                </a:cubicBezTo>
                <a:cubicBezTo>
                  <a:pt x="0" y="801"/>
                  <a:pt x="1" y="793"/>
                  <a:pt x="7" y="790"/>
                </a:cubicBezTo>
                <a:cubicBezTo>
                  <a:pt x="13" y="786"/>
                  <a:pt x="20" y="784"/>
                  <a:pt x="27" y="781"/>
                </a:cubicBezTo>
                <a:cubicBezTo>
                  <a:pt x="33" y="779"/>
                  <a:pt x="33" y="780"/>
                  <a:pt x="35" y="772"/>
                </a:cubicBezTo>
                <a:cubicBezTo>
                  <a:pt x="28" y="774"/>
                  <a:pt x="22" y="775"/>
                  <a:pt x="16" y="777"/>
                </a:cubicBezTo>
                <a:cubicBezTo>
                  <a:pt x="11" y="778"/>
                  <a:pt x="6" y="779"/>
                  <a:pt x="3" y="773"/>
                </a:cubicBezTo>
                <a:cubicBezTo>
                  <a:pt x="0" y="768"/>
                  <a:pt x="1" y="760"/>
                  <a:pt x="6" y="756"/>
                </a:cubicBezTo>
                <a:cubicBezTo>
                  <a:pt x="10" y="753"/>
                  <a:pt x="14" y="752"/>
                  <a:pt x="19" y="750"/>
                </a:cubicBezTo>
                <a:cubicBezTo>
                  <a:pt x="22" y="748"/>
                  <a:pt x="26" y="748"/>
                  <a:pt x="29" y="747"/>
                </a:cubicBezTo>
                <a:cubicBezTo>
                  <a:pt x="34" y="746"/>
                  <a:pt x="36" y="743"/>
                  <a:pt x="35" y="737"/>
                </a:cubicBezTo>
                <a:cubicBezTo>
                  <a:pt x="29" y="739"/>
                  <a:pt x="24" y="740"/>
                  <a:pt x="18" y="742"/>
                </a:cubicBezTo>
                <a:cubicBezTo>
                  <a:pt x="8" y="744"/>
                  <a:pt x="5" y="743"/>
                  <a:pt x="3" y="738"/>
                </a:cubicBezTo>
                <a:cubicBezTo>
                  <a:pt x="0" y="731"/>
                  <a:pt x="2" y="723"/>
                  <a:pt x="9" y="719"/>
                </a:cubicBezTo>
                <a:cubicBezTo>
                  <a:pt x="15" y="716"/>
                  <a:pt x="22" y="714"/>
                  <a:pt x="29" y="712"/>
                </a:cubicBezTo>
                <a:cubicBezTo>
                  <a:pt x="34" y="711"/>
                  <a:pt x="34" y="711"/>
                  <a:pt x="35" y="703"/>
                </a:cubicBezTo>
                <a:cubicBezTo>
                  <a:pt x="33" y="703"/>
                  <a:pt x="31" y="702"/>
                  <a:pt x="28" y="703"/>
                </a:cubicBezTo>
                <a:cubicBezTo>
                  <a:pt x="24" y="704"/>
                  <a:pt x="20" y="705"/>
                  <a:pt x="16" y="706"/>
                </a:cubicBezTo>
                <a:cubicBezTo>
                  <a:pt x="11" y="707"/>
                  <a:pt x="5" y="708"/>
                  <a:pt x="3" y="702"/>
                </a:cubicBezTo>
                <a:cubicBezTo>
                  <a:pt x="0" y="696"/>
                  <a:pt x="1" y="688"/>
                  <a:pt x="7" y="685"/>
                </a:cubicBezTo>
                <a:cubicBezTo>
                  <a:pt x="13" y="682"/>
                  <a:pt x="20" y="680"/>
                  <a:pt x="27" y="677"/>
                </a:cubicBezTo>
                <a:cubicBezTo>
                  <a:pt x="29" y="676"/>
                  <a:pt x="32" y="675"/>
                  <a:pt x="34" y="673"/>
                </a:cubicBezTo>
                <a:cubicBezTo>
                  <a:pt x="35" y="673"/>
                  <a:pt x="35" y="670"/>
                  <a:pt x="35" y="667"/>
                </a:cubicBezTo>
                <a:cubicBezTo>
                  <a:pt x="32" y="668"/>
                  <a:pt x="30" y="668"/>
                  <a:pt x="28" y="668"/>
                </a:cubicBezTo>
                <a:cubicBezTo>
                  <a:pt x="24" y="669"/>
                  <a:pt x="20" y="671"/>
                  <a:pt x="16" y="671"/>
                </a:cubicBezTo>
                <a:cubicBezTo>
                  <a:pt x="8" y="673"/>
                  <a:pt x="4" y="671"/>
                  <a:pt x="2" y="666"/>
                </a:cubicBezTo>
                <a:cubicBezTo>
                  <a:pt x="0" y="661"/>
                  <a:pt x="2" y="653"/>
                  <a:pt x="7" y="650"/>
                </a:cubicBezTo>
                <a:cubicBezTo>
                  <a:pt x="13" y="646"/>
                  <a:pt x="20" y="644"/>
                  <a:pt x="27" y="642"/>
                </a:cubicBezTo>
                <a:cubicBezTo>
                  <a:pt x="31" y="641"/>
                  <a:pt x="36" y="640"/>
                  <a:pt x="35" y="633"/>
                </a:cubicBezTo>
                <a:cubicBezTo>
                  <a:pt x="28" y="634"/>
                  <a:pt x="22" y="636"/>
                  <a:pt x="16" y="637"/>
                </a:cubicBezTo>
                <a:cubicBezTo>
                  <a:pt x="8" y="639"/>
                  <a:pt x="5" y="638"/>
                  <a:pt x="2" y="633"/>
                </a:cubicBezTo>
                <a:cubicBezTo>
                  <a:pt x="0" y="627"/>
                  <a:pt x="2" y="620"/>
                  <a:pt x="7" y="616"/>
                </a:cubicBezTo>
                <a:cubicBezTo>
                  <a:pt x="11" y="614"/>
                  <a:pt x="15" y="612"/>
                  <a:pt x="20" y="610"/>
                </a:cubicBezTo>
                <a:cubicBezTo>
                  <a:pt x="23" y="609"/>
                  <a:pt x="27" y="608"/>
                  <a:pt x="30" y="608"/>
                </a:cubicBezTo>
                <a:cubicBezTo>
                  <a:pt x="35" y="606"/>
                  <a:pt x="36" y="603"/>
                  <a:pt x="35" y="598"/>
                </a:cubicBezTo>
                <a:cubicBezTo>
                  <a:pt x="28" y="599"/>
                  <a:pt x="22" y="601"/>
                  <a:pt x="16" y="603"/>
                </a:cubicBezTo>
                <a:cubicBezTo>
                  <a:pt x="11" y="604"/>
                  <a:pt x="6" y="604"/>
                  <a:pt x="3" y="599"/>
                </a:cubicBezTo>
                <a:cubicBezTo>
                  <a:pt x="0" y="594"/>
                  <a:pt x="1" y="586"/>
                  <a:pt x="6" y="583"/>
                </a:cubicBezTo>
                <a:cubicBezTo>
                  <a:pt x="11" y="579"/>
                  <a:pt x="17" y="577"/>
                  <a:pt x="23" y="574"/>
                </a:cubicBezTo>
                <a:cubicBezTo>
                  <a:pt x="27" y="573"/>
                  <a:pt x="32" y="574"/>
                  <a:pt x="35" y="568"/>
                </a:cubicBezTo>
                <a:cubicBezTo>
                  <a:pt x="32" y="568"/>
                  <a:pt x="30" y="567"/>
                  <a:pt x="28" y="568"/>
                </a:cubicBezTo>
                <a:cubicBezTo>
                  <a:pt x="24" y="569"/>
                  <a:pt x="19" y="570"/>
                  <a:pt x="15" y="571"/>
                </a:cubicBezTo>
                <a:cubicBezTo>
                  <a:pt x="10" y="572"/>
                  <a:pt x="5" y="572"/>
                  <a:pt x="3" y="567"/>
                </a:cubicBezTo>
                <a:cubicBezTo>
                  <a:pt x="0" y="562"/>
                  <a:pt x="1" y="555"/>
                  <a:pt x="5" y="552"/>
                </a:cubicBezTo>
                <a:cubicBezTo>
                  <a:pt x="8" y="549"/>
                  <a:pt x="13" y="546"/>
                  <a:pt x="17" y="545"/>
                </a:cubicBezTo>
                <a:cubicBezTo>
                  <a:pt x="21" y="543"/>
                  <a:pt x="25" y="542"/>
                  <a:pt x="30" y="541"/>
                </a:cubicBezTo>
                <a:cubicBezTo>
                  <a:pt x="34" y="540"/>
                  <a:pt x="36" y="538"/>
                  <a:pt x="35" y="533"/>
                </a:cubicBezTo>
                <a:cubicBezTo>
                  <a:pt x="32" y="533"/>
                  <a:pt x="30" y="533"/>
                  <a:pt x="28" y="533"/>
                </a:cubicBezTo>
                <a:cubicBezTo>
                  <a:pt x="24" y="534"/>
                  <a:pt x="19" y="536"/>
                  <a:pt x="15" y="536"/>
                </a:cubicBezTo>
                <a:cubicBezTo>
                  <a:pt x="11" y="537"/>
                  <a:pt x="6" y="538"/>
                  <a:pt x="3" y="532"/>
                </a:cubicBezTo>
                <a:cubicBezTo>
                  <a:pt x="0" y="527"/>
                  <a:pt x="1" y="519"/>
                  <a:pt x="6" y="516"/>
                </a:cubicBezTo>
                <a:cubicBezTo>
                  <a:pt x="13" y="512"/>
                  <a:pt x="20" y="510"/>
                  <a:pt x="27" y="507"/>
                </a:cubicBezTo>
                <a:cubicBezTo>
                  <a:pt x="31" y="506"/>
                  <a:pt x="36" y="505"/>
                  <a:pt x="35" y="498"/>
                </a:cubicBezTo>
                <a:cubicBezTo>
                  <a:pt x="29" y="499"/>
                  <a:pt x="23" y="501"/>
                  <a:pt x="16" y="502"/>
                </a:cubicBezTo>
                <a:cubicBezTo>
                  <a:pt x="8" y="504"/>
                  <a:pt x="5" y="503"/>
                  <a:pt x="2" y="498"/>
                </a:cubicBezTo>
                <a:cubicBezTo>
                  <a:pt x="0" y="492"/>
                  <a:pt x="1" y="485"/>
                  <a:pt x="7" y="482"/>
                </a:cubicBezTo>
                <a:cubicBezTo>
                  <a:pt x="14" y="478"/>
                  <a:pt x="21" y="475"/>
                  <a:pt x="29" y="473"/>
                </a:cubicBezTo>
                <a:cubicBezTo>
                  <a:pt x="34" y="471"/>
                  <a:pt x="36" y="469"/>
                  <a:pt x="35" y="463"/>
                </a:cubicBezTo>
                <a:cubicBezTo>
                  <a:pt x="28" y="464"/>
                  <a:pt x="22" y="466"/>
                  <a:pt x="16" y="468"/>
                </a:cubicBezTo>
                <a:cubicBezTo>
                  <a:pt x="11" y="469"/>
                  <a:pt x="6" y="469"/>
                  <a:pt x="3" y="464"/>
                </a:cubicBezTo>
                <a:cubicBezTo>
                  <a:pt x="0" y="459"/>
                  <a:pt x="1" y="451"/>
                  <a:pt x="6" y="447"/>
                </a:cubicBezTo>
                <a:cubicBezTo>
                  <a:pt x="11" y="444"/>
                  <a:pt x="16" y="442"/>
                  <a:pt x="21" y="440"/>
                </a:cubicBezTo>
                <a:cubicBezTo>
                  <a:pt x="25" y="438"/>
                  <a:pt x="29" y="438"/>
                  <a:pt x="33" y="437"/>
                </a:cubicBezTo>
                <a:cubicBezTo>
                  <a:pt x="32" y="434"/>
                  <a:pt x="32" y="434"/>
                  <a:pt x="32" y="434"/>
                </a:cubicBezTo>
                <a:cubicBezTo>
                  <a:pt x="30" y="435"/>
                  <a:pt x="27" y="436"/>
                  <a:pt x="24" y="436"/>
                </a:cubicBezTo>
                <a:cubicBezTo>
                  <a:pt x="21" y="437"/>
                  <a:pt x="18" y="438"/>
                  <a:pt x="16" y="438"/>
                </a:cubicBezTo>
                <a:cubicBezTo>
                  <a:pt x="8" y="440"/>
                  <a:pt x="5" y="438"/>
                  <a:pt x="2" y="434"/>
                </a:cubicBezTo>
                <a:cubicBezTo>
                  <a:pt x="0" y="429"/>
                  <a:pt x="1" y="421"/>
                  <a:pt x="6" y="418"/>
                </a:cubicBezTo>
                <a:cubicBezTo>
                  <a:pt x="12" y="414"/>
                  <a:pt x="20" y="412"/>
                  <a:pt x="27" y="409"/>
                </a:cubicBezTo>
                <a:cubicBezTo>
                  <a:pt x="30" y="408"/>
                  <a:pt x="32" y="406"/>
                  <a:pt x="35" y="404"/>
                </a:cubicBezTo>
                <a:cubicBezTo>
                  <a:pt x="35" y="404"/>
                  <a:pt x="35" y="402"/>
                  <a:pt x="35" y="399"/>
                </a:cubicBezTo>
                <a:cubicBezTo>
                  <a:pt x="32" y="400"/>
                  <a:pt x="30" y="400"/>
                  <a:pt x="28" y="400"/>
                </a:cubicBezTo>
                <a:cubicBezTo>
                  <a:pt x="23" y="401"/>
                  <a:pt x="19" y="403"/>
                  <a:pt x="15" y="404"/>
                </a:cubicBezTo>
                <a:cubicBezTo>
                  <a:pt x="10" y="404"/>
                  <a:pt x="5" y="405"/>
                  <a:pt x="3" y="399"/>
                </a:cubicBezTo>
                <a:cubicBezTo>
                  <a:pt x="0" y="394"/>
                  <a:pt x="1" y="387"/>
                  <a:pt x="6" y="383"/>
                </a:cubicBezTo>
                <a:cubicBezTo>
                  <a:pt x="12" y="377"/>
                  <a:pt x="19" y="376"/>
                  <a:pt x="27" y="374"/>
                </a:cubicBezTo>
                <a:cubicBezTo>
                  <a:pt x="32" y="373"/>
                  <a:pt x="36" y="372"/>
                  <a:pt x="35" y="365"/>
                </a:cubicBezTo>
                <a:cubicBezTo>
                  <a:pt x="28" y="367"/>
                  <a:pt x="22" y="368"/>
                  <a:pt x="16" y="370"/>
                </a:cubicBezTo>
                <a:cubicBezTo>
                  <a:pt x="11" y="371"/>
                  <a:pt x="6" y="371"/>
                  <a:pt x="3" y="366"/>
                </a:cubicBezTo>
                <a:cubicBezTo>
                  <a:pt x="0" y="361"/>
                  <a:pt x="1" y="353"/>
                  <a:pt x="6" y="349"/>
                </a:cubicBezTo>
                <a:cubicBezTo>
                  <a:pt x="10" y="346"/>
                  <a:pt x="15" y="344"/>
                  <a:pt x="20" y="342"/>
                </a:cubicBezTo>
                <a:cubicBezTo>
                  <a:pt x="23" y="341"/>
                  <a:pt x="27" y="340"/>
                  <a:pt x="30" y="340"/>
                </a:cubicBezTo>
                <a:cubicBezTo>
                  <a:pt x="35" y="338"/>
                  <a:pt x="35" y="335"/>
                  <a:pt x="35" y="330"/>
                </a:cubicBezTo>
                <a:cubicBezTo>
                  <a:pt x="28" y="332"/>
                  <a:pt x="22" y="333"/>
                  <a:pt x="16" y="335"/>
                </a:cubicBezTo>
                <a:cubicBezTo>
                  <a:pt x="8" y="336"/>
                  <a:pt x="5" y="335"/>
                  <a:pt x="3" y="331"/>
                </a:cubicBezTo>
                <a:cubicBezTo>
                  <a:pt x="0" y="326"/>
                  <a:pt x="1" y="318"/>
                  <a:pt x="6" y="315"/>
                </a:cubicBezTo>
                <a:cubicBezTo>
                  <a:pt x="10" y="311"/>
                  <a:pt x="16" y="309"/>
                  <a:pt x="21" y="307"/>
                </a:cubicBezTo>
                <a:cubicBezTo>
                  <a:pt x="24" y="306"/>
                  <a:pt x="27" y="305"/>
                  <a:pt x="29" y="305"/>
                </a:cubicBezTo>
                <a:cubicBezTo>
                  <a:pt x="35" y="304"/>
                  <a:pt x="36" y="301"/>
                  <a:pt x="35" y="295"/>
                </a:cubicBezTo>
                <a:cubicBezTo>
                  <a:pt x="29" y="297"/>
                  <a:pt x="22" y="298"/>
                  <a:pt x="17" y="300"/>
                </a:cubicBezTo>
                <a:cubicBezTo>
                  <a:pt x="9" y="303"/>
                  <a:pt x="4" y="299"/>
                  <a:pt x="3" y="296"/>
                </a:cubicBezTo>
                <a:cubicBezTo>
                  <a:pt x="0" y="290"/>
                  <a:pt x="1" y="282"/>
                  <a:pt x="7" y="279"/>
                </a:cubicBezTo>
                <a:cubicBezTo>
                  <a:pt x="13" y="275"/>
                  <a:pt x="21" y="273"/>
                  <a:pt x="28" y="270"/>
                </a:cubicBezTo>
                <a:cubicBezTo>
                  <a:pt x="30" y="269"/>
                  <a:pt x="33" y="268"/>
                  <a:pt x="35" y="266"/>
                </a:cubicBezTo>
                <a:cubicBezTo>
                  <a:pt x="36" y="265"/>
                  <a:pt x="35" y="263"/>
                  <a:pt x="36" y="260"/>
                </a:cubicBezTo>
                <a:cubicBezTo>
                  <a:pt x="29" y="262"/>
                  <a:pt x="22" y="263"/>
                  <a:pt x="16" y="265"/>
                </a:cubicBezTo>
                <a:cubicBezTo>
                  <a:pt x="11" y="266"/>
                  <a:pt x="6" y="267"/>
                  <a:pt x="3" y="261"/>
                </a:cubicBezTo>
                <a:cubicBezTo>
                  <a:pt x="0" y="256"/>
                  <a:pt x="1" y="248"/>
                  <a:pt x="6" y="245"/>
                </a:cubicBezTo>
                <a:cubicBezTo>
                  <a:pt x="11" y="241"/>
                  <a:pt x="16" y="239"/>
                  <a:pt x="22" y="237"/>
                </a:cubicBezTo>
                <a:cubicBezTo>
                  <a:pt x="25" y="236"/>
                  <a:pt x="28" y="236"/>
                  <a:pt x="31" y="235"/>
                </a:cubicBezTo>
                <a:cubicBezTo>
                  <a:pt x="35" y="234"/>
                  <a:pt x="36" y="232"/>
                  <a:pt x="34" y="227"/>
                </a:cubicBezTo>
                <a:cubicBezTo>
                  <a:pt x="32" y="228"/>
                  <a:pt x="29" y="228"/>
                  <a:pt x="27" y="228"/>
                </a:cubicBezTo>
                <a:cubicBezTo>
                  <a:pt x="23" y="229"/>
                  <a:pt x="19" y="231"/>
                  <a:pt x="16" y="231"/>
                </a:cubicBezTo>
                <a:cubicBezTo>
                  <a:pt x="10" y="232"/>
                  <a:pt x="5" y="233"/>
                  <a:pt x="3" y="227"/>
                </a:cubicBezTo>
                <a:cubicBezTo>
                  <a:pt x="0" y="222"/>
                  <a:pt x="1" y="214"/>
                  <a:pt x="6" y="211"/>
                </a:cubicBezTo>
                <a:cubicBezTo>
                  <a:pt x="11" y="208"/>
                  <a:pt x="17" y="206"/>
                  <a:pt x="22" y="203"/>
                </a:cubicBezTo>
                <a:cubicBezTo>
                  <a:pt x="25" y="202"/>
                  <a:pt x="27" y="202"/>
                  <a:pt x="30" y="202"/>
                </a:cubicBezTo>
                <a:cubicBezTo>
                  <a:pt x="34" y="200"/>
                  <a:pt x="36" y="198"/>
                  <a:pt x="35" y="193"/>
                </a:cubicBezTo>
                <a:cubicBezTo>
                  <a:pt x="32" y="193"/>
                  <a:pt x="30" y="193"/>
                  <a:pt x="28" y="193"/>
                </a:cubicBezTo>
                <a:cubicBezTo>
                  <a:pt x="23" y="194"/>
                  <a:pt x="19" y="196"/>
                  <a:pt x="15" y="197"/>
                </a:cubicBezTo>
                <a:cubicBezTo>
                  <a:pt x="10" y="198"/>
                  <a:pt x="5" y="198"/>
                  <a:pt x="3" y="193"/>
                </a:cubicBezTo>
                <a:cubicBezTo>
                  <a:pt x="0" y="188"/>
                  <a:pt x="1" y="180"/>
                  <a:pt x="5" y="176"/>
                </a:cubicBezTo>
                <a:cubicBezTo>
                  <a:pt x="12" y="171"/>
                  <a:pt x="19" y="169"/>
                  <a:pt x="27" y="167"/>
                </a:cubicBezTo>
                <a:cubicBezTo>
                  <a:pt x="32" y="166"/>
                  <a:pt x="36" y="165"/>
                  <a:pt x="35" y="158"/>
                </a:cubicBezTo>
                <a:cubicBezTo>
                  <a:pt x="28" y="160"/>
                  <a:pt x="22" y="161"/>
                  <a:pt x="16" y="163"/>
                </a:cubicBezTo>
                <a:cubicBezTo>
                  <a:pt x="11" y="164"/>
                  <a:pt x="6" y="165"/>
                  <a:pt x="3" y="159"/>
                </a:cubicBezTo>
                <a:cubicBezTo>
                  <a:pt x="0" y="154"/>
                  <a:pt x="1" y="146"/>
                  <a:pt x="6" y="142"/>
                </a:cubicBezTo>
                <a:cubicBezTo>
                  <a:pt x="10" y="139"/>
                  <a:pt x="15" y="137"/>
                  <a:pt x="20" y="135"/>
                </a:cubicBezTo>
                <a:cubicBezTo>
                  <a:pt x="23" y="134"/>
                  <a:pt x="27" y="134"/>
                  <a:pt x="30" y="133"/>
                </a:cubicBezTo>
                <a:cubicBezTo>
                  <a:pt x="35" y="132"/>
                  <a:pt x="35" y="128"/>
                  <a:pt x="35" y="123"/>
                </a:cubicBezTo>
                <a:cubicBezTo>
                  <a:pt x="28" y="125"/>
                  <a:pt x="22" y="126"/>
                  <a:pt x="16" y="128"/>
                </a:cubicBezTo>
                <a:cubicBezTo>
                  <a:pt x="11" y="129"/>
                  <a:pt x="6" y="130"/>
                  <a:pt x="3" y="124"/>
                </a:cubicBezTo>
                <a:cubicBezTo>
                  <a:pt x="0" y="119"/>
                  <a:pt x="1" y="111"/>
                  <a:pt x="6" y="108"/>
                </a:cubicBezTo>
                <a:cubicBezTo>
                  <a:pt x="10" y="105"/>
                  <a:pt x="14" y="103"/>
                  <a:pt x="19" y="101"/>
                </a:cubicBezTo>
                <a:cubicBezTo>
                  <a:pt x="23" y="99"/>
                  <a:pt x="27" y="99"/>
                  <a:pt x="30" y="98"/>
                </a:cubicBezTo>
                <a:cubicBezTo>
                  <a:pt x="33" y="97"/>
                  <a:pt x="34" y="94"/>
                  <a:pt x="36" y="93"/>
                </a:cubicBezTo>
                <a:cubicBezTo>
                  <a:pt x="35" y="92"/>
                  <a:pt x="35" y="91"/>
                  <a:pt x="35" y="91"/>
                </a:cubicBezTo>
                <a:cubicBezTo>
                  <a:pt x="32" y="91"/>
                  <a:pt x="30" y="91"/>
                  <a:pt x="28" y="91"/>
                </a:cubicBezTo>
                <a:cubicBezTo>
                  <a:pt x="24" y="92"/>
                  <a:pt x="20" y="94"/>
                  <a:pt x="15" y="94"/>
                </a:cubicBezTo>
                <a:cubicBezTo>
                  <a:pt x="11" y="95"/>
                  <a:pt x="6" y="96"/>
                  <a:pt x="3" y="90"/>
                </a:cubicBezTo>
                <a:cubicBezTo>
                  <a:pt x="0" y="86"/>
                  <a:pt x="1" y="78"/>
                  <a:pt x="5" y="74"/>
                </a:cubicBezTo>
                <a:cubicBezTo>
                  <a:pt x="10" y="71"/>
                  <a:pt x="16" y="69"/>
                  <a:pt x="22" y="66"/>
                </a:cubicBezTo>
                <a:cubicBezTo>
                  <a:pt x="24" y="65"/>
                  <a:pt x="27" y="65"/>
                  <a:pt x="30" y="64"/>
                </a:cubicBezTo>
                <a:cubicBezTo>
                  <a:pt x="34" y="63"/>
                  <a:pt x="36" y="60"/>
                  <a:pt x="34" y="55"/>
                </a:cubicBezTo>
                <a:cubicBezTo>
                  <a:pt x="32" y="56"/>
                  <a:pt x="30" y="56"/>
                  <a:pt x="27" y="56"/>
                </a:cubicBezTo>
                <a:cubicBezTo>
                  <a:pt x="23" y="57"/>
                  <a:pt x="20" y="59"/>
                  <a:pt x="16" y="59"/>
                </a:cubicBezTo>
                <a:cubicBezTo>
                  <a:pt x="11" y="60"/>
                  <a:pt x="5" y="61"/>
                  <a:pt x="3" y="55"/>
                </a:cubicBezTo>
                <a:cubicBezTo>
                  <a:pt x="0" y="50"/>
                  <a:pt x="1" y="42"/>
                  <a:pt x="7" y="38"/>
                </a:cubicBezTo>
                <a:cubicBezTo>
                  <a:pt x="12" y="35"/>
                  <a:pt x="18" y="32"/>
                  <a:pt x="24" y="31"/>
                </a:cubicBezTo>
                <a:cubicBezTo>
                  <a:pt x="32" y="30"/>
                  <a:pt x="35" y="26"/>
                  <a:pt x="37" y="18"/>
                </a:cubicBezTo>
                <a:cubicBezTo>
                  <a:pt x="39" y="7"/>
                  <a:pt x="41" y="6"/>
                  <a:pt x="53" y="5"/>
                </a:cubicBezTo>
                <a:cubicBezTo>
                  <a:pt x="97" y="4"/>
                  <a:pt x="141" y="1"/>
                  <a:pt x="185" y="0"/>
                </a:cubicBezTo>
                <a:cubicBezTo>
                  <a:pt x="199" y="0"/>
                  <a:pt x="213" y="3"/>
                  <a:pt x="227" y="5"/>
                </a:cubicBezTo>
                <a:cubicBezTo>
                  <a:pt x="236" y="5"/>
                  <a:pt x="245" y="6"/>
                  <a:pt x="255" y="6"/>
                </a:cubicBezTo>
                <a:cubicBezTo>
                  <a:pt x="297" y="7"/>
                  <a:pt x="339" y="6"/>
                  <a:pt x="381" y="3"/>
                </a:cubicBezTo>
                <a:cubicBezTo>
                  <a:pt x="386" y="2"/>
                  <a:pt x="390" y="2"/>
                  <a:pt x="395" y="2"/>
                </a:cubicBezTo>
                <a:cubicBezTo>
                  <a:pt x="429" y="2"/>
                  <a:pt x="463" y="1"/>
                  <a:pt x="497" y="1"/>
                </a:cubicBezTo>
                <a:cubicBezTo>
                  <a:pt x="521" y="2"/>
                  <a:pt x="544" y="4"/>
                  <a:pt x="568" y="5"/>
                </a:cubicBezTo>
                <a:cubicBezTo>
                  <a:pt x="571" y="6"/>
                  <a:pt x="574" y="6"/>
                  <a:pt x="578" y="6"/>
                </a:cubicBezTo>
                <a:cubicBezTo>
                  <a:pt x="610" y="6"/>
                  <a:pt x="642" y="7"/>
                  <a:pt x="674" y="4"/>
                </a:cubicBezTo>
                <a:cubicBezTo>
                  <a:pt x="689" y="3"/>
                  <a:pt x="705" y="6"/>
                  <a:pt x="720" y="7"/>
                </a:cubicBezTo>
                <a:cubicBezTo>
                  <a:pt x="723" y="8"/>
                  <a:pt x="725" y="9"/>
                  <a:pt x="728" y="9"/>
                </a:cubicBezTo>
                <a:cubicBezTo>
                  <a:pt x="747" y="11"/>
                  <a:pt x="757" y="23"/>
                  <a:pt x="763" y="39"/>
                </a:cubicBezTo>
                <a:cubicBezTo>
                  <a:pt x="767" y="52"/>
                  <a:pt x="767" y="65"/>
                  <a:pt x="767" y="78"/>
                </a:cubicBezTo>
                <a:cubicBezTo>
                  <a:pt x="768" y="120"/>
                  <a:pt x="770" y="163"/>
                  <a:pt x="771" y="205"/>
                </a:cubicBezTo>
                <a:cubicBezTo>
                  <a:pt x="771" y="238"/>
                  <a:pt x="771" y="270"/>
                  <a:pt x="770" y="302"/>
                </a:cubicBezTo>
                <a:cubicBezTo>
                  <a:pt x="769" y="341"/>
                  <a:pt x="768" y="380"/>
                  <a:pt x="767" y="420"/>
                </a:cubicBezTo>
                <a:cubicBezTo>
                  <a:pt x="766" y="481"/>
                  <a:pt x="764" y="543"/>
                  <a:pt x="764" y="605"/>
                </a:cubicBezTo>
                <a:cubicBezTo>
                  <a:pt x="764" y="640"/>
                  <a:pt x="766" y="676"/>
                  <a:pt x="769" y="711"/>
                </a:cubicBezTo>
                <a:cubicBezTo>
                  <a:pt x="772" y="763"/>
                  <a:pt x="776" y="816"/>
                  <a:pt x="777" y="868"/>
                </a:cubicBezTo>
                <a:cubicBezTo>
                  <a:pt x="777" y="888"/>
                  <a:pt x="777" y="907"/>
                  <a:pt x="777" y="926"/>
                </a:cubicBezTo>
                <a:cubicBezTo>
                  <a:pt x="777" y="933"/>
                  <a:pt x="776" y="939"/>
                  <a:pt x="775" y="946"/>
                </a:cubicBezTo>
                <a:cubicBezTo>
                  <a:pt x="772" y="967"/>
                  <a:pt x="758" y="981"/>
                  <a:pt x="743" y="995"/>
                </a:cubicBezTo>
                <a:cubicBezTo>
                  <a:pt x="734" y="1003"/>
                  <a:pt x="722" y="1004"/>
                  <a:pt x="711" y="1004"/>
                </a:cubicBezTo>
                <a:cubicBezTo>
                  <a:pt x="694" y="1005"/>
                  <a:pt x="677" y="1004"/>
                  <a:pt x="660" y="1003"/>
                </a:cubicBezTo>
                <a:cubicBezTo>
                  <a:pt x="652" y="1003"/>
                  <a:pt x="644" y="1003"/>
                  <a:pt x="637" y="1002"/>
                </a:cubicBezTo>
                <a:cubicBezTo>
                  <a:pt x="619" y="1001"/>
                  <a:pt x="601" y="1000"/>
                  <a:pt x="582" y="999"/>
                </a:cubicBezTo>
                <a:cubicBezTo>
                  <a:pt x="576" y="999"/>
                  <a:pt x="569" y="999"/>
                  <a:pt x="563" y="999"/>
                </a:cubicBezTo>
                <a:cubicBezTo>
                  <a:pt x="544" y="998"/>
                  <a:pt x="525" y="997"/>
                  <a:pt x="506" y="997"/>
                </a:cubicBezTo>
                <a:cubicBezTo>
                  <a:pt x="494" y="997"/>
                  <a:pt x="482" y="997"/>
                  <a:pt x="469" y="997"/>
                </a:cubicBezTo>
                <a:cubicBezTo>
                  <a:pt x="442" y="997"/>
                  <a:pt x="415" y="998"/>
                  <a:pt x="388" y="1000"/>
                </a:cubicBezTo>
                <a:cubicBezTo>
                  <a:pt x="372" y="1001"/>
                  <a:pt x="356" y="998"/>
                  <a:pt x="340" y="998"/>
                </a:cubicBezTo>
                <a:cubicBezTo>
                  <a:pt x="298" y="999"/>
                  <a:pt x="255" y="1000"/>
                  <a:pt x="213" y="1001"/>
                </a:cubicBezTo>
                <a:cubicBezTo>
                  <a:pt x="211" y="1001"/>
                  <a:pt x="209" y="1001"/>
                  <a:pt x="208" y="1001"/>
                </a:cubicBezTo>
                <a:cubicBezTo>
                  <a:pt x="173" y="1001"/>
                  <a:pt x="139" y="1001"/>
                  <a:pt x="105" y="1005"/>
                </a:cubicBezTo>
                <a:cubicBezTo>
                  <a:pt x="97" y="1006"/>
                  <a:pt x="88" y="1004"/>
                  <a:pt x="79" y="1003"/>
                </a:cubicBezTo>
                <a:cubicBezTo>
                  <a:pt x="74" y="1003"/>
                  <a:pt x="69" y="1003"/>
                  <a:pt x="63" y="1003"/>
                </a:cubicBezTo>
                <a:cubicBezTo>
                  <a:pt x="60" y="1003"/>
                  <a:pt x="56" y="1003"/>
                  <a:pt x="52" y="1003"/>
                </a:cubicBezTo>
                <a:cubicBezTo>
                  <a:pt x="35" y="1001"/>
                  <a:pt x="34" y="997"/>
                  <a:pt x="33" y="985"/>
                </a:cubicBezTo>
                <a:cubicBezTo>
                  <a:pt x="33" y="983"/>
                  <a:pt x="32" y="981"/>
                  <a:pt x="32" y="979"/>
                </a:cubicBezTo>
                <a:moveTo>
                  <a:pt x="48" y="130"/>
                </a:moveTo>
                <a:cubicBezTo>
                  <a:pt x="50" y="130"/>
                  <a:pt x="53" y="130"/>
                  <a:pt x="56" y="130"/>
                </a:cubicBezTo>
                <a:cubicBezTo>
                  <a:pt x="61" y="131"/>
                  <a:pt x="67" y="131"/>
                  <a:pt x="72" y="133"/>
                </a:cubicBezTo>
                <a:cubicBezTo>
                  <a:pt x="80" y="135"/>
                  <a:pt x="82" y="143"/>
                  <a:pt x="78" y="150"/>
                </a:cubicBezTo>
                <a:cubicBezTo>
                  <a:pt x="74" y="155"/>
                  <a:pt x="69" y="158"/>
                  <a:pt x="63" y="157"/>
                </a:cubicBezTo>
                <a:cubicBezTo>
                  <a:pt x="60" y="156"/>
                  <a:pt x="56" y="155"/>
                  <a:pt x="53" y="155"/>
                </a:cubicBezTo>
                <a:cubicBezTo>
                  <a:pt x="50" y="155"/>
                  <a:pt x="46" y="155"/>
                  <a:pt x="46" y="160"/>
                </a:cubicBezTo>
                <a:cubicBezTo>
                  <a:pt x="47" y="164"/>
                  <a:pt x="50" y="164"/>
                  <a:pt x="53" y="164"/>
                </a:cubicBezTo>
                <a:cubicBezTo>
                  <a:pt x="59" y="165"/>
                  <a:pt x="66" y="165"/>
                  <a:pt x="72" y="167"/>
                </a:cubicBezTo>
                <a:cubicBezTo>
                  <a:pt x="80" y="169"/>
                  <a:pt x="83" y="178"/>
                  <a:pt x="77" y="185"/>
                </a:cubicBezTo>
                <a:cubicBezTo>
                  <a:pt x="73" y="189"/>
                  <a:pt x="69" y="191"/>
                  <a:pt x="63" y="190"/>
                </a:cubicBezTo>
                <a:cubicBezTo>
                  <a:pt x="60" y="190"/>
                  <a:pt x="57" y="189"/>
                  <a:pt x="54" y="188"/>
                </a:cubicBezTo>
                <a:cubicBezTo>
                  <a:pt x="47" y="188"/>
                  <a:pt x="46" y="191"/>
                  <a:pt x="48" y="199"/>
                </a:cubicBezTo>
                <a:cubicBezTo>
                  <a:pt x="52" y="199"/>
                  <a:pt x="56" y="198"/>
                  <a:pt x="60" y="199"/>
                </a:cubicBezTo>
                <a:cubicBezTo>
                  <a:pt x="64" y="199"/>
                  <a:pt x="68" y="200"/>
                  <a:pt x="72" y="201"/>
                </a:cubicBezTo>
                <a:cubicBezTo>
                  <a:pt x="80" y="204"/>
                  <a:pt x="83" y="213"/>
                  <a:pt x="77" y="220"/>
                </a:cubicBezTo>
                <a:cubicBezTo>
                  <a:pt x="73" y="225"/>
                  <a:pt x="68" y="226"/>
                  <a:pt x="62" y="225"/>
                </a:cubicBezTo>
                <a:cubicBezTo>
                  <a:pt x="59" y="224"/>
                  <a:pt x="55" y="223"/>
                  <a:pt x="52" y="223"/>
                </a:cubicBezTo>
                <a:cubicBezTo>
                  <a:pt x="47" y="223"/>
                  <a:pt x="47" y="225"/>
                  <a:pt x="48" y="232"/>
                </a:cubicBezTo>
                <a:cubicBezTo>
                  <a:pt x="55" y="233"/>
                  <a:pt x="63" y="233"/>
                  <a:pt x="71" y="235"/>
                </a:cubicBezTo>
                <a:cubicBezTo>
                  <a:pt x="81" y="237"/>
                  <a:pt x="83" y="248"/>
                  <a:pt x="76" y="255"/>
                </a:cubicBezTo>
                <a:cubicBezTo>
                  <a:pt x="72" y="259"/>
                  <a:pt x="67" y="260"/>
                  <a:pt x="61" y="259"/>
                </a:cubicBezTo>
                <a:cubicBezTo>
                  <a:pt x="57" y="257"/>
                  <a:pt x="52" y="256"/>
                  <a:pt x="46" y="260"/>
                </a:cubicBezTo>
                <a:cubicBezTo>
                  <a:pt x="47" y="262"/>
                  <a:pt x="47" y="265"/>
                  <a:pt x="47" y="266"/>
                </a:cubicBezTo>
                <a:cubicBezTo>
                  <a:pt x="56" y="268"/>
                  <a:pt x="65" y="268"/>
                  <a:pt x="73" y="270"/>
                </a:cubicBezTo>
                <a:cubicBezTo>
                  <a:pt x="79" y="272"/>
                  <a:pt x="82" y="278"/>
                  <a:pt x="79" y="285"/>
                </a:cubicBezTo>
                <a:cubicBezTo>
                  <a:pt x="77" y="291"/>
                  <a:pt x="70" y="295"/>
                  <a:pt x="63" y="294"/>
                </a:cubicBezTo>
                <a:cubicBezTo>
                  <a:pt x="60" y="293"/>
                  <a:pt x="57" y="292"/>
                  <a:pt x="54" y="292"/>
                </a:cubicBezTo>
                <a:cubicBezTo>
                  <a:pt x="47" y="292"/>
                  <a:pt x="46" y="294"/>
                  <a:pt x="48" y="302"/>
                </a:cubicBezTo>
                <a:cubicBezTo>
                  <a:pt x="50" y="302"/>
                  <a:pt x="53" y="302"/>
                  <a:pt x="56" y="302"/>
                </a:cubicBezTo>
                <a:cubicBezTo>
                  <a:pt x="61" y="303"/>
                  <a:pt x="67" y="303"/>
                  <a:pt x="72" y="305"/>
                </a:cubicBezTo>
                <a:cubicBezTo>
                  <a:pt x="80" y="307"/>
                  <a:pt x="82" y="315"/>
                  <a:pt x="78" y="322"/>
                </a:cubicBezTo>
                <a:cubicBezTo>
                  <a:pt x="74" y="327"/>
                  <a:pt x="69" y="330"/>
                  <a:pt x="63" y="329"/>
                </a:cubicBezTo>
                <a:cubicBezTo>
                  <a:pt x="60" y="328"/>
                  <a:pt x="57" y="327"/>
                  <a:pt x="54" y="327"/>
                </a:cubicBezTo>
                <a:cubicBezTo>
                  <a:pt x="47" y="326"/>
                  <a:pt x="46" y="329"/>
                  <a:pt x="48" y="336"/>
                </a:cubicBezTo>
                <a:cubicBezTo>
                  <a:pt x="56" y="337"/>
                  <a:pt x="65" y="338"/>
                  <a:pt x="73" y="340"/>
                </a:cubicBezTo>
                <a:cubicBezTo>
                  <a:pt x="80" y="342"/>
                  <a:pt x="82" y="349"/>
                  <a:pt x="79" y="356"/>
                </a:cubicBezTo>
                <a:cubicBezTo>
                  <a:pt x="76" y="361"/>
                  <a:pt x="69" y="364"/>
                  <a:pt x="62" y="363"/>
                </a:cubicBezTo>
                <a:cubicBezTo>
                  <a:pt x="59" y="363"/>
                  <a:pt x="55" y="362"/>
                  <a:pt x="51" y="362"/>
                </a:cubicBezTo>
                <a:cubicBezTo>
                  <a:pt x="50" y="362"/>
                  <a:pt x="48" y="365"/>
                  <a:pt x="46" y="366"/>
                </a:cubicBezTo>
                <a:cubicBezTo>
                  <a:pt x="48" y="368"/>
                  <a:pt x="49" y="370"/>
                  <a:pt x="51" y="371"/>
                </a:cubicBezTo>
                <a:cubicBezTo>
                  <a:pt x="52" y="371"/>
                  <a:pt x="54" y="370"/>
                  <a:pt x="56" y="370"/>
                </a:cubicBezTo>
                <a:cubicBezTo>
                  <a:pt x="61" y="371"/>
                  <a:pt x="66" y="372"/>
                  <a:pt x="72" y="373"/>
                </a:cubicBezTo>
                <a:cubicBezTo>
                  <a:pt x="81" y="376"/>
                  <a:pt x="83" y="386"/>
                  <a:pt x="76" y="393"/>
                </a:cubicBezTo>
                <a:cubicBezTo>
                  <a:pt x="72" y="397"/>
                  <a:pt x="67" y="398"/>
                  <a:pt x="62" y="397"/>
                </a:cubicBezTo>
                <a:cubicBezTo>
                  <a:pt x="59" y="396"/>
                  <a:pt x="56" y="395"/>
                  <a:pt x="54" y="395"/>
                </a:cubicBezTo>
                <a:cubicBezTo>
                  <a:pt x="47" y="395"/>
                  <a:pt x="46" y="397"/>
                  <a:pt x="48" y="405"/>
                </a:cubicBezTo>
                <a:cubicBezTo>
                  <a:pt x="52" y="405"/>
                  <a:pt x="56" y="405"/>
                  <a:pt x="60" y="406"/>
                </a:cubicBezTo>
                <a:cubicBezTo>
                  <a:pt x="64" y="406"/>
                  <a:pt x="68" y="407"/>
                  <a:pt x="72" y="408"/>
                </a:cubicBezTo>
                <a:cubicBezTo>
                  <a:pt x="80" y="411"/>
                  <a:pt x="82" y="418"/>
                  <a:pt x="78" y="425"/>
                </a:cubicBezTo>
                <a:cubicBezTo>
                  <a:pt x="75" y="430"/>
                  <a:pt x="70" y="433"/>
                  <a:pt x="63" y="432"/>
                </a:cubicBezTo>
                <a:cubicBezTo>
                  <a:pt x="61" y="432"/>
                  <a:pt x="58" y="431"/>
                  <a:pt x="56" y="430"/>
                </a:cubicBezTo>
                <a:cubicBezTo>
                  <a:pt x="52" y="430"/>
                  <a:pt x="49" y="429"/>
                  <a:pt x="46" y="435"/>
                </a:cubicBezTo>
                <a:cubicBezTo>
                  <a:pt x="50" y="435"/>
                  <a:pt x="53" y="435"/>
                  <a:pt x="55" y="435"/>
                </a:cubicBezTo>
                <a:cubicBezTo>
                  <a:pt x="61" y="436"/>
                  <a:pt x="66" y="436"/>
                  <a:pt x="71" y="437"/>
                </a:cubicBezTo>
                <a:cubicBezTo>
                  <a:pt x="81" y="440"/>
                  <a:pt x="83" y="450"/>
                  <a:pt x="76" y="457"/>
                </a:cubicBezTo>
                <a:cubicBezTo>
                  <a:pt x="72" y="461"/>
                  <a:pt x="67" y="463"/>
                  <a:pt x="61" y="461"/>
                </a:cubicBezTo>
                <a:cubicBezTo>
                  <a:pt x="56" y="460"/>
                  <a:pt x="51" y="458"/>
                  <a:pt x="46" y="462"/>
                </a:cubicBezTo>
                <a:cubicBezTo>
                  <a:pt x="46" y="465"/>
                  <a:pt x="47" y="467"/>
                  <a:pt x="47" y="469"/>
                </a:cubicBezTo>
                <a:cubicBezTo>
                  <a:pt x="57" y="470"/>
                  <a:pt x="65" y="471"/>
                  <a:pt x="73" y="473"/>
                </a:cubicBezTo>
                <a:cubicBezTo>
                  <a:pt x="79" y="474"/>
                  <a:pt x="81" y="480"/>
                  <a:pt x="79" y="487"/>
                </a:cubicBezTo>
                <a:cubicBezTo>
                  <a:pt x="77" y="493"/>
                  <a:pt x="70" y="497"/>
                  <a:pt x="63" y="496"/>
                </a:cubicBezTo>
                <a:cubicBezTo>
                  <a:pt x="59" y="496"/>
                  <a:pt x="56" y="495"/>
                  <a:pt x="52" y="495"/>
                </a:cubicBezTo>
                <a:cubicBezTo>
                  <a:pt x="49" y="495"/>
                  <a:pt x="46" y="495"/>
                  <a:pt x="46" y="499"/>
                </a:cubicBezTo>
                <a:cubicBezTo>
                  <a:pt x="47" y="503"/>
                  <a:pt x="50" y="503"/>
                  <a:pt x="53" y="504"/>
                </a:cubicBezTo>
                <a:cubicBezTo>
                  <a:pt x="59" y="504"/>
                  <a:pt x="66" y="505"/>
                  <a:pt x="72" y="506"/>
                </a:cubicBezTo>
                <a:cubicBezTo>
                  <a:pt x="80" y="509"/>
                  <a:pt x="83" y="517"/>
                  <a:pt x="77" y="524"/>
                </a:cubicBezTo>
                <a:cubicBezTo>
                  <a:pt x="74" y="529"/>
                  <a:pt x="69" y="531"/>
                  <a:pt x="63" y="530"/>
                </a:cubicBezTo>
                <a:cubicBezTo>
                  <a:pt x="60" y="529"/>
                  <a:pt x="57" y="528"/>
                  <a:pt x="54" y="528"/>
                </a:cubicBezTo>
                <a:cubicBezTo>
                  <a:pt x="47" y="527"/>
                  <a:pt x="46" y="530"/>
                  <a:pt x="48" y="537"/>
                </a:cubicBezTo>
                <a:cubicBezTo>
                  <a:pt x="56" y="538"/>
                  <a:pt x="64" y="539"/>
                  <a:pt x="72" y="541"/>
                </a:cubicBezTo>
                <a:cubicBezTo>
                  <a:pt x="81" y="543"/>
                  <a:pt x="83" y="553"/>
                  <a:pt x="77" y="560"/>
                </a:cubicBezTo>
                <a:cubicBezTo>
                  <a:pt x="72" y="565"/>
                  <a:pt x="67" y="566"/>
                  <a:pt x="61" y="564"/>
                </a:cubicBezTo>
                <a:cubicBezTo>
                  <a:pt x="57" y="564"/>
                  <a:pt x="54" y="563"/>
                  <a:pt x="50" y="563"/>
                </a:cubicBezTo>
                <a:cubicBezTo>
                  <a:pt x="47" y="564"/>
                  <a:pt x="45" y="566"/>
                  <a:pt x="47" y="569"/>
                </a:cubicBezTo>
                <a:cubicBezTo>
                  <a:pt x="55" y="570"/>
                  <a:pt x="63" y="571"/>
                  <a:pt x="71" y="572"/>
                </a:cubicBezTo>
                <a:cubicBezTo>
                  <a:pt x="81" y="575"/>
                  <a:pt x="83" y="585"/>
                  <a:pt x="76" y="592"/>
                </a:cubicBezTo>
                <a:cubicBezTo>
                  <a:pt x="72" y="596"/>
                  <a:pt x="67" y="598"/>
                  <a:pt x="61" y="596"/>
                </a:cubicBezTo>
                <a:cubicBezTo>
                  <a:pt x="57" y="595"/>
                  <a:pt x="52" y="593"/>
                  <a:pt x="46" y="597"/>
                </a:cubicBezTo>
                <a:cubicBezTo>
                  <a:pt x="47" y="599"/>
                  <a:pt x="47" y="602"/>
                  <a:pt x="47" y="604"/>
                </a:cubicBezTo>
                <a:cubicBezTo>
                  <a:pt x="56" y="605"/>
                  <a:pt x="65" y="606"/>
                  <a:pt x="73" y="608"/>
                </a:cubicBezTo>
                <a:cubicBezTo>
                  <a:pt x="79" y="609"/>
                  <a:pt x="82" y="616"/>
                  <a:pt x="79" y="622"/>
                </a:cubicBezTo>
                <a:cubicBezTo>
                  <a:pt x="77" y="628"/>
                  <a:pt x="70" y="632"/>
                  <a:pt x="63" y="631"/>
                </a:cubicBezTo>
                <a:cubicBezTo>
                  <a:pt x="60" y="631"/>
                  <a:pt x="56" y="630"/>
                  <a:pt x="52" y="630"/>
                </a:cubicBezTo>
                <a:cubicBezTo>
                  <a:pt x="50" y="630"/>
                  <a:pt x="46" y="630"/>
                  <a:pt x="46" y="634"/>
                </a:cubicBezTo>
                <a:cubicBezTo>
                  <a:pt x="46" y="638"/>
                  <a:pt x="49" y="638"/>
                  <a:pt x="52" y="639"/>
                </a:cubicBezTo>
                <a:cubicBezTo>
                  <a:pt x="59" y="639"/>
                  <a:pt x="66" y="640"/>
                  <a:pt x="73" y="642"/>
                </a:cubicBezTo>
                <a:cubicBezTo>
                  <a:pt x="80" y="643"/>
                  <a:pt x="82" y="651"/>
                  <a:pt x="79" y="657"/>
                </a:cubicBezTo>
                <a:cubicBezTo>
                  <a:pt x="76" y="663"/>
                  <a:pt x="69" y="666"/>
                  <a:pt x="62" y="665"/>
                </a:cubicBezTo>
                <a:cubicBezTo>
                  <a:pt x="59" y="664"/>
                  <a:pt x="56" y="663"/>
                  <a:pt x="54" y="663"/>
                </a:cubicBezTo>
                <a:cubicBezTo>
                  <a:pt x="47" y="663"/>
                  <a:pt x="46" y="665"/>
                  <a:pt x="48" y="672"/>
                </a:cubicBezTo>
                <a:cubicBezTo>
                  <a:pt x="56" y="673"/>
                  <a:pt x="64" y="674"/>
                  <a:pt x="72" y="676"/>
                </a:cubicBezTo>
                <a:cubicBezTo>
                  <a:pt x="80" y="678"/>
                  <a:pt x="82" y="685"/>
                  <a:pt x="79" y="692"/>
                </a:cubicBezTo>
                <a:cubicBezTo>
                  <a:pt x="76" y="697"/>
                  <a:pt x="71" y="700"/>
                  <a:pt x="64" y="700"/>
                </a:cubicBezTo>
                <a:cubicBezTo>
                  <a:pt x="62" y="700"/>
                  <a:pt x="59" y="699"/>
                  <a:pt x="57" y="698"/>
                </a:cubicBezTo>
                <a:cubicBezTo>
                  <a:pt x="48" y="697"/>
                  <a:pt x="46" y="699"/>
                  <a:pt x="47" y="709"/>
                </a:cubicBezTo>
                <a:cubicBezTo>
                  <a:pt x="50" y="709"/>
                  <a:pt x="53" y="709"/>
                  <a:pt x="56" y="709"/>
                </a:cubicBezTo>
                <a:cubicBezTo>
                  <a:pt x="61" y="710"/>
                  <a:pt x="67" y="711"/>
                  <a:pt x="73" y="712"/>
                </a:cubicBezTo>
                <a:cubicBezTo>
                  <a:pt x="79" y="714"/>
                  <a:pt x="81" y="720"/>
                  <a:pt x="79" y="726"/>
                </a:cubicBezTo>
                <a:cubicBezTo>
                  <a:pt x="77" y="733"/>
                  <a:pt x="70" y="737"/>
                  <a:pt x="63" y="736"/>
                </a:cubicBezTo>
                <a:cubicBezTo>
                  <a:pt x="60" y="735"/>
                  <a:pt x="57" y="734"/>
                  <a:pt x="54" y="734"/>
                </a:cubicBezTo>
                <a:cubicBezTo>
                  <a:pt x="47" y="734"/>
                  <a:pt x="46" y="735"/>
                  <a:pt x="48" y="743"/>
                </a:cubicBezTo>
                <a:cubicBezTo>
                  <a:pt x="56" y="744"/>
                  <a:pt x="64" y="745"/>
                  <a:pt x="72" y="747"/>
                </a:cubicBezTo>
                <a:cubicBezTo>
                  <a:pt x="80" y="749"/>
                  <a:pt x="82" y="757"/>
                  <a:pt x="78" y="763"/>
                </a:cubicBezTo>
                <a:cubicBezTo>
                  <a:pt x="75" y="769"/>
                  <a:pt x="69" y="772"/>
                  <a:pt x="62" y="770"/>
                </a:cubicBezTo>
                <a:cubicBezTo>
                  <a:pt x="59" y="770"/>
                  <a:pt x="56" y="769"/>
                  <a:pt x="53" y="769"/>
                </a:cubicBezTo>
                <a:cubicBezTo>
                  <a:pt x="51" y="769"/>
                  <a:pt x="47" y="771"/>
                  <a:pt x="47" y="773"/>
                </a:cubicBezTo>
                <a:cubicBezTo>
                  <a:pt x="46" y="778"/>
                  <a:pt x="50" y="778"/>
                  <a:pt x="53" y="778"/>
                </a:cubicBezTo>
                <a:cubicBezTo>
                  <a:pt x="59" y="779"/>
                  <a:pt x="66" y="779"/>
                  <a:pt x="72" y="781"/>
                </a:cubicBezTo>
                <a:cubicBezTo>
                  <a:pt x="80" y="783"/>
                  <a:pt x="82" y="790"/>
                  <a:pt x="78" y="797"/>
                </a:cubicBezTo>
                <a:cubicBezTo>
                  <a:pt x="75" y="803"/>
                  <a:pt x="69" y="805"/>
                  <a:pt x="62" y="804"/>
                </a:cubicBezTo>
                <a:cubicBezTo>
                  <a:pt x="59" y="804"/>
                  <a:pt x="56" y="803"/>
                  <a:pt x="53" y="802"/>
                </a:cubicBezTo>
                <a:cubicBezTo>
                  <a:pt x="49" y="802"/>
                  <a:pt x="46" y="803"/>
                  <a:pt x="46" y="808"/>
                </a:cubicBezTo>
                <a:cubicBezTo>
                  <a:pt x="46" y="812"/>
                  <a:pt x="49" y="812"/>
                  <a:pt x="53" y="813"/>
                </a:cubicBezTo>
                <a:cubicBezTo>
                  <a:pt x="59" y="813"/>
                  <a:pt x="66" y="814"/>
                  <a:pt x="72" y="816"/>
                </a:cubicBezTo>
                <a:cubicBezTo>
                  <a:pt x="80" y="818"/>
                  <a:pt x="82" y="826"/>
                  <a:pt x="78" y="833"/>
                </a:cubicBezTo>
                <a:cubicBezTo>
                  <a:pt x="74" y="838"/>
                  <a:pt x="68" y="840"/>
                  <a:pt x="61" y="839"/>
                </a:cubicBezTo>
                <a:cubicBezTo>
                  <a:pt x="59" y="838"/>
                  <a:pt x="56" y="837"/>
                  <a:pt x="53" y="837"/>
                </a:cubicBezTo>
                <a:cubicBezTo>
                  <a:pt x="47" y="837"/>
                  <a:pt x="46" y="839"/>
                  <a:pt x="48" y="846"/>
                </a:cubicBezTo>
                <a:cubicBezTo>
                  <a:pt x="56" y="847"/>
                  <a:pt x="65" y="847"/>
                  <a:pt x="72" y="849"/>
                </a:cubicBezTo>
                <a:cubicBezTo>
                  <a:pt x="80" y="851"/>
                  <a:pt x="82" y="858"/>
                  <a:pt x="79" y="865"/>
                </a:cubicBezTo>
                <a:cubicBezTo>
                  <a:pt x="76" y="870"/>
                  <a:pt x="70" y="874"/>
                  <a:pt x="63" y="873"/>
                </a:cubicBezTo>
                <a:cubicBezTo>
                  <a:pt x="60" y="873"/>
                  <a:pt x="57" y="871"/>
                  <a:pt x="54" y="871"/>
                </a:cubicBezTo>
                <a:cubicBezTo>
                  <a:pt x="47" y="871"/>
                  <a:pt x="46" y="873"/>
                  <a:pt x="48" y="881"/>
                </a:cubicBezTo>
                <a:cubicBezTo>
                  <a:pt x="50" y="881"/>
                  <a:pt x="53" y="881"/>
                  <a:pt x="56" y="881"/>
                </a:cubicBezTo>
                <a:cubicBezTo>
                  <a:pt x="61" y="882"/>
                  <a:pt x="67" y="882"/>
                  <a:pt x="72" y="884"/>
                </a:cubicBezTo>
                <a:cubicBezTo>
                  <a:pt x="80" y="887"/>
                  <a:pt x="83" y="895"/>
                  <a:pt x="77" y="902"/>
                </a:cubicBezTo>
                <a:cubicBezTo>
                  <a:pt x="73" y="907"/>
                  <a:pt x="69" y="909"/>
                  <a:pt x="63" y="908"/>
                </a:cubicBezTo>
                <a:cubicBezTo>
                  <a:pt x="60" y="907"/>
                  <a:pt x="56" y="906"/>
                  <a:pt x="53" y="906"/>
                </a:cubicBezTo>
                <a:cubicBezTo>
                  <a:pt x="50" y="906"/>
                  <a:pt x="46" y="906"/>
                  <a:pt x="46" y="911"/>
                </a:cubicBezTo>
                <a:cubicBezTo>
                  <a:pt x="47" y="915"/>
                  <a:pt x="50" y="915"/>
                  <a:pt x="53" y="915"/>
                </a:cubicBezTo>
                <a:cubicBezTo>
                  <a:pt x="59" y="916"/>
                  <a:pt x="66" y="916"/>
                  <a:pt x="72" y="918"/>
                </a:cubicBezTo>
                <a:cubicBezTo>
                  <a:pt x="80" y="920"/>
                  <a:pt x="83" y="929"/>
                  <a:pt x="77" y="936"/>
                </a:cubicBezTo>
                <a:cubicBezTo>
                  <a:pt x="73" y="940"/>
                  <a:pt x="69" y="942"/>
                  <a:pt x="63" y="941"/>
                </a:cubicBezTo>
                <a:cubicBezTo>
                  <a:pt x="60" y="941"/>
                  <a:pt x="57" y="940"/>
                  <a:pt x="54" y="940"/>
                </a:cubicBezTo>
                <a:cubicBezTo>
                  <a:pt x="47" y="939"/>
                  <a:pt x="46" y="942"/>
                  <a:pt x="48" y="949"/>
                </a:cubicBezTo>
                <a:cubicBezTo>
                  <a:pt x="56" y="950"/>
                  <a:pt x="64" y="951"/>
                  <a:pt x="72" y="953"/>
                </a:cubicBezTo>
                <a:cubicBezTo>
                  <a:pt x="81" y="955"/>
                  <a:pt x="83" y="964"/>
                  <a:pt x="77" y="971"/>
                </a:cubicBezTo>
                <a:cubicBezTo>
                  <a:pt x="72" y="977"/>
                  <a:pt x="66" y="978"/>
                  <a:pt x="60" y="976"/>
                </a:cubicBezTo>
                <a:cubicBezTo>
                  <a:pt x="54" y="974"/>
                  <a:pt x="49" y="974"/>
                  <a:pt x="45" y="977"/>
                </a:cubicBezTo>
                <a:cubicBezTo>
                  <a:pt x="42" y="992"/>
                  <a:pt x="47" y="993"/>
                  <a:pt x="58" y="993"/>
                </a:cubicBezTo>
                <a:cubicBezTo>
                  <a:pt x="59" y="993"/>
                  <a:pt x="59" y="993"/>
                  <a:pt x="60" y="993"/>
                </a:cubicBezTo>
                <a:cubicBezTo>
                  <a:pt x="68" y="993"/>
                  <a:pt x="76" y="993"/>
                  <a:pt x="84" y="993"/>
                </a:cubicBezTo>
                <a:cubicBezTo>
                  <a:pt x="92" y="993"/>
                  <a:pt x="100" y="994"/>
                  <a:pt x="109" y="993"/>
                </a:cubicBezTo>
                <a:cubicBezTo>
                  <a:pt x="130" y="992"/>
                  <a:pt x="151" y="991"/>
                  <a:pt x="172" y="990"/>
                </a:cubicBezTo>
                <a:cubicBezTo>
                  <a:pt x="200" y="988"/>
                  <a:pt x="228" y="987"/>
                  <a:pt x="256" y="987"/>
                </a:cubicBezTo>
                <a:cubicBezTo>
                  <a:pt x="294" y="986"/>
                  <a:pt x="331" y="986"/>
                  <a:pt x="368" y="986"/>
                </a:cubicBezTo>
                <a:cubicBezTo>
                  <a:pt x="380" y="986"/>
                  <a:pt x="392" y="987"/>
                  <a:pt x="403" y="985"/>
                </a:cubicBezTo>
                <a:cubicBezTo>
                  <a:pt x="437" y="982"/>
                  <a:pt x="471" y="984"/>
                  <a:pt x="505" y="984"/>
                </a:cubicBezTo>
                <a:cubicBezTo>
                  <a:pt x="522" y="983"/>
                  <a:pt x="539" y="985"/>
                  <a:pt x="555" y="985"/>
                </a:cubicBezTo>
                <a:cubicBezTo>
                  <a:pt x="581" y="986"/>
                  <a:pt x="607" y="987"/>
                  <a:pt x="634" y="989"/>
                </a:cubicBezTo>
                <a:cubicBezTo>
                  <a:pt x="639" y="989"/>
                  <a:pt x="644" y="989"/>
                  <a:pt x="649" y="989"/>
                </a:cubicBezTo>
                <a:cubicBezTo>
                  <a:pt x="672" y="990"/>
                  <a:pt x="695" y="990"/>
                  <a:pt x="718" y="990"/>
                </a:cubicBezTo>
                <a:cubicBezTo>
                  <a:pt x="724" y="990"/>
                  <a:pt x="729" y="989"/>
                  <a:pt x="734" y="986"/>
                </a:cubicBezTo>
                <a:cubicBezTo>
                  <a:pt x="748" y="977"/>
                  <a:pt x="760" y="966"/>
                  <a:pt x="761" y="947"/>
                </a:cubicBezTo>
                <a:cubicBezTo>
                  <a:pt x="761" y="946"/>
                  <a:pt x="762" y="944"/>
                  <a:pt x="762" y="943"/>
                </a:cubicBezTo>
                <a:cubicBezTo>
                  <a:pt x="762" y="920"/>
                  <a:pt x="763" y="898"/>
                  <a:pt x="763" y="875"/>
                </a:cubicBezTo>
                <a:cubicBezTo>
                  <a:pt x="763" y="808"/>
                  <a:pt x="757" y="741"/>
                  <a:pt x="752" y="673"/>
                </a:cubicBezTo>
                <a:cubicBezTo>
                  <a:pt x="749" y="629"/>
                  <a:pt x="750" y="586"/>
                  <a:pt x="750" y="542"/>
                </a:cubicBezTo>
                <a:cubicBezTo>
                  <a:pt x="750" y="492"/>
                  <a:pt x="753" y="442"/>
                  <a:pt x="754" y="392"/>
                </a:cubicBezTo>
                <a:cubicBezTo>
                  <a:pt x="755" y="371"/>
                  <a:pt x="755" y="351"/>
                  <a:pt x="755" y="331"/>
                </a:cubicBezTo>
                <a:cubicBezTo>
                  <a:pt x="756" y="285"/>
                  <a:pt x="757" y="239"/>
                  <a:pt x="757" y="194"/>
                </a:cubicBezTo>
                <a:cubicBezTo>
                  <a:pt x="757" y="153"/>
                  <a:pt x="756" y="112"/>
                  <a:pt x="755" y="71"/>
                </a:cubicBezTo>
                <a:cubicBezTo>
                  <a:pt x="755" y="59"/>
                  <a:pt x="752" y="48"/>
                  <a:pt x="749" y="37"/>
                </a:cubicBezTo>
                <a:cubicBezTo>
                  <a:pt x="747" y="28"/>
                  <a:pt x="741" y="22"/>
                  <a:pt x="732" y="22"/>
                </a:cubicBezTo>
                <a:cubicBezTo>
                  <a:pt x="728" y="21"/>
                  <a:pt x="724" y="21"/>
                  <a:pt x="721" y="20"/>
                </a:cubicBezTo>
                <a:cubicBezTo>
                  <a:pt x="701" y="13"/>
                  <a:pt x="680" y="14"/>
                  <a:pt x="660" y="15"/>
                </a:cubicBezTo>
                <a:cubicBezTo>
                  <a:pt x="630" y="16"/>
                  <a:pt x="601" y="17"/>
                  <a:pt x="572" y="16"/>
                </a:cubicBezTo>
                <a:cubicBezTo>
                  <a:pt x="543" y="14"/>
                  <a:pt x="515" y="12"/>
                  <a:pt x="486" y="13"/>
                </a:cubicBezTo>
                <a:cubicBezTo>
                  <a:pt x="435" y="16"/>
                  <a:pt x="384" y="17"/>
                  <a:pt x="334" y="18"/>
                </a:cubicBezTo>
                <a:cubicBezTo>
                  <a:pt x="305" y="19"/>
                  <a:pt x="276" y="18"/>
                  <a:pt x="248" y="18"/>
                </a:cubicBezTo>
                <a:cubicBezTo>
                  <a:pt x="237" y="18"/>
                  <a:pt x="226" y="16"/>
                  <a:pt x="215" y="15"/>
                </a:cubicBezTo>
                <a:cubicBezTo>
                  <a:pt x="206" y="15"/>
                  <a:pt x="196" y="13"/>
                  <a:pt x="186" y="13"/>
                </a:cubicBezTo>
                <a:cubicBezTo>
                  <a:pt x="168" y="13"/>
                  <a:pt x="151" y="13"/>
                  <a:pt x="133" y="14"/>
                </a:cubicBezTo>
                <a:cubicBezTo>
                  <a:pt x="107" y="14"/>
                  <a:pt x="81" y="14"/>
                  <a:pt x="55" y="15"/>
                </a:cubicBezTo>
                <a:cubicBezTo>
                  <a:pt x="47" y="15"/>
                  <a:pt x="46" y="17"/>
                  <a:pt x="48" y="27"/>
                </a:cubicBezTo>
                <a:cubicBezTo>
                  <a:pt x="52" y="27"/>
                  <a:pt x="56" y="26"/>
                  <a:pt x="60" y="27"/>
                </a:cubicBezTo>
                <a:cubicBezTo>
                  <a:pt x="64" y="27"/>
                  <a:pt x="68" y="28"/>
                  <a:pt x="72" y="29"/>
                </a:cubicBezTo>
                <a:cubicBezTo>
                  <a:pt x="80" y="32"/>
                  <a:pt x="82" y="39"/>
                  <a:pt x="78" y="46"/>
                </a:cubicBezTo>
                <a:cubicBezTo>
                  <a:pt x="75" y="51"/>
                  <a:pt x="69" y="54"/>
                  <a:pt x="62" y="53"/>
                </a:cubicBezTo>
                <a:cubicBezTo>
                  <a:pt x="59" y="52"/>
                  <a:pt x="56" y="51"/>
                  <a:pt x="53" y="51"/>
                </a:cubicBezTo>
                <a:cubicBezTo>
                  <a:pt x="49" y="51"/>
                  <a:pt x="46" y="52"/>
                  <a:pt x="46" y="57"/>
                </a:cubicBezTo>
                <a:cubicBezTo>
                  <a:pt x="46" y="61"/>
                  <a:pt x="49" y="61"/>
                  <a:pt x="53" y="62"/>
                </a:cubicBezTo>
                <a:cubicBezTo>
                  <a:pt x="59" y="62"/>
                  <a:pt x="66" y="63"/>
                  <a:pt x="72" y="64"/>
                </a:cubicBezTo>
                <a:cubicBezTo>
                  <a:pt x="80" y="66"/>
                  <a:pt x="82" y="75"/>
                  <a:pt x="78" y="82"/>
                </a:cubicBezTo>
                <a:cubicBezTo>
                  <a:pt x="74" y="87"/>
                  <a:pt x="68" y="89"/>
                  <a:pt x="61" y="88"/>
                </a:cubicBezTo>
                <a:cubicBezTo>
                  <a:pt x="59" y="87"/>
                  <a:pt x="56" y="86"/>
                  <a:pt x="53" y="86"/>
                </a:cubicBezTo>
                <a:cubicBezTo>
                  <a:pt x="47" y="86"/>
                  <a:pt x="46" y="88"/>
                  <a:pt x="48" y="94"/>
                </a:cubicBezTo>
                <a:cubicBezTo>
                  <a:pt x="56" y="96"/>
                  <a:pt x="65" y="96"/>
                  <a:pt x="72" y="98"/>
                </a:cubicBezTo>
                <a:cubicBezTo>
                  <a:pt x="80" y="100"/>
                  <a:pt x="82" y="107"/>
                  <a:pt x="79" y="114"/>
                </a:cubicBezTo>
                <a:cubicBezTo>
                  <a:pt x="76" y="119"/>
                  <a:pt x="70" y="123"/>
                  <a:pt x="63" y="122"/>
                </a:cubicBezTo>
                <a:cubicBezTo>
                  <a:pt x="60" y="121"/>
                  <a:pt x="57" y="120"/>
                  <a:pt x="54" y="120"/>
                </a:cubicBezTo>
                <a:cubicBezTo>
                  <a:pt x="47" y="120"/>
                  <a:pt x="46" y="121"/>
                  <a:pt x="48" y="130"/>
                </a:cubicBezTo>
                <a:moveTo>
                  <a:pt x="73" y="858"/>
                </a:moveTo>
                <a:cubicBezTo>
                  <a:pt x="72" y="857"/>
                  <a:pt x="71" y="856"/>
                  <a:pt x="70" y="856"/>
                </a:cubicBezTo>
                <a:cubicBezTo>
                  <a:pt x="50" y="852"/>
                  <a:pt x="31" y="856"/>
                  <a:pt x="13" y="862"/>
                </a:cubicBezTo>
                <a:cubicBezTo>
                  <a:pt x="9" y="864"/>
                  <a:pt x="8" y="867"/>
                  <a:pt x="11" y="872"/>
                </a:cubicBezTo>
                <a:cubicBezTo>
                  <a:pt x="16" y="871"/>
                  <a:pt x="20" y="870"/>
                  <a:pt x="24" y="868"/>
                </a:cubicBezTo>
                <a:cubicBezTo>
                  <a:pt x="37" y="864"/>
                  <a:pt x="49" y="860"/>
                  <a:pt x="62" y="864"/>
                </a:cubicBezTo>
                <a:cubicBezTo>
                  <a:pt x="67" y="865"/>
                  <a:pt x="70" y="863"/>
                  <a:pt x="73" y="858"/>
                </a:cubicBezTo>
                <a:moveTo>
                  <a:pt x="74" y="446"/>
                </a:moveTo>
                <a:cubicBezTo>
                  <a:pt x="70" y="445"/>
                  <a:pt x="68" y="443"/>
                  <a:pt x="65" y="443"/>
                </a:cubicBezTo>
                <a:cubicBezTo>
                  <a:pt x="48" y="442"/>
                  <a:pt x="32" y="445"/>
                  <a:pt x="16" y="450"/>
                </a:cubicBezTo>
                <a:cubicBezTo>
                  <a:pt x="14" y="450"/>
                  <a:pt x="13" y="451"/>
                  <a:pt x="12" y="452"/>
                </a:cubicBezTo>
                <a:cubicBezTo>
                  <a:pt x="9" y="454"/>
                  <a:pt x="8" y="457"/>
                  <a:pt x="12" y="461"/>
                </a:cubicBezTo>
                <a:cubicBezTo>
                  <a:pt x="16" y="459"/>
                  <a:pt x="20" y="458"/>
                  <a:pt x="25" y="457"/>
                </a:cubicBezTo>
                <a:cubicBezTo>
                  <a:pt x="37" y="453"/>
                  <a:pt x="49" y="448"/>
                  <a:pt x="62" y="452"/>
                </a:cubicBezTo>
                <a:cubicBezTo>
                  <a:pt x="67" y="453"/>
                  <a:pt x="70" y="451"/>
                  <a:pt x="74" y="446"/>
                </a:cubicBezTo>
                <a:moveTo>
                  <a:pt x="75" y="316"/>
                </a:moveTo>
                <a:cubicBezTo>
                  <a:pt x="72" y="313"/>
                  <a:pt x="71" y="312"/>
                  <a:pt x="70" y="312"/>
                </a:cubicBezTo>
                <a:cubicBezTo>
                  <a:pt x="51" y="307"/>
                  <a:pt x="32" y="311"/>
                  <a:pt x="13" y="318"/>
                </a:cubicBezTo>
                <a:cubicBezTo>
                  <a:pt x="9" y="320"/>
                  <a:pt x="8" y="323"/>
                  <a:pt x="11" y="328"/>
                </a:cubicBezTo>
                <a:cubicBezTo>
                  <a:pt x="15" y="327"/>
                  <a:pt x="19" y="326"/>
                  <a:pt x="23" y="324"/>
                </a:cubicBezTo>
                <a:cubicBezTo>
                  <a:pt x="36" y="320"/>
                  <a:pt x="49" y="316"/>
                  <a:pt x="63" y="319"/>
                </a:cubicBezTo>
                <a:cubicBezTo>
                  <a:pt x="66" y="320"/>
                  <a:pt x="70" y="317"/>
                  <a:pt x="75" y="316"/>
                </a:cubicBezTo>
                <a:moveTo>
                  <a:pt x="74" y="581"/>
                </a:moveTo>
                <a:cubicBezTo>
                  <a:pt x="70" y="580"/>
                  <a:pt x="67" y="578"/>
                  <a:pt x="65" y="578"/>
                </a:cubicBezTo>
                <a:cubicBezTo>
                  <a:pt x="48" y="577"/>
                  <a:pt x="32" y="580"/>
                  <a:pt x="16" y="585"/>
                </a:cubicBezTo>
                <a:cubicBezTo>
                  <a:pt x="14" y="585"/>
                  <a:pt x="13" y="586"/>
                  <a:pt x="12" y="587"/>
                </a:cubicBezTo>
                <a:cubicBezTo>
                  <a:pt x="9" y="589"/>
                  <a:pt x="8" y="592"/>
                  <a:pt x="12" y="596"/>
                </a:cubicBezTo>
                <a:cubicBezTo>
                  <a:pt x="16" y="594"/>
                  <a:pt x="20" y="593"/>
                  <a:pt x="25" y="592"/>
                </a:cubicBezTo>
                <a:cubicBezTo>
                  <a:pt x="37" y="588"/>
                  <a:pt x="49" y="583"/>
                  <a:pt x="62" y="587"/>
                </a:cubicBezTo>
                <a:cubicBezTo>
                  <a:pt x="67" y="588"/>
                  <a:pt x="70" y="586"/>
                  <a:pt x="74" y="581"/>
                </a:cubicBezTo>
                <a:moveTo>
                  <a:pt x="74" y="279"/>
                </a:moveTo>
                <a:cubicBezTo>
                  <a:pt x="72" y="278"/>
                  <a:pt x="72" y="277"/>
                  <a:pt x="71" y="277"/>
                </a:cubicBezTo>
                <a:cubicBezTo>
                  <a:pt x="51" y="272"/>
                  <a:pt x="31" y="277"/>
                  <a:pt x="13" y="284"/>
                </a:cubicBezTo>
                <a:cubicBezTo>
                  <a:pt x="9" y="285"/>
                  <a:pt x="8" y="288"/>
                  <a:pt x="12" y="293"/>
                </a:cubicBezTo>
                <a:cubicBezTo>
                  <a:pt x="16" y="292"/>
                  <a:pt x="20" y="290"/>
                  <a:pt x="25" y="289"/>
                </a:cubicBezTo>
                <a:cubicBezTo>
                  <a:pt x="37" y="285"/>
                  <a:pt x="49" y="281"/>
                  <a:pt x="62" y="284"/>
                </a:cubicBezTo>
                <a:cubicBezTo>
                  <a:pt x="67" y="286"/>
                  <a:pt x="70" y="284"/>
                  <a:pt x="74" y="279"/>
                </a:cubicBezTo>
                <a:moveTo>
                  <a:pt x="74" y="721"/>
                </a:moveTo>
                <a:cubicBezTo>
                  <a:pt x="71" y="720"/>
                  <a:pt x="70" y="718"/>
                  <a:pt x="68" y="718"/>
                </a:cubicBezTo>
                <a:cubicBezTo>
                  <a:pt x="49" y="715"/>
                  <a:pt x="31" y="719"/>
                  <a:pt x="14" y="725"/>
                </a:cubicBezTo>
                <a:cubicBezTo>
                  <a:pt x="10" y="726"/>
                  <a:pt x="8" y="729"/>
                  <a:pt x="11" y="735"/>
                </a:cubicBezTo>
                <a:cubicBezTo>
                  <a:pt x="16" y="734"/>
                  <a:pt x="20" y="732"/>
                  <a:pt x="25" y="731"/>
                </a:cubicBezTo>
                <a:cubicBezTo>
                  <a:pt x="37" y="727"/>
                  <a:pt x="49" y="723"/>
                  <a:pt x="62" y="726"/>
                </a:cubicBezTo>
                <a:cubicBezTo>
                  <a:pt x="67" y="728"/>
                  <a:pt x="70" y="726"/>
                  <a:pt x="74" y="721"/>
                </a:cubicBezTo>
                <a:moveTo>
                  <a:pt x="73" y="107"/>
                </a:moveTo>
                <a:cubicBezTo>
                  <a:pt x="72" y="106"/>
                  <a:pt x="71" y="105"/>
                  <a:pt x="69" y="105"/>
                </a:cubicBezTo>
                <a:cubicBezTo>
                  <a:pt x="50" y="101"/>
                  <a:pt x="31" y="105"/>
                  <a:pt x="13" y="111"/>
                </a:cubicBezTo>
                <a:cubicBezTo>
                  <a:pt x="9" y="112"/>
                  <a:pt x="8" y="116"/>
                  <a:pt x="11" y="121"/>
                </a:cubicBezTo>
                <a:cubicBezTo>
                  <a:pt x="16" y="120"/>
                  <a:pt x="20" y="119"/>
                  <a:pt x="24" y="117"/>
                </a:cubicBezTo>
                <a:cubicBezTo>
                  <a:pt x="37" y="113"/>
                  <a:pt x="49" y="109"/>
                  <a:pt x="62" y="112"/>
                </a:cubicBezTo>
                <a:cubicBezTo>
                  <a:pt x="67" y="114"/>
                  <a:pt x="70" y="112"/>
                  <a:pt x="73" y="107"/>
                </a:cubicBezTo>
                <a:moveTo>
                  <a:pt x="12" y="258"/>
                </a:moveTo>
                <a:cubicBezTo>
                  <a:pt x="16" y="257"/>
                  <a:pt x="20" y="255"/>
                  <a:pt x="25" y="254"/>
                </a:cubicBezTo>
                <a:cubicBezTo>
                  <a:pt x="37" y="250"/>
                  <a:pt x="49" y="246"/>
                  <a:pt x="62" y="250"/>
                </a:cubicBezTo>
                <a:cubicBezTo>
                  <a:pt x="67" y="251"/>
                  <a:pt x="70" y="249"/>
                  <a:pt x="74" y="244"/>
                </a:cubicBezTo>
                <a:cubicBezTo>
                  <a:pt x="73" y="243"/>
                  <a:pt x="72" y="243"/>
                  <a:pt x="71" y="242"/>
                </a:cubicBezTo>
                <a:cubicBezTo>
                  <a:pt x="51" y="237"/>
                  <a:pt x="31" y="242"/>
                  <a:pt x="13" y="249"/>
                </a:cubicBezTo>
                <a:cubicBezTo>
                  <a:pt x="9" y="250"/>
                  <a:pt x="8" y="253"/>
                  <a:pt x="12" y="258"/>
                </a:cubicBezTo>
                <a:moveTo>
                  <a:pt x="11" y="156"/>
                </a:moveTo>
                <a:cubicBezTo>
                  <a:pt x="15" y="155"/>
                  <a:pt x="20" y="153"/>
                  <a:pt x="24" y="152"/>
                </a:cubicBezTo>
                <a:cubicBezTo>
                  <a:pt x="37" y="148"/>
                  <a:pt x="49" y="144"/>
                  <a:pt x="62" y="147"/>
                </a:cubicBezTo>
                <a:cubicBezTo>
                  <a:pt x="67" y="149"/>
                  <a:pt x="70" y="147"/>
                  <a:pt x="73" y="142"/>
                </a:cubicBezTo>
                <a:cubicBezTo>
                  <a:pt x="72" y="141"/>
                  <a:pt x="71" y="140"/>
                  <a:pt x="71" y="140"/>
                </a:cubicBezTo>
                <a:cubicBezTo>
                  <a:pt x="69" y="139"/>
                  <a:pt x="68" y="139"/>
                  <a:pt x="66" y="139"/>
                </a:cubicBezTo>
                <a:cubicBezTo>
                  <a:pt x="49" y="137"/>
                  <a:pt x="31" y="139"/>
                  <a:pt x="14" y="145"/>
                </a:cubicBezTo>
                <a:cubicBezTo>
                  <a:pt x="11" y="147"/>
                  <a:pt x="8" y="149"/>
                  <a:pt x="11" y="156"/>
                </a:cubicBezTo>
                <a:moveTo>
                  <a:pt x="11" y="631"/>
                </a:moveTo>
                <a:cubicBezTo>
                  <a:pt x="16" y="629"/>
                  <a:pt x="20" y="628"/>
                  <a:pt x="25" y="626"/>
                </a:cubicBezTo>
                <a:cubicBezTo>
                  <a:pt x="37" y="623"/>
                  <a:pt x="49" y="618"/>
                  <a:pt x="62" y="622"/>
                </a:cubicBezTo>
                <a:cubicBezTo>
                  <a:pt x="67" y="623"/>
                  <a:pt x="70" y="621"/>
                  <a:pt x="74" y="617"/>
                </a:cubicBezTo>
                <a:cubicBezTo>
                  <a:pt x="71" y="616"/>
                  <a:pt x="70" y="614"/>
                  <a:pt x="68" y="614"/>
                </a:cubicBezTo>
                <a:cubicBezTo>
                  <a:pt x="49" y="611"/>
                  <a:pt x="31" y="614"/>
                  <a:pt x="14" y="620"/>
                </a:cubicBezTo>
                <a:cubicBezTo>
                  <a:pt x="10" y="622"/>
                  <a:pt x="8" y="625"/>
                  <a:pt x="11" y="631"/>
                </a:cubicBezTo>
                <a:moveTo>
                  <a:pt x="73" y="756"/>
                </a:moveTo>
                <a:cubicBezTo>
                  <a:pt x="72" y="755"/>
                  <a:pt x="70" y="754"/>
                  <a:pt x="69" y="753"/>
                </a:cubicBezTo>
                <a:cubicBezTo>
                  <a:pt x="50" y="750"/>
                  <a:pt x="31" y="754"/>
                  <a:pt x="14" y="760"/>
                </a:cubicBezTo>
                <a:cubicBezTo>
                  <a:pt x="10" y="761"/>
                  <a:pt x="8" y="764"/>
                  <a:pt x="11" y="770"/>
                </a:cubicBezTo>
                <a:cubicBezTo>
                  <a:pt x="16" y="769"/>
                  <a:pt x="20" y="767"/>
                  <a:pt x="25" y="766"/>
                </a:cubicBezTo>
                <a:cubicBezTo>
                  <a:pt x="37" y="762"/>
                  <a:pt x="49" y="758"/>
                  <a:pt x="62" y="761"/>
                </a:cubicBezTo>
                <a:cubicBezTo>
                  <a:pt x="67" y="763"/>
                  <a:pt x="70" y="761"/>
                  <a:pt x="73" y="756"/>
                </a:cubicBezTo>
                <a:moveTo>
                  <a:pt x="74" y="481"/>
                </a:moveTo>
                <a:cubicBezTo>
                  <a:pt x="73" y="481"/>
                  <a:pt x="72" y="480"/>
                  <a:pt x="71" y="480"/>
                </a:cubicBezTo>
                <a:cubicBezTo>
                  <a:pt x="51" y="475"/>
                  <a:pt x="31" y="479"/>
                  <a:pt x="13" y="486"/>
                </a:cubicBezTo>
                <a:cubicBezTo>
                  <a:pt x="9" y="487"/>
                  <a:pt x="8" y="491"/>
                  <a:pt x="11" y="495"/>
                </a:cubicBezTo>
                <a:cubicBezTo>
                  <a:pt x="16" y="494"/>
                  <a:pt x="20" y="493"/>
                  <a:pt x="25" y="491"/>
                </a:cubicBezTo>
                <a:cubicBezTo>
                  <a:pt x="37" y="488"/>
                  <a:pt x="49" y="483"/>
                  <a:pt x="62" y="487"/>
                </a:cubicBezTo>
                <a:cubicBezTo>
                  <a:pt x="67" y="488"/>
                  <a:pt x="70" y="486"/>
                  <a:pt x="74" y="481"/>
                </a:cubicBezTo>
                <a:moveTo>
                  <a:pt x="11" y="907"/>
                </a:moveTo>
                <a:cubicBezTo>
                  <a:pt x="16" y="906"/>
                  <a:pt x="20" y="904"/>
                  <a:pt x="25" y="903"/>
                </a:cubicBezTo>
                <a:cubicBezTo>
                  <a:pt x="37" y="899"/>
                  <a:pt x="49" y="895"/>
                  <a:pt x="62" y="898"/>
                </a:cubicBezTo>
                <a:cubicBezTo>
                  <a:pt x="67" y="900"/>
                  <a:pt x="70" y="898"/>
                  <a:pt x="74" y="893"/>
                </a:cubicBezTo>
                <a:cubicBezTo>
                  <a:pt x="71" y="892"/>
                  <a:pt x="70" y="890"/>
                  <a:pt x="68" y="890"/>
                </a:cubicBezTo>
                <a:cubicBezTo>
                  <a:pt x="49" y="887"/>
                  <a:pt x="31" y="891"/>
                  <a:pt x="14" y="897"/>
                </a:cubicBezTo>
                <a:cubicBezTo>
                  <a:pt x="10" y="898"/>
                  <a:pt x="8" y="901"/>
                  <a:pt x="11" y="907"/>
                </a:cubicBezTo>
                <a:moveTo>
                  <a:pt x="11" y="363"/>
                </a:moveTo>
                <a:cubicBezTo>
                  <a:pt x="15" y="361"/>
                  <a:pt x="20" y="360"/>
                  <a:pt x="24" y="359"/>
                </a:cubicBezTo>
                <a:cubicBezTo>
                  <a:pt x="37" y="355"/>
                  <a:pt x="49" y="351"/>
                  <a:pt x="62" y="354"/>
                </a:cubicBezTo>
                <a:cubicBezTo>
                  <a:pt x="67" y="355"/>
                  <a:pt x="70" y="353"/>
                  <a:pt x="73" y="349"/>
                </a:cubicBezTo>
                <a:cubicBezTo>
                  <a:pt x="72" y="348"/>
                  <a:pt x="71" y="347"/>
                  <a:pt x="71" y="347"/>
                </a:cubicBezTo>
                <a:cubicBezTo>
                  <a:pt x="69" y="346"/>
                  <a:pt x="68" y="346"/>
                  <a:pt x="66" y="345"/>
                </a:cubicBezTo>
                <a:cubicBezTo>
                  <a:pt x="49" y="343"/>
                  <a:pt x="31" y="346"/>
                  <a:pt x="14" y="352"/>
                </a:cubicBezTo>
                <a:cubicBezTo>
                  <a:pt x="11" y="353"/>
                  <a:pt x="8" y="356"/>
                  <a:pt x="11" y="363"/>
                </a:cubicBezTo>
                <a:moveTo>
                  <a:pt x="11" y="804"/>
                </a:moveTo>
                <a:cubicBezTo>
                  <a:pt x="15" y="803"/>
                  <a:pt x="19" y="802"/>
                  <a:pt x="23" y="800"/>
                </a:cubicBezTo>
                <a:cubicBezTo>
                  <a:pt x="36" y="796"/>
                  <a:pt x="49" y="792"/>
                  <a:pt x="62" y="795"/>
                </a:cubicBezTo>
                <a:cubicBezTo>
                  <a:pt x="67" y="796"/>
                  <a:pt x="71" y="794"/>
                  <a:pt x="73" y="790"/>
                </a:cubicBezTo>
                <a:cubicBezTo>
                  <a:pt x="71" y="789"/>
                  <a:pt x="70" y="787"/>
                  <a:pt x="68" y="787"/>
                </a:cubicBezTo>
                <a:cubicBezTo>
                  <a:pt x="50" y="783"/>
                  <a:pt x="32" y="788"/>
                  <a:pt x="14" y="793"/>
                </a:cubicBezTo>
                <a:cubicBezTo>
                  <a:pt x="10" y="795"/>
                  <a:pt x="8" y="797"/>
                  <a:pt x="11" y="804"/>
                </a:cubicBezTo>
                <a:moveTo>
                  <a:pt x="11" y="839"/>
                </a:moveTo>
                <a:cubicBezTo>
                  <a:pt x="16" y="837"/>
                  <a:pt x="20" y="836"/>
                  <a:pt x="25" y="834"/>
                </a:cubicBezTo>
                <a:cubicBezTo>
                  <a:pt x="37" y="830"/>
                  <a:pt x="49" y="827"/>
                  <a:pt x="62" y="830"/>
                </a:cubicBezTo>
                <a:cubicBezTo>
                  <a:pt x="66" y="831"/>
                  <a:pt x="71" y="830"/>
                  <a:pt x="73" y="825"/>
                </a:cubicBezTo>
                <a:cubicBezTo>
                  <a:pt x="72" y="824"/>
                  <a:pt x="71" y="823"/>
                  <a:pt x="70" y="822"/>
                </a:cubicBezTo>
                <a:cubicBezTo>
                  <a:pt x="51" y="818"/>
                  <a:pt x="32" y="822"/>
                  <a:pt x="14" y="828"/>
                </a:cubicBezTo>
                <a:cubicBezTo>
                  <a:pt x="10" y="830"/>
                  <a:pt x="8" y="833"/>
                  <a:pt x="11" y="839"/>
                </a:cubicBezTo>
                <a:moveTo>
                  <a:pt x="74" y="210"/>
                </a:moveTo>
                <a:cubicBezTo>
                  <a:pt x="71" y="209"/>
                  <a:pt x="69" y="208"/>
                  <a:pt x="67" y="208"/>
                </a:cubicBezTo>
                <a:cubicBezTo>
                  <a:pt x="49" y="204"/>
                  <a:pt x="32" y="209"/>
                  <a:pt x="15" y="214"/>
                </a:cubicBezTo>
                <a:cubicBezTo>
                  <a:pt x="14" y="214"/>
                  <a:pt x="13" y="215"/>
                  <a:pt x="12" y="215"/>
                </a:cubicBezTo>
                <a:cubicBezTo>
                  <a:pt x="9" y="218"/>
                  <a:pt x="8" y="220"/>
                  <a:pt x="12" y="224"/>
                </a:cubicBezTo>
                <a:cubicBezTo>
                  <a:pt x="16" y="223"/>
                  <a:pt x="20" y="222"/>
                  <a:pt x="24" y="220"/>
                </a:cubicBezTo>
                <a:cubicBezTo>
                  <a:pt x="37" y="216"/>
                  <a:pt x="49" y="213"/>
                  <a:pt x="61" y="215"/>
                </a:cubicBezTo>
                <a:cubicBezTo>
                  <a:pt x="66" y="217"/>
                  <a:pt x="70" y="215"/>
                  <a:pt x="74" y="210"/>
                </a:cubicBezTo>
                <a:moveTo>
                  <a:pt x="73" y="74"/>
                </a:moveTo>
                <a:cubicBezTo>
                  <a:pt x="72" y="73"/>
                  <a:pt x="72" y="72"/>
                  <a:pt x="71" y="72"/>
                </a:cubicBezTo>
                <a:cubicBezTo>
                  <a:pt x="70" y="71"/>
                  <a:pt x="68" y="71"/>
                  <a:pt x="66" y="70"/>
                </a:cubicBezTo>
                <a:cubicBezTo>
                  <a:pt x="50" y="67"/>
                  <a:pt x="34" y="71"/>
                  <a:pt x="18" y="75"/>
                </a:cubicBezTo>
                <a:cubicBezTo>
                  <a:pt x="16" y="76"/>
                  <a:pt x="14" y="77"/>
                  <a:pt x="12" y="78"/>
                </a:cubicBezTo>
                <a:cubicBezTo>
                  <a:pt x="9" y="80"/>
                  <a:pt x="8" y="83"/>
                  <a:pt x="11" y="87"/>
                </a:cubicBezTo>
                <a:cubicBezTo>
                  <a:pt x="15" y="86"/>
                  <a:pt x="19" y="85"/>
                  <a:pt x="23" y="84"/>
                </a:cubicBezTo>
                <a:cubicBezTo>
                  <a:pt x="36" y="79"/>
                  <a:pt x="48" y="75"/>
                  <a:pt x="62" y="78"/>
                </a:cubicBezTo>
                <a:cubicBezTo>
                  <a:pt x="67" y="79"/>
                  <a:pt x="70" y="78"/>
                  <a:pt x="73" y="74"/>
                </a:cubicBezTo>
                <a:moveTo>
                  <a:pt x="11" y="53"/>
                </a:moveTo>
                <a:cubicBezTo>
                  <a:pt x="16" y="51"/>
                  <a:pt x="20" y="50"/>
                  <a:pt x="25" y="48"/>
                </a:cubicBezTo>
                <a:cubicBezTo>
                  <a:pt x="37" y="45"/>
                  <a:pt x="49" y="41"/>
                  <a:pt x="62" y="43"/>
                </a:cubicBezTo>
                <a:cubicBezTo>
                  <a:pt x="66" y="45"/>
                  <a:pt x="71" y="44"/>
                  <a:pt x="73" y="39"/>
                </a:cubicBezTo>
                <a:cubicBezTo>
                  <a:pt x="72" y="38"/>
                  <a:pt x="72" y="38"/>
                  <a:pt x="72" y="37"/>
                </a:cubicBezTo>
                <a:cubicBezTo>
                  <a:pt x="51" y="30"/>
                  <a:pt x="32" y="36"/>
                  <a:pt x="13" y="43"/>
                </a:cubicBezTo>
                <a:cubicBezTo>
                  <a:pt x="10" y="44"/>
                  <a:pt x="8" y="47"/>
                  <a:pt x="11" y="53"/>
                </a:cubicBezTo>
                <a:moveTo>
                  <a:pt x="11" y="529"/>
                </a:moveTo>
                <a:cubicBezTo>
                  <a:pt x="16" y="528"/>
                  <a:pt x="20" y="527"/>
                  <a:pt x="24" y="526"/>
                </a:cubicBezTo>
                <a:cubicBezTo>
                  <a:pt x="36" y="521"/>
                  <a:pt x="48" y="517"/>
                  <a:pt x="62" y="520"/>
                </a:cubicBezTo>
                <a:cubicBezTo>
                  <a:pt x="66" y="521"/>
                  <a:pt x="70" y="520"/>
                  <a:pt x="74" y="516"/>
                </a:cubicBezTo>
                <a:cubicBezTo>
                  <a:pt x="72" y="515"/>
                  <a:pt x="70" y="513"/>
                  <a:pt x="69" y="513"/>
                </a:cubicBezTo>
                <a:cubicBezTo>
                  <a:pt x="50" y="509"/>
                  <a:pt x="32" y="513"/>
                  <a:pt x="14" y="519"/>
                </a:cubicBezTo>
                <a:cubicBezTo>
                  <a:pt x="10" y="520"/>
                  <a:pt x="8" y="524"/>
                  <a:pt x="11" y="529"/>
                </a:cubicBezTo>
                <a:moveTo>
                  <a:pt x="74" y="176"/>
                </a:moveTo>
                <a:cubicBezTo>
                  <a:pt x="71" y="174"/>
                  <a:pt x="69" y="173"/>
                  <a:pt x="67" y="173"/>
                </a:cubicBezTo>
                <a:cubicBezTo>
                  <a:pt x="49" y="170"/>
                  <a:pt x="31" y="174"/>
                  <a:pt x="15" y="179"/>
                </a:cubicBezTo>
                <a:cubicBezTo>
                  <a:pt x="13" y="179"/>
                  <a:pt x="12" y="180"/>
                  <a:pt x="12" y="181"/>
                </a:cubicBezTo>
                <a:cubicBezTo>
                  <a:pt x="9" y="183"/>
                  <a:pt x="8" y="186"/>
                  <a:pt x="12" y="190"/>
                </a:cubicBezTo>
                <a:cubicBezTo>
                  <a:pt x="16" y="188"/>
                  <a:pt x="20" y="187"/>
                  <a:pt x="24" y="186"/>
                </a:cubicBezTo>
                <a:cubicBezTo>
                  <a:pt x="36" y="182"/>
                  <a:pt x="49" y="178"/>
                  <a:pt x="62" y="181"/>
                </a:cubicBezTo>
                <a:cubicBezTo>
                  <a:pt x="66" y="182"/>
                  <a:pt x="70" y="180"/>
                  <a:pt x="74" y="176"/>
                </a:cubicBezTo>
                <a:moveTo>
                  <a:pt x="9" y="938"/>
                </a:moveTo>
                <a:cubicBezTo>
                  <a:pt x="9" y="939"/>
                  <a:pt x="10" y="940"/>
                  <a:pt x="11" y="941"/>
                </a:cubicBezTo>
                <a:cubicBezTo>
                  <a:pt x="15" y="940"/>
                  <a:pt x="19" y="939"/>
                  <a:pt x="23" y="937"/>
                </a:cubicBezTo>
                <a:cubicBezTo>
                  <a:pt x="36" y="933"/>
                  <a:pt x="48" y="929"/>
                  <a:pt x="62" y="932"/>
                </a:cubicBezTo>
                <a:cubicBezTo>
                  <a:pt x="67" y="933"/>
                  <a:pt x="70" y="932"/>
                  <a:pt x="74" y="927"/>
                </a:cubicBezTo>
                <a:cubicBezTo>
                  <a:pt x="72" y="926"/>
                  <a:pt x="72" y="925"/>
                  <a:pt x="71" y="925"/>
                </a:cubicBezTo>
                <a:cubicBezTo>
                  <a:pt x="51" y="920"/>
                  <a:pt x="32" y="925"/>
                  <a:pt x="13" y="931"/>
                </a:cubicBezTo>
                <a:cubicBezTo>
                  <a:pt x="11" y="932"/>
                  <a:pt x="10" y="935"/>
                  <a:pt x="9" y="938"/>
                </a:cubicBezTo>
                <a:moveTo>
                  <a:pt x="11" y="397"/>
                </a:moveTo>
                <a:cubicBezTo>
                  <a:pt x="16" y="395"/>
                  <a:pt x="20" y="394"/>
                  <a:pt x="24" y="393"/>
                </a:cubicBezTo>
                <a:cubicBezTo>
                  <a:pt x="36" y="389"/>
                  <a:pt x="48" y="385"/>
                  <a:pt x="61" y="387"/>
                </a:cubicBezTo>
                <a:cubicBezTo>
                  <a:pt x="66" y="389"/>
                  <a:pt x="70" y="388"/>
                  <a:pt x="73" y="383"/>
                </a:cubicBezTo>
                <a:cubicBezTo>
                  <a:pt x="72" y="382"/>
                  <a:pt x="72" y="381"/>
                  <a:pt x="71" y="381"/>
                </a:cubicBezTo>
                <a:cubicBezTo>
                  <a:pt x="51" y="375"/>
                  <a:pt x="32" y="380"/>
                  <a:pt x="13" y="387"/>
                </a:cubicBezTo>
                <a:cubicBezTo>
                  <a:pt x="10" y="388"/>
                  <a:pt x="8" y="391"/>
                  <a:pt x="11" y="397"/>
                </a:cubicBezTo>
                <a:moveTo>
                  <a:pt x="74" y="962"/>
                </a:moveTo>
                <a:cubicBezTo>
                  <a:pt x="71" y="961"/>
                  <a:pt x="69" y="959"/>
                  <a:pt x="67" y="959"/>
                </a:cubicBezTo>
                <a:cubicBezTo>
                  <a:pt x="49" y="956"/>
                  <a:pt x="32" y="960"/>
                  <a:pt x="15" y="965"/>
                </a:cubicBezTo>
                <a:cubicBezTo>
                  <a:pt x="14" y="965"/>
                  <a:pt x="12" y="966"/>
                  <a:pt x="12" y="967"/>
                </a:cubicBezTo>
                <a:cubicBezTo>
                  <a:pt x="9" y="969"/>
                  <a:pt x="8" y="972"/>
                  <a:pt x="12" y="976"/>
                </a:cubicBezTo>
                <a:cubicBezTo>
                  <a:pt x="16" y="974"/>
                  <a:pt x="20" y="973"/>
                  <a:pt x="24" y="972"/>
                </a:cubicBezTo>
                <a:cubicBezTo>
                  <a:pt x="36" y="968"/>
                  <a:pt x="48" y="964"/>
                  <a:pt x="62" y="967"/>
                </a:cubicBezTo>
                <a:cubicBezTo>
                  <a:pt x="66" y="968"/>
                  <a:pt x="70" y="967"/>
                  <a:pt x="74" y="962"/>
                </a:cubicBezTo>
                <a:moveTo>
                  <a:pt x="11" y="699"/>
                </a:moveTo>
                <a:cubicBezTo>
                  <a:pt x="15" y="698"/>
                  <a:pt x="19" y="697"/>
                  <a:pt x="23" y="696"/>
                </a:cubicBezTo>
                <a:cubicBezTo>
                  <a:pt x="36" y="691"/>
                  <a:pt x="48" y="687"/>
                  <a:pt x="62" y="690"/>
                </a:cubicBezTo>
                <a:cubicBezTo>
                  <a:pt x="67" y="691"/>
                  <a:pt x="70" y="690"/>
                  <a:pt x="74" y="685"/>
                </a:cubicBezTo>
                <a:cubicBezTo>
                  <a:pt x="71" y="684"/>
                  <a:pt x="69" y="683"/>
                  <a:pt x="66" y="682"/>
                </a:cubicBezTo>
                <a:cubicBezTo>
                  <a:pt x="50" y="679"/>
                  <a:pt x="34" y="683"/>
                  <a:pt x="18" y="687"/>
                </a:cubicBezTo>
                <a:cubicBezTo>
                  <a:pt x="16" y="688"/>
                  <a:pt x="14" y="688"/>
                  <a:pt x="12" y="690"/>
                </a:cubicBezTo>
                <a:cubicBezTo>
                  <a:pt x="9" y="692"/>
                  <a:pt x="8" y="694"/>
                  <a:pt x="11" y="699"/>
                </a:cubicBezTo>
                <a:moveTo>
                  <a:pt x="11" y="664"/>
                </a:moveTo>
                <a:cubicBezTo>
                  <a:pt x="16" y="663"/>
                  <a:pt x="20" y="662"/>
                  <a:pt x="24" y="661"/>
                </a:cubicBezTo>
                <a:cubicBezTo>
                  <a:pt x="36" y="656"/>
                  <a:pt x="48" y="652"/>
                  <a:pt x="62" y="655"/>
                </a:cubicBezTo>
                <a:cubicBezTo>
                  <a:pt x="66" y="656"/>
                  <a:pt x="70" y="655"/>
                  <a:pt x="74" y="651"/>
                </a:cubicBezTo>
                <a:cubicBezTo>
                  <a:pt x="72" y="650"/>
                  <a:pt x="70" y="648"/>
                  <a:pt x="69" y="648"/>
                </a:cubicBezTo>
                <a:cubicBezTo>
                  <a:pt x="50" y="644"/>
                  <a:pt x="32" y="648"/>
                  <a:pt x="14" y="654"/>
                </a:cubicBezTo>
                <a:cubicBezTo>
                  <a:pt x="10" y="655"/>
                  <a:pt x="8" y="659"/>
                  <a:pt x="11" y="664"/>
                </a:cubicBezTo>
                <a:moveTo>
                  <a:pt x="74" y="550"/>
                </a:moveTo>
                <a:cubicBezTo>
                  <a:pt x="71" y="549"/>
                  <a:pt x="69" y="548"/>
                  <a:pt x="66" y="547"/>
                </a:cubicBezTo>
                <a:cubicBezTo>
                  <a:pt x="49" y="544"/>
                  <a:pt x="33" y="548"/>
                  <a:pt x="16" y="553"/>
                </a:cubicBezTo>
                <a:cubicBezTo>
                  <a:pt x="15" y="553"/>
                  <a:pt x="13" y="554"/>
                  <a:pt x="12" y="555"/>
                </a:cubicBezTo>
                <a:cubicBezTo>
                  <a:pt x="9" y="557"/>
                  <a:pt x="8" y="560"/>
                  <a:pt x="12" y="564"/>
                </a:cubicBezTo>
                <a:cubicBezTo>
                  <a:pt x="15" y="563"/>
                  <a:pt x="19" y="562"/>
                  <a:pt x="23" y="561"/>
                </a:cubicBezTo>
                <a:cubicBezTo>
                  <a:pt x="36" y="555"/>
                  <a:pt x="48" y="551"/>
                  <a:pt x="62" y="555"/>
                </a:cubicBezTo>
                <a:cubicBezTo>
                  <a:pt x="66" y="556"/>
                  <a:pt x="70" y="555"/>
                  <a:pt x="74" y="550"/>
                </a:cubicBezTo>
                <a:moveTo>
                  <a:pt x="11" y="431"/>
                </a:moveTo>
                <a:cubicBezTo>
                  <a:pt x="22" y="429"/>
                  <a:pt x="33" y="425"/>
                  <a:pt x="41" y="420"/>
                </a:cubicBezTo>
                <a:cubicBezTo>
                  <a:pt x="52" y="418"/>
                  <a:pt x="63" y="427"/>
                  <a:pt x="75" y="417"/>
                </a:cubicBezTo>
                <a:cubicBezTo>
                  <a:pt x="71" y="416"/>
                  <a:pt x="69" y="415"/>
                  <a:pt x="66" y="414"/>
                </a:cubicBezTo>
                <a:cubicBezTo>
                  <a:pt x="50" y="411"/>
                  <a:pt x="34" y="416"/>
                  <a:pt x="18" y="419"/>
                </a:cubicBezTo>
                <a:cubicBezTo>
                  <a:pt x="16" y="420"/>
                  <a:pt x="14" y="421"/>
                  <a:pt x="12" y="422"/>
                </a:cubicBezTo>
                <a:cubicBezTo>
                  <a:pt x="9" y="424"/>
                  <a:pt x="8" y="427"/>
                  <a:pt x="11" y="431"/>
                </a:cubicBezTo>
              </a:path>
            </a:pathLst>
          </a:custGeom>
          <a:solidFill>
            <a:srgbClr val="4B2410"/>
          </a:solidFill>
          <a:ln>
            <a:noFill/>
          </a:ln>
        </p:spPr>
        <p:txBody>
          <a:bodyPr vert="horz" wrap="square" lIns="91440" tIns="45720" rIns="91440" bIns="45720" numCol="1" anchor="t" anchorCtr="0" compatLnSpc="1"/>
          <a:lstStyle/>
          <a:p>
            <a:endParaRPr lang="zh-CN" altLang="en-US"/>
          </a:p>
        </p:txBody>
      </p:sp>
      <p:sp>
        <p:nvSpPr>
          <p:cNvPr id="70" name="Freeform 8"/>
          <p:cNvSpPr/>
          <p:nvPr/>
        </p:nvSpPr>
        <p:spPr bwMode="auto">
          <a:xfrm>
            <a:off x="3365818" y="5395381"/>
            <a:ext cx="960438" cy="57150"/>
          </a:xfrm>
          <a:custGeom>
            <a:avLst/>
            <a:gdLst>
              <a:gd name="T0" fmla="*/ 255 w 255"/>
              <a:gd name="T1" fmla="*/ 0 h 15"/>
              <a:gd name="T2" fmla="*/ 215 w 255"/>
              <a:gd name="T3" fmla="*/ 11 h 15"/>
              <a:gd name="T4" fmla="*/ 27 w 255"/>
              <a:gd name="T5" fmla="*/ 13 h 15"/>
              <a:gd name="T6" fmla="*/ 8 w 255"/>
              <a:gd name="T7" fmla="*/ 13 h 15"/>
              <a:gd name="T8" fmla="*/ 0 w 255"/>
              <a:gd name="T9" fmla="*/ 10 h 15"/>
              <a:gd name="T10" fmla="*/ 4 w 255"/>
              <a:gd name="T11" fmla="*/ 8 h 15"/>
              <a:gd name="T12" fmla="*/ 53 w 255"/>
              <a:gd name="T13" fmla="*/ 7 h 15"/>
              <a:gd name="T14" fmla="*/ 115 w 255"/>
              <a:gd name="T15" fmla="*/ 9 h 15"/>
              <a:gd name="T16" fmla="*/ 140 w 255"/>
              <a:gd name="T17" fmla="*/ 8 h 15"/>
              <a:gd name="T18" fmla="*/ 195 w 255"/>
              <a:gd name="T19" fmla="*/ 7 h 15"/>
              <a:gd name="T20" fmla="*/ 244 w 255"/>
              <a:gd name="T21" fmla="*/ 2 h 15"/>
              <a:gd name="T22" fmla="*/ 255 w 255"/>
              <a:gd name="T2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15">
                <a:moveTo>
                  <a:pt x="255" y="0"/>
                </a:moveTo>
                <a:cubicBezTo>
                  <a:pt x="242" y="7"/>
                  <a:pt x="229" y="10"/>
                  <a:pt x="215" y="11"/>
                </a:cubicBezTo>
                <a:cubicBezTo>
                  <a:pt x="152" y="14"/>
                  <a:pt x="89" y="15"/>
                  <a:pt x="27" y="13"/>
                </a:cubicBezTo>
                <a:cubicBezTo>
                  <a:pt x="21" y="13"/>
                  <a:pt x="14" y="13"/>
                  <a:pt x="8" y="13"/>
                </a:cubicBezTo>
                <a:cubicBezTo>
                  <a:pt x="6" y="13"/>
                  <a:pt x="3" y="12"/>
                  <a:pt x="0" y="10"/>
                </a:cubicBezTo>
                <a:cubicBezTo>
                  <a:pt x="1" y="9"/>
                  <a:pt x="3" y="8"/>
                  <a:pt x="4" y="8"/>
                </a:cubicBezTo>
                <a:cubicBezTo>
                  <a:pt x="20" y="8"/>
                  <a:pt x="37" y="7"/>
                  <a:pt x="53" y="7"/>
                </a:cubicBezTo>
                <a:cubicBezTo>
                  <a:pt x="73" y="8"/>
                  <a:pt x="94" y="9"/>
                  <a:pt x="115" y="9"/>
                </a:cubicBezTo>
                <a:cubicBezTo>
                  <a:pt x="123" y="9"/>
                  <a:pt x="131" y="8"/>
                  <a:pt x="140" y="8"/>
                </a:cubicBezTo>
                <a:cubicBezTo>
                  <a:pt x="158" y="8"/>
                  <a:pt x="177" y="7"/>
                  <a:pt x="195" y="7"/>
                </a:cubicBezTo>
                <a:cubicBezTo>
                  <a:pt x="212" y="8"/>
                  <a:pt x="228" y="6"/>
                  <a:pt x="244" y="2"/>
                </a:cubicBezTo>
                <a:cubicBezTo>
                  <a:pt x="247" y="1"/>
                  <a:pt x="251" y="1"/>
                  <a:pt x="255"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9"/>
          <p:cNvSpPr/>
          <p:nvPr/>
        </p:nvSpPr>
        <p:spPr bwMode="auto">
          <a:xfrm>
            <a:off x="4461193" y="2001306"/>
            <a:ext cx="46038" cy="719138"/>
          </a:xfrm>
          <a:custGeom>
            <a:avLst/>
            <a:gdLst>
              <a:gd name="T0" fmla="*/ 11 w 12"/>
              <a:gd name="T1" fmla="*/ 0 h 191"/>
              <a:gd name="T2" fmla="*/ 12 w 12"/>
              <a:gd name="T3" fmla="*/ 11 h 191"/>
              <a:gd name="T4" fmla="*/ 10 w 12"/>
              <a:gd name="T5" fmla="*/ 60 h 191"/>
              <a:gd name="T6" fmla="*/ 9 w 12"/>
              <a:gd name="T7" fmla="*/ 116 h 191"/>
              <a:gd name="T8" fmla="*/ 9 w 12"/>
              <a:gd name="T9" fmla="*/ 148 h 191"/>
              <a:gd name="T10" fmla="*/ 10 w 12"/>
              <a:gd name="T11" fmla="*/ 179 h 191"/>
              <a:gd name="T12" fmla="*/ 9 w 12"/>
              <a:gd name="T13" fmla="*/ 191 h 191"/>
              <a:gd name="T14" fmla="*/ 2 w 12"/>
              <a:gd name="T15" fmla="*/ 95 h 191"/>
              <a:gd name="T16" fmla="*/ 8 w 12"/>
              <a:gd name="T17" fmla="*/ 0 h 191"/>
              <a:gd name="T18" fmla="*/ 11 w 12"/>
              <a:gd name="T19"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91">
                <a:moveTo>
                  <a:pt x="11" y="0"/>
                </a:moveTo>
                <a:cubicBezTo>
                  <a:pt x="11" y="4"/>
                  <a:pt x="12" y="7"/>
                  <a:pt x="12" y="11"/>
                </a:cubicBezTo>
                <a:cubicBezTo>
                  <a:pt x="11" y="27"/>
                  <a:pt x="10" y="44"/>
                  <a:pt x="10" y="60"/>
                </a:cubicBezTo>
                <a:cubicBezTo>
                  <a:pt x="9" y="79"/>
                  <a:pt x="9" y="98"/>
                  <a:pt x="9" y="116"/>
                </a:cubicBezTo>
                <a:cubicBezTo>
                  <a:pt x="9" y="127"/>
                  <a:pt x="9" y="137"/>
                  <a:pt x="9" y="148"/>
                </a:cubicBezTo>
                <a:cubicBezTo>
                  <a:pt x="9" y="158"/>
                  <a:pt x="9" y="169"/>
                  <a:pt x="10" y="179"/>
                </a:cubicBezTo>
                <a:cubicBezTo>
                  <a:pt x="10" y="183"/>
                  <a:pt x="10" y="187"/>
                  <a:pt x="9" y="191"/>
                </a:cubicBezTo>
                <a:cubicBezTo>
                  <a:pt x="0" y="159"/>
                  <a:pt x="2" y="127"/>
                  <a:pt x="2" y="95"/>
                </a:cubicBezTo>
                <a:cubicBezTo>
                  <a:pt x="3" y="63"/>
                  <a:pt x="6" y="31"/>
                  <a:pt x="8" y="0"/>
                </a:cubicBezTo>
                <a:cubicBezTo>
                  <a:pt x="9" y="0"/>
                  <a:pt x="10" y="0"/>
                  <a:pt x="11"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0"/>
          <p:cNvSpPr/>
          <p:nvPr/>
        </p:nvSpPr>
        <p:spPr bwMode="auto">
          <a:xfrm>
            <a:off x="2203768" y="5425544"/>
            <a:ext cx="511175" cy="38100"/>
          </a:xfrm>
          <a:custGeom>
            <a:avLst/>
            <a:gdLst>
              <a:gd name="T0" fmla="*/ 0 w 136"/>
              <a:gd name="T1" fmla="*/ 9 h 10"/>
              <a:gd name="T2" fmla="*/ 136 w 136"/>
              <a:gd name="T3" fmla="*/ 5 h 10"/>
              <a:gd name="T4" fmla="*/ 136 w 136"/>
              <a:gd name="T5" fmla="*/ 6 h 10"/>
              <a:gd name="T6" fmla="*/ 135 w 136"/>
              <a:gd name="T7" fmla="*/ 6 h 10"/>
              <a:gd name="T8" fmla="*/ 115 w 136"/>
              <a:gd name="T9" fmla="*/ 8 h 10"/>
              <a:gd name="T10" fmla="*/ 7 w 136"/>
              <a:gd name="T11" fmla="*/ 10 h 10"/>
              <a:gd name="T12" fmla="*/ 0 w 136"/>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136" h="10">
                <a:moveTo>
                  <a:pt x="0" y="9"/>
                </a:moveTo>
                <a:cubicBezTo>
                  <a:pt x="14" y="3"/>
                  <a:pt x="122" y="0"/>
                  <a:pt x="136" y="5"/>
                </a:cubicBezTo>
                <a:cubicBezTo>
                  <a:pt x="136" y="5"/>
                  <a:pt x="136" y="5"/>
                  <a:pt x="136" y="6"/>
                </a:cubicBezTo>
                <a:cubicBezTo>
                  <a:pt x="136" y="6"/>
                  <a:pt x="136" y="6"/>
                  <a:pt x="135" y="6"/>
                </a:cubicBezTo>
                <a:cubicBezTo>
                  <a:pt x="129" y="7"/>
                  <a:pt x="122" y="8"/>
                  <a:pt x="115" y="8"/>
                </a:cubicBezTo>
                <a:cubicBezTo>
                  <a:pt x="79" y="9"/>
                  <a:pt x="43" y="10"/>
                  <a:pt x="7" y="10"/>
                </a:cubicBezTo>
                <a:cubicBezTo>
                  <a:pt x="5" y="10"/>
                  <a:pt x="3" y="9"/>
                  <a:pt x="0" y="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2"/>
          <p:cNvSpPr/>
          <p:nvPr/>
        </p:nvSpPr>
        <p:spPr bwMode="auto">
          <a:xfrm>
            <a:off x="4472305" y="2896656"/>
            <a:ext cx="30163" cy="447675"/>
          </a:xfrm>
          <a:custGeom>
            <a:avLst/>
            <a:gdLst>
              <a:gd name="T0" fmla="*/ 7 w 8"/>
              <a:gd name="T1" fmla="*/ 0 h 119"/>
              <a:gd name="T2" fmla="*/ 8 w 8"/>
              <a:gd name="T3" fmla="*/ 6 h 119"/>
              <a:gd name="T4" fmla="*/ 6 w 8"/>
              <a:gd name="T5" fmla="*/ 43 h 119"/>
              <a:gd name="T6" fmla="*/ 6 w 8"/>
              <a:gd name="T7" fmla="*/ 70 h 119"/>
              <a:gd name="T8" fmla="*/ 5 w 8"/>
              <a:gd name="T9" fmla="*/ 114 h 119"/>
              <a:gd name="T10" fmla="*/ 4 w 8"/>
              <a:gd name="T11" fmla="*/ 119 h 119"/>
              <a:gd name="T12" fmla="*/ 7 w 8"/>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8" h="119">
                <a:moveTo>
                  <a:pt x="7" y="0"/>
                </a:moveTo>
                <a:cubicBezTo>
                  <a:pt x="7" y="2"/>
                  <a:pt x="8" y="4"/>
                  <a:pt x="8" y="6"/>
                </a:cubicBezTo>
                <a:cubicBezTo>
                  <a:pt x="7" y="18"/>
                  <a:pt x="6" y="30"/>
                  <a:pt x="6" y="43"/>
                </a:cubicBezTo>
                <a:cubicBezTo>
                  <a:pt x="5" y="52"/>
                  <a:pt x="6" y="61"/>
                  <a:pt x="6" y="70"/>
                </a:cubicBezTo>
                <a:cubicBezTo>
                  <a:pt x="6" y="85"/>
                  <a:pt x="6" y="100"/>
                  <a:pt x="5" y="114"/>
                </a:cubicBezTo>
                <a:cubicBezTo>
                  <a:pt x="5" y="116"/>
                  <a:pt x="4" y="117"/>
                  <a:pt x="4" y="119"/>
                </a:cubicBezTo>
                <a:cubicBezTo>
                  <a:pt x="0" y="109"/>
                  <a:pt x="2" y="14"/>
                  <a:pt x="7"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5"/>
          <p:cNvSpPr/>
          <p:nvPr/>
        </p:nvSpPr>
        <p:spPr bwMode="auto">
          <a:xfrm>
            <a:off x="2127568" y="4007906"/>
            <a:ext cx="95250" cy="123825"/>
          </a:xfrm>
          <a:custGeom>
            <a:avLst/>
            <a:gdLst>
              <a:gd name="T0" fmla="*/ 2 w 25"/>
              <a:gd name="T1" fmla="*/ 33 h 33"/>
              <a:gd name="T2" fmla="*/ 25 w 25"/>
              <a:gd name="T3" fmla="*/ 0 h 33"/>
              <a:gd name="T4" fmla="*/ 2 w 25"/>
              <a:gd name="T5" fmla="*/ 33 h 33"/>
            </a:gdLst>
            <a:ahLst/>
            <a:cxnLst>
              <a:cxn ang="0">
                <a:pos x="T0" y="T1"/>
              </a:cxn>
              <a:cxn ang="0">
                <a:pos x="T2" y="T3"/>
              </a:cxn>
              <a:cxn ang="0">
                <a:pos x="T4" y="T5"/>
              </a:cxn>
            </a:cxnLst>
            <a:rect l="0" t="0" r="r" b="b"/>
            <a:pathLst>
              <a:path w="25" h="33">
                <a:moveTo>
                  <a:pt x="2" y="33"/>
                </a:moveTo>
                <a:cubicBezTo>
                  <a:pt x="0" y="21"/>
                  <a:pt x="10" y="6"/>
                  <a:pt x="25" y="0"/>
                </a:cubicBezTo>
                <a:cubicBezTo>
                  <a:pt x="16" y="12"/>
                  <a:pt x="9" y="22"/>
                  <a:pt x="2" y="3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6"/>
          <p:cNvSpPr/>
          <p:nvPr/>
        </p:nvSpPr>
        <p:spPr bwMode="auto">
          <a:xfrm>
            <a:off x="2075180" y="3055406"/>
            <a:ext cx="101600" cy="123825"/>
          </a:xfrm>
          <a:custGeom>
            <a:avLst/>
            <a:gdLst>
              <a:gd name="T0" fmla="*/ 0 w 27"/>
              <a:gd name="T1" fmla="*/ 33 h 33"/>
              <a:gd name="T2" fmla="*/ 27 w 27"/>
              <a:gd name="T3" fmla="*/ 0 h 33"/>
              <a:gd name="T4" fmla="*/ 0 w 27"/>
              <a:gd name="T5" fmla="*/ 33 h 33"/>
            </a:gdLst>
            <a:ahLst/>
            <a:cxnLst>
              <a:cxn ang="0">
                <a:pos x="T0" y="T1"/>
              </a:cxn>
              <a:cxn ang="0">
                <a:pos x="T2" y="T3"/>
              </a:cxn>
              <a:cxn ang="0">
                <a:pos x="T4" y="T5"/>
              </a:cxn>
            </a:cxnLst>
            <a:rect l="0" t="0" r="r" b="b"/>
            <a:pathLst>
              <a:path w="27" h="33">
                <a:moveTo>
                  <a:pt x="0" y="33"/>
                </a:moveTo>
                <a:cubicBezTo>
                  <a:pt x="2" y="24"/>
                  <a:pt x="12" y="11"/>
                  <a:pt x="27" y="0"/>
                </a:cubicBezTo>
                <a:cubicBezTo>
                  <a:pt x="25" y="7"/>
                  <a:pt x="9" y="27"/>
                  <a:pt x="0" y="3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7"/>
          <p:cNvSpPr/>
          <p:nvPr/>
        </p:nvSpPr>
        <p:spPr bwMode="auto">
          <a:xfrm>
            <a:off x="2075180" y="2945869"/>
            <a:ext cx="98425" cy="131763"/>
          </a:xfrm>
          <a:custGeom>
            <a:avLst/>
            <a:gdLst>
              <a:gd name="T0" fmla="*/ 1 w 26"/>
              <a:gd name="T1" fmla="*/ 35 h 35"/>
              <a:gd name="T2" fmla="*/ 26 w 26"/>
              <a:gd name="T3" fmla="*/ 0 h 35"/>
              <a:gd name="T4" fmla="*/ 1 w 26"/>
              <a:gd name="T5" fmla="*/ 35 h 35"/>
            </a:gdLst>
            <a:ahLst/>
            <a:cxnLst>
              <a:cxn ang="0">
                <a:pos x="T0" y="T1"/>
              </a:cxn>
              <a:cxn ang="0">
                <a:pos x="T2" y="T3"/>
              </a:cxn>
              <a:cxn ang="0">
                <a:pos x="T4" y="T5"/>
              </a:cxn>
            </a:cxnLst>
            <a:rect l="0" t="0" r="r" b="b"/>
            <a:pathLst>
              <a:path w="26" h="35">
                <a:moveTo>
                  <a:pt x="1" y="35"/>
                </a:moveTo>
                <a:cubicBezTo>
                  <a:pt x="0" y="24"/>
                  <a:pt x="13" y="7"/>
                  <a:pt x="26" y="0"/>
                </a:cubicBezTo>
                <a:cubicBezTo>
                  <a:pt x="18" y="12"/>
                  <a:pt x="9" y="23"/>
                  <a:pt x="1" y="35"/>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8"/>
          <p:cNvSpPr/>
          <p:nvPr/>
        </p:nvSpPr>
        <p:spPr bwMode="auto">
          <a:xfrm>
            <a:off x="2075180" y="3171294"/>
            <a:ext cx="82550" cy="109538"/>
          </a:xfrm>
          <a:custGeom>
            <a:avLst/>
            <a:gdLst>
              <a:gd name="T0" fmla="*/ 0 w 22"/>
              <a:gd name="T1" fmla="*/ 29 h 29"/>
              <a:gd name="T2" fmla="*/ 22 w 22"/>
              <a:gd name="T3" fmla="*/ 0 h 29"/>
              <a:gd name="T4" fmla="*/ 0 w 22"/>
              <a:gd name="T5" fmla="*/ 29 h 29"/>
            </a:gdLst>
            <a:ahLst/>
            <a:cxnLst>
              <a:cxn ang="0">
                <a:pos x="T0" y="T1"/>
              </a:cxn>
              <a:cxn ang="0">
                <a:pos x="T2" y="T3"/>
              </a:cxn>
              <a:cxn ang="0">
                <a:pos x="T4" y="T5"/>
              </a:cxn>
            </a:cxnLst>
            <a:rect l="0" t="0" r="r" b="b"/>
            <a:pathLst>
              <a:path w="22" h="29">
                <a:moveTo>
                  <a:pt x="0" y="29"/>
                </a:moveTo>
                <a:cubicBezTo>
                  <a:pt x="2" y="19"/>
                  <a:pt x="8" y="11"/>
                  <a:pt x="22" y="0"/>
                </a:cubicBezTo>
                <a:cubicBezTo>
                  <a:pt x="22" y="6"/>
                  <a:pt x="12" y="20"/>
                  <a:pt x="0" y="2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9"/>
          <p:cNvSpPr/>
          <p:nvPr/>
        </p:nvSpPr>
        <p:spPr bwMode="auto">
          <a:xfrm>
            <a:off x="2086293" y="1979081"/>
            <a:ext cx="98425" cy="109538"/>
          </a:xfrm>
          <a:custGeom>
            <a:avLst/>
            <a:gdLst>
              <a:gd name="T0" fmla="*/ 0 w 26"/>
              <a:gd name="T1" fmla="*/ 29 h 29"/>
              <a:gd name="T2" fmla="*/ 26 w 26"/>
              <a:gd name="T3" fmla="*/ 0 h 29"/>
              <a:gd name="T4" fmla="*/ 0 w 26"/>
              <a:gd name="T5" fmla="*/ 29 h 29"/>
            </a:gdLst>
            <a:ahLst/>
            <a:cxnLst>
              <a:cxn ang="0">
                <a:pos x="T0" y="T1"/>
              </a:cxn>
              <a:cxn ang="0">
                <a:pos x="T2" y="T3"/>
              </a:cxn>
              <a:cxn ang="0">
                <a:pos x="T4" y="T5"/>
              </a:cxn>
            </a:cxnLst>
            <a:rect l="0" t="0" r="r" b="b"/>
            <a:pathLst>
              <a:path w="26" h="29">
                <a:moveTo>
                  <a:pt x="0" y="29"/>
                </a:moveTo>
                <a:cubicBezTo>
                  <a:pt x="3" y="17"/>
                  <a:pt x="16" y="3"/>
                  <a:pt x="26" y="0"/>
                </a:cubicBezTo>
                <a:cubicBezTo>
                  <a:pt x="24" y="6"/>
                  <a:pt x="13" y="18"/>
                  <a:pt x="0" y="2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20"/>
          <p:cNvSpPr/>
          <p:nvPr/>
        </p:nvSpPr>
        <p:spPr bwMode="auto">
          <a:xfrm>
            <a:off x="2797493" y="5428719"/>
            <a:ext cx="161925" cy="23813"/>
          </a:xfrm>
          <a:custGeom>
            <a:avLst/>
            <a:gdLst>
              <a:gd name="T0" fmla="*/ 43 w 43"/>
              <a:gd name="T1" fmla="*/ 6 h 6"/>
              <a:gd name="T2" fmla="*/ 0 w 43"/>
              <a:gd name="T3" fmla="*/ 6 h 6"/>
              <a:gd name="T4" fmla="*/ 43 w 43"/>
              <a:gd name="T5" fmla="*/ 6 h 6"/>
            </a:gdLst>
            <a:ahLst/>
            <a:cxnLst>
              <a:cxn ang="0">
                <a:pos x="T0" y="T1"/>
              </a:cxn>
              <a:cxn ang="0">
                <a:pos x="T2" y="T3"/>
              </a:cxn>
              <a:cxn ang="0">
                <a:pos x="T4" y="T5"/>
              </a:cxn>
            </a:cxnLst>
            <a:rect l="0" t="0" r="r" b="b"/>
            <a:pathLst>
              <a:path w="43" h="6">
                <a:moveTo>
                  <a:pt x="43" y="6"/>
                </a:moveTo>
                <a:cubicBezTo>
                  <a:pt x="0" y="6"/>
                  <a:pt x="0" y="6"/>
                  <a:pt x="0" y="6"/>
                </a:cubicBezTo>
                <a:cubicBezTo>
                  <a:pt x="14" y="0"/>
                  <a:pt x="36" y="0"/>
                  <a:pt x="43" y="6"/>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21"/>
          <p:cNvSpPr/>
          <p:nvPr/>
        </p:nvSpPr>
        <p:spPr bwMode="auto">
          <a:xfrm>
            <a:off x="2064068" y="4552419"/>
            <a:ext cx="57150" cy="128588"/>
          </a:xfrm>
          <a:custGeom>
            <a:avLst/>
            <a:gdLst>
              <a:gd name="T0" fmla="*/ 6 w 15"/>
              <a:gd name="T1" fmla="*/ 34 h 34"/>
              <a:gd name="T2" fmla="*/ 14 w 15"/>
              <a:gd name="T3" fmla="*/ 0 h 34"/>
              <a:gd name="T4" fmla="*/ 10 w 15"/>
              <a:gd name="T5" fmla="*/ 16 h 34"/>
              <a:gd name="T6" fmla="*/ 6 w 15"/>
              <a:gd name="T7" fmla="*/ 34 h 34"/>
            </a:gdLst>
            <a:ahLst/>
            <a:cxnLst>
              <a:cxn ang="0">
                <a:pos x="T0" y="T1"/>
              </a:cxn>
              <a:cxn ang="0">
                <a:pos x="T2" y="T3"/>
              </a:cxn>
              <a:cxn ang="0">
                <a:pos x="T4" y="T5"/>
              </a:cxn>
              <a:cxn ang="0">
                <a:pos x="T6" y="T7"/>
              </a:cxn>
            </a:cxnLst>
            <a:rect l="0" t="0" r="r" b="b"/>
            <a:pathLst>
              <a:path w="15" h="34">
                <a:moveTo>
                  <a:pt x="6" y="34"/>
                </a:moveTo>
                <a:cubicBezTo>
                  <a:pt x="0" y="23"/>
                  <a:pt x="3" y="10"/>
                  <a:pt x="14" y="0"/>
                </a:cubicBezTo>
                <a:cubicBezTo>
                  <a:pt x="15" y="7"/>
                  <a:pt x="11" y="11"/>
                  <a:pt x="10" y="16"/>
                </a:cubicBezTo>
                <a:cubicBezTo>
                  <a:pt x="8" y="22"/>
                  <a:pt x="7" y="27"/>
                  <a:pt x="6" y="3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2"/>
          <p:cNvSpPr/>
          <p:nvPr/>
        </p:nvSpPr>
        <p:spPr bwMode="auto">
          <a:xfrm>
            <a:off x="2533968" y="5238219"/>
            <a:ext cx="53975" cy="88900"/>
          </a:xfrm>
          <a:custGeom>
            <a:avLst/>
            <a:gdLst>
              <a:gd name="T0" fmla="*/ 14 w 14"/>
              <a:gd name="T1" fmla="*/ 0 h 24"/>
              <a:gd name="T2" fmla="*/ 0 w 14"/>
              <a:gd name="T3" fmla="*/ 24 h 24"/>
              <a:gd name="T4" fmla="*/ 14 w 14"/>
              <a:gd name="T5" fmla="*/ 0 h 24"/>
            </a:gdLst>
            <a:ahLst/>
            <a:cxnLst>
              <a:cxn ang="0">
                <a:pos x="T0" y="T1"/>
              </a:cxn>
              <a:cxn ang="0">
                <a:pos x="T2" y="T3"/>
              </a:cxn>
              <a:cxn ang="0">
                <a:pos x="T4" y="T5"/>
              </a:cxn>
            </a:cxnLst>
            <a:rect l="0" t="0" r="r" b="b"/>
            <a:pathLst>
              <a:path w="14" h="24">
                <a:moveTo>
                  <a:pt x="14" y="0"/>
                </a:moveTo>
                <a:cubicBezTo>
                  <a:pt x="13" y="10"/>
                  <a:pt x="6" y="16"/>
                  <a:pt x="0" y="24"/>
                </a:cubicBezTo>
                <a:cubicBezTo>
                  <a:pt x="0" y="16"/>
                  <a:pt x="4" y="9"/>
                  <a:pt x="14"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3"/>
          <p:cNvSpPr/>
          <p:nvPr/>
        </p:nvSpPr>
        <p:spPr bwMode="auto">
          <a:xfrm>
            <a:off x="2486343" y="5169956"/>
            <a:ext cx="55563" cy="98425"/>
          </a:xfrm>
          <a:custGeom>
            <a:avLst/>
            <a:gdLst>
              <a:gd name="T0" fmla="*/ 15 w 15"/>
              <a:gd name="T1" fmla="*/ 0 h 26"/>
              <a:gd name="T2" fmla="*/ 0 w 15"/>
              <a:gd name="T3" fmla="*/ 26 h 26"/>
              <a:gd name="T4" fmla="*/ 15 w 15"/>
              <a:gd name="T5" fmla="*/ 0 h 26"/>
            </a:gdLst>
            <a:ahLst/>
            <a:cxnLst>
              <a:cxn ang="0">
                <a:pos x="T0" y="T1"/>
              </a:cxn>
              <a:cxn ang="0">
                <a:pos x="T2" y="T3"/>
              </a:cxn>
              <a:cxn ang="0">
                <a:pos x="T4" y="T5"/>
              </a:cxn>
            </a:cxnLst>
            <a:rect l="0" t="0" r="r" b="b"/>
            <a:pathLst>
              <a:path w="15" h="26">
                <a:moveTo>
                  <a:pt x="15" y="0"/>
                </a:moveTo>
                <a:cubicBezTo>
                  <a:pt x="13" y="10"/>
                  <a:pt x="7" y="18"/>
                  <a:pt x="0" y="26"/>
                </a:cubicBezTo>
                <a:cubicBezTo>
                  <a:pt x="2" y="16"/>
                  <a:pt x="7" y="7"/>
                  <a:pt x="15"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
          <p:cNvSpPr/>
          <p:nvPr/>
        </p:nvSpPr>
        <p:spPr bwMode="auto">
          <a:xfrm>
            <a:off x="2091055" y="3272894"/>
            <a:ext cx="63500" cy="95250"/>
          </a:xfrm>
          <a:custGeom>
            <a:avLst/>
            <a:gdLst>
              <a:gd name="T0" fmla="*/ 0 w 17"/>
              <a:gd name="T1" fmla="*/ 24 h 25"/>
              <a:gd name="T2" fmla="*/ 14 w 17"/>
              <a:gd name="T3" fmla="*/ 0 h 25"/>
              <a:gd name="T4" fmla="*/ 17 w 17"/>
              <a:gd name="T5" fmla="*/ 2 h 25"/>
              <a:gd name="T6" fmla="*/ 2 w 17"/>
              <a:gd name="T7" fmla="*/ 25 h 25"/>
              <a:gd name="T8" fmla="*/ 0 w 17"/>
              <a:gd name="T9" fmla="*/ 24 h 25"/>
            </a:gdLst>
            <a:ahLst/>
            <a:cxnLst>
              <a:cxn ang="0">
                <a:pos x="T0" y="T1"/>
              </a:cxn>
              <a:cxn ang="0">
                <a:pos x="T2" y="T3"/>
              </a:cxn>
              <a:cxn ang="0">
                <a:pos x="T4" y="T5"/>
              </a:cxn>
              <a:cxn ang="0">
                <a:pos x="T6" y="T7"/>
              </a:cxn>
              <a:cxn ang="0">
                <a:pos x="T8" y="T9"/>
              </a:cxn>
            </a:cxnLst>
            <a:rect l="0" t="0" r="r" b="b"/>
            <a:pathLst>
              <a:path w="17" h="25">
                <a:moveTo>
                  <a:pt x="0" y="24"/>
                </a:moveTo>
                <a:cubicBezTo>
                  <a:pt x="2" y="14"/>
                  <a:pt x="8" y="7"/>
                  <a:pt x="14" y="0"/>
                </a:cubicBezTo>
                <a:cubicBezTo>
                  <a:pt x="15" y="1"/>
                  <a:pt x="16" y="1"/>
                  <a:pt x="17" y="2"/>
                </a:cubicBezTo>
                <a:cubicBezTo>
                  <a:pt x="12" y="9"/>
                  <a:pt x="7" y="17"/>
                  <a:pt x="2" y="25"/>
                </a:cubicBezTo>
                <a:cubicBezTo>
                  <a:pt x="1" y="25"/>
                  <a:pt x="0" y="24"/>
                  <a:pt x="0" y="2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25"/>
          <p:cNvSpPr/>
          <p:nvPr/>
        </p:nvSpPr>
        <p:spPr bwMode="auto">
          <a:xfrm>
            <a:off x="2102168" y="1907644"/>
            <a:ext cx="74613" cy="82550"/>
          </a:xfrm>
          <a:custGeom>
            <a:avLst/>
            <a:gdLst>
              <a:gd name="T0" fmla="*/ 0 w 20"/>
              <a:gd name="T1" fmla="*/ 20 h 22"/>
              <a:gd name="T2" fmla="*/ 18 w 20"/>
              <a:gd name="T3" fmla="*/ 0 h 22"/>
              <a:gd name="T4" fmla="*/ 20 w 20"/>
              <a:gd name="T5" fmla="*/ 2 h 22"/>
              <a:gd name="T6" fmla="*/ 3 w 20"/>
              <a:gd name="T7" fmla="*/ 22 h 22"/>
              <a:gd name="T8" fmla="*/ 0 w 20"/>
              <a:gd name="T9" fmla="*/ 20 h 22"/>
            </a:gdLst>
            <a:ahLst/>
            <a:cxnLst>
              <a:cxn ang="0">
                <a:pos x="T0" y="T1"/>
              </a:cxn>
              <a:cxn ang="0">
                <a:pos x="T2" y="T3"/>
              </a:cxn>
              <a:cxn ang="0">
                <a:pos x="T4" y="T5"/>
              </a:cxn>
              <a:cxn ang="0">
                <a:pos x="T6" y="T7"/>
              </a:cxn>
              <a:cxn ang="0">
                <a:pos x="T8" y="T9"/>
              </a:cxn>
            </a:cxnLst>
            <a:rect l="0" t="0" r="r" b="b"/>
            <a:pathLst>
              <a:path w="20" h="22">
                <a:moveTo>
                  <a:pt x="0" y="20"/>
                </a:moveTo>
                <a:cubicBezTo>
                  <a:pt x="5" y="12"/>
                  <a:pt x="11" y="6"/>
                  <a:pt x="18" y="0"/>
                </a:cubicBezTo>
                <a:cubicBezTo>
                  <a:pt x="19" y="0"/>
                  <a:pt x="19" y="1"/>
                  <a:pt x="20" y="2"/>
                </a:cubicBezTo>
                <a:cubicBezTo>
                  <a:pt x="14" y="8"/>
                  <a:pt x="8" y="15"/>
                  <a:pt x="3" y="22"/>
                </a:cubicBezTo>
                <a:cubicBezTo>
                  <a:pt x="2" y="22"/>
                  <a:pt x="1" y="21"/>
                  <a:pt x="0" y="2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28"/>
          <p:cNvSpPr/>
          <p:nvPr/>
        </p:nvSpPr>
        <p:spPr bwMode="auto">
          <a:xfrm>
            <a:off x="2067243" y="2102906"/>
            <a:ext cx="87313" cy="76200"/>
          </a:xfrm>
          <a:custGeom>
            <a:avLst/>
            <a:gdLst>
              <a:gd name="T0" fmla="*/ 0 w 23"/>
              <a:gd name="T1" fmla="*/ 19 h 20"/>
              <a:gd name="T2" fmla="*/ 21 w 23"/>
              <a:gd name="T3" fmla="*/ 0 h 20"/>
              <a:gd name="T4" fmla="*/ 23 w 23"/>
              <a:gd name="T5" fmla="*/ 2 h 20"/>
              <a:gd name="T6" fmla="*/ 2 w 23"/>
              <a:gd name="T7" fmla="*/ 20 h 20"/>
              <a:gd name="T8" fmla="*/ 0 w 23"/>
              <a:gd name="T9" fmla="*/ 19 h 20"/>
            </a:gdLst>
            <a:ahLst/>
            <a:cxnLst>
              <a:cxn ang="0">
                <a:pos x="T0" y="T1"/>
              </a:cxn>
              <a:cxn ang="0">
                <a:pos x="T2" y="T3"/>
              </a:cxn>
              <a:cxn ang="0">
                <a:pos x="T4" y="T5"/>
              </a:cxn>
              <a:cxn ang="0">
                <a:pos x="T6" y="T7"/>
              </a:cxn>
              <a:cxn ang="0">
                <a:pos x="T8" y="T9"/>
              </a:cxn>
            </a:cxnLst>
            <a:rect l="0" t="0" r="r" b="b"/>
            <a:pathLst>
              <a:path w="23" h="20">
                <a:moveTo>
                  <a:pt x="0" y="19"/>
                </a:moveTo>
                <a:cubicBezTo>
                  <a:pt x="5" y="10"/>
                  <a:pt x="14" y="5"/>
                  <a:pt x="21" y="0"/>
                </a:cubicBezTo>
                <a:cubicBezTo>
                  <a:pt x="22" y="0"/>
                  <a:pt x="22" y="1"/>
                  <a:pt x="23" y="2"/>
                </a:cubicBezTo>
                <a:cubicBezTo>
                  <a:pt x="16" y="8"/>
                  <a:pt x="9" y="14"/>
                  <a:pt x="2" y="20"/>
                </a:cubicBezTo>
                <a:cubicBezTo>
                  <a:pt x="2" y="20"/>
                  <a:pt x="1" y="19"/>
                  <a:pt x="0" y="1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29"/>
          <p:cNvSpPr/>
          <p:nvPr/>
        </p:nvSpPr>
        <p:spPr bwMode="auto">
          <a:xfrm>
            <a:off x="2132330" y="4247619"/>
            <a:ext cx="52388" cy="90488"/>
          </a:xfrm>
          <a:custGeom>
            <a:avLst/>
            <a:gdLst>
              <a:gd name="T0" fmla="*/ 14 w 14"/>
              <a:gd name="T1" fmla="*/ 1 h 24"/>
              <a:gd name="T2" fmla="*/ 2 w 14"/>
              <a:gd name="T3" fmla="*/ 24 h 24"/>
              <a:gd name="T4" fmla="*/ 0 w 14"/>
              <a:gd name="T5" fmla="*/ 23 h 24"/>
              <a:gd name="T6" fmla="*/ 12 w 14"/>
              <a:gd name="T7" fmla="*/ 0 h 24"/>
              <a:gd name="T8" fmla="*/ 14 w 14"/>
              <a:gd name="T9" fmla="*/ 1 h 24"/>
            </a:gdLst>
            <a:ahLst/>
            <a:cxnLst>
              <a:cxn ang="0">
                <a:pos x="T0" y="T1"/>
              </a:cxn>
              <a:cxn ang="0">
                <a:pos x="T2" y="T3"/>
              </a:cxn>
              <a:cxn ang="0">
                <a:pos x="T4" y="T5"/>
              </a:cxn>
              <a:cxn ang="0">
                <a:pos x="T6" y="T7"/>
              </a:cxn>
              <a:cxn ang="0">
                <a:pos x="T8" y="T9"/>
              </a:cxn>
            </a:cxnLst>
            <a:rect l="0" t="0" r="r" b="b"/>
            <a:pathLst>
              <a:path w="14" h="24">
                <a:moveTo>
                  <a:pt x="14" y="1"/>
                </a:moveTo>
                <a:cubicBezTo>
                  <a:pt x="10" y="9"/>
                  <a:pt x="6" y="17"/>
                  <a:pt x="2" y="24"/>
                </a:cubicBezTo>
                <a:cubicBezTo>
                  <a:pt x="1" y="24"/>
                  <a:pt x="1" y="23"/>
                  <a:pt x="0" y="23"/>
                </a:cubicBezTo>
                <a:cubicBezTo>
                  <a:pt x="2" y="14"/>
                  <a:pt x="6" y="7"/>
                  <a:pt x="12" y="0"/>
                </a:cubicBezTo>
                <a:cubicBezTo>
                  <a:pt x="13" y="1"/>
                  <a:pt x="14" y="1"/>
                  <a:pt x="14" y="1"/>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30"/>
          <p:cNvSpPr/>
          <p:nvPr/>
        </p:nvSpPr>
        <p:spPr bwMode="auto">
          <a:xfrm>
            <a:off x="2132330" y="4138081"/>
            <a:ext cx="49213" cy="79375"/>
          </a:xfrm>
          <a:custGeom>
            <a:avLst/>
            <a:gdLst>
              <a:gd name="T0" fmla="*/ 13 w 13"/>
              <a:gd name="T1" fmla="*/ 1 h 21"/>
              <a:gd name="T2" fmla="*/ 1 w 13"/>
              <a:gd name="T3" fmla="*/ 21 h 21"/>
              <a:gd name="T4" fmla="*/ 10 w 13"/>
              <a:gd name="T5" fmla="*/ 0 h 21"/>
              <a:gd name="T6" fmla="*/ 13 w 13"/>
              <a:gd name="T7" fmla="*/ 1 h 21"/>
            </a:gdLst>
            <a:ahLst/>
            <a:cxnLst>
              <a:cxn ang="0">
                <a:pos x="T0" y="T1"/>
              </a:cxn>
              <a:cxn ang="0">
                <a:pos x="T2" y="T3"/>
              </a:cxn>
              <a:cxn ang="0">
                <a:pos x="T4" y="T5"/>
              </a:cxn>
              <a:cxn ang="0">
                <a:pos x="T6" y="T7"/>
              </a:cxn>
            </a:cxnLst>
            <a:rect l="0" t="0" r="r" b="b"/>
            <a:pathLst>
              <a:path w="13" h="21">
                <a:moveTo>
                  <a:pt x="13" y="1"/>
                </a:moveTo>
                <a:cubicBezTo>
                  <a:pt x="9" y="8"/>
                  <a:pt x="5" y="14"/>
                  <a:pt x="1" y="21"/>
                </a:cubicBezTo>
                <a:cubicBezTo>
                  <a:pt x="0" y="11"/>
                  <a:pt x="6" y="6"/>
                  <a:pt x="10" y="0"/>
                </a:cubicBezTo>
                <a:cubicBezTo>
                  <a:pt x="11" y="0"/>
                  <a:pt x="12" y="1"/>
                  <a:pt x="13" y="1"/>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31"/>
          <p:cNvSpPr/>
          <p:nvPr/>
        </p:nvSpPr>
        <p:spPr bwMode="auto">
          <a:xfrm>
            <a:off x="2629218" y="5263619"/>
            <a:ext cx="49213" cy="76200"/>
          </a:xfrm>
          <a:custGeom>
            <a:avLst/>
            <a:gdLst>
              <a:gd name="T0" fmla="*/ 13 w 13"/>
              <a:gd name="T1" fmla="*/ 0 h 20"/>
              <a:gd name="T2" fmla="*/ 0 w 13"/>
              <a:gd name="T3" fmla="*/ 20 h 20"/>
              <a:gd name="T4" fmla="*/ 13 w 13"/>
              <a:gd name="T5" fmla="*/ 0 h 20"/>
            </a:gdLst>
            <a:ahLst/>
            <a:cxnLst>
              <a:cxn ang="0">
                <a:pos x="T0" y="T1"/>
              </a:cxn>
              <a:cxn ang="0">
                <a:pos x="T2" y="T3"/>
              </a:cxn>
              <a:cxn ang="0">
                <a:pos x="T4" y="T5"/>
              </a:cxn>
            </a:cxnLst>
            <a:rect l="0" t="0" r="r" b="b"/>
            <a:pathLst>
              <a:path w="13" h="20">
                <a:moveTo>
                  <a:pt x="13" y="0"/>
                </a:moveTo>
                <a:cubicBezTo>
                  <a:pt x="12" y="8"/>
                  <a:pt x="8" y="14"/>
                  <a:pt x="0" y="20"/>
                </a:cubicBezTo>
                <a:cubicBezTo>
                  <a:pt x="2" y="10"/>
                  <a:pt x="8" y="6"/>
                  <a:pt x="13"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32"/>
          <p:cNvSpPr/>
          <p:nvPr/>
        </p:nvSpPr>
        <p:spPr bwMode="auto">
          <a:xfrm>
            <a:off x="2903855" y="5309656"/>
            <a:ext cx="90488" cy="22225"/>
          </a:xfrm>
          <a:custGeom>
            <a:avLst/>
            <a:gdLst>
              <a:gd name="T0" fmla="*/ 0 w 24"/>
              <a:gd name="T1" fmla="*/ 4 h 6"/>
              <a:gd name="T2" fmla="*/ 24 w 24"/>
              <a:gd name="T3" fmla="*/ 2 h 6"/>
              <a:gd name="T4" fmla="*/ 0 w 24"/>
              <a:gd name="T5" fmla="*/ 4 h 6"/>
            </a:gdLst>
            <a:ahLst/>
            <a:cxnLst>
              <a:cxn ang="0">
                <a:pos x="T0" y="T1"/>
              </a:cxn>
              <a:cxn ang="0">
                <a:pos x="T2" y="T3"/>
              </a:cxn>
              <a:cxn ang="0">
                <a:pos x="T4" y="T5"/>
              </a:cxn>
            </a:cxnLst>
            <a:rect l="0" t="0" r="r" b="b"/>
            <a:pathLst>
              <a:path w="24" h="6">
                <a:moveTo>
                  <a:pt x="0" y="4"/>
                </a:moveTo>
                <a:cubicBezTo>
                  <a:pt x="8" y="0"/>
                  <a:pt x="15" y="0"/>
                  <a:pt x="24" y="2"/>
                </a:cubicBezTo>
                <a:cubicBezTo>
                  <a:pt x="16" y="5"/>
                  <a:pt x="9" y="6"/>
                  <a:pt x="0" y="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4"/>
          <p:cNvSpPr/>
          <p:nvPr/>
        </p:nvSpPr>
        <p:spPr bwMode="auto">
          <a:xfrm>
            <a:off x="2072005" y="2226731"/>
            <a:ext cx="41275" cy="57150"/>
          </a:xfrm>
          <a:custGeom>
            <a:avLst/>
            <a:gdLst>
              <a:gd name="T0" fmla="*/ 0 w 11"/>
              <a:gd name="T1" fmla="*/ 13 h 15"/>
              <a:gd name="T2" fmla="*/ 8 w 11"/>
              <a:gd name="T3" fmla="*/ 0 h 15"/>
              <a:gd name="T4" fmla="*/ 11 w 11"/>
              <a:gd name="T5" fmla="*/ 2 h 15"/>
              <a:gd name="T6" fmla="*/ 3 w 11"/>
              <a:gd name="T7" fmla="*/ 15 h 15"/>
              <a:gd name="T8" fmla="*/ 0 w 11"/>
              <a:gd name="T9" fmla="*/ 13 h 15"/>
            </a:gdLst>
            <a:ahLst/>
            <a:cxnLst>
              <a:cxn ang="0">
                <a:pos x="T0" y="T1"/>
              </a:cxn>
              <a:cxn ang="0">
                <a:pos x="T2" y="T3"/>
              </a:cxn>
              <a:cxn ang="0">
                <a:pos x="T4" y="T5"/>
              </a:cxn>
              <a:cxn ang="0">
                <a:pos x="T6" y="T7"/>
              </a:cxn>
              <a:cxn ang="0">
                <a:pos x="T8" y="T9"/>
              </a:cxn>
            </a:cxnLst>
            <a:rect l="0" t="0" r="r" b="b"/>
            <a:pathLst>
              <a:path w="11" h="15">
                <a:moveTo>
                  <a:pt x="0" y="13"/>
                </a:moveTo>
                <a:cubicBezTo>
                  <a:pt x="3" y="9"/>
                  <a:pt x="5" y="5"/>
                  <a:pt x="8" y="0"/>
                </a:cubicBezTo>
                <a:cubicBezTo>
                  <a:pt x="9" y="1"/>
                  <a:pt x="10" y="1"/>
                  <a:pt x="11" y="2"/>
                </a:cubicBezTo>
                <a:cubicBezTo>
                  <a:pt x="8" y="6"/>
                  <a:pt x="6" y="11"/>
                  <a:pt x="3" y="15"/>
                </a:cubicBezTo>
                <a:cubicBezTo>
                  <a:pt x="2" y="15"/>
                  <a:pt x="1" y="14"/>
                  <a:pt x="0" y="1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5"/>
          <p:cNvSpPr/>
          <p:nvPr/>
        </p:nvSpPr>
        <p:spPr bwMode="auto">
          <a:xfrm>
            <a:off x="2079943" y="3423706"/>
            <a:ext cx="36513" cy="57150"/>
          </a:xfrm>
          <a:custGeom>
            <a:avLst/>
            <a:gdLst>
              <a:gd name="T0" fmla="*/ 0 w 10"/>
              <a:gd name="T1" fmla="*/ 13 h 15"/>
              <a:gd name="T2" fmla="*/ 8 w 10"/>
              <a:gd name="T3" fmla="*/ 0 h 15"/>
              <a:gd name="T4" fmla="*/ 10 w 10"/>
              <a:gd name="T5" fmla="*/ 1 h 15"/>
              <a:gd name="T6" fmla="*/ 2 w 10"/>
              <a:gd name="T7" fmla="*/ 15 h 15"/>
              <a:gd name="T8" fmla="*/ 0 w 10"/>
              <a:gd name="T9" fmla="*/ 13 h 15"/>
            </a:gdLst>
            <a:ahLst/>
            <a:cxnLst>
              <a:cxn ang="0">
                <a:pos x="T0" y="T1"/>
              </a:cxn>
              <a:cxn ang="0">
                <a:pos x="T2" y="T3"/>
              </a:cxn>
              <a:cxn ang="0">
                <a:pos x="T4" y="T5"/>
              </a:cxn>
              <a:cxn ang="0">
                <a:pos x="T6" y="T7"/>
              </a:cxn>
              <a:cxn ang="0">
                <a:pos x="T8" y="T9"/>
              </a:cxn>
            </a:cxnLst>
            <a:rect l="0" t="0" r="r" b="b"/>
            <a:pathLst>
              <a:path w="10" h="15">
                <a:moveTo>
                  <a:pt x="0" y="13"/>
                </a:moveTo>
                <a:cubicBezTo>
                  <a:pt x="3" y="9"/>
                  <a:pt x="5" y="4"/>
                  <a:pt x="8" y="0"/>
                </a:cubicBezTo>
                <a:cubicBezTo>
                  <a:pt x="9" y="0"/>
                  <a:pt x="10" y="1"/>
                  <a:pt x="10" y="1"/>
                </a:cubicBezTo>
                <a:cubicBezTo>
                  <a:pt x="8" y="6"/>
                  <a:pt x="5" y="10"/>
                  <a:pt x="2" y="15"/>
                </a:cubicBezTo>
                <a:cubicBezTo>
                  <a:pt x="2" y="14"/>
                  <a:pt x="1" y="14"/>
                  <a:pt x="0" y="1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6"/>
          <p:cNvSpPr/>
          <p:nvPr/>
        </p:nvSpPr>
        <p:spPr bwMode="auto">
          <a:xfrm>
            <a:off x="2060893" y="2923644"/>
            <a:ext cx="33338" cy="52388"/>
          </a:xfrm>
          <a:custGeom>
            <a:avLst/>
            <a:gdLst>
              <a:gd name="T0" fmla="*/ 9 w 9"/>
              <a:gd name="T1" fmla="*/ 0 h 14"/>
              <a:gd name="T2" fmla="*/ 2 w 9"/>
              <a:gd name="T3" fmla="*/ 14 h 14"/>
              <a:gd name="T4" fmla="*/ 9 w 9"/>
              <a:gd name="T5" fmla="*/ 0 h 14"/>
            </a:gdLst>
            <a:ahLst/>
            <a:cxnLst>
              <a:cxn ang="0">
                <a:pos x="T0" y="T1"/>
              </a:cxn>
              <a:cxn ang="0">
                <a:pos x="T2" y="T3"/>
              </a:cxn>
              <a:cxn ang="0">
                <a:pos x="T4" y="T5"/>
              </a:cxn>
            </a:cxnLst>
            <a:rect l="0" t="0" r="r" b="b"/>
            <a:pathLst>
              <a:path w="9" h="14">
                <a:moveTo>
                  <a:pt x="9" y="0"/>
                </a:moveTo>
                <a:cubicBezTo>
                  <a:pt x="2" y="14"/>
                  <a:pt x="2" y="14"/>
                  <a:pt x="2" y="14"/>
                </a:cubicBezTo>
                <a:cubicBezTo>
                  <a:pt x="0" y="8"/>
                  <a:pt x="4" y="3"/>
                  <a:pt x="9"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7"/>
          <p:cNvSpPr/>
          <p:nvPr/>
        </p:nvSpPr>
        <p:spPr bwMode="auto">
          <a:xfrm>
            <a:off x="4375468" y="5339819"/>
            <a:ext cx="30163" cy="44450"/>
          </a:xfrm>
          <a:custGeom>
            <a:avLst/>
            <a:gdLst>
              <a:gd name="T0" fmla="*/ 0 w 8"/>
              <a:gd name="T1" fmla="*/ 10 h 12"/>
              <a:gd name="T2" fmla="*/ 7 w 8"/>
              <a:gd name="T3" fmla="*/ 0 h 12"/>
              <a:gd name="T4" fmla="*/ 8 w 8"/>
              <a:gd name="T5" fmla="*/ 1 h 12"/>
              <a:gd name="T6" fmla="*/ 2 w 8"/>
              <a:gd name="T7" fmla="*/ 12 h 12"/>
              <a:gd name="T8" fmla="*/ 0 w 8"/>
              <a:gd name="T9" fmla="*/ 10 h 12"/>
            </a:gdLst>
            <a:ahLst/>
            <a:cxnLst>
              <a:cxn ang="0">
                <a:pos x="T0" y="T1"/>
              </a:cxn>
              <a:cxn ang="0">
                <a:pos x="T2" y="T3"/>
              </a:cxn>
              <a:cxn ang="0">
                <a:pos x="T4" y="T5"/>
              </a:cxn>
              <a:cxn ang="0">
                <a:pos x="T6" y="T7"/>
              </a:cxn>
              <a:cxn ang="0">
                <a:pos x="T8" y="T9"/>
              </a:cxn>
            </a:cxnLst>
            <a:rect l="0" t="0" r="r" b="b"/>
            <a:pathLst>
              <a:path w="8" h="12">
                <a:moveTo>
                  <a:pt x="0" y="10"/>
                </a:moveTo>
                <a:cubicBezTo>
                  <a:pt x="2" y="7"/>
                  <a:pt x="4" y="3"/>
                  <a:pt x="7" y="0"/>
                </a:cubicBezTo>
                <a:cubicBezTo>
                  <a:pt x="7" y="0"/>
                  <a:pt x="8" y="0"/>
                  <a:pt x="8" y="1"/>
                </a:cubicBezTo>
                <a:cubicBezTo>
                  <a:pt x="6" y="5"/>
                  <a:pt x="4" y="8"/>
                  <a:pt x="2" y="12"/>
                </a:cubicBezTo>
                <a:cubicBezTo>
                  <a:pt x="1" y="12"/>
                  <a:pt x="1" y="11"/>
                  <a:pt x="0" y="1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8"/>
          <p:cNvSpPr/>
          <p:nvPr/>
        </p:nvSpPr>
        <p:spPr bwMode="auto">
          <a:xfrm>
            <a:off x="3167380" y="5447769"/>
            <a:ext cx="36513" cy="4763"/>
          </a:xfrm>
          <a:custGeom>
            <a:avLst/>
            <a:gdLst>
              <a:gd name="T0" fmla="*/ 0 w 10"/>
              <a:gd name="T1" fmla="*/ 0 h 1"/>
              <a:gd name="T2" fmla="*/ 10 w 10"/>
              <a:gd name="T3" fmla="*/ 0 h 1"/>
              <a:gd name="T4" fmla="*/ 10 w 10"/>
              <a:gd name="T5" fmla="*/ 1 h 1"/>
              <a:gd name="T6" fmla="*/ 0 w 10"/>
              <a:gd name="T7" fmla="*/ 1 h 1"/>
              <a:gd name="T8" fmla="*/ 0 w 10"/>
              <a:gd name="T9" fmla="*/ 0 h 1"/>
            </a:gdLst>
            <a:ahLst/>
            <a:cxnLst>
              <a:cxn ang="0">
                <a:pos x="T0" y="T1"/>
              </a:cxn>
              <a:cxn ang="0">
                <a:pos x="T2" y="T3"/>
              </a:cxn>
              <a:cxn ang="0">
                <a:pos x="T4" y="T5"/>
              </a:cxn>
              <a:cxn ang="0">
                <a:pos x="T6" y="T7"/>
              </a:cxn>
              <a:cxn ang="0">
                <a:pos x="T8" y="T9"/>
              </a:cxn>
            </a:cxnLst>
            <a:rect l="0" t="0" r="r" b="b"/>
            <a:pathLst>
              <a:path w="10" h="1">
                <a:moveTo>
                  <a:pt x="0" y="0"/>
                </a:moveTo>
                <a:cubicBezTo>
                  <a:pt x="10" y="0"/>
                  <a:pt x="10" y="0"/>
                  <a:pt x="10" y="0"/>
                </a:cubicBezTo>
                <a:cubicBezTo>
                  <a:pt x="10" y="0"/>
                  <a:pt x="10" y="0"/>
                  <a:pt x="10" y="1"/>
                </a:cubicBezTo>
                <a:cubicBezTo>
                  <a:pt x="0" y="1"/>
                  <a:pt x="0" y="1"/>
                  <a:pt x="0" y="1"/>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9"/>
          <p:cNvSpPr/>
          <p:nvPr/>
        </p:nvSpPr>
        <p:spPr bwMode="auto">
          <a:xfrm>
            <a:off x="2064068" y="2423581"/>
            <a:ext cx="15875" cy="22225"/>
          </a:xfrm>
          <a:custGeom>
            <a:avLst/>
            <a:gdLst>
              <a:gd name="T0" fmla="*/ 0 w 4"/>
              <a:gd name="T1" fmla="*/ 5 h 6"/>
              <a:gd name="T2" fmla="*/ 2 w 4"/>
              <a:gd name="T3" fmla="*/ 0 h 6"/>
              <a:gd name="T4" fmla="*/ 3 w 4"/>
              <a:gd name="T5" fmla="*/ 0 h 6"/>
              <a:gd name="T6" fmla="*/ 4 w 4"/>
              <a:gd name="T7" fmla="*/ 3 h 6"/>
              <a:gd name="T8" fmla="*/ 2 w 4"/>
              <a:gd name="T9" fmla="*/ 6 h 6"/>
              <a:gd name="T10" fmla="*/ 0 w 4"/>
              <a:gd name="T11" fmla="*/ 5 h 6"/>
            </a:gdLst>
            <a:ahLst/>
            <a:cxnLst>
              <a:cxn ang="0">
                <a:pos x="T0" y="T1"/>
              </a:cxn>
              <a:cxn ang="0">
                <a:pos x="T2" y="T3"/>
              </a:cxn>
              <a:cxn ang="0">
                <a:pos x="T4" y="T5"/>
              </a:cxn>
              <a:cxn ang="0">
                <a:pos x="T6" y="T7"/>
              </a:cxn>
              <a:cxn ang="0">
                <a:pos x="T8" y="T9"/>
              </a:cxn>
              <a:cxn ang="0">
                <a:pos x="T10" y="T11"/>
              </a:cxn>
            </a:cxnLst>
            <a:rect l="0" t="0" r="r" b="b"/>
            <a:pathLst>
              <a:path w="4" h="6">
                <a:moveTo>
                  <a:pt x="0" y="5"/>
                </a:moveTo>
                <a:cubicBezTo>
                  <a:pt x="1" y="3"/>
                  <a:pt x="2" y="2"/>
                  <a:pt x="2" y="0"/>
                </a:cubicBezTo>
                <a:cubicBezTo>
                  <a:pt x="3" y="0"/>
                  <a:pt x="3" y="0"/>
                  <a:pt x="3" y="0"/>
                </a:cubicBezTo>
                <a:cubicBezTo>
                  <a:pt x="3" y="1"/>
                  <a:pt x="4" y="2"/>
                  <a:pt x="4" y="3"/>
                </a:cubicBezTo>
                <a:cubicBezTo>
                  <a:pt x="3" y="4"/>
                  <a:pt x="2" y="5"/>
                  <a:pt x="2" y="6"/>
                </a:cubicBezTo>
                <a:cubicBezTo>
                  <a:pt x="1" y="5"/>
                  <a:pt x="1" y="5"/>
                  <a:pt x="0" y="5"/>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40"/>
          <p:cNvSpPr/>
          <p:nvPr/>
        </p:nvSpPr>
        <p:spPr bwMode="auto">
          <a:xfrm>
            <a:off x="3837305" y="5208056"/>
            <a:ext cx="14288" cy="17463"/>
          </a:xfrm>
          <a:custGeom>
            <a:avLst/>
            <a:gdLst>
              <a:gd name="T0" fmla="*/ 0 w 4"/>
              <a:gd name="T1" fmla="*/ 4 h 5"/>
              <a:gd name="T2" fmla="*/ 2 w 4"/>
              <a:gd name="T3" fmla="*/ 0 h 5"/>
              <a:gd name="T4" fmla="*/ 3 w 4"/>
              <a:gd name="T5" fmla="*/ 0 h 5"/>
              <a:gd name="T6" fmla="*/ 3 w 4"/>
              <a:gd name="T7" fmla="*/ 3 h 5"/>
              <a:gd name="T8" fmla="*/ 1 w 4"/>
              <a:gd name="T9" fmla="*/ 5 h 5"/>
              <a:gd name="T10" fmla="*/ 0 w 4"/>
              <a:gd name="T11" fmla="*/ 4 h 5"/>
            </a:gdLst>
            <a:ahLst/>
            <a:cxnLst>
              <a:cxn ang="0">
                <a:pos x="T0" y="T1"/>
              </a:cxn>
              <a:cxn ang="0">
                <a:pos x="T2" y="T3"/>
              </a:cxn>
              <a:cxn ang="0">
                <a:pos x="T4" y="T5"/>
              </a:cxn>
              <a:cxn ang="0">
                <a:pos x="T6" y="T7"/>
              </a:cxn>
              <a:cxn ang="0">
                <a:pos x="T8" y="T9"/>
              </a:cxn>
              <a:cxn ang="0">
                <a:pos x="T10" y="T11"/>
              </a:cxn>
            </a:cxnLst>
            <a:rect l="0" t="0" r="r" b="b"/>
            <a:pathLst>
              <a:path w="4" h="5">
                <a:moveTo>
                  <a:pt x="0" y="4"/>
                </a:moveTo>
                <a:cubicBezTo>
                  <a:pt x="1" y="3"/>
                  <a:pt x="1" y="1"/>
                  <a:pt x="2" y="0"/>
                </a:cubicBezTo>
                <a:cubicBezTo>
                  <a:pt x="3" y="0"/>
                  <a:pt x="3" y="0"/>
                  <a:pt x="3" y="0"/>
                </a:cubicBezTo>
                <a:cubicBezTo>
                  <a:pt x="3" y="1"/>
                  <a:pt x="4" y="3"/>
                  <a:pt x="3" y="3"/>
                </a:cubicBezTo>
                <a:cubicBezTo>
                  <a:pt x="3" y="4"/>
                  <a:pt x="2" y="5"/>
                  <a:pt x="1" y="5"/>
                </a:cubicBezTo>
                <a:cubicBezTo>
                  <a:pt x="1" y="5"/>
                  <a:pt x="0" y="4"/>
                  <a:pt x="0" y="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52" name="组合 151"/>
          <p:cNvGrpSpPr/>
          <p:nvPr/>
        </p:nvGrpSpPr>
        <p:grpSpPr>
          <a:xfrm rot="673807">
            <a:off x="2154555" y="2580669"/>
            <a:ext cx="2157413" cy="1424062"/>
            <a:chOff x="2154555" y="2580669"/>
            <a:chExt cx="2157413" cy="1424062"/>
          </a:xfrm>
        </p:grpSpPr>
        <p:sp>
          <p:nvSpPr>
            <p:cNvPr id="51" name="Freeform 5"/>
            <p:cNvSpPr/>
            <p:nvPr/>
          </p:nvSpPr>
          <p:spPr bwMode="auto">
            <a:xfrm>
              <a:off x="2323986" y="2580669"/>
              <a:ext cx="1791131" cy="1372130"/>
            </a:xfrm>
            <a:custGeom>
              <a:avLst/>
              <a:gdLst>
                <a:gd name="T0" fmla="*/ 0 w 563"/>
                <a:gd name="T1" fmla="*/ 251 h 431"/>
                <a:gd name="T2" fmla="*/ 1 w 563"/>
                <a:gd name="T3" fmla="*/ 254 h 431"/>
                <a:gd name="T4" fmla="*/ 30 w 563"/>
                <a:gd name="T5" fmla="*/ 430 h 431"/>
                <a:gd name="T6" fmla="*/ 137 w 563"/>
                <a:gd name="T7" fmla="*/ 406 h 431"/>
                <a:gd name="T8" fmla="*/ 484 w 563"/>
                <a:gd name="T9" fmla="*/ 323 h 431"/>
                <a:gd name="T10" fmla="*/ 549 w 563"/>
                <a:gd name="T11" fmla="*/ 320 h 431"/>
                <a:gd name="T12" fmla="*/ 563 w 563"/>
                <a:gd name="T13" fmla="*/ 277 h 431"/>
                <a:gd name="T14" fmla="*/ 536 w 563"/>
                <a:gd name="T15" fmla="*/ 85 h 431"/>
                <a:gd name="T16" fmla="*/ 515 w 563"/>
                <a:gd name="T17" fmla="*/ 3 h 431"/>
                <a:gd name="T18" fmla="*/ 61 w 563"/>
                <a:gd name="T19" fmla="*/ 107 h 431"/>
                <a:gd name="T20" fmla="*/ 23 w 563"/>
                <a:gd name="T21" fmla="*/ 154 h 431"/>
                <a:gd name="T22" fmla="*/ 0 w 563"/>
                <a:gd name="T23" fmla="*/ 25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3" h="431">
                  <a:moveTo>
                    <a:pt x="0" y="251"/>
                  </a:moveTo>
                  <a:cubicBezTo>
                    <a:pt x="0" y="251"/>
                    <a:pt x="0" y="252"/>
                    <a:pt x="1" y="254"/>
                  </a:cubicBezTo>
                  <a:cubicBezTo>
                    <a:pt x="4" y="280"/>
                    <a:pt x="22" y="429"/>
                    <a:pt x="30" y="430"/>
                  </a:cubicBezTo>
                  <a:cubicBezTo>
                    <a:pt x="38" y="431"/>
                    <a:pt x="97" y="414"/>
                    <a:pt x="137" y="406"/>
                  </a:cubicBezTo>
                  <a:cubicBezTo>
                    <a:pt x="177" y="398"/>
                    <a:pt x="473" y="323"/>
                    <a:pt x="484" y="323"/>
                  </a:cubicBezTo>
                  <a:cubicBezTo>
                    <a:pt x="495" y="322"/>
                    <a:pt x="544" y="324"/>
                    <a:pt x="549" y="320"/>
                  </a:cubicBezTo>
                  <a:cubicBezTo>
                    <a:pt x="554" y="317"/>
                    <a:pt x="563" y="293"/>
                    <a:pt x="563" y="277"/>
                  </a:cubicBezTo>
                  <a:cubicBezTo>
                    <a:pt x="563" y="261"/>
                    <a:pt x="535" y="118"/>
                    <a:pt x="536" y="85"/>
                  </a:cubicBezTo>
                  <a:cubicBezTo>
                    <a:pt x="537" y="52"/>
                    <a:pt x="538" y="0"/>
                    <a:pt x="515" y="3"/>
                  </a:cubicBezTo>
                  <a:cubicBezTo>
                    <a:pt x="491" y="5"/>
                    <a:pt x="83" y="109"/>
                    <a:pt x="61" y="107"/>
                  </a:cubicBezTo>
                  <a:cubicBezTo>
                    <a:pt x="39" y="105"/>
                    <a:pt x="31" y="138"/>
                    <a:pt x="23" y="154"/>
                  </a:cubicBezTo>
                  <a:cubicBezTo>
                    <a:pt x="14" y="170"/>
                    <a:pt x="0" y="251"/>
                    <a:pt x="0" y="251"/>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grpSp>
          <p:nvGrpSpPr>
            <p:cNvPr id="85" name="组合 84"/>
            <p:cNvGrpSpPr/>
            <p:nvPr/>
          </p:nvGrpSpPr>
          <p:grpSpPr>
            <a:xfrm>
              <a:off x="2154555" y="2599000"/>
              <a:ext cx="2157413" cy="1405731"/>
              <a:chOff x="2236788" y="2432050"/>
              <a:chExt cx="2157413" cy="906463"/>
            </a:xfrm>
            <a:solidFill>
              <a:srgbClr val="4B2410"/>
            </a:solidFill>
          </p:grpSpPr>
          <p:sp>
            <p:nvSpPr>
              <p:cNvPr id="86" name="Freeform 6"/>
              <p:cNvSpPr>
                <a:spLocks noEditPoints="1"/>
              </p:cNvSpPr>
              <p:nvPr/>
            </p:nvSpPr>
            <p:spPr bwMode="auto">
              <a:xfrm>
                <a:off x="2236788" y="2492375"/>
                <a:ext cx="2157413" cy="846138"/>
              </a:xfrm>
              <a:custGeom>
                <a:avLst/>
                <a:gdLst>
                  <a:gd name="T0" fmla="*/ 172 w 573"/>
                  <a:gd name="T1" fmla="*/ 200 h 225"/>
                  <a:gd name="T2" fmla="*/ 293 w 573"/>
                  <a:gd name="T3" fmla="*/ 178 h 225"/>
                  <a:gd name="T4" fmla="*/ 451 w 573"/>
                  <a:gd name="T5" fmla="*/ 157 h 225"/>
                  <a:gd name="T6" fmla="*/ 485 w 573"/>
                  <a:gd name="T7" fmla="*/ 160 h 225"/>
                  <a:gd name="T8" fmla="*/ 520 w 573"/>
                  <a:gd name="T9" fmla="*/ 146 h 225"/>
                  <a:gd name="T10" fmla="*/ 513 w 573"/>
                  <a:gd name="T11" fmla="*/ 85 h 225"/>
                  <a:gd name="T12" fmla="*/ 565 w 573"/>
                  <a:gd name="T13" fmla="*/ 55 h 225"/>
                  <a:gd name="T14" fmla="*/ 531 w 573"/>
                  <a:gd name="T15" fmla="*/ 37 h 225"/>
                  <a:gd name="T16" fmla="*/ 567 w 573"/>
                  <a:gd name="T17" fmla="*/ 50 h 225"/>
                  <a:gd name="T18" fmla="*/ 534 w 573"/>
                  <a:gd name="T19" fmla="*/ 134 h 225"/>
                  <a:gd name="T20" fmla="*/ 481 w 573"/>
                  <a:gd name="T21" fmla="*/ 165 h 225"/>
                  <a:gd name="T22" fmla="*/ 405 w 573"/>
                  <a:gd name="T23" fmla="*/ 176 h 225"/>
                  <a:gd name="T24" fmla="*/ 334 w 573"/>
                  <a:gd name="T25" fmla="*/ 181 h 225"/>
                  <a:gd name="T26" fmla="*/ 260 w 573"/>
                  <a:gd name="T27" fmla="*/ 193 h 225"/>
                  <a:gd name="T28" fmla="*/ 204 w 573"/>
                  <a:gd name="T29" fmla="*/ 207 h 225"/>
                  <a:gd name="T30" fmla="*/ 126 w 573"/>
                  <a:gd name="T31" fmla="*/ 219 h 225"/>
                  <a:gd name="T32" fmla="*/ 73 w 573"/>
                  <a:gd name="T33" fmla="*/ 225 h 225"/>
                  <a:gd name="T34" fmla="*/ 59 w 573"/>
                  <a:gd name="T35" fmla="*/ 159 h 225"/>
                  <a:gd name="T36" fmla="*/ 26 w 573"/>
                  <a:gd name="T37" fmla="*/ 118 h 225"/>
                  <a:gd name="T38" fmla="*/ 2 w 573"/>
                  <a:gd name="T39" fmla="*/ 101 h 225"/>
                  <a:gd name="T40" fmla="*/ 16 w 573"/>
                  <a:gd name="T41" fmla="*/ 66 h 225"/>
                  <a:gd name="T42" fmla="*/ 44 w 573"/>
                  <a:gd name="T43" fmla="*/ 0 h 225"/>
                  <a:gd name="T44" fmla="*/ 33 w 573"/>
                  <a:gd name="T45" fmla="*/ 35 h 225"/>
                  <a:gd name="T46" fmla="*/ 8 w 573"/>
                  <a:gd name="T47" fmla="*/ 103 h 225"/>
                  <a:gd name="T48" fmla="*/ 49 w 573"/>
                  <a:gd name="T49" fmla="*/ 112 h 225"/>
                  <a:gd name="T50" fmla="*/ 84 w 573"/>
                  <a:gd name="T51" fmla="*/ 24 h 225"/>
                  <a:gd name="T52" fmla="*/ 92 w 573"/>
                  <a:gd name="T53" fmla="*/ 13 h 225"/>
                  <a:gd name="T54" fmla="*/ 61 w 573"/>
                  <a:gd name="T55" fmla="*/ 92 h 225"/>
                  <a:gd name="T56" fmla="*/ 79 w 573"/>
                  <a:gd name="T57" fmla="*/ 211 h 225"/>
                  <a:gd name="T58" fmla="*/ 81 w 573"/>
                  <a:gd name="T59" fmla="*/ 217 h 225"/>
                  <a:gd name="T60" fmla="*/ 156 w 573"/>
                  <a:gd name="T61" fmla="*/ 211 h 225"/>
                  <a:gd name="T62" fmla="*/ 171 w 573"/>
                  <a:gd name="T63" fmla="*/ 20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3" h="225">
                    <a:moveTo>
                      <a:pt x="81" y="217"/>
                    </a:moveTo>
                    <a:cubicBezTo>
                      <a:pt x="112" y="211"/>
                      <a:pt x="142" y="205"/>
                      <a:pt x="172" y="200"/>
                    </a:cubicBezTo>
                    <a:cubicBezTo>
                      <a:pt x="197" y="196"/>
                      <a:pt x="223" y="194"/>
                      <a:pt x="248" y="188"/>
                    </a:cubicBezTo>
                    <a:cubicBezTo>
                      <a:pt x="263" y="184"/>
                      <a:pt x="278" y="181"/>
                      <a:pt x="293" y="178"/>
                    </a:cubicBezTo>
                    <a:cubicBezTo>
                      <a:pt x="320" y="174"/>
                      <a:pt x="347" y="169"/>
                      <a:pt x="374" y="168"/>
                    </a:cubicBezTo>
                    <a:cubicBezTo>
                      <a:pt x="400" y="166"/>
                      <a:pt x="425" y="162"/>
                      <a:pt x="451" y="157"/>
                    </a:cubicBezTo>
                    <a:cubicBezTo>
                      <a:pt x="460" y="155"/>
                      <a:pt x="469" y="154"/>
                      <a:pt x="477" y="159"/>
                    </a:cubicBezTo>
                    <a:cubicBezTo>
                      <a:pt x="479" y="160"/>
                      <a:pt x="482" y="160"/>
                      <a:pt x="485" y="160"/>
                    </a:cubicBezTo>
                    <a:cubicBezTo>
                      <a:pt x="494" y="160"/>
                      <a:pt x="504" y="161"/>
                      <a:pt x="514" y="161"/>
                    </a:cubicBezTo>
                    <a:cubicBezTo>
                      <a:pt x="516" y="157"/>
                      <a:pt x="519" y="152"/>
                      <a:pt x="520" y="146"/>
                    </a:cubicBezTo>
                    <a:cubicBezTo>
                      <a:pt x="521" y="142"/>
                      <a:pt x="518" y="137"/>
                      <a:pt x="517" y="133"/>
                    </a:cubicBezTo>
                    <a:cubicBezTo>
                      <a:pt x="515" y="126"/>
                      <a:pt x="512" y="92"/>
                      <a:pt x="513" y="85"/>
                    </a:cubicBezTo>
                    <a:cubicBezTo>
                      <a:pt x="521" y="101"/>
                      <a:pt x="517" y="119"/>
                      <a:pt x="525" y="135"/>
                    </a:cubicBezTo>
                    <a:cubicBezTo>
                      <a:pt x="538" y="109"/>
                      <a:pt x="551" y="83"/>
                      <a:pt x="565" y="55"/>
                    </a:cubicBezTo>
                    <a:cubicBezTo>
                      <a:pt x="550" y="49"/>
                      <a:pt x="537" y="41"/>
                      <a:pt x="518" y="41"/>
                    </a:cubicBezTo>
                    <a:cubicBezTo>
                      <a:pt x="523" y="35"/>
                      <a:pt x="528" y="36"/>
                      <a:pt x="531" y="37"/>
                    </a:cubicBezTo>
                    <a:cubicBezTo>
                      <a:pt x="538" y="38"/>
                      <a:pt x="544" y="41"/>
                      <a:pt x="550" y="43"/>
                    </a:cubicBezTo>
                    <a:cubicBezTo>
                      <a:pt x="555" y="45"/>
                      <a:pt x="561" y="47"/>
                      <a:pt x="567" y="50"/>
                    </a:cubicBezTo>
                    <a:cubicBezTo>
                      <a:pt x="573" y="52"/>
                      <a:pt x="573" y="54"/>
                      <a:pt x="570" y="60"/>
                    </a:cubicBezTo>
                    <a:cubicBezTo>
                      <a:pt x="558" y="84"/>
                      <a:pt x="546" y="109"/>
                      <a:pt x="534" y="134"/>
                    </a:cubicBezTo>
                    <a:cubicBezTo>
                      <a:pt x="528" y="145"/>
                      <a:pt x="524" y="157"/>
                      <a:pt x="519" y="170"/>
                    </a:cubicBezTo>
                    <a:cubicBezTo>
                      <a:pt x="507" y="163"/>
                      <a:pt x="494" y="166"/>
                      <a:pt x="481" y="165"/>
                    </a:cubicBezTo>
                    <a:cubicBezTo>
                      <a:pt x="476" y="165"/>
                      <a:pt x="471" y="163"/>
                      <a:pt x="465" y="162"/>
                    </a:cubicBezTo>
                    <a:cubicBezTo>
                      <a:pt x="446" y="171"/>
                      <a:pt x="426" y="175"/>
                      <a:pt x="405" y="176"/>
                    </a:cubicBezTo>
                    <a:cubicBezTo>
                      <a:pt x="386" y="177"/>
                      <a:pt x="367" y="178"/>
                      <a:pt x="349" y="179"/>
                    </a:cubicBezTo>
                    <a:cubicBezTo>
                      <a:pt x="343" y="179"/>
                      <a:pt x="339" y="181"/>
                      <a:pt x="334" y="181"/>
                    </a:cubicBezTo>
                    <a:cubicBezTo>
                      <a:pt x="319" y="184"/>
                      <a:pt x="304" y="187"/>
                      <a:pt x="289" y="189"/>
                    </a:cubicBezTo>
                    <a:cubicBezTo>
                      <a:pt x="279" y="191"/>
                      <a:pt x="269" y="192"/>
                      <a:pt x="260" y="193"/>
                    </a:cubicBezTo>
                    <a:cubicBezTo>
                      <a:pt x="251" y="195"/>
                      <a:pt x="242" y="196"/>
                      <a:pt x="233" y="198"/>
                    </a:cubicBezTo>
                    <a:cubicBezTo>
                      <a:pt x="223" y="201"/>
                      <a:pt x="213" y="204"/>
                      <a:pt x="204" y="207"/>
                    </a:cubicBezTo>
                    <a:cubicBezTo>
                      <a:pt x="186" y="213"/>
                      <a:pt x="168" y="218"/>
                      <a:pt x="149" y="218"/>
                    </a:cubicBezTo>
                    <a:cubicBezTo>
                      <a:pt x="141" y="218"/>
                      <a:pt x="134" y="219"/>
                      <a:pt x="126" y="219"/>
                    </a:cubicBezTo>
                    <a:cubicBezTo>
                      <a:pt x="116" y="220"/>
                      <a:pt x="107" y="221"/>
                      <a:pt x="97" y="222"/>
                    </a:cubicBezTo>
                    <a:cubicBezTo>
                      <a:pt x="89" y="223"/>
                      <a:pt x="81" y="224"/>
                      <a:pt x="73" y="225"/>
                    </a:cubicBezTo>
                    <a:cubicBezTo>
                      <a:pt x="67" y="208"/>
                      <a:pt x="60" y="192"/>
                      <a:pt x="63" y="173"/>
                    </a:cubicBezTo>
                    <a:cubicBezTo>
                      <a:pt x="64" y="169"/>
                      <a:pt x="61" y="163"/>
                      <a:pt x="59" y="159"/>
                    </a:cubicBezTo>
                    <a:cubicBezTo>
                      <a:pt x="55" y="148"/>
                      <a:pt x="51" y="138"/>
                      <a:pt x="47" y="128"/>
                    </a:cubicBezTo>
                    <a:cubicBezTo>
                      <a:pt x="40" y="125"/>
                      <a:pt x="33" y="122"/>
                      <a:pt x="26" y="118"/>
                    </a:cubicBezTo>
                    <a:cubicBezTo>
                      <a:pt x="19" y="116"/>
                      <a:pt x="13" y="113"/>
                      <a:pt x="7" y="110"/>
                    </a:cubicBezTo>
                    <a:cubicBezTo>
                      <a:pt x="2" y="109"/>
                      <a:pt x="0" y="106"/>
                      <a:pt x="2" y="101"/>
                    </a:cubicBezTo>
                    <a:cubicBezTo>
                      <a:pt x="3" y="98"/>
                      <a:pt x="4" y="95"/>
                      <a:pt x="5" y="92"/>
                    </a:cubicBezTo>
                    <a:cubicBezTo>
                      <a:pt x="9" y="83"/>
                      <a:pt x="13" y="75"/>
                      <a:pt x="16" y="66"/>
                    </a:cubicBezTo>
                    <a:cubicBezTo>
                      <a:pt x="24" y="47"/>
                      <a:pt x="32" y="28"/>
                      <a:pt x="39" y="9"/>
                    </a:cubicBezTo>
                    <a:cubicBezTo>
                      <a:pt x="41" y="6"/>
                      <a:pt x="43" y="3"/>
                      <a:pt x="44" y="0"/>
                    </a:cubicBezTo>
                    <a:cubicBezTo>
                      <a:pt x="45" y="1"/>
                      <a:pt x="46" y="1"/>
                      <a:pt x="47" y="2"/>
                    </a:cubicBezTo>
                    <a:cubicBezTo>
                      <a:pt x="42" y="13"/>
                      <a:pt x="37" y="24"/>
                      <a:pt x="33" y="35"/>
                    </a:cubicBezTo>
                    <a:cubicBezTo>
                      <a:pt x="29" y="46"/>
                      <a:pt x="25" y="58"/>
                      <a:pt x="21" y="69"/>
                    </a:cubicBezTo>
                    <a:cubicBezTo>
                      <a:pt x="17" y="80"/>
                      <a:pt x="12" y="92"/>
                      <a:pt x="8" y="103"/>
                    </a:cubicBezTo>
                    <a:cubicBezTo>
                      <a:pt x="18" y="108"/>
                      <a:pt x="27" y="114"/>
                      <a:pt x="37" y="118"/>
                    </a:cubicBezTo>
                    <a:cubicBezTo>
                      <a:pt x="42" y="120"/>
                      <a:pt x="47" y="117"/>
                      <a:pt x="49" y="112"/>
                    </a:cubicBezTo>
                    <a:cubicBezTo>
                      <a:pt x="52" y="101"/>
                      <a:pt x="55" y="90"/>
                      <a:pt x="60" y="79"/>
                    </a:cubicBezTo>
                    <a:cubicBezTo>
                      <a:pt x="67" y="61"/>
                      <a:pt x="76" y="42"/>
                      <a:pt x="84" y="24"/>
                    </a:cubicBezTo>
                    <a:cubicBezTo>
                      <a:pt x="86" y="20"/>
                      <a:pt x="88" y="16"/>
                      <a:pt x="90" y="12"/>
                    </a:cubicBezTo>
                    <a:cubicBezTo>
                      <a:pt x="91" y="13"/>
                      <a:pt x="92" y="13"/>
                      <a:pt x="92" y="13"/>
                    </a:cubicBezTo>
                    <a:cubicBezTo>
                      <a:pt x="91" y="17"/>
                      <a:pt x="90" y="21"/>
                      <a:pt x="88" y="25"/>
                    </a:cubicBezTo>
                    <a:cubicBezTo>
                      <a:pt x="79" y="47"/>
                      <a:pt x="71" y="70"/>
                      <a:pt x="61" y="92"/>
                    </a:cubicBezTo>
                    <a:cubicBezTo>
                      <a:pt x="54" y="109"/>
                      <a:pt x="55" y="127"/>
                      <a:pt x="61" y="143"/>
                    </a:cubicBezTo>
                    <a:cubicBezTo>
                      <a:pt x="70" y="165"/>
                      <a:pt x="77" y="188"/>
                      <a:pt x="79" y="211"/>
                    </a:cubicBezTo>
                    <a:cubicBezTo>
                      <a:pt x="79" y="213"/>
                      <a:pt x="79" y="214"/>
                      <a:pt x="80" y="215"/>
                    </a:cubicBezTo>
                    <a:cubicBezTo>
                      <a:pt x="80" y="216"/>
                      <a:pt x="81" y="217"/>
                      <a:pt x="81" y="217"/>
                    </a:cubicBezTo>
                    <a:moveTo>
                      <a:pt x="155" y="209"/>
                    </a:moveTo>
                    <a:cubicBezTo>
                      <a:pt x="156" y="210"/>
                      <a:pt x="156" y="211"/>
                      <a:pt x="156" y="211"/>
                    </a:cubicBezTo>
                    <a:cubicBezTo>
                      <a:pt x="161" y="210"/>
                      <a:pt x="166" y="209"/>
                      <a:pt x="171" y="208"/>
                    </a:cubicBezTo>
                    <a:cubicBezTo>
                      <a:pt x="171" y="208"/>
                      <a:pt x="171" y="207"/>
                      <a:pt x="171" y="206"/>
                    </a:cubicBezTo>
                    <a:cubicBezTo>
                      <a:pt x="166" y="207"/>
                      <a:pt x="161" y="208"/>
                      <a:pt x="155" y="20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7"/>
              <p:cNvSpPr/>
              <p:nvPr/>
            </p:nvSpPr>
            <p:spPr bwMode="auto">
              <a:xfrm>
                <a:off x="2557463" y="2432050"/>
                <a:ext cx="1535113" cy="236538"/>
              </a:xfrm>
              <a:custGeom>
                <a:avLst/>
                <a:gdLst>
                  <a:gd name="T0" fmla="*/ 408 w 408"/>
                  <a:gd name="T1" fmla="*/ 5 h 63"/>
                  <a:gd name="T2" fmla="*/ 397 w 408"/>
                  <a:gd name="T3" fmla="*/ 7 h 63"/>
                  <a:gd name="T4" fmla="*/ 232 w 408"/>
                  <a:gd name="T5" fmla="*/ 30 h 63"/>
                  <a:gd name="T6" fmla="*/ 129 w 408"/>
                  <a:gd name="T7" fmla="*/ 44 h 63"/>
                  <a:gd name="T8" fmla="*/ 42 w 408"/>
                  <a:gd name="T9" fmla="*/ 55 h 63"/>
                  <a:gd name="T10" fmla="*/ 14 w 408"/>
                  <a:gd name="T11" fmla="*/ 61 h 63"/>
                  <a:gd name="T12" fmla="*/ 0 w 408"/>
                  <a:gd name="T13" fmla="*/ 59 h 63"/>
                  <a:gd name="T14" fmla="*/ 15 w 408"/>
                  <a:gd name="T15" fmla="*/ 54 h 63"/>
                  <a:gd name="T16" fmla="*/ 77 w 408"/>
                  <a:gd name="T17" fmla="*/ 47 h 63"/>
                  <a:gd name="T18" fmla="*/ 102 w 408"/>
                  <a:gd name="T19" fmla="*/ 43 h 63"/>
                  <a:gd name="T20" fmla="*/ 162 w 408"/>
                  <a:gd name="T21" fmla="*/ 31 h 63"/>
                  <a:gd name="T22" fmla="*/ 207 w 408"/>
                  <a:gd name="T23" fmla="*/ 26 h 63"/>
                  <a:gd name="T24" fmla="*/ 270 w 408"/>
                  <a:gd name="T25" fmla="*/ 17 h 63"/>
                  <a:gd name="T26" fmla="*/ 305 w 408"/>
                  <a:gd name="T27" fmla="*/ 10 h 63"/>
                  <a:gd name="T28" fmla="*/ 390 w 408"/>
                  <a:gd name="T29" fmla="*/ 2 h 63"/>
                  <a:gd name="T30" fmla="*/ 403 w 408"/>
                  <a:gd name="T31" fmla="*/ 1 h 63"/>
                  <a:gd name="T32" fmla="*/ 408 w 408"/>
                  <a:gd name="T33" fmla="*/ 2 h 63"/>
                  <a:gd name="T34" fmla="*/ 408 w 408"/>
                  <a:gd name="T35"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8" h="63">
                    <a:moveTo>
                      <a:pt x="408" y="5"/>
                    </a:moveTo>
                    <a:cubicBezTo>
                      <a:pt x="404" y="5"/>
                      <a:pt x="401" y="6"/>
                      <a:pt x="397" y="7"/>
                    </a:cubicBezTo>
                    <a:cubicBezTo>
                      <a:pt x="342" y="14"/>
                      <a:pt x="287" y="22"/>
                      <a:pt x="232" y="30"/>
                    </a:cubicBezTo>
                    <a:cubicBezTo>
                      <a:pt x="198" y="35"/>
                      <a:pt x="163" y="39"/>
                      <a:pt x="129" y="44"/>
                    </a:cubicBezTo>
                    <a:cubicBezTo>
                      <a:pt x="100" y="48"/>
                      <a:pt x="71" y="51"/>
                      <a:pt x="42" y="55"/>
                    </a:cubicBezTo>
                    <a:cubicBezTo>
                      <a:pt x="32" y="56"/>
                      <a:pt x="23" y="59"/>
                      <a:pt x="14" y="61"/>
                    </a:cubicBezTo>
                    <a:cubicBezTo>
                      <a:pt x="9" y="61"/>
                      <a:pt x="5" y="63"/>
                      <a:pt x="0" y="59"/>
                    </a:cubicBezTo>
                    <a:cubicBezTo>
                      <a:pt x="5" y="55"/>
                      <a:pt x="10" y="55"/>
                      <a:pt x="15" y="54"/>
                    </a:cubicBezTo>
                    <a:cubicBezTo>
                      <a:pt x="35" y="52"/>
                      <a:pt x="56" y="50"/>
                      <a:pt x="77" y="47"/>
                    </a:cubicBezTo>
                    <a:cubicBezTo>
                      <a:pt x="85" y="46"/>
                      <a:pt x="94" y="45"/>
                      <a:pt x="102" y="43"/>
                    </a:cubicBezTo>
                    <a:cubicBezTo>
                      <a:pt x="122" y="39"/>
                      <a:pt x="142" y="34"/>
                      <a:pt x="162" y="31"/>
                    </a:cubicBezTo>
                    <a:cubicBezTo>
                      <a:pt x="177" y="28"/>
                      <a:pt x="192" y="28"/>
                      <a:pt x="207" y="26"/>
                    </a:cubicBezTo>
                    <a:cubicBezTo>
                      <a:pt x="228" y="23"/>
                      <a:pt x="249" y="20"/>
                      <a:pt x="270" y="17"/>
                    </a:cubicBezTo>
                    <a:cubicBezTo>
                      <a:pt x="282" y="15"/>
                      <a:pt x="293" y="12"/>
                      <a:pt x="305" y="10"/>
                    </a:cubicBezTo>
                    <a:cubicBezTo>
                      <a:pt x="333" y="7"/>
                      <a:pt x="361" y="5"/>
                      <a:pt x="390" y="2"/>
                    </a:cubicBezTo>
                    <a:cubicBezTo>
                      <a:pt x="394" y="2"/>
                      <a:pt x="398" y="1"/>
                      <a:pt x="403" y="1"/>
                    </a:cubicBezTo>
                    <a:cubicBezTo>
                      <a:pt x="404" y="0"/>
                      <a:pt x="406" y="2"/>
                      <a:pt x="408" y="2"/>
                    </a:cubicBezTo>
                    <a:cubicBezTo>
                      <a:pt x="408" y="3"/>
                      <a:pt x="408" y="4"/>
                      <a:pt x="408"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11"/>
              <p:cNvSpPr/>
              <p:nvPr/>
            </p:nvSpPr>
            <p:spPr bwMode="auto">
              <a:xfrm>
                <a:off x="3975100" y="2676525"/>
                <a:ext cx="215900" cy="373063"/>
              </a:xfrm>
              <a:custGeom>
                <a:avLst/>
                <a:gdLst>
                  <a:gd name="T0" fmla="*/ 44 w 57"/>
                  <a:gd name="T1" fmla="*/ 14 h 99"/>
                  <a:gd name="T2" fmla="*/ 55 w 57"/>
                  <a:gd name="T3" fmla="*/ 0 h 99"/>
                  <a:gd name="T4" fmla="*/ 57 w 57"/>
                  <a:gd name="T5" fmla="*/ 0 h 99"/>
                  <a:gd name="T6" fmla="*/ 53 w 57"/>
                  <a:gd name="T7" fmla="*/ 10 h 99"/>
                  <a:gd name="T8" fmla="*/ 23 w 57"/>
                  <a:gd name="T9" fmla="*/ 64 h 99"/>
                  <a:gd name="T10" fmla="*/ 7 w 57"/>
                  <a:gd name="T11" fmla="*/ 95 h 99"/>
                  <a:gd name="T12" fmla="*/ 4 w 57"/>
                  <a:gd name="T13" fmla="*/ 99 h 99"/>
                  <a:gd name="T14" fmla="*/ 4 w 57"/>
                  <a:gd name="T15" fmla="*/ 87 h 99"/>
                  <a:gd name="T16" fmla="*/ 16 w 57"/>
                  <a:gd name="T17" fmla="*/ 64 h 99"/>
                  <a:gd name="T18" fmla="*/ 41 w 57"/>
                  <a:gd name="T19" fmla="*/ 22 h 99"/>
                  <a:gd name="T20" fmla="*/ 44 w 57"/>
                  <a:gd name="T21" fmla="*/ 1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99">
                    <a:moveTo>
                      <a:pt x="44" y="14"/>
                    </a:moveTo>
                    <a:cubicBezTo>
                      <a:pt x="48" y="9"/>
                      <a:pt x="52" y="4"/>
                      <a:pt x="55" y="0"/>
                    </a:cubicBezTo>
                    <a:cubicBezTo>
                      <a:pt x="56" y="0"/>
                      <a:pt x="56" y="0"/>
                      <a:pt x="57" y="0"/>
                    </a:cubicBezTo>
                    <a:cubicBezTo>
                      <a:pt x="55" y="3"/>
                      <a:pt x="54" y="7"/>
                      <a:pt x="53" y="10"/>
                    </a:cubicBezTo>
                    <a:cubicBezTo>
                      <a:pt x="43" y="28"/>
                      <a:pt x="32" y="46"/>
                      <a:pt x="23" y="64"/>
                    </a:cubicBezTo>
                    <a:cubicBezTo>
                      <a:pt x="17" y="74"/>
                      <a:pt x="12" y="85"/>
                      <a:pt x="7" y="95"/>
                    </a:cubicBezTo>
                    <a:cubicBezTo>
                      <a:pt x="7" y="96"/>
                      <a:pt x="6" y="97"/>
                      <a:pt x="4" y="99"/>
                    </a:cubicBezTo>
                    <a:cubicBezTo>
                      <a:pt x="0" y="94"/>
                      <a:pt x="2" y="90"/>
                      <a:pt x="4" y="87"/>
                    </a:cubicBezTo>
                    <a:cubicBezTo>
                      <a:pt x="7" y="79"/>
                      <a:pt x="11" y="71"/>
                      <a:pt x="16" y="64"/>
                    </a:cubicBezTo>
                    <a:cubicBezTo>
                      <a:pt x="24" y="49"/>
                      <a:pt x="32" y="36"/>
                      <a:pt x="41" y="22"/>
                    </a:cubicBezTo>
                    <a:cubicBezTo>
                      <a:pt x="42" y="19"/>
                      <a:pt x="43" y="16"/>
                      <a:pt x="4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13"/>
              <p:cNvSpPr/>
              <p:nvPr/>
            </p:nvSpPr>
            <p:spPr bwMode="auto">
              <a:xfrm>
                <a:off x="4092575" y="2454275"/>
                <a:ext cx="57150" cy="274638"/>
              </a:xfrm>
              <a:custGeom>
                <a:avLst/>
                <a:gdLst>
                  <a:gd name="T0" fmla="*/ 13 w 15"/>
                  <a:gd name="T1" fmla="*/ 73 h 73"/>
                  <a:gd name="T2" fmla="*/ 2 w 15"/>
                  <a:gd name="T3" fmla="*/ 40 h 73"/>
                  <a:gd name="T4" fmla="*/ 4 w 15"/>
                  <a:gd name="T5" fmla="*/ 0 h 73"/>
                  <a:gd name="T6" fmla="*/ 8 w 15"/>
                  <a:gd name="T7" fmla="*/ 11 h 73"/>
                  <a:gd name="T8" fmla="*/ 13 w 15"/>
                  <a:gd name="T9" fmla="*/ 52 h 73"/>
                  <a:gd name="T10" fmla="*/ 13 w 15"/>
                  <a:gd name="T11" fmla="*/ 73 h 73"/>
                  <a:gd name="T12" fmla="*/ 13 w 15"/>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15" h="73">
                    <a:moveTo>
                      <a:pt x="13" y="73"/>
                    </a:moveTo>
                    <a:cubicBezTo>
                      <a:pt x="10" y="62"/>
                      <a:pt x="6" y="51"/>
                      <a:pt x="2" y="40"/>
                    </a:cubicBezTo>
                    <a:cubicBezTo>
                      <a:pt x="0" y="33"/>
                      <a:pt x="1" y="9"/>
                      <a:pt x="4" y="0"/>
                    </a:cubicBezTo>
                    <a:cubicBezTo>
                      <a:pt x="8" y="3"/>
                      <a:pt x="8" y="7"/>
                      <a:pt x="8" y="11"/>
                    </a:cubicBezTo>
                    <a:cubicBezTo>
                      <a:pt x="7" y="25"/>
                      <a:pt x="9" y="39"/>
                      <a:pt x="13" y="52"/>
                    </a:cubicBezTo>
                    <a:cubicBezTo>
                      <a:pt x="15" y="59"/>
                      <a:pt x="13" y="66"/>
                      <a:pt x="13" y="73"/>
                    </a:cubicBezTo>
                    <a:cubicBezTo>
                      <a:pt x="13" y="73"/>
                      <a:pt x="13" y="73"/>
                      <a:pt x="1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14"/>
              <p:cNvSpPr/>
              <p:nvPr/>
            </p:nvSpPr>
            <p:spPr bwMode="auto">
              <a:xfrm>
                <a:off x="2401888" y="2638425"/>
                <a:ext cx="109538" cy="169863"/>
              </a:xfrm>
              <a:custGeom>
                <a:avLst/>
                <a:gdLst>
                  <a:gd name="T0" fmla="*/ 6 w 29"/>
                  <a:gd name="T1" fmla="*/ 45 h 45"/>
                  <a:gd name="T2" fmla="*/ 4 w 29"/>
                  <a:gd name="T3" fmla="*/ 37 h 45"/>
                  <a:gd name="T4" fmla="*/ 2 w 29"/>
                  <a:gd name="T5" fmla="*/ 19 h 45"/>
                  <a:gd name="T6" fmla="*/ 11 w 29"/>
                  <a:gd name="T7" fmla="*/ 5 h 45"/>
                  <a:gd name="T8" fmla="*/ 29 w 29"/>
                  <a:gd name="T9" fmla="*/ 3 h 45"/>
                  <a:gd name="T10" fmla="*/ 6 w 29"/>
                  <a:gd name="T11" fmla="*/ 11 h 45"/>
                  <a:gd name="T12" fmla="*/ 9 w 29"/>
                  <a:gd name="T13" fmla="*/ 45 h 45"/>
                  <a:gd name="T14" fmla="*/ 6 w 29"/>
                  <a:gd name="T15" fmla="*/ 45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45">
                    <a:moveTo>
                      <a:pt x="6" y="45"/>
                    </a:moveTo>
                    <a:cubicBezTo>
                      <a:pt x="6" y="42"/>
                      <a:pt x="5" y="40"/>
                      <a:pt x="4" y="37"/>
                    </a:cubicBezTo>
                    <a:cubicBezTo>
                      <a:pt x="4" y="31"/>
                      <a:pt x="3" y="25"/>
                      <a:pt x="2" y="19"/>
                    </a:cubicBezTo>
                    <a:cubicBezTo>
                      <a:pt x="0" y="9"/>
                      <a:pt x="1" y="8"/>
                      <a:pt x="11" y="5"/>
                    </a:cubicBezTo>
                    <a:cubicBezTo>
                      <a:pt x="16" y="4"/>
                      <a:pt x="21" y="0"/>
                      <a:pt x="29" y="3"/>
                    </a:cubicBezTo>
                    <a:cubicBezTo>
                      <a:pt x="20" y="6"/>
                      <a:pt x="13" y="9"/>
                      <a:pt x="6" y="11"/>
                    </a:cubicBezTo>
                    <a:cubicBezTo>
                      <a:pt x="7" y="23"/>
                      <a:pt x="12" y="34"/>
                      <a:pt x="9" y="45"/>
                    </a:cubicBezTo>
                    <a:cubicBezTo>
                      <a:pt x="8" y="45"/>
                      <a:pt x="7" y="45"/>
                      <a:pt x="6" y="4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26"/>
              <p:cNvSpPr/>
              <p:nvPr/>
            </p:nvSpPr>
            <p:spPr bwMode="auto">
              <a:xfrm>
                <a:off x="4010025" y="3038475"/>
                <a:ext cx="109538" cy="30163"/>
              </a:xfrm>
              <a:custGeom>
                <a:avLst/>
                <a:gdLst>
                  <a:gd name="T0" fmla="*/ 29 w 29"/>
                  <a:gd name="T1" fmla="*/ 1 h 8"/>
                  <a:gd name="T2" fmla="*/ 0 w 29"/>
                  <a:gd name="T3" fmla="*/ 6 h 8"/>
                  <a:gd name="T4" fmla="*/ 29 w 29"/>
                  <a:gd name="T5" fmla="*/ 1 h 8"/>
                </a:gdLst>
                <a:ahLst/>
                <a:cxnLst>
                  <a:cxn ang="0">
                    <a:pos x="T0" y="T1"/>
                  </a:cxn>
                  <a:cxn ang="0">
                    <a:pos x="T2" y="T3"/>
                  </a:cxn>
                  <a:cxn ang="0">
                    <a:pos x="T4" y="T5"/>
                  </a:cxn>
                </a:cxnLst>
                <a:rect l="0" t="0" r="r" b="b"/>
                <a:pathLst>
                  <a:path w="29" h="8">
                    <a:moveTo>
                      <a:pt x="29" y="1"/>
                    </a:moveTo>
                    <a:cubicBezTo>
                      <a:pt x="17" y="7"/>
                      <a:pt x="11" y="8"/>
                      <a:pt x="0" y="6"/>
                    </a:cubicBezTo>
                    <a:cubicBezTo>
                      <a:pt x="11" y="3"/>
                      <a:pt x="20" y="0"/>
                      <a:pt x="2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27"/>
              <p:cNvSpPr/>
              <p:nvPr/>
            </p:nvSpPr>
            <p:spPr bwMode="auto">
              <a:xfrm>
                <a:off x="2489200" y="2470150"/>
                <a:ext cx="87313" cy="60325"/>
              </a:xfrm>
              <a:custGeom>
                <a:avLst/>
                <a:gdLst>
                  <a:gd name="T0" fmla="*/ 23 w 23"/>
                  <a:gd name="T1" fmla="*/ 16 h 16"/>
                  <a:gd name="T2" fmla="*/ 0 w 23"/>
                  <a:gd name="T3" fmla="*/ 2 h 16"/>
                  <a:gd name="T4" fmla="*/ 23 w 23"/>
                  <a:gd name="T5" fmla="*/ 16 h 16"/>
                </a:gdLst>
                <a:ahLst/>
                <a:cxnLst>
                  <a:cxn ang="0">
                    <a:pos x="T0" y="T1"/>
                  </a:cxn>
                  <a:cxn ang="0">
                    <a:pos x="T2" y="T3"/>
                  </a:cxn>
                  <a:cxn ang="0">
                    <a:pos x="T4" y="T5"/>
                  </a:cxn>
                </a:cxnLst>
                <a:rect l="0" t="0" r="r" b="b"/>
                <a:pathLst>
                  <a:path w="23" h="16">
                    <a:moveTo>
                      <a:pt x="23" y="16"/>
                    </a:moveTo>
                    <a:cubicBezTo>
                      <a:pt x="14" y="10"/>
                      <a:pt x="7" y="6"/>
                      <a:pt x="0" y="2"/>
                    </a:cubicBezTo>
                    <a:cubicBezTo>
                      <a:pt x="9" y="0"/>
                      <a:pt x="14" y="2"/>
                      <a:pt x="23"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8" name="Freeform 33"/>
            <p:cNvSpPr/>
            <p:nvPr/>
          </p:nvSpPr>
          <p:spPr bwMode="auto">
            <a:xfrm>
              <a:off x="2983230" y="3909481"/>
              <a:ext cx="52388" cy="33338"/>
            </a:xfrm>
            <a:custGeom>
              <a:avLst/>
              <a:gdLst>
                <a:gd name="T0" fmla="*/ 14 w 14"/>
                <a:gd name="T1" fmla="*/ 0 h 9"/>
                <a:gd name="T2" fmla="*/ 0 w 14"/>
                <a:gd name="T3" fmla="*/ 5 h 9"/>
                <a:gd name="T4" fmla="*/ 14 w 14"/>
                <a:gd name="T5" fmla="*/ 0 h 9"/>
              </a:gdLst>
              <a:ahLst/>
              <a:cxnLst>
                <a:cxn ang="0">
                  <a:pos x="T0" y="T1"/>
                </a:cxn>
                <a:cxn ang="0">
                  <a:pos x="T2" y="T3"/>
                </a:cxn>
                <a:cxn ang="0">
                  <a:pos x="T4" y="T5"/>
                </a:cxn>
              </a:cxnLst>
              <a:rect l="0" t="0" r="r" b="b"/>
              <a:pathLst>
                <a:path w="14" h="9">
                  <a:moveTo>
                    <a:pt x="14" y="0"/>
                  </a:moveTo>
                  <a:cubicBezTo>
                    <a:pt x="8" y="9"/>
                    <a:pt x="7" y="9"/>
                    <a:pt x="0" y="5"/>
                  </a:cubicBezTo>
                  <a:cubicBezTo>
                    <a:pt x="4" y="3"/>
                    <a:pt x="8" y="2"/>
                    <a:pt x="14"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Text Box 3"/>
            <p:cNvSpPr>
              <a:spLocks noChangeArrowheads="1"/>
            </p:cNvSpPr>
            <p:nvPr/>
          </p:nvSpPr>
          <p:spPr bwMode="auto">
            <a:xfrm rot="20943993">
              <a:off x="2486222" y="2842984"/>
              <a:ext cx="1380506" cy="923330"/>
            </a:xfrm>
            <a:prstGeom prst="rect">
              <a:avLst/>
            </a:prstGeom>
            <a:noFill/>
          </p:spPr>
          <p:txBody>
            <a:bodyPr wrap="none">
              <a:spAutoFit/>
            </a:bodyPr>
            <a:lstStyle/>
            <a:p>
              <a:pPr algn="ctr">
                <a:spcBef>
                  <a:spcPct val="0"/>
                </a:spcBef>
              </a:pPr>
              <a:r>
                <a:rPr lang="zh-CN" altLang="en-US" sz="3600" dirty="0">
                  <a:solidFill>
                    <a:srgbClr val="21211F"/>
                  </a:solidFill>
                  <a:latin typeface="微软雅黑" panose="020B0503020204020204" pitchFamily="34" charset="-122"/>
                  <a:ea typeface="微软雅黑" panose="020B0503020204020204" pitchFamily="34" charset="-122"/>
                  <a:sym typeface="Calibri" panose="020F0502020204030204" pitchFamily="34" charset="0"/>
                </a:rPr>
                <a:t>目  录</a:t>
              </a:r>
              <a:endParaRPr lang="en-US" altLang="zh-CN" sz="3600" dirty="0">
                <a:solidFill>
                  <a:srgbClr val="21211F"/>
                </a:solidFill>
                <a:latin typeface="微软雅黑" panose="020B0503020204020204" pitchFamily="34" charset="-122"/>
                <a:ea typeface="微软雅黑" panose="020B0503020204020204" pitchFamily="34" charset="-122"/>
                <a:sym typeface="Calibri" panose="020F0502020204030204" pitchFamily="34" charset="0"/>
              </a:endParaRPr>
            </a:p>
            <a:p>
              <a:pPr algn="ctr">
                <a:spcBef>
                  <a:spcPct val="0"/>
                </a:spcBef>
              </a:pPr>
              <a:r>
                <a:rPr lang="en-US" altLang="zh-CN" dirty="0">
                  <a:solidFill>
                    <a:srgbClr val="21211F"/>
                  </a:solidFill>
                  <a:latin typeface="微软雅黑" panose="020B0503020204020204" pitchFamily="34" charset="-122"/>
                  <a:ea typeface="微软雅黑" panose="020B0503020204020204" pitchFamily="34" charset="-122"/>
                </a:rPr>
                <a:t>COMPANY</a:t>
              </a:r>
              <a:endParaRPr lang="zh-CN" altLang="en-US" sz="1200" dirty="0">
                <a:solidFill>
                  <a:srgbClr val="21211F"/>
                </a:solidFill>
                <a:latin typeface="微软雅黑" panose="020B0503020204020204" pitchFamily="34" charset="-122"/>
                <a:ea typeface="微软雅黑" panose="020B0503020204020204" pitchFamily="34" charset="-122"/>
              </a:endParaRPr>
            </a:p>
          </p:txBody>
        </p:sp>
      </p:grpSp>
      <p:grpSp>
        <p:nvGrpSpPr>
          <p:cNvPr id="129" name="组合 128"/>
          <p:cNvGrpSpPr/>
          <p:nvPr/>
        </p:nvGrpSpPr>
        <p:grpSpPr>
          <a:xfrm>
            <a:off x="6794818" y="1082018"/>
            <a:ext cx="3894641" cy="1189038"/>
            <a:chOff x="6446360" y="1354143"/>
            <a:chExt cx="3894641" cy="1189038"/>
          </a:xfrm>
        </p:grpSpPr>
        <p:grpSp>
          <p:nvGrpSpPr>
            <p:cNvPr id="128" name="组合 127"/>
            <p:cNvGrpSpPr/>
            <p:nvPr/>
          </p:nvGrpSpPr>
          <p:grpSpPr>
            <a:xfrm>
              <a:off x="6446360" y="1354143"/>
              <a:ext cx="1011372" cy="1189038"/>
              <a:chOff x="5324344" y="1127125"/>
              <a:chExt cx="1011372" cy="1189038"/>
            </a:xfrm>
          </p:grpSpPr>
          <p:sp>
            <p:nvSpPr>
              <p:cNvPr id="55"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ED6F24"/>
              </a:solidFill>
              <a:ln w="23813" cap="flat">
                <a:noFill/>
                <a:prstDash val="solid"/>
                <a:round/>
              </a:ln>
            </p:spPr>
            <p:txBody>
              <a:bodyPr vert="horz" wrap="square" lIns="91440" tIns="45720" rIns="91440" bIns="45720" numCol="1" anchor="t" anchorCtr="0" compatLnSpc="1"/>
              <a:lstStyle/>
              <a:p>
                <a:endParaRPr lang="zh-CN" altLang="en-US"/>
              </a:p>
            </p:txBody>
          </p:sp>
          <p:sp>
            <p:nvSpPr>
              <p:cNvPr id="127"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08"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01</a:t>
              </a:r>
              <a:endParaRPr lang="zh-CN" altLang="en-US" sz="3200" dirty="0">
                <a:solidFill>
                  <a:srgbClr val="4B2410"/>
                </a:solidFill>
                <a:ea typeface="微软雅黑" panose="020B0503020204020204" pitchFamily="34" charset="-122"/>
              </a:endParaRPr>
            </a:p>
          </p:txBody>
        </p:sp>
        <p:sp>
          <p:nvSpPr>
            <p:cNvPr id="109" name="矩形 108"/>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10"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ED6F24"/>
                  </a:solidFill>
                  <a:latin typeface="微软雅黑" panose="020B0503020204020204" pitchFamily="34" charset="-122"/>
                  <a:ea typeface="微软雅黑" panose="020B0503020204020204" pitchFamily="34" charset="-122"/>
                </a:rPr>
                <a:t>请在此添加标题</a:t>
              </a:r>
            </a:p>
          </p:txBody>
        </p:sp>
      </p:grpSp>
      <p:grpSp>
        <p:nvGrpSpPr>
          <p:cNvPr id="130" name="组合 129"/>
          <p:cNvGrpSpPr/>
          <p:nvPr/>
        </p:nvGrpSpPr>
        <p:grpSpPr>
          <a:xfrm>
            <a:off x="6794818" y="2284896"/>
            <a:ext cx="3894641" cy="1189038"/>
            <a:chOff x="6446360" y="1354143"/>
            <a:chExt cx="3894641" cy="1189038"/>
          </a:xfrm>
        </p:grpSpPr>
        <p:grpSp>
          <p:nvGrpSpPr>
            <p:cNvPr id="131" name="组合 130"/>
            <p:cNvGrpSpPr/>
            <p:nvPr/>
          </p:nvGrpSpPr>
          <p:grpSpPr>
            <a:xfrm>
              <a:off x="6446360" y="1354143"/>
              <a:ext cx="1011372" cy="1189038"/>
              <a:chOff x="5324344" y="1127125"/>
              <a:chExt cx="1011372" cy="1189038"/>
            </a:xfrm>
          </p:grpSpPr>
          <p:sp>
            <p:nvSpPr>
              <p:cNvPr id="135"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55B4E7"/>
              </a:solidFill>
              <a:ln w="23813" cap="flat">
                <a:noFill/>
                <a:prstDash val="solid"/>
                <a:round/>
              </a:ln>
            </p:spPr>
            <p:txBody>
              <a:bodyPr vert="horz" wrap="square" lIns="91440" tIns="45720" rIns="91440" bIns="45720" numCol="1" anchor="t" anchorCtr="0" compatLnSpc="1"/>
              <a:lstStyle/>
              <a:p>
                <a:endParaRPr lang="zh-CN" altLang="en-US"/>
              </a:p>
            </p:txBody>
          </p:sp>
          <p:sp>
            <p:nvSpPr>
              <p:cNvPr id="136"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32"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02</a:t>
              </a:r>
              <a:endParaRPr lang="zh-CN" altLang="en-US" sz="3200" dirty="0">
                <a:solidFill>
                  <a:srgbClr val="4B2410"/>
                </a:solidFill>
                <a:ea typeface="微软雅黑" panose="020B0503020204020204" pitchFamily="34" charset="-122"/>
              </a:endParaRPr>
            </a:p>
          </p:txBody>
        </p:sp>
        <p:sp>
          <p:nvSpPr>
            <p:cNvPr id="133" name="矩形 132"/>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34"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55B4E7"/>
                  </a:solidFill>
                  <a:latin typeface="微软雅黑" panose="020B0503020204020204" pitchFamily="34" charset="-122"/>
                  <a:ea typeface="微软雅黑" panose="020B0503020204020204" pitchFamily="34" charset="-122"/>
                </a:rPr>
                <a:t>请在此添加标题</a:t>
              </a:r>
            </a:p>
          </p:txBody>
        </p:sp>
      </p:grpSp>
      <p:grpSp>
        <p:nvGrpSpPr>
          <p:cNvPr id="137" name="组合 136"/>
          <p:cNvGrpSpPr/>
          <p:nvPr/>
        </p:nvGrpSpPr>
        <p:grpSpPr>
          <a:xfrm>
            <a:off x="6794818" y="3487777"/>
            <a:ext cx="3894641" cy="1189038"/>
            <a:chOff x="6446360" y="1354143"/>
            <a:chExt cx="3894641" cy="1189038"/>
          </a:xfrm>
        </p:grpSpPr>
        <p:grpSp>
          <p:nvGrpSpPr>
            <p:cNvPr id="138" name="组合 137"/>
            <p:cNvGrpSpPr/>
            <p:nvPr/>
          </p:nvGrpSpPr>
          <p:grpSpPr>
            <a:xfrm>
              <a:off x="6446360" y="1354143"/>
              <a:ext cx="1011372" cy="1189038"/>
              <a:chOff x="5324344" y="1127125"/>
              <a:chExt cx="1011372" cy="1189038"/>
            </a:xfrm>
          </p:grpSpPr>
          <p:sp>
            <p:nvSpPr>
              <p:cNvPr id="142"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EE8383"/>
              </a:solidFill>
              <a:ln w="23813" cap="flat">
                <a:noFill/>
                <a:prstDash val="solid"/>
                <a:round/>
              </a:ln>
            </p:spPr>
            <p:txBody>
              <a:bodyPr vert="horz" wrap="square" lIns="91440" tIns="45720" rIns="91440" bIns="45720" numCol="1" anchor="t" anchorCtr="0" compatLnSpc="1"/>
              <a:lstStyle/>
              <a:p>
                <a:endParaRPr lang="zh-CN" altLang="en-US"/>
              </a:p>
            </p:txBody>
          </p:sp>
          <p:sp>
            <p:nvSpPr>
              <p:cNvPr id="143"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39"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03</a:t>
              </a:r>
              <a:endParaRPr lang="zh-CN" altLang="en-US" sz="3200" dirty="0">
                <a:solidFill>
                  <a:srgbClr val="4B2410"/>
                </a:solidFill>
                <a:ea typeface="微软雅黑" panose="020B0503020204020204" pitchFamily="34" charset="-122"/>
              </a:endParaRPr>
            </a:p>
          </p:txBody>
        </p:sp>
        <p:sp>
          <p:nvSpPr>
            <p:cNvPr id="140" name="矩形 139"/>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41"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EE8383"/>
                  </a:solidFill>
                  <a:latin typeface="微软雅黑" panose="020B0503020204020204" pitchFamily="34" charset="-122"/>
                  <a:ea typeface="微软雅黑" panose="020B0503020204020204" pitchFamily="34" charset="-122"/>
                </a:rPr>
                <a:t>请在此添加标题</a:t>
              </a:r>
            </a:p>
          </p:txBody>
        </p:sp>
      </p:grpSp>
      <p:grpSp>
        <p:nvGrpSpPr>
          <p:cNvPr id="144" name="组合 143"/>
          <p:cNvGrpSpPr/>
          <p:nvPr/>
        </p:nvGrpSpPr>
        <p:grpSpPr>
          <a:xfrm>
            <a:off x="6794818" y="4690659"/>
            <a:ext cx="3894641" cy="1189038"/>
            <a:chOff x="6446360" y="1354143"/>
            <a:chExt cx="3894641" cy="1189038"/>
          </a:xfrm>
        </p:grpSpPr>
        <p:grpSp>
          <p:nvGrpSpPr>
            <p:cNvPr id="145" name="组合 144"/>
            <p:cNvGrpSpPr/>
            <p:nvPr/>
          </p:nvGrpSpPr>
          <p:grpSpPr>
            <a:xfrm>
              <a:off x="6446360" y="1354143"/>
              <a:ext cx="1011372" cy="1189038"/>
              <a:chOff x="5324344" y="1127125"/>
              <a:chExt cx="1011372" cy="1189038"/>
            </a:xfrm>
          </p:grpSpPr>
          <p:sp>
            <p:nvSpPr>
              <p:cNvPr id="149"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F8930C"/>
              </a:solidFill>
              <a:ln w="23813" cap="flat">
                <a:noFill/>
                <a:prstDash val="solid"/>
                <a:round/>
              </a:ln>
            </p:spPr>
            <p:txBody>
              <a:bodyPr vert="horz" wrap="square" lIns="91440" tIns="45720" rIns="91440" bIns="45720" numCol="1" anchor="t" anchorCtr="0" compatLnSpc="1"/>
              <a:lstStyle/>
              <a:p>
                <a:endParaRPr lang="zh-CN" altLang="en-US"/>
              </a:p>
            </p:txBody>
          </p:sp>
          <p:sp>
            <p:nvSpPr>
              <p:cNvPr id="150"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46"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04</a:t>
              </a:r>
              <a:endParaRPr lang="zh-CN" altLang="en-US" sz="3200" dirty="0">
                <a:solidFill>
                  <a:srgbClr val="4B2410"/>
                </a:solidFill>
                <a:ea typeface="微软雅黑" panose="020B0503020204020204" pitchFamily="34" charset="-122"/>
              </a:endParaRPr>
            </a:p>
          </p:txBody>
        </p:sp>
        <p:sp>
          <p:nvSpPr>
            <p:cNvPr id="147" name="矩形 146"/>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48"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F8930C"/>
                  </a:solidFill>
                  <a:latin typeface="微软雅黑" panose="020B0503020204020204" pitchFamily="34" charset="-122"/>
                  <a:ea typeface="微软雅黑" panose="020B0503020204020204" pitchFamily="34" charset="-122"/>
                </a:rPr>
                <a:t>请在此添加标题</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6" name="Freeform 5"/>
          <p:cNvSpPr/>
          <p:nvPr/>
        </p:nvSpPr>
        <p:spPr bwMode="auto">
          <a:xfrm>
            <a:off x="7238505" y="1794933"/>
            <a:ext cx="3073498" cy="3951641"/>
          </a:xfrm>
          <a:custGeom>
            <a:avLst/>
            <a:gdLst>
              <a:gd name="T0" fmla="*/ 910 w 963"/>
              <a:gd name="T1" fmla="*/ 22 h 1239"/>
              <a:gd name="T2" fmla="*/ 856 w 963"/>
              <a:gd name="T3" fmla="*/ 22 h 1239"/>
              <a:gd name="T4" fmla="*/ 27 w 963"/>
              <a:gd name="T5" fmla="*/ 7 h 1239"/>
              <a:gd name="T6" fmla="*/ 0 w 963"/>
              <a:gd name="T7" fmla="*/ 70 h 1239"/>
              <a:gd name="T8" fmla="*/ 19 w 963"/>
              <a:gd name="T9" fmla="*/ 1210 h 1239"/>
              <a:gd name="T10" fmla="*/ 117 w 963"/>
              <a:gd name="T11" fmla="*/ 1213 h 1239"/>
              <a:gd name="T12" fmla="*/ 683 w 963"/>
              <a:gd name="T13" fmla="*/ 1227 h 1239"/>
              <a:gd name="T14" fmla="*/ 959 w 963"/>
              <a:gd name="T15" fmla="*/ 1220 h 1239"/>
              <a:gd name="T16" fmla="*/ 948 w 963"/>
              <a:gd name="T17" fmla="*/ 1122 h 1239"/>
              <a:gd name="T18" fmla="*/ 939 w 963"/>
              <a:gd name="T19" fmla="*/ 571 h 1239"/>
              <a:gd name="T20" fmla="*/ 937 w 963"/>
              <a:gd name="T21" fmla="*/ 131 h 1239"/>
              <a:gd name="T22" fmla="*/ 910 w 963"/>
              <a:gd name="T23" fmla="*/ 22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1239">
                <a:moveTo>
                  <a:pt x="910" y="22"/>
                </a:moveTo>
                <a:cubicBezTo>
                  <a:pt x="856" y="22"/>
                  <a:pt x="856" y="22"/>
                  <a:pt x="856" y="22"/>
                </a:cubicBezTo>
                <a:cubicBezTo>
                  <a:pt x="856" y="22"/>
                  <a:pt x="42" y="14"/>
                  <a:pt x="27" y="7"/>
                </a:cubicBezTo>
                <a:cubicBezTo>
                  <a:pt x="12" y="0"/>
                  <a:pt x="0" y="30"/>
                  <a:pt x="0" y="70"/>
                </a:cubicBezTo>
                <a:cubicBezTo>
                  <a:pt x="0" y="110"/>
                  <a:pt x="13" y="1199"/>
                  <a:pt x="19" y="1210"/>
                </a:cubicBezTo>
                <a:cubicBezTo>
                  <a:pt x="24" y="1221"/>
                  <a:pt x="64" y="1200"/>
                  <a:pt x="117" y="1213"/>
                </a:cubicBezTo>
                <a:cubicBezTo>
                  <a:pt x="171" y="1225"/>
                  <a:pt x="620" y="1222"/>
                  <a:pt x="683" y="1227"/>
                </a:cubicBezTo>
                <a:cubicBezTo>
                  <a:pt x="746" y="1232"/>
                  <a:pt x="963" y="1239"/>
                  <a:pt x="959" y="1220"/>
                </a:cubicBezTo>
                <a:cubicBezTo>
                  <a:pt x="955" y="1202"/>
                  <a:pt x="950" y="1134"/>
                  <a:pt x="948" y="1122"/>
                </a:cubicBezTo>
                <a:cubicBezTo>
                  <a:pt x="947" y="1110"/>
                  <a:pt x="930" y="623"/>
                  <a:pt x="939" y="571"/>
                </a:cubicBezTo>
                <a:cubicBezTo>
                  <a:pt x="948" y="520"/>
                  <a:pt x="950" y="173"/>
                  <a:pt x="937" y="131"/>
                </a:cubicBezTo>
                <a:cubicBezTo>
                  <a:pt x="924" y="88"/>
                  <a:pt x="929" y="28"/>
                  <a:pt x="910" y="2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4" name="Freeform 5"/>
          <p:cNvSpPr>
            <a:spLocks noEditPoints="1"/>
          </p:cNvSpPr>
          <p:nvPr/>
        </p:nvSpPr>
        <p:spPr bwMode="auto">
          <a:xfrm>
            <a:off x="7238505" y="1668383"/>
            <a:ext cx="3123565" cy="4078191"/>
          </a:xfrm>
          <a:custGeom>
            <a:avLst/>
            <a:gdLst>
              <a:gd name="T0" fmla="*/ 82 w 720"/>
              <a:gd name="T1" fmla="*/ 36 h 941"/>
              <a:gd name="T2" fmla="*/ 134 w 720"/>
              <a:gd name="T3" fmla="*/ 36 h 941"/>
              <a:gd name="T4" fmla="*/ 231 w 720"/>
              <a:gd name="T5" fmla="*/ 36 h 941"/>
              <a:gd name="T6" fmla="*/ 272 w 720"/>
              <a:gd name="T7" fmla="*/ 36 h 941"/>
              <a:gd name="T8" fmla="*/ 328 w 720"/>
              <a:gd name="T9" fmla="*/ 27 h 941"/>
              <a:gd name="T10" fmla="*/ 391 w 720"/>
              <a:gd name="T11" fmla="*/ 13 h 941"/>
              <a:gd name="T12" fmla="*/ 452 w 720"/>
              <a:gd name="T13" fmla="*/ 13 h 941"/>
              <a:gd name="T14" fmla="*/ 515 w 720"/>
              <a:gd name="T15" fmla="*/ 11 h 941"/>
              <a:gd name="T16" fmla="*/ 572 w 720"/>
              <a:gd name="T17" fmla="*/ 34 h 941"/>
              <a:gd name="T18" fmla="*/ 635 w 720"/>
              <a:gd name="T19" fmla="*/ 28 h 941"/>
              <a:gd name="T20" fmla="*/ 700 w 720"/>
              <a:gd name="T21" fmla="*/ 364 h 941"/>
              <a:gd name="T22" fmla="*/ 706 w 720"/>
              <a:gd name="T23" fmla="*/ 783 h 941"/>
              <a:gd name="T24" fmla="*/ 578 w 720"/>
              <a:gd name="T25" fmla="*/ 941 h 941"/>
              <a:gd name="T26" fmla="*/ 102 w 720"/>
              <a:gd name="T27" fmla="*/ 931 h 941"/>
              <a:gd name="T28" fmla="*/ 12 w 720"/>
              <a:gd name="T29" fmla="*/ 851 h 941"/>
              <a:gd name="T30" fmla="*/ 4 w 720"/>
              <a:gd name="T31" fmla="*/ 428 h 941"/>
              <a:gd name="T32" fmla="*/ 41 w 720"/>
              <a:gd name="T33" fmla="*/ 33 h 941"/>
              <a:gd name="T34" fmla="*/ 689 w 720"/>
              <a:gd name="T35" fmla="*/ 732 h 941"/>
              <a:gd name="T36" fmla="*/ 691 w 720"/>
              <a:gd name="T37" fmla="*/ 326 h 941"/>
              <a:gd name="T38" fmla="*/ 637 w 720"/>
              <a:gd name="T39" fmla="*/ 49 h 941"/>
              <a:gd name="T40" fmla="*/ 603 w 720"/>
              <a:gd name="T41" fmla="*/ 49 h 941"/>
              <a:gd name="T42" fmla="*/ 539 w 720"/>
              <a:gd name="T43" fmla="*/ 76 h 941"/>
              <a:gd name="T44" fmla="*/ 512 w 720"/>
              <a:gd name="T45" fmla="*/ 87 h 941"/>
              <a:gd name="T46" fmla="*/ 457 w 720"/>
              <a:gd name="T47" fmla="*/ 61 h 941"/>
              <a:gd name="T48" fmla="*/ 420 w 720"/>
              <a:gd name="T49" fmla="*/ 49 h 941"/>
              <a:gd name="T50" fmla="*/ 360 w 720"/>
              <a:gd name="T51" fmla="*/ 66 h 941"/>
              <a:gd name="T52" fmla="*/ 323 w 720"/>
              <a:gd name="T53" fmla="*/ 87 h 941"/>
              <a:gd name="T54" fmla="*/ 264 w 720"/>
              <a:gd name="T55" fmla="*/ 85 h 941"/>
              <a:gd name="T56" fmla="*/ 202 w 720"/>
              <a:gd name="T57" fmla="*/ 60 h 941"/>
              <a:gd name="T58" fmla="*/ 168 w 720"/>
              <a:gd name="T59" fmla="*/ 49 h 941"/>
              <a:gd name="T60" fmla="*/ 101 w 720"/>
              <a:gd name="T61" fmla="*/ 76 h 941"/>
              <a:gd name="T62" fmla="*/ 65 w 720"/>
              <a:gd name="T63" fmla="*/ 87 h 941"/>
              <a:gd name="T64" fmla="*/ 18 w 720"/>
              <a:gd name="T65" fmla="*/ 100 h 941"/>
              <a:gd name="T66" fmla="*/ 24 w 720"/>
              <a:gd name="T67" fmla="*/ 533 h 941"/>
              <a:gd name="T68" fmla="*/ 24 w 720"/>
              <a:gd name="T69" fmla="*/ 908 h 941"/>
              <a:gd name="T70" fmla="*/ 104 w 720"/>
              <a:gd name="T71" fmla="*/ 907 h 941"/>
              <a:gd name="T72" fmla="*/ 190 w 720"/>
              <a:gd name="T73" fmla="*/ 917 h 941"/>
              <a:gd name="T74" fmla="*/ 486 w 720"/>
              <a:gd name="T75" fmla="*/ 915 h 941"/>
              <a:gd name="T76" fmla="*/ 553 w 720"/>
              <a:gd name="T77" fmla="*/ 927 h 941"/>
              <a:gd name="T78" fmla="*/ 698 w 720"/>
              <a:gd name="T79" fmla="*/ 875 h 941"/>
              <a:gd name="T80" fmla="*/ 584 w 720"/>
              <a:gd name="T81" fmla="*/ 921 h 941"/>
              <a:gd name="T82" fmla="*/ 685 w 720"/>
              <a:gd name="T83" fmla="*/ 909 h 941"/>
              <a:gd name="T84" fmla="*/ 511 w 720"/>
              <a:gd name="T85" fmla="*/ 65 h 941"/>
              <a:gd name="T86" fmla="*/ 371 w 720"/>
              <a:gd name="T87" fmla="*/ 68 h 941"/>
              <a:gd name="T88" fmla="*/ 374 w 720"/>
              <a:gd name="T89" fmla="*/ 13 h 941"/>
              <a:gd name="T90" fmla="*/ 192 w 720"/>
              <a:gd name="T91" fmla="*/ 33 h 941"/>
              <a:gd name="T92" fmla="*/ 119 w 720"/>
              <a:gd name="T93" fmla="*/ 75 h 941"/>
              <a:gd name="T94" fmla="*/ 554 w 720"/>
              <a:gd name="T95" fmla="*/ 13 h 941"/>
              <a:gd name="T96" fmla="*/ 566 w 720"/>
              <a:gd name="T97" fmla="*/ 35 h 941"/>
              <a:gd name="T98" fmla="*/ 439 w 720"/>
              <a:gd name="T99" fmla="*/ 75 h 941"/>
              <a:gd name="T100" fmla="*/ 308 w 720"/>
              <a:gd name="T101" fmla="*/ 59 h 941"/>
              <a:gd name="T102" fmla="*/ 320 w 720"/>
              <a:gd name="T103" fmla="*/ 12 h 941"/>
              <a:gd name="T104" fmla="*/ 256 w 720"/>
              <a:gd name="T105" fmla="*/ 53 h 941"/>
              <a:gd name="T106" fmla="*/ 66 w 720"/>
              <a:gd name="T107" fmla="*/ 67 h 941"/>
              <a:gd name="T108" fmla="*/ 621 w 720"/>
              <a:gd name="T109" fmla="*/ 75 h 941"/>
              <a:gd name="T110" fmla="*/ 249 w 720"/>
              <a:gd name="T111" fmla="*/ 916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20" h="941">
                <a:moveTo>
                  <a:pt x="41" y="33"/>
                </a:moveTo>
                <a:cubicBezTo>
                  <a:pt x="42" y="26"/>
                  <a:pt x="42" y="20"/>
                  <a:pt x="43" y="15"/>
                </a:cubicBezTo>
                <a:cubicBezTo>
                  <a:pt x="44" y="6"/>
                  <a:pt x="48" y="4"/>
                  <a:pt x="55" y="3"/>
                </a:cubicBezTo>
                <a:cubicBezTo>
                  <a:pt x="66" y="2"/>
                  <a:pt x="70" y="5"/>
                  <a:pt x="70" y="14"/>
                </a:cubicBezTo>
                <a:cubicBezTo>
                  <a:pt x="71" y="19"/>
                  <a:pt x="70" y="23"/>
                  <a:pt x="71" y="27"/>
                </a:cubicBezTo>
                <a:cubicBezTo>
                  <a:pt x="71" y="34"/>
                  <a:pt x="73" y="36"/>
                  <a:pt x="82" y="36"/>
                </a:cubicBezTo>
                <a:cubicBezTo>
                  <a:pt x="88" y="37"/>
                  <a:pt x="95" y="37"/>
                  <a:pt x="103" y="37"/>
                </a:cubicBezTo>
                <a:cubicBezTo>
                  <a:pt x="104" y="32"/>
                  <a:pt x="105" y="27"/>
                  <a:pt x="106" y="22"/>
                </a:cubicBezTo>
                <a:cubicBezTo>
                  <a:pt x="106" y="19"/>
                  <a:pt x="106" y="15"/>
                  <a:pt x="107" y="12"/>
                </a:cubicBezTo>
                <a:cubicBezTo>
                  <a:pt x="110" y="4"/>
                  <a:pt x="122" y="0"/>
                  <a:pt x="130" y="5"/>
                </a:cubicBezTo>
                <a:cubicBezTo>
                  <a:pt x="132" y="6"/>
                  <a:pt x="133" y="9"/>
                  <a:pt x="133" y="12"/>
                </a:cubicBezTo>
                <a:cubicBezTo>
                  <a:pt x="134" y="20"/>
                  <a:pt x="134" y="27"/>
                  <a:pt x="134" y="36"/>
                </a:cubicBezTo>
                <a:cubicBezTo>
                  <a:pt x="168" y="36"/>
                  <a:pt x="168" y="36"/>
                  <a:pt x="168" y="36"/>
                </a:cubicBezTo>
                <a:cubicBezTo>
                  <a:pt x="169" y="29"/>
                  <a:pt x="170" y="21"/>
                  <a:pt x="171" y="14"/>
                </a:cubicBezTo>
                <a:cubicBezTo>
                  <a:pt x="173" y="5"/>
                  <a:pt x="177" y="2"/>
                  <a:pt x="188" y="3"/>
                </a:cubicBezTo>
                <a:cubicBezTo>
                  <a:pt x="196" y="4"/>
                  <a:pt x="198" y="5"/>
                  <a:pt x="198" y="12"/>
                </a:cubicBezTo>
                <a:cubicBezTo>
                  <a:pt x="198" y="20"/>
                  <a:pt x="198" y="27"/>
                  <a:pt x="198" y="36"/>
                </a:cubicBezTo>
                <a:cubicBezTo>
                  <a:pt x="231" y="36"/>
                  <a:pt x="231" y="36"/>
                  <a:pt x="231" y="36"/>
                </a:cubicBezTo>
                <a:cubicBezTo>
                  <a:pt x="232" y="32"/>
                  <a:pt x="233" y="28"/>
                  <a:pt x="233" y="23"/>
                </a:cubicBezTo>
                <a:cubicBezTo>
                  <a:pt x="234" y="20"/>
                  <a:pt x="233" y="16"/>
                  <a:pt x="234" y="13"/>
                </a:cubicBezTo>
                <a:cubicBezTo>
                  <a:pt x="237" y="4"/>
                  <a:pt x="247" y="0"/>
                  <a:pt x="256" y="4"/>
                </a:cubicBezTo>
                <a:cubicBezTo>
                  <a:pt x="259" y="5"/>
                  <a:pt x="260" y="9"/>
                  <a:pt x="261" y="11"/>
                </a:cubicBezTo>
                <a:cubicBezTo>
                  <a:pt x="262" y="16"/>
                  <a:pt x="261" y="21"/>
                  <a:pt x="261" y="26"/>
                </a:cubicBezTo>
                <a:cubicBezTo>
                  <a:pt x="262" y="34"/>
                  <a:pt x="263" y="36"/>
                  <a:pt x="272" y="36"/>
                </a:cubicBezTo>
                <a:cubicBezTo>
                  <a:pt x="281" y="37"/>
                  <a:pt x="289" y="37"/>
                  <a:pt x="298" y="37"/>
                </a:cubicBezTo>
                <a:cubicBezTo>
                  <a:pt x="299" y="32"/>
                  <a:pt x="300" y="28"/>
                  <a:pt x="300" y="24"/>
                </a:cubicBezTo>
                <a:cubicBezTo>
                  <a:pt x="301" y="20"/>
                  <a:pt x="300" y="16"/>
                  <a:pt x="301" y="13"/>
                </a:cubicBezTo>
                <a:cubicBezTo>
                  <a:pt x="304" y="4"/>
                  <a:pt x="314" y="0"/>
                  <a:pt x="323" y="4"/>
                </a:cubicBezTo>
                <a:cubicBezTo>
                  <a:pt x="325" y="5"/>
                  <a:pt x="327" y="8"/>
                  <a:pt x="328" y="11"/>
                </a:cubicBezTo>
                <a:cubicBezTo>
                  <a:pt x="329" y="16"/>
                  <a:pt x="328" y="22"/>
                  <a:pt x="328" y="27"/>
                </a:cubicBezTo>
                <a:cubicBezTo>
                  <a:pt x="329" y="34"/>
                  <a:pt x="331" y="36"/>
                  <a:pt x="339" y="36"/>
                </a:cubicBezTo>
                <a:cubicBezTo>
                  <a:pt x="346" y="37"/>
                  <a:pt x="353" y="37"/>
                  <a:pt x="361" y="37"/>
                </a:cubicBezTo>
                <a:cubicBezTo>
                  <a:pt x="362" y="32"/>
                  <a:pt x="363" y="27"/>
                  <a:pt x="363" y="22"/>
                </a:cubicBezTo>
                <a:cubicBezTo>
                  <a:pt x="364" y="19"/>
                  <a:pt x="364" y="15"/>
                  <a:pt x="365" y="12"/>
                </a:cubicBezTo>
                <a:cubicBezTo>
                  <a:pt x="367" y="4"/>
                  <a:pt x="380" y="0"/>
                  <a:pt x="387" y="5"/>
                </a:cubicBezTo>
                <a:cubicBezTo>
                  <a:pt x="390" y="6"/>
                  <a:pt x="391" y="10"/>
                  <a:pt x="391" y="13"/>
                </a:cubicBezTo>
                <a:cubicBezTo>
                  <a:pt x="392" y="20"/>
                  <a:pt x="391" y="27"/>
                  <a:pt x="391" y="36"/>
                </a:cubicBezTo>
                <a:cubicBezTo>
                  <a:pt x="422" y="36"/>
                  <a:pt x="422" y="36"/>
                  <a:pt x="422" y="36"/>
                </a:cubicBezTo>
                <a:cubicBezTo>
                  <a:pt x="422" y="32"/>
                  <a:pt x="423" y="28"/>
                  <a:pt x="424" y="23"/>
                </a:cubicBezTo>
                <a:cubicBezTo>
                  <a:pt x="425" y="19"/>
                  <a:pt x="424" y="15"/>
                  <a:pt x="426" y="12"/>
                </a:cubicBezTo>
                <a:cubicBezTo>
                  <a:pt x="428" y="4"/>
                  <a:pt x="431" y="3"/>
                  <a:pt x="440" y="3"/>
                </a:cubicBezTo>
                <a:cubicBezTo>
                  <a:pt x="449" y="3"/>
                  <a:pt x="451" y="5"/>
                  <a:pt x="452" y="13"/>
                </a:cubicBezTo>
                <a:cubicBezTo>
                  <a:pt x="452" y="18"/>
                  <a:pt x="452" y="23"/>
                  <a:pt x="452" y="27"/>
                </a:cubicBezTo>
                <a:cubicBezTo>
                  <a:pt x="453" y="34"/>
                  <a:pt x="454" y="36"/>
                  <a:pt x="462" y="36"/>
                </a:cubicBezTo>
                <a:cubicBezTo>
                  <a:pt x="469" y="37"/>
                  <a:pt x="477" y="36"/>
                  <a:pt x="485" y="36"/>
                </a:cubicBezTo>
                <a:cubicBezTo>
                  <a:pt x="486" y="29"/>
                  <a:pt x="487" y="22"/>
                  <a:pt x="488" y="15"/>
                </a:cubicBezTo>
                <a:cubicBezTo>
                  <a:pt x="490" y="5"/>
                  <a:pt x="495" y="2"/>
                  <a:pt x="507" y="3"/>
                </a:cubicBezTo>
                <a:cubicBezTo>
                  <a:pt x="512" y="4"/>
                  <a:pt x="515" y="6"/>
                  <a:pt x="515" y="11"/>
                </a:cubicBezTo>
                <a:cubicBezTo>
                  <a:pt x="515" y="19"/>
                  <a:pt x="515" y="26"/>
                  <a:pt x="515" y="34"/>
                </a:cubicBezTo>
                <a:cubicBezTo>
                  <a:pt x="524" y="38"/>
                  <a:pt x="532" y="37"/>
                  <a:pt x="542" y="36"/>
                </a:cubicBezTo>
                <a:cubicBezTo>
                  <a:pt x="543" y="29"/>
                  <a:pt x="543" y="22"/>
                  <a:pt x="545" y="15"/>
                </a:cubicBezTo>
                <a:cubicBezTo>
                  <a:pt x="546" y="5"/>
                  <a:pt x="550" y="2"/>
                  <a:pt x="561" y="3"/>
                </a:cubicBezTo>
                <a:cubicBezTo>
                  <a:pt x="569" y="3"/>
                  <a:pt x="571" y="5"/>
                  <a:pt x="572" y="12"/>
                </a:cubicBezTo>
                <a:cubicBezTo>
                  <a:pt x="572" y="20"/>
                  <a:pt x="572" y="27"/>
                  <a:pt x="572" y="34"/>
                </a:cubicBezTo>
                <a:cubicBezTo>
                  <a:pt x="583" y="38"/>
                  <a:pt x="593" y="36"/>
                  <a:pt x="605" y="36"/>
                </a:cubicBezTo>
                <a:cubicBezTo>
                  <a:pt x="606" y="32"/>
                  <a:pt x="606" y="27"/>
                  <a:pt x="607" y="23"/>
                </a:cubicBezTo>
                <a:cubicBezTo>
                  <a:pt x="607" y="20"/>
                  <a:pt x="607" y="16"/>
                  <a:pt x="608" y="12"/>
                </a:cubicBezTo>
                <a:cubicBezTo>
                  <a:pt x="611" y="5"/>
                  <a:pt x="614" y="3"/>
                  <a:pt x="623" y="3"/>
                </a:cubicBezTo>
                <a:cubicBezTo>
                  <a:pt x="632" y="3"/>
                  <a:pt x="634" y="5"/>
                  <a:pt x="635" y="12"/>
                </a:cubicBezTo>
                <a:cubicBezTo>
                  <a:pt x="635" y="18"/>
                  <a:pt x="635" y="23"/>
                  <a:pt x="635" y="28"/>
                </a:cubicBezTo>
                <a:cubicBezTo>
                  <a:pt x="636" y="34"/>
                  <a:pt x="637" y="36"/>
                  <a:pt x="645" y="36"/>
                </a:cubicBezTo>
                <a:cubicBezTo>
                  <a:pt x="654" y="37"/>
                  <a:pt x="663" y="37"/>
                  <a:pt x="672" y="38"/>
                </a:cubicBezTo>
                <a:cubicBezTo>
                  <a:pt x="684" y="39"/>
                  <a:pt x="687" y="40"/>
                  <a:pt x="689" y="50"/>
                </a:cubicBezTo>
                <a:cubicBezTo>
                  <a:pt x="691" y="67"/>
                  <a:pt x="694" y="84"/>
                  <a:pt x="695" y="102"/>
                </a:cubicBezTo>
                <a:cubicBezTo>
                  <a:pt x="697" y="148"/>
                  <a:pt x="698" y="195"/>
                  <a:pt x="699" y="242"/>
                </a:cubicBezTo>
                <a:cubicBezTo>
                  <a:pt x="700" y="283"/>
                  <a:pt x="701" y="323"/>
                  <a:pt x="700" y="364"/>
                </a:cubicBezTo>
                <a:cubicBezTo>
                  <a:pt x="700" y="387"/>
                  <a:pt x="702" y="410"/>
                  <a:pt x="708" y="433"/>
                </a:cubicBezTo>
                <a:cubicBezTo>
                  <a:pt x="711" y="446"/>
                  <a:pt x="711" y="459"/>
                  <a:pt x="707" y="473"/>
                </a:cubicBezTo>
                <a:cubicBezTo>
                  <a:pt x="704" y="483"/>
                  <a:pt x="704" y="494"/>
                  <a:pt x="704" y="504"/>
                </a:cubicBezTo>
                <a:cubicBezTo>
                  <a:pt x="705" y="540"/>
                  <a:pt x="708" y="576"/>
                  <a:pt x="708" y="612"/>
                </a:cubicBezTo>
                <a:cubicBezTo>
                  <a:pt x="709" y="648"/>
                  <a:pt x="707" y="684"/>
                  <a:pt x="707" y="719"/>
                </a:cubicBezTo>
                <a:cubicBezTo>
                  <a:pt x="706" y="741"/>
                  <a:pt x="706" y="762"/>
                  <a:pt x="706" y="783"/>
                </a:cubicBezTo>
                <a:cubicBezTo>
                  <a:pt x="706" y="796"/>
                  <a:pt x="706" y="809"/>
                  <a:pt x="706" y="822"/>
                </a:cubicBezTo>
                <a:cubicBezTo>
                  <a:pt x="706" y="852"/>
                  <a:pt x="708" y="882"/>
                  <a:pt x="714" y="912"/>
                </a:cubicBezTo>
                <a:cubicBezTo>
                  <a:pt x="715" y="917"/>
                  <a:pt x="716" y="923"/>
                  <a:pt x="718" y="929"/>
                </a:cubicBezTo>
                <a:cubicBezTo>
                  <a:pt x="720" y="935"/>
                  <a:pt x="718" y="938"/>
                  <a:pt x="710" y="939"/>
                </a:cubicBezTo>
                <a:cubicBezTo>
                  <a:pt x="709" y="940"/>
                  <a:pt x="707" y="940"/>
                  <a:pt x="705" y="940"/>
                </a:cubicBezTo>
                <a:cubicBezTo>
                  <a:pt x="663" y="937"/>
                  <a:pt x="620" y="941"/>
                  <a:pt x="578" y="941"/>
                </a:cubicBezTo>
                <a:cubicBezTo>
                  <a:pt x="556" y="941"/>
                  <a:pt x="535" y="939"/>
                  <a:pt x="513" y="939"/>
                </a:cubicBezTo>
                <a:cubicBezTo>
                  <a:pt x="465" y="939"/>
                  <a:pt x="416" y="937"/>
                  <a:pt x="368" y="934"/>
                </a:cubicBezTo>
                <a:cubicBezTo>
                  <a:pt x="356" y="933"/>
                  <a:pt x="344" y="933"/>
                  <a:pt x="332" y="934"/>
                </a:cubicBezTo>
                <a:cubicBezTo>
                  <a:pt x="306" y="936"/>
                  <a:pt x="281" y="934"/>
                  <a:pt x="255" y="930"/>
                </a:cubicBezTo>
                <a:cubicBezTo>
                  <a:pt x="238" y="927"/>
                  <a:pt x="221" y="927"/>
                  <a:pt x="204" y="928"/>
                </a:cubicBezTo>
                <a:cubicBezTo>
                  <a:pt x="170" y="929"/>
                  <a:pt x="136" y="930"/>
                  <a:pt x="102" y="931"/>
                </a:cubicBezTo>
                <a:cubicBezTo>
                  <a:pt x="91" y="931"/>
                  <a:pt x="80" y="930"/>
                  <a:pt x="69" y="928"/>
                </a:cubicBezTo>
                <a:cubicBezTo>
                  <a:pt x="59" y="926"/>
                  <a:pt x="49" y="924"/>
                  <a:pt x="39" y="926"/>
                </a:cubicBezTo>
                <a:cubicBezTo>
                  <a:pt x="35" y="926"/>
                  <a:pt x="32" y="927"/>
                  <a:pt x="28" y="927"/>
                </a:cubicBezTo>
                <a:cubicBezTo>
                  <a:pt x="17" y="927"/>
                  <a:pt x="14" y="924"/>
                  <a:pt x="13" y="915"/>
                </a:cubicBezTo>
                <a:cubicBezTo>
                  <a:pt x="13" y="902"/>
                  <a:pt x="11" y="889"/>
                  <a:pt x="11" y="876"/>
                </a:cubicBezTo>
                <a:cubicBezTo>
                  <a:pt x="10" y="867"/>
                  <a:pt x="10" y="859"/>
                  <a:pt x="12" y="851"/>
                </a:cubicBezTo>
                <a:cubicBezTo>
                  <a:pt x="17" y="830"/>
                  <a:pt x="15" y="810"/>
                  <a:pt x="14" y="789"/>
                </a:cubicBezTo>
                <a:cubicBezTo>
                  <a:pt x="12" y="765"/>
                  <a:pt x="11" y="740"/>
                  <a:pt x="11" y="715"/>
                </a:cubicBezTo>
                <a:cubicBezTo>
                  <a:pt x="12" y="683"/>
                  <a:pt x="10" y="651"/>
                  <a:pt x="7" y="618"/>
                </a:cubicBezTo>
                <a:cubicBezTo>
                  <a:pt x="6" y="606"/>
                  <a:pt x="7" y="594"/>
                  <a:pt x="6" y="582"/>
                </a:cubicBezTo>
                <a:cubicBezTo>
                  <a:pt x="6" y="545"/>
                  <a:pt x="5" y="509"/>
                  <a:pt x="5" y="473"/>
                </a:cubicBezTo>
                <a:cubicBezTo>
                  <a:pt x="5" y="458"/>
                  <a:pt x="5" y="443"/>
                  <a:pt x="4" y="428"/>
                </a:cubicBezTo>
                <a:cubicBezTo>
                  <a:pt x="0" y="371"/>
                  <a:pt x="0" y="314"/>
                  <a:pt x="3" y="257"/>
                </a:cubicBezTo>
                <a:cubicBezTo>
                  <a:pt x="6" y="221"/>
                  <a:pt x="7" y="184"/>
                  <a:pt x="6" y="148"/>
                </a:cubicBezTo>
                <a:cubicBezTo>
                  <a:pt x="5" y="119"/>
                  <a:pt x="6" y="90"/>
                  <a:pt x="7" y="62"/>
                </a:cubicBezTo>
                <a:cubicBezTo>
                  <a:pt x="7" y="55"/>
                  <a:pt x="8" y="49"/>
                  <a:pt x="8" y="42"/>
                </a:cubicBezTo>
                <a:cubicBezTo>
                  <a:pt x="9" y="37"/>
                  <a:pt x="13" y="34"/>
                  <a:pt x="19" y="33"/>
                </a:cubicBezTo>
                <a:cubicBezTo>
                  <a:pt x="26" y="33"/>
                  <a:pt x="33" y="33"/>
                  <a:pt x="41" y="33"/>
                </a:cubicBezTo>
                <a:moveTo>
                  <a:pt x="685" y="909"/>
                </a:moveTo>
                <a:cubicBezTo>
                  <a:pt x="688" y="896"/>
                  <a:pt x="692" y="769"/>
                  <a:pt x="689" y="759"/>
                </a:cubicBezTo>
                <a:cubicBezTo>
                  <a:pt x="685" y="778"/>
                  <a:pt x="681" y="795"/>
                  <a:pt x="677" y="812"/>
                </a:cubicBezTo>
                <a:cubicBezTo>
                  <a:pt x="675" y="809"/>
                  <a:pt x="674" y="806"/>
                  <a:pt x="675" y="803"/>
                </a:cubicBezTo>
                <a:cubicBezTo>
                  <a:pt x="677" y="793"/>
                  <a:pt x="678" y="783"/>
                  <a:pt x="681" y="774"/>
                </a:cubicBezTo>
                <a:cubicBezTo>
                  <a:pt x="683" y="760"/>
                  <a:pt x="688" y="746"/>
                  <a:pt x="689" y="732"/>
                </a:cubicBezTo>
                <a:cubicBezTo>
                  <a:pt x="691" y="695"/>
                  <a:pt x="691" y="657"/>
                  <a:pt x="692" y="620"/>
                </a:cubicBezTo>
                <a:cubicBezTo>
                  <a:pt x="693" y="580"/>
                  <a:pt x="692" y="541"/>
                  <a:pt x="693" y="501"/>
                </a:cubicBezTo>
                <a:cubicBezTo>
                  <a:pt x="693" y="492"/>
                  <a:pt x="693" y="482"/>
                  <a:pt x="695" y="473"/>
                </a:cubicBezTo>
                <a:cubicBezTo>
                  <a:pt x="698" y="461"/>
                  <a:pt x="698" y="449"/>
                  <a:pt x="696" y="436"/>
                </a:cubicBezTo>
                <a:cubicBezTo>
                  <a:pt x="691" y="412"/>
                  <a:pt x="688" y="387"/>
                  <a:pt x="691" y="362"/>
                </a:cubicBezTo>
                <a:cubicBezTo>
                  <a:pt x="692" y="350"/>
                  <a:pt x="692" y="338"/>
                  <a:pt x="691" y="326"/>
                </a:cubicBezTo>
                <a:cubicBezTo>
                  <a:pt x="689" y="303"/>
                  <a:pt x="686" y="280"/>
                  <a:pt x="684" y="258"/>
                </a:cubicBezTo>
                <a:cubicBezTo>
                  <a:pt x="683" y="234"/>
                  <a:pt x="682" y="210"/>
                  <a:pt x="680" y="186"/>
                </a:cubicBezTo>
                <a:cubicBezTo>
                  <a:pt x="680" y="173"/>
                  <a:pt x="679" y="160"/>
                  <a:pt x="679" y="147"/>
                </a:cubicBezTo>
                <a:cubicBezTo>
                  <a:pt x="679" y="121"/>
                  <a:pt x="679" y="95"/>
                  <a:pt x="679" y="69"/>
                </a:cubicBezTo>
                <a:cubicBezTo>
                  <a:pt x="679" y="63"/>
                  <a:pt x="677" y="56"/>
                  <a:pt x="676" y="49"/>
                </a:cubicBezTo>
                <a:cubicBezTo>
                  <a:pt x="662" y="48"/>
                  <a:pt x="649" y="48"/>
                  <a:pt x="637" y="49"/>
                </a:cubicBezTo>
                <a:cubicBezTo>
                  <a:pt x="635" y="54"/>
                  <a:pt x="635" y="57"/>
                  <a:pt x="639" y="61"/>
                </a:cubicBezTo>
                <a:cubicBezTo>
                  <a:pt x="644" y="65"/>
                  <a:pt x="643" y="81"/>
                  <a:pt x="638" y="85"/>
                </a:cubicBezTo>
                <a:cubicBezTo>
                  <a:pt x="636" y="86"/>
                  <a:pt x="633" y="87"/>
                  <a:pt x="630" y="87"/>
                </a:cubicBezTo>
                <a:cubicBezTo>
                  <a:pt x="626" y="87"/>
                  <a:pt x="622" y="86"/>
                  <a:pt x="617" y="86"/>
                </a:cubicBezTo>
                <a:cubicBezTo>
                  <a:pt x="602" y="85"/>
                  <a:pt x="601" y="84"/>
                  <a:pt x="603" y="71"/>
                </a:cubicBezTo>
                <a:cubicBezTo>
                  <a:pt x="604" y="64"/>
                  <a:pt x="607" y="56"/>
                  <a:pt x="603" y="49"/>
                </a:cubicBezTo>
                <a:cubicBezTo>
                  <a:pt x="571" y="49"/>
                  <a:pt x="571" y="49"/>
                  <a:pt x="571" y="49"/>
                </a:cubicBezTo>
                <a:cubicBezTo>
                  <a:pt x="573" y="54"/>
                  <a:pt x="574" y="57"/>
                  <a:pt x="576" y="60"/>
                </a:cubicBezTo>
                <a:cubicBezTo>
                  <a:pt x="580" y="66"/>
                  <a:pt x="580" y="81"/>
                  <a:pt x="575" y="85"/>
                </a:cubicBezTo>
                <a:cubicBezTo>
                  <a:pt x="573" y="86"/>
                  <a:pt x="570" y="87"/>
                  <a:pt x="567" y="87"/>
                </a:cubicBezTo>
                <a:cubicBezTo>
                  <a:pt x="561" y="87"/>
                  <a:pt x="555" y="86"/>
                  <a:pt x="549" y="85"/>
                </a:cubicBezTo>
                <a:cubicBezTo>
                  <a:pt x="541" y="84"/>
                  <a:pt x="539" y="83"/>
                  <a:pt x="539" y="76"/>
                </a:cubicBezTo>
                <a:cubicBezTo>
                  <a:pt x="540" y="71"/>
                  <a:pt x="541" y="66"/>
                  <a:pt x="541" y="61"/>
                </a:cubicBezTo>
                <a:cubicBezTo>
                  <a:pt x="542" y="57"/>
                  <a:pt x="541" y="53"/>
                  <a:pt x="541" y="49"/>
                </a:cubicBezTo>
                <a:cubicBezTo>
                  <a:pt x="514" y="49"/>
                  <a:pt x="514" y="49"/>
                  <a:pt x="514" y="49"/>
                </a:cubicBezTo>
                <a:cubicBezTo>
                  <a:pt x="516" y="54"/>
                  <a:pt x="517" y="57"/>
                  <a:pt x="519" y="60"/>
                </a:cubicBezTo>
                <a:cubicBezTo>
                  <a:pt x="523" y="66"/>
                  <a:pt x="524" y="81"/>
                  <a:pt x="519" y="85"/>
                </a:cubicBezTo>
                <a:cubicBezTo>
                  <a:pt x="517" y="86"/>
                  <a:pt x="514" y="87"/>
                  <a:pt x="512" y="87"/>
                </a:cubicBezTo>
                <a:cubicBezTo>
                  <a:pt x="504" y="87"/>
                  <a:pt x="497" y="86"/>
                  <a:pt x="490" y="85"/>
                </a:cubicBezTo>
                <a:cubicBezTo>
                  <a:pt x="485" y="85"/>
                  <a:pt x="482" y="82"/>
                  <a:pt x="483" y="78"/>
                </a:cubicBezTo>
                <a:cubicBezTo>
                  <a:pt x="483" y="72"/>
                  <a:pt x="484" y="67"/>
                  <a:pt x="484" y="61"/>
                </a:cubicBezTo>
                <a:cubicBezTo>
                  <a:pt x="485" y="57"/>
                  <a:pt x="485" y="53"/>
                  <a:pt x="485" y="49"/>
                </a:cubicBezTo>
                <a:cubicBezTo>
                  <a:pt x="454" y="49"/>
                  <a:pt x="454" y="49"/>
                  <a:pt x="454" y="49"/>
                </a:cubicBezTo>
                <a:cubicBezTo>
                  <a:pt x="453" y="57"/>
                  <a:pt x="453" y="57"/>
                  <a:pt x="457" y="61"/>
                </a:cubicBezTo>
                <a:cubicBezTo>
                  <a:pt x="459" y="63"/>
                  <a:pt x="460" y="66"/>
                  <a:pt x="460" y="68"/>
                </a:cubicBezTo>
                <a:cubicBezTo>
                  <a:pt x="460" y="72"/>
                  <a:pt x="459" y="76"/>
                  <a:pt x="458" y="81"/>
                </a:cubicBezTo>
                <a:cubicBezTo>
                  <a:pt x="457" y="85"/>
                  <a:pt x="453" y="87"/>
                  <a:pt x="448" y="87"/>
                </a:cubicBezTo>
                <a:cubicBezTo>
                  <a:pt x="443" y="87"/>
                  <a:pt x="438" y="86"/>
                  <a:pt x="434" y="86"/>
                </a:cubicBezTo>
                <a:cubicBezTo>
                  <a:pt x="420" y="85"/>
                  <a:pt x="418" y="83"/>
                  <a:pt x="420" y="72"/>
                </a:cubicBezTo>
                <a:cubicBezTo>
                  <a:pt x="421" y="64"/>
                  <a:pt x="424" y="57"/>
                  <a:pt x="420" y="49"/>
                </a:cubicBezTo>
                <a:cubicBezTo>
                  <a:pt x="391" y="49"/>
                  <a:pt x="391" y="49"/>
                  <a:pt x="391" y="49"/>
                </a:cubicBezTo>
                <a:cubicBezTo>
                  <a:pt x="392" y="53"/>
                  <a:pt x="391" y="57"/>
                  <a:pt x="393" y="58"/>
                </a:cubicBezTo>
                <a:cubicBezTo>
                  <a:pt x="404" y="65"/>
                  <a:pt x="398" y="73"/>
                  <a:pt x="397" y="80"/>
                </a:cubicBezTo>
                <a:cubicBezTo>
                  <a:pt x="397" y="86"/>
                  <a:pt x="392" y="88"/>
                  <a:pt x="386" y="87"/>
                </a:cubicBezTo>
                <a:cubicBezTo>
                  <a:pt x="384" y="87"/>
                  <a:pt x="381" y="86"/>
                  <a:pt x="379" y="86"/>
                </a:cubicBezTo>
                <a:cubicBezTo>
                  <a:pt x="357" y="84"/>
                  <a:pt x="357" y="84"/>
                  <a:pt x="360" y="66"/>
                </a:cubicBezTo>
                <a:cubicBezTo>
                  <a:pt x="360" y="64"/>
                  <a:pt x="361" y="61"/>
                  <a:pt x="361" y="59"/>
                </a:cubicBezTo>
                <a:cubicBezTo>
                  <a:pt x="362" y="56"/>
                  <a:pt x="361" y="53"/>
                  <a:pt x="361" y="49"/>
                </a:cubicBezTo>
                <a:cubicBezTo>
                  <a:pt x="330" y="49"/>
                  <a:pt x="330" y="49"/>
                  <a:pt x="330" y="49"/>
                </a:cubicBezTo>
                <a:cubicBezTo>
                  <a:pt x="329" y="54"/>
                  <a:pt x="329" y="57"/>
                  <a:pt x="333" y="61"/>
                </a:cubicBezTo>
                <a:cubicBezTo>
                  <a:pt x="337" y="65"/>
                  <a:pt x="337" y="81"/>
                  <a:pt x="331" y="85"/>
                </a:cubicBezTo>
                <a:cubicBezTo>
                  <a:pt x="329" y="86"/>
                  <a:pt x="326" y="87"/>
                  <a:pt x="323" y="87"/>
                </a:cubicBezTo>
                <a:cubicBezTo>
                  <a:pt x="319" y="87"/>
                  <a:pt x="315" y="86"/>
                  <a:pt x="311" y="86"/>
                </a:cubicBezTo>
                <a:cubicBezTo>
                  <a:pt x="295" y="85"/>
                  <a:pt x="295" y="84"/>
                  <a:pt x="296" y="71"/>
                </a:cubicBezTo>
                <a:cubicBezTo>
                  <a:pt x="297" y="64"/>
                  <a:pt x="300" y="56"/>
                  <a:pt x="296" y="49"/>
                </a:cubicBezTo>
                <a:cubicBezTo>
                  <a:pt x="285" y="49"/>
                  <a:pt x="274" y="47"/>
                  <a:pt x="263" y="50"/>
                </a:cubicBezTo>
                <a:cubicBezTo>
                  <a:pt x="262" y="54"/>
                  <a:pt x="262" y="58"/>
                  <a:pt x="266" y="61"/>
                </a:cubicBezTo>
                <a:cubicBezTo>
                  <a:pt x="270" y="65"/>
                  <a:pt x="269" y="81"/>
                  <a:pt x="264" y="85"/>
                </a:cubicBezTo>
                <a:cubicBezTo>
                  <a:pt x="262" y="86"/>
                  <a:pt x="259" y="87"/>
                  <a:pt x="256" y="87"/>
                </a:cubicBezTo>
                <a:cubicBezTo>
                  <a:pt x="251" y="87"/>
                  <a:pt x="247" y="86"/>
                  <a:pt x="242" y="86"/>
                </a:cubicBezTo>
                <a:cubicBezTo>
                  <a:pt x="229" y="85"/>
                  <a:pt x="228" y="83"/>
                  <a:pt x="229" y="72"/>
                </a:cubicBezTo>
                <a:cubicBezTo>
                  <a:pt x="230" y="65"/>
                  <a:pt x="230" y="57"/>
                  <a:pt x="231" y="49"/>
                </a:cubicBezTo>
                <a:cubicBezTo>
                  <a:pt x="197" y="49"/>
                  <a:pt x="197" y="49"/>
                  <a:pt x="197" y="49"/>
                </a:cubicBezTo>
                <a:cubicBezTo>
                  <a:pt x="199" y="54"/>
                  <a:pt x="200" y="57"/>
                  <a:pt x="202" y="60"/>
                </a:cubicBezTo>
                <a:cubicBezTo>
                  <a:pt x="206" y="66"/>
                  <a:pt x="206" y="81"/>
                  <a:pt x="201" y="85"/>
                </a:cubicBezTo>
                <a:cubicBezTo>
                  <a:pt x="200" y="86"/>
                  <a:pt x="197" y="87"/>
                  <a:pt x="195" y="87"/>
                </a:cubicBezTo>
                <a:cubicBezTo>
                  <a:pt x="188" y="87"/>
                  <a:pt x="181" y="86"/>
                  <a:pt x="174" y="85"/>
                </a:cubicBezTo>
                <a:cubicBezTo>
                  <a:pt x="168" y="85"/>
                  <a:pt x="165" y="82"/>
                  <a:pt x="165" y="77"/>
                </a:cubicBezTo>
                <a:cubicBezTo>
                  <a:pt x="166" y="71"/>
                  <a:pt x="167" y="66"/>
                  <a:pt x="168" y="60"/>
                </a:cubicBezTo>
                <a:cubicBezTo>
                  <a:pt x="168" y="57"/>
                  <a:pt x="168" y="53"/>
                  <a:pt x="168" y="49"/>
                </a:cubicBezTo>
                <a:cubicBezTo>
                  <a:pt x="135" y="49"/>
                  <a:pt x="135" y="49"/>
                  <a:pt x="135" y="49"/>
                </a:cubicBezTo>
                <a:cubicBezTo>
                  <a:pt x="134" y="57"/>
                  <a:pt x="134" y="57"/>
                  <a:pt x="138" y="61"/>
                </a:cubicBezTo>
                <a:cubicBezTo>
                  <a:pt x="142" y="65"/>
                  <a:pt x="142" y="81"/>
                  <a:pt x="137" y="85"/>
                </a:cubicBezTo>
                <a:cubicBezTo>
                  <a:pt x="135" y="86"/>
                  <a:pt x="132" y="87"/>
                  <a:pt x="130" y="87"/>
                </a:cubicBezTo>
                <a:cubicBezTo>
                  <a:pt x="123" y="87"/>
                  <a:pt x="116" y="86"/>
                  <a:pt x="109" y="85"/>
                </a:cubicBezTo>
                <a:cubicBezTo>
                  <a:pt x="103" y="85"/>
                  <a:pt x="100" y="82"/>
                  <a:pt x="101" y="76"/>
                </a:cubicBezTo>
                <a:cubicBezTo>
                  <a:pt x="102" y="71"/>
                  <a:pt x="103" y="66"/>
                  <a:pt x="103" y="60"/>
                </a:cubicBezTo>
                <a:cubicBezTo>
                  <a:pt x="104" y="56"/>
                  <a:pt x="103" y="53"/>
                  <a:pt x="103" y="49"/>
                </a:cubicBezTo>
                <a:cubicBezTo>
                  <a:pt x="72" y="49"/>
                  <a:pt x="72" y="49"/>
                  <a:pt x="72" y="49"/>
                </a:cubicBezTo>
                <a:cubicBezTo>
                  <a:pt x="70" y="54"/>
                  <a:pt x="71" y="58"/>
                  <a:pt x="75" y="61"/>
                </a:cubicBezTo>
                <a:cubicBezTo>
                  <a:pt x="80" y="65"/>
                  <a:pt x="78" y="82"/>
                  <a:pt x="73" y="85"/>
                </a:cubicBezTo>
                <a:cubicBezTo>
                  <a:pt x="71" y="87"/>
                  <a:pt x="67" y="87"/>
                  <a:pt x="65" y="87"/>
                </a:cubicBezTo>
                <a:cubicBezTo>
                  <a:pt x="60" y="87"/>
                  <a:pt x="55" y="86"/>
                  <a:pt x="50" y="86"/>
                </a:cubicBezTo>
                <a:cubicBezTo>
                  <a:pt x="38" y="85"/>
                  <a:pt x="37" y="83"/>
                  <a:pt x="38" y="72"/>
                </a:cubicBezTo>
                <a:cubicBezTo>
                  <a:pt x="40" y="63"/>
                  <a:pt x="42" y="54"/>
                  <a:pt x="39" y="44"/>
                </a:cubicBezTo>
                <a:cubicBezTo>
                  <a:pt x="19" y="44"/>
                  <a:pt x="19" y="44"/>
                  <a:pt x="19" y="44"/>
                </a:cubicBezTo>
                <a:cubicBezTo>
                  <a:pt x="19" y="48"/>
                  <a:pt x="18" y="52"/>
                  <a:pt x="18" y="56"/>
                </a:cubicBezTo>
                <a:cubicBezTo>
                  <a:pt x="18" y="71"/>
                  <a:pt x="19" y="85"/>
                  <a:pt x="18" y="100"/>
                </a:cubicBezTo>
                <a:cubicBezTo>
                  <a:pt x="18" y="114"/>
                  <a:pt x="17" y="129"/>
                  <a:pt x="17" y="144"/>
                </a:cubicBezTo>
                <a:cubicBezTo>
                  <a:pt x="17" y="160"/>
                  <a:pt x="18" y="176"/>
                  <a:pt x="18" y="192"/>
                </a:cubicBezTo>
                <a:cubicBezTo>
                  <a:pt x="18" y="220"/>
                  <a:pt x="15" y="248"/>
                  <a:pt x="15" y="276"/>
                </a:cubicBezTo>
                <a:cubicBezTo>
                  <a:pt x="15" y="322"/>
                  <a:pt x="13" y="369"/>
                  <a:pt x="20" y="415"/>
                </a:cubicBezTo>
                <a:cubicBezTo>
                  <a:pt x="24" y="443"/>
                  <a:pt x="23" y="471"/>
                  <a:pt x="24" y="499"/>
                </a:cubicBezTo>
                <a:cubicBezTo>
                  <a:pt x="25" y="510"/>
                  <a:pt x="25" y="522"/>
                  <a:pt x="24" y="533"/>
                </a:cubicBezTo>
                <a:cubicBezTo>
                  <a:pt x="23" y="569"/>
                  <a:pt x="20" y="604"/>
                  <a:pt x="23" y="640"/>
                </a:cubicBezTo>
                <a:cubicBezTo>
                  <a:pt x="25" y="661"/>
                  <a:pt x="25" y="683"/>
                  <a:pt x="26" y="704"/>
                </a:cubicBezTo>
                <a:cubicBezTo>
                  <a:pt x="27" y="731"/>
                  <a:pt x="27" y="758"/>
                  <a:pt x="29" y="785"/>
                </a:cubicBezTo>
                <a:cubicBezTo>
                  <a:pt x="30" y="804"/>
                  <a:pt x="32" y="822"/>
                  <a:pt x="28" y="841"/>
                </a:cubicBezTo>
                <a:cubicBezTo>
                  <a:pt x="25" y="856"/>
                  <a:pt x="23" y="872"/>
                  <a:pt x="25" y="887"/>
                </a:cubicBezTo>
                <a:cubicBezTo>
                  <a:pt x="26" y="894"/>
                  <a:pt x="25" y="901"/>
                  <a:pt x="24" y="908"/>
                </a:cubicBezTo>
                <a:cubicBezTo>
                  <a:pt x="24" y="911"/>
                  <a:pt x="24" y="914"/>
                  <a:pt x="24" y="919"/>
                </a:cubicBezTo>
                <a:cubicBezTo>
                  <a:pt x="31" y="917"/>
                  <a:pt x="38" y="916"/>
                  <a:pt x="46" y="915"/>
                </a:cubicBezTo>
                <a:cubicBezTo>
                  <a:pt x="40" y="913"/>
                  <a:pt x="36" y="912"/>
                  <a:pt x="33" y="910"/>
                </a:cubicBezTo>
                <a:cubicBezTo>
                  <a:pt x="33" y="909"/>
                  <a:pt x="33" y="909"/>
                  <a:pt x="33" y="908"/>
                </a:cubicBezTo>
                <a:cubicBezTo>
                  <a:pt x="38" y="908"/>
                  <a:pt x="44" y="907"/>
                  <a:pt x="49" y="908"/>
                </a:cubicBezTo>
                <a:cubicBezTo>
                  <a:pt x="68" y="910"/>
                  <a:pt x="86" y="909"/>
                  <a:pt x="104" y="907"/>
                </a:cubicBezTo>
                <a:cubicBezTo>
                  <a:pt x="116" y="906"/>
                  <a:pt x="128" y="905"/>
                  <a:pt x="140" y="906"/>
                </a:cubicBezTo>
                <a:cubicBezTo>
                  <a:pt x="149" y="906"/>
                  <a:pt x="159" y="906"/>
                  <a:pt x="166" y="912"/>
                </a:cubicBezTo>
                <a:cubicBezTo>
                  <a:pt x="132" y="906"/>
                  <a:pt x="100" y="917"/>
                  <a:pt x="66" y="916"/>
                </a:cubicBezTo>
                <a:cubicBezTo>
                  <a:pt x="76" y="919"/>
                  <a:pt x="85" y="921"/>
                  <a:pt x="96" y="921"/>
                </a:cubicBezTo>
                <a:cubicBezTo>
                  <a:pt x="121" y="920"/>
                  <a:pt x="146" y="919"/>
                  <a:pt x="172" y="918"/>
                </a:cubicBezTo>
                <a:cubicBezTo>
                  <a:pt x="177" y="918"/>
                  <a:pt x="183" y="918"/>
                  <a:pt x="190" y="917"/>
                </a:cubicBezTo>
                <a:cubicBezTo>
                  <a:pt x="186" y="915"/>
                  <a:pt x="184" y="913"/>
                  <a:pt x="181" y="911"/>
                </a:cubicBezTo>
                <a:cubicBezTo>
                  <a:pt x="182" y="911"/>
                  <a:pt x="183" y="910"/>
                  <a:pt x="184" y="910"/>
                </a:cubicBezTo>
                <a:cubicBezTo>
                  <a:pt x="221" y="910"/>
                  <a:pt x="258" y="910"/>
                  <a:pt x="296" y="913"/>
                </a:cubicBezTo>
                <a:cubicBezTo>
                  <a:pt x="320" y="916"/>
                  <a:pt x="345" y="917"/>
                  <a:pt x="370" y="914"/>
                </a:cubicBezTo>
                <a:cubicBezTo>
                  <a:pt x="388" y="912"/>
                  <a:pt x="407" y="912"/>
                  <a:pt x="425" y="912"/>
                </a:cubicBezTo>
                <a:cubicBezTo>
                  <a:pt x="445" y="912"/>
                  <a:pt x="466" y="914"/>
                  <a:pt x="486" y="915"/>
                </a:cubicBezTo>
                <a:cubicBezTo>
                  <a:pt x="492" y="915"/>
                  <a:pt x="499" y="916"/>
                  <a:pt x="506" y="917"/>
                </a:cubicBezTo>
                <a:cubicBezTo>
                  <a:pt x="505" y="920"/>
                  <a:pt x="505" y="920"/>
                  <a:pt x="505" y="920"/>
                </a:cubicBezTo>
                <a:cubicBezTo>
                  <a:pt x="460" y="922"/>
                  <a:pt x="414" y="915"/>
                  <a:pt x="368" y="922"/>
                </a:cubicBezTo>
                <a:cubicBezTo>
                  <a:pt x="406" y="924"/>
                  <a:pt x="444" y="926"/>
                  <a:pt x="483" y="927"/>
                </a:cubicBezTo>
                <a:cubicBezTo>
                  <a:pt x="492" y="927"/>
                  <a:pt x="502" y="927"/>
                  <a:pt x="512" y="927"/>
                </a:cubicBezTo>
                <a:cubicBezTo>
                  <a:pt x="526" y="927"/>
                  <a:pt x="540" y="927"/>
                  <a:pt x="553" y="927"/>
                </a:cubicBezTo>
                <a:cubicBezTo>
                  <a:pt x="569" y="927"/>
                  <a:pt x="585" y="928"/>
                  <a:pt x="601" y="928"/>
                </a:cubicBezTo>
                <a:cubicBezTo>
                  <a:pt x="631" y="928"/>
                  <a:pt x="662" y="927"/>
                  <a:pt x="692" y="926"/>
                </a:cubicBezTo>
                <a:cubicBezTo>
                  <a:pt x="696" y="926"/>
                  <a:pt x="699" y="926"/>
                  <a:pt x="704" y="926"/>
                </a:cubicBezTo>
                <a:cubicBezTo>
                  <a:pt x="703" y="920"/>
                  <a:pt x="705" y="914"/>
                  <a:pt x="702" y="912"/>
                </a:cubicBezTo>
                <a:cubicBezTo>
                  <a:pt x="696" y="906"/>
                  <a:pt x="697" y="900"/>
                  <a:pt x="697" y="894"/>
                </a:cubicBezTo>
                <a:cubicBezTo>
                  <a:pt x="697" y="888"/>
                  <a:pt x="698" y="881"/>
                  <a:pt x="698" y="875"/>
                </a:cubicBezTo>
                <a:cubicBezTo>
                  <a:pt x="698" y="869"/>
                  <a:pt x="697" y="863"/>
                  <a:pt x="697" y="857"/>
                </a:cubicBezTo>
                <a:cubicBezTo>
                  <a:pt x="695" y="878"/>
                  <a:pt x="698" y="901"/>
                  <a:pt x="691" y="921"/>
                </a:cubicBezTo>
                <a:cubicBezTo>
                  <a:pt x="685" y="920"/>
                  <a:pt x="681" y="918"/>
                  <a:pt x="677" y="918"/>
                </a:cubicBezTo>
                <a:cubicBezTo>
                  <a:pt x="670" y="919"/>
                  <a:pt x="664" y="920"/>
                  <a:pt x="657" y="921"/>
                </a:cubicBezTo>
                <a:cubicBezTo>
                  <a:pt x="646" y="922"/>
                  <a:pt x="634" y="925"/>
                  <a:pt x="624" y="923"/>
                </a:cubicBezTo>
                <a:cubicBezTo>
                  <a:pt x="610" y="921"/>
                  <a:pt x="597" y="922"/>
                  <a:pt x="584" y="921"/>
                </a:cubicBezTo>
                <a:cubicBezTo>
                  <a:pt x="579" y="921"/>
                  <a:pt x="573" y="922"/>
                  <a:pt x="567" y="921"/>
                </a:cubicBezTo>
                <a:cubicBezTo>
                  <a:pt x="565" y="921"/>
                  <a:pt x="563" y="919"/>
                  <a:pt x="560" y="919"/>
                </a:cubicBezTo>
                <a:cubicBezTo>
                  <a:pt x="564" y="917"/>
                  <a:pt x="567" y="917"/>
                  <a:pt x="570" y="917"/>
                </a:cubicBezTo>
                <a:cubicBezTo>
                  <a:pt x="581" y="917"/>
                  <a:pt x="593" y="916"/>
                  <a:pt x="604" y="917"/>
                </a:cubicBezTo>
                <a:cubicBezTo>
                  <a:pt x="615" y="917"/>
                  <a:pt x="626" y="911"/>
                  <a:pt x="637" y="918"/>
                </a:cubicBezTo>
                <a:cubicBezTo>
                  <a:pt x="653" y="915"/>
                  <a:pt x="669" y="912"/>
                  <a:pt x="685" y="909"/>
                </a:cubicBezTo>
                <a:moveTo>
                  <a:pt x="498" y="12"/>
                </a:moveTo>
                <a:cubicBezTo>
                  <a:pt x="497" y="17"/>
                  <a:pt x="496" y="22"/>
                  <a:pt x="496" y="27"/>
                </a:cubicBezTo>
                <a:cubicBezTo>
                  <a:pt x="495" y="41"/>
                  <a:pt x="495" y="55"/>
                  <a:pt x="495" y="69"/>
                </a:cubicBezTo>
                <a:cubicBezTo>
                  <a:pt x="495" y="72"/>
                  <a:pt x="496" y="75"/>
                  <a:pt x="501" y="75"/>
                </a:cubicBezTo>
                <a:cubicBezTo>
                  <a:pt x="506" y="75"/>
                  <a:pt x="509" y="73"/>
                  <a:pt x="511" y="69"/>
                </a:cubicBezTo>
                <a:cubicBezTo>
                  <a:pt x="511" y="68"/>
                  <a:pt x="511" y="66"/>
                  <a:pt x="511" y="65"/>
                </a:cubicBezTo>
                <a:cubicBezTo>
                  <a:pt x="510" y="54"/>
                  <a:pt x="510" y="43"/>
                  <a:pt x="509" y="32"/>
                </a:cubicBezTo>
                <a:cubicBezTo>
                  <a:pt x="509" y="25"/>
                  <a:pt x="508" y="19"/>
                  <a:pt x="508" y="12"/>
                </a:cubicBezTo>
                <a:lnTo>
                  <a:pt x="498" y="12"/>
                </a:lnTo>
                <a:close/>
                <a:moveTo>
                  <a:pt x="374" y="13"/>
                </a:moveTo>
                <a:cubicBezTo>
                  <a:pt x="373" y="18"/>
                  <a:pt x="373" y="22"/>
                  <a:pt x="372" y="27"/>
                </a:cubicBezTo>
                <a:cubicBezTo>
                  <a:pt x="372" y="41"/>
                  <a:pt x="371" y="54"/>
                  <a:pt x="371" y="68"/>
                </a:cubicBezTo>
                <a:cubicBezTo>
                  <a:pt x="371" y="72"/>
                  <a:pt x="372" y="75"/>
                  <a:pt x="377" y="75"/>
                </a:cubicBezTo>
                <a:cubicBezTo>
                  <a:pt x="382" y="76"/>
                  <a:pt x="386" y="73"/>
                  <a:pt x="387" y="69"/>
                </a:cubicBezTo>
                <a:cubicBezTo>
                  <a:pt x="387" y="67"/>
                  <a:pt x="387" y="66"/>
                  <a:pt x="387" y="64"/>
                </a:cubicBezTo>
                <a:cubicBezTo>
                  <a:pt x="386" y="56"/>
                  <a:pt x="386" y="47"/>
                  <a:pt x="385" y="39"/>
                </a:cubicBezTo>
                <a:cubicBezTo>
                  <a:pt x="385" y="31"/>
                  <a:pt x="385" y="24"/>
                  <a:pt x="384" y="17"/>
                </a:cubicBezTo>
                <a:cubicBezTo>
                  <a:pt x="384" y="12"/>
                  <a:pt x="381" y="10"/>
                  <a:pt x="374" y="13"/>
                </a:cubicBezTo>
                <a:moveTo>
                  <a:pt x="180" y="13"/>
                </a:moveTo>
                <a:cubicBezTo>
                  <a:pt x="179" y="31"/>
                  <a:pt x="178" y="49"/>
                  <a:pt x="177" y="68"/>
                </a:cubicBezTo>
                <a:cubicBezTo>
                  <a:pt x="177" y="71"/>
                  <a:pt x="178" y="75"/>
                  <a:pt x="184" y="75"/>
                </a:cubicBezTo>
                <a:cubicBezTo>
                  <a:pt x="189" y="76"/>
                  <a:pt x="193" y="72"/>
                  <a:pt x="194" y="67"/>
                </a:cubicBezTo>
                <a:cubicBezTo>
                  <a:pt x="194" y="66"/>
                  <a:pt x="194" y="66"/>
                  <a:pt x="194" y="65"/>
                </a:cubicBezTo>
                <a:cubicBezTo>
                  <a:pt x="193" y="54"/>
                  <a:pt x="193" y="43"/>
                  <a:pt x="192" y="33"/>
                </a:cubicBezTo>
                <a:cubicBezTo>
                  <a:pt x="192" y="27"/>
                  <a:pt x="191" y="22"/>
                  <a:pt x="191" y="17"/>
                </a:cubicBezTo>
                <a:cubicBezTo>
                  <a:pt x="191" y="12"/>
                  <a:pt x="187" y="11"/>
                  <a:pt x="180" y="13"/>
                </a:cubicBezTo>
                <a:moveTo>
                  <a:pt x="116" y="13"/>
                </a:moveTo>
                <a:cubicBezTo>
                  <a:pt x="115" y="27"/>
                  <a:pt x="114" y="42"/>
                  <a:pt x="113" y="56"/>
                </a:cubicBezTo>
                <a:cubicBezTo>
                  <a:pt x="113" y="60"/>
                  <a:pt x="112" y="65"/>
                  <a:pt x="113" y="69"/>
                </a:cubicBezTo>
                <a:cubicBezTo>
                  <a:pt x="114" y="71"/>
                  <a:pt x="117" y="75"/>
                  <a:pt x="119" y="75"/>
                </a:cubicBezTo>
                <a:cubicBezTo>
                  <a:pt x="122" y="75"/>
                  <a:pt x="126" y="73"/>
                  <a:pt x="128" y="71"/>
                </a:cubicBezTo>
                <a:cubicBezTo>
                  <a:pt x="129" y="70"/>
                  <a:pt x="129" y="67"/>
                  <a:pt x="129" y="65"/>
                </a:cubicBezTo>
                <a:cubicBezTo>
                  <a:pt x="129" y="55"/>
                  <a:pt x="128" y="45"/>
                  <a:pt x="128" y="35"/>
                </a:cubicBezTo>
                <a:cubicBezTo>
                  <a:pt x="127" y="29"/>
                  <a:pt x="127" y="23"/>
                  <a:pt x="127" y="17"/>
                </a:cubicBezTo>
                <a:cubicBezTo>
                  <a:pt x="126" y="12"/>
                  <a:pt x="123" y="10"/>
                  <a:pt x="116" y="13"/>
                </a:cubicBezTo>
                <a:moveTo>
                  <a:pt x="554" y="13"/>
                </a:moveTo>
                <a:cubicBezTo>
                  <a:pt x="555" y="22"/>
                  <a:pt x="549" y="32"/>
                  <a:pt x="555" y="41"/>
                </a:cubicBezTo>
                <a:cubicBezTo>
                  <a:pt x="556" y="42"/>
                  <a:pt x="555" y="44"/>
                  <a:pt x="555" y="45"/>
                </a:cubicBezTo>
                <a:cubicBezTo>
                  <a:pt x="548" y="53"/>
                  <a:pt x="552" y="62"/>
                  <a:pt x="552" y="70"/>
                </a:cubicBezTo>
                <a:cubicBezTo>
                  <a:pt x="552" y="75"/>
                  <a:pt x="557" y="76"/>
                  <a:pt x="562" y="75"/>
                </a:cubicBezTo>
                <a:cubicBezTo>
                  <a:pt x="567" y="73"/>
                  <a:pt x="568" y="69"/>
                  <a:pt x="567" y="65"/>
                </a:cubicBezTo>
                <a:cubicBezTo>
                  <a:pt x="567" y="55"/>
                  <a:pt x="566" y="45"/>
                  <a:pt x="566" y="35"/>
                </a:cubicBezTo>
                <a:cubicBezTo>
                  <a:pt x="565" y="29"/>
                  <a:pt x="565" y="23"/>
                  <a:pt x="565" y="17"/>
                </a:cubicBezTo>
                <a:cubicBezTo>
                  <a:pt x="565" y="12"/>
                  <a:pt x="561" y="10"/>
                  <a:pt x="554" y="13"/>
                </a:cubicBezTo>
                <a:moveTo>
                  <a:pt x="444" y="12"/>
                </a:moveTo>
                <a:cubicBezTo>
                  <a:pt x="437" y="11"/>
                  <a:pt x="434" y="13"/>
                  <a:pt x="434" y="17"/>
                </a:cubicBezTo>
                <a:cubicBezTo>
                  <a:pt x="433" y="34"/>
                  <a:pt x="432" y="51"/>
                  <a:pt x="432" y="68"/>
                </a:cubicBezTo>
                <a:cubicBezTo>
                  <a:pt x="431" y="72"/>
                  <a:pt x="433" y="75"/>
                  <a:pt x="439" y="75"/>
                </a:cubicBezTo>
                <a:cubicBezTo>
                  <a:pt x="444" y="75"/>
                  <a:pt x="447" y="73"/>
                  <a:pt x="447" y="68"/>
                </a:cubicBezTo>
                <a:cubicBezTo>
                  <a:pt x="447" y="63"/>
                  <a:pt x="447" y="58"/>
                  <a:pt x="446" y="53"/>
                </a:cubicBezTo>
                <a:cubicBezTo>
                  <a:pt x="446" y="39"/>
                  <a:pt x="445" y="26"/>
                  <a:pt x="444" y="12"/>
                </a:cubicBezTo>
                <a:moveTo>
                  <a:pt x="320" y="12"/>
                </a:moveTo>
                <a:cubicBezTo>
                  <a:pt x="311" y="12"/>
                  <a:pt x="310" y="12"/>
                  <a:pt x="310" y="19"/>
                </a:cubicBezTo>
                <a:cubicBezTo>
                  <a:pt x="309" y="32"/>
                  <a:pt x="308" y="45"/>
                  <a:pt x="308" y="59"/>
                </a:cubicBezTo>
                <a:cubicBezTo>
                  <a:pt x="308" y="62"/>
                  <a:pt x="307" y="66"/>
                  <a:pt x="308" y="69"/>
                </a:cubicBezTo>
                <a:cubicBezTo>
                  <a:pt x="309" y="72"/>
                  <a:pt x="312" y="75"/>
                  <a:pt x="314" y="75"/>
                </a:cubicBezTo>
                <a:cubicBezTo>
                  <a:pt x="319" y="76"/>
                  <a:pt x="323" y="74"/>
                  <a:pt x="323" y="69"/>
                </a:cubicBezTo>
                <a:cubicBezTo>
                  <a:pt x="324" y="67"/>
                  <a:pt x="323" y="65"/>
                  <a:pt x="323" y="63"/>
                </a:cubicBezTo>
                <a:cubicBezTo>
                  <a:pt x="323" y="53"/>
                  <a:pt x="323" y="44"/>
                  <a:pt x="322" y="35"/>
                </a:cubicBezTo>
                <a:cubicBezTo>
                  <a:pt x="322" y="27"/>
                  <a:pt x="321" y="20"/>
                  <a:pt x="320" y="12"/>
                </a:cubicBezTo>
                <a:moveTo>
                  <a:pt x="254" y="13"/>
                </a:moveTo>
                <a:cubicBezTo>
                  <a:pt x="246" y="10"/>
                  <a:pt x="243" y="13"/>
                  <a:pt x="243" y="17"/>
                </a:cubicBezTo>
                <a:cubicBezTo>
                  <a:pt x="242" y="34"/>
                  <a:pt x="241" y="51"/>
                  <a:pt x="241" y="68"/>
                </a:cubicBezTo>
                <a:cubicBezTo>
                  <a:pt x="241" y="72"/>
                  <a:pt x="242" y="75"/>
                  <a:pt x="248" y="75"/>
                </a:cubicBezTo>
                <a:cubicBezTo>
                  <a:pt x="253" y="75"/>
                  <a:pt x="257" y="73"/>
                  <a:pt x="256" y="68"/>
                </a:cubicBezTo>
                <a:cubicBezTo>
                  <a:pt x="256" y="63"/>
                  <a:pt x="256" y="58"/>
                  <a:pt x="256" y="53"/>
                </a:cubicBezTo>
                <a:cubicBezTo>
                  <a:pt x="255" y="39"/>
                  <a:pt x="254" y="26"/>
                  <a:pt x="254" y="13"/>
                </a:cubicBezTo>
                <a:moveTo>
                  <a:pt x="63" y="13"/>
                </a:moveTo>
                <a:cubicBezTo>
                  <a:pt x="55" y="10"/>
                  <a:pt x="52" y="13"/>
                  <a:pt x="52" y="18"/>
                </a:cubicBezTo>
                <a:cubicBezTo>
                  <a:pt x="51" y="35"/>
                  <a:pt x="51" y="51"/>
                  <a:pt x="50" y="68"/>
                </a:cubicBezTo>
                <a:cubicBezTo>
                  <a:pt x="50" y="71"/>
                  <a:pt x="51" y="75"/>
                  <a:pt x="57" y="75"/>
                </a:cubicBezTo>
                <a:cubicBezTo>
                  <a:pt x="62" y="75"/>
                  <a:pt x="66" y="72"/>
                  <a:pt x="66" y="67"/>
                </a:cubicBezTo>
                <a:cubicBezTo>
                  <a:pt x="65" y="49"/>
                  <a:pt x="64" y="31"/>
                  <a:pt x="63" y="13"/>
                </a:cubicBezTo>
                <a:moveTo>
                  <a:pt x="627" y="13"/>
                </a:moveTo>
                <a:cubicBezTo>
                  <a:pt x="619" y="10"/>
                  <a:pt x="617" y="14"/>
                  <a:pt x="617" y="19"/>
                </a:cubicBezTo>
                <a:cubicBezTo>
                  <a:pt x="616" y="32"/>
                  <a:pt x="615" y="45"/>
                  <a:pt x="614" y="59"/>
                </a:cubicBezTo>
                <a:cubicBezTo>
                  <a:pt x="614" y="62"/>
                  <a:pt x="614" y="66"/>
                  <a:pt x="615" y="69"/>
                </a:cubicBezTo>
                <a:cubicBezTo>
                  <a:pt x="616" y="72"/>
                  <a:pt x="619" y="75"/>
                  <a:pt x="621" y="75"/>
                </a:cubicBezTo>
                <a:cubicBezTo>
                  <a:pt x="626" y="76"/>
                  <a:pt x="630" y="74"/>
                  <a:pt x="630" y="69"/>
                </a:cubicBezTo>
                <a:cubicBezTo>
                  <a:pt x="630" y="67"/>
                  <a:pt x="630" y="65"/>
                  <a:pt x="630" y="63"/>
                </a:cubicBezTo>
                <a:cubicBezTo>
                  <a:pt x="630" y="53"/>
                  <a:pt x="629" y="44"/>
                  <a:pt x="629" y="35"/>
                </a:cubicBezTo>
                <a:cubicBezTo>
                  <a:pt x="628" y="27"/>
                  <a:pt x="628" y="20"/>
                  <a:pt x="627" y="13"/>
                </a:cubicBezTo>
                <a:moveTo>
                  <a:pt x="332" y="922"/>
                </a:moveTo>
                <a:cubicBezTo>
                  <a:pt x="304" y="920"/>
                  <a:pt x="277" y="918"/>
                  <a:pt x="249" y="916"/>
                </a:cubicBezTo>
                <a:cubicBezTo>
                  <a:pt x="276" y="924"/>
                  <a:pt x="304" y="923"/>
                  <a:pt x="332" y="922"/>
                </a:cubicBezTo>
              </a:path>
            </a:pathLst>
          </a:custGeom>
          <a:solidFill>
            <a:srgbClr val="4B2410"/>
          </a:solidFill>
          <a:ln>
            <a:noFill/>
          </a:ln>
        </p:spPr>
        <p:txBody>
          <a:bodyPr vert="horz" wrap="square" lIns="91440" tIns="45720" rIns="91440" bIns="45720" numCol="1" anchor="t" anchorCtr="0" compatLnSpc="1"/>
          <a:lstStyle/>
          <a:p>
            <a:endParaRPr lang="zh-CN" altLang="en-US"/>
          </a:p>
        </p:txBody>
      </p:sp>
      <p:sp>
        <p:nvSpPr>
          <p:cNvPr id="15" name="文本框 14"/>
          <p:cNvSpPr txBox="1"/>
          <p:nvPr/>
        </p:nvSpPr>
        <p:spPr>
          <a:xfrm>
            <a:off x="7454087" y="2671040"/>
            <a:ext cx="2692400" cy="2072875"/>
          </a:xfrm>
          <a:prstGeom prst="rect">
            <a:avLst/>
          </a:prstGeom>
          <a:noFill/>
        </p:spPr>
        <p:txBody>
          <a:bodyPr wrap="square" rtlCol="0">
            <a:spAutoFit/>
          </a:bodyPr>
          <a:lstStyle/>
          <a:p>
            <a:pPr algn="ctr">
              <a:lnSpc>
                <a:spcPct val="130000"/>
              </a:lnSpc>
            </a:pPr>
            <a:r>
              <a:rPr lang="en-US" altLang="zh-CN" sz="11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a:t>
            </a:r>
          </a:p>
        </p:txBody>
      </p:sp>
      <p:sp>
        <p:nvSpPr>
          <p:cNvPr id="20" name="TextBox 76"/>
          <p:cNvSpPr txBox="1"/>
          <p:nvPr/>
        </p:nvSpPr>
        <p:spPr>
          <a:xfrm>
            <a:off x="1422401" y="2825997"/>
            <a:ext cx="1098541" cy="369332"/>
          </a:xfrm>
          <a:prstGeom prst="rect">
            <a:avLst/>
          </a:prstGeom>
          <a:noFill/>
        </p:spPr>
        <p:txBody>
          <a:bodyPr wrap="square" rtlCol="0">
            <a:spAutoFit/>
          </a:bodyPr>
          <a:lstStyle/>
          <a:p>
            <a:r>
              <a:rPr lang="zh-CN" altLang="en-US" dirty="0">
                <a:solidFill>
                  <a:srgbClr val="F8930C"/>
                </a:solidFill>
                <a:latin typeface="微软雅黑" panose="020B0503020204020204" pitchFamily="34" charset="-122"/>
                <a:ea typeface="微软雅黑" panose="020B0503020204020204" pitchFamily="34" charset="-122"/>
              </a:rPr>
              <a:t>添加标题</a:t>
            </a:r>
          </a:p>
        </p:txBody>
      </p:sp>
      <p:sp>
        <p:nvSpPr>
          <p:cNvPr id="21" name="文本框 20"/>
          <p:cNvSpPr txBox="1"/>
          <p:nvPr/>
        </p:nvSpPr>
        <p:spPr>
          <a:xfrm>
            <a:off x="1422400" y="3195329"/>
            <a:ext cx="4981829" cy="1532727"/>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58" name="组合 57"/>
          <p:cNvGrpSpPr/>
          <p:nvPr/>
        </p:nvGrpSpPr>
        <p:grpSpPr>
          <a:xfrm>
            <a:off x="7655336" y="935967"/>
            <a:ext cx="1005844" cy="1153816"/>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3" name="组合 62"/>
          <p:cNvGrpSpPr/>
          <p:nvPr/>
        </p:nvGrpSpPr>
        <p:grpSpPr>
          <a:xfrm>
            <a:off x="3234873" y="4558500"/>
            <a:ext cx="745485" cy="1507828"/>
            <a:chOff x="3234873" y="4558500"/>
            <a:chExt cx="745485" cy="1507828"/>
          </a:xfrm>
        </p:grpSpPr>
        <p:sp>
          <p:nvSpPr>
            <p:cNvPr id="12"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2" name="组合 61"/>
          <p:cNvGrpSpPr/>
          <p:nvPr/>
        </p:nvGrpSpPr>
        <p:grpSpPr>
          <a:xfrm>
            <a:off x="4933755" y="4809492"/>
            <a:ext cx="900951" cy="1299916"/>
            <a:chOff x="4933755" y="4809492"/>
            <a:chExt cx="900951" cy="1299916"/>
          </a:xfrm>
        </p:grpSpPr>
        <p:sp>
          <p:nvSpPr>
            <p:cNvPr id="15"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8"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7" name="组合 56"/>
          <p:cNvGrpSpPr/>
          <p:nvPr/>
        </p:nvGrpSpPr>
        <p:grpSpPr>
          <a:xfrm>
            <a:off x="5883405" y="684975"/>
            <a:ext cx="1165054" cy="1644563"/>
            <a:chOff x="5883405" y="684975"/>
            <a:chExt cx="1165054" cy="1644563"/>
          </a:xfrm>
        </p:grpSpPr>
        <p:sp>
          <p:nvSpPr>
            <p:cNvPr id="20"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6" name="组合 55"/>
          <p:cNvGrpSpPr/>
          <p:nvPr/>
        </p:nvGrpSpPr>
        <p:grpSpPr>
          <a:xfrm>
            <a:off x="3324953" y="873297"/>
            <a:ext cx="1582751" cy="1586497"/>
            <a:chOff x="3380973" y="975303"/>
            <a:chExt cx="1582751" cy="1586497"/>
          </a:xfrm>
        </p:grpSpPr>
        <p:sp>
          <p:nvSpPr>
            <p:cNvPr id="23"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0"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1"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0" name="组合 59"/>
          <p:cNvGrpSpPr/>
          <p:nvPr/>
        </p:nvGrpSpPr>
        <p:grpSpPr>
          <a:xfrm>
            <a:off x="8530082" y="4274844"/>
            <a:ext cx="694913" cy="1301790"/>
            <a:chOff x="8475744" y="4198869"/>
            <a:chExt cx="694913" cy="1301790"/>
          </a:xfrm>
        </p:grpSpPr>
        <p:sp>
          <p:nvSpPr>
            <p:cNvPr id="32"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5"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1" name="组合 60"/>
          <p:cNvGrpSpPr/>
          <p:nvPr/>
        </p:nvGrpSpPr>
        <p:grpSpPr>
          <a:xfrm>
            <a:off x="6747277" y="4907009"/>
            <a:ext cx="1189405" cy="1251217"/>
            <a:chOff x="6778736" y="4813238"/>
            <a:chExt cx="1189405" cy="1251217"/>
          </a:xfrm>
        </p:grpSpPr>
        <p:sp>
          <p:nvSpPr>
            <p:cNvPr id="36"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7"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9"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4" name="组合 63"/>
          <p:cNvGrpSpPr/>
          <p:nvPr/>
        </p:nvGrpSpPr>
        <p:grpSpPr>
          <a:xfrm>
            <a:off x="2082190" y="3058165"/>
            <a:ext cx="1047051" cy="934666"/>
            <a:chOff x="2729142" y="3058165"/>
            <a:chExt cx="1047051" cy="934666"/>
          </a:xfrm>
        </p:grpSpPr>
        <p:sp>
          <p:nvSpPr>
            <p:cNvPr id="40"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1"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2"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3"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9" name="组合 58"/>
          <p:cNvGrpSpPr/>
          <p:nvPr/>
        </p:nvGrpSpPr>
        <p:grpSpPr>
          <a:xfrm>
            <a:off x="9151926" y="2459794"/>
            <a:ext cx="901250" cy="1196742"/>
            <a:chOff x="8777311" y="2458780"/>
            <a:chExt cx="685546" cy="910315"/>
          </a:xfrm>
        </p:grpSpPr>
        <p:sp>
          <p:nvSpPr>
            <p:cNvPr id="44"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69" name="文本框 68"/>
          <p:cNvSpPr txBox="1"/>
          <p:nvPr/>
        </p:nvSpPr>
        <p:spPr>
          <a:xfrm>
            <a:off x="3559533" y="2987837"/>
            <a:ext cx="5099541" cy="584775"/>
          </a:xfrm>
          <a:prstGeom prst="rect">
            <a:avLst/>
          </a:prstGeom>
          <a:noFill/>
        </p:spPr>
        <p:txBody>
          <a:bodyPr wrap="square" rtlCol="0">
            <a:spAutoFit/>
          </a:bodyPr>
          <a:lstStyle/>
          <a:p>
            <a:pPr algn="ctr"/>
            <a:r>
              <a:rPr lang="zh-CN" altLang="en-US" sz="3200" dirty="0">
                <a:solidFill>
                  <a:srgbClr val="4B2410"/>
                </a:solidFill>
                <a:latin typeface="微软雅黑" panose="020B0503020204020204" pitchFamily="34" charset="-122"/>
                <a:ea typeface="微软雅黑" panose="020B0503020204020204" pitchFamily="34" charset="-122"/>
              </a:rPr>
              <a:t>感谢您的观看</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01</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218" name="组合 217"/>
          <p:cNvGrpSpPr/>
          <p:nvPr/>
        </p:nvGrpSpPr>
        <p:grpSpPr>
          <a:xfrm>
            <a:off x="1547531" y="1810415"/>
            <a:ext cx="838534" cy="961892"/>
            <a:chOff x="7655336" y="935967"/>
            <a:chExt cx="1005844" cy="1153816"/>
          </a:xfrm>
        </p:grpSpPr>
        <p:sp>
          <p:nvSpPr>
            <p:cNvPr id="219"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27" name="组合 226"/>
          <p:cNvGrpSpPr/>
          <p:nvPr/>
        </p:nvGrpSpPr>
        <p:grpSpPr>
          <a:xfrm>
            <a:off x="2764560" y="5227438"/>
            <a:ext cx="425749" cy="861125"/>
            <a:chOff x="3234873" y="4558500"/>
            <a:chExt cx="745485" cy="1507828"/>
          </a:xfrm>
        </p:grpSpPr>
        <p:sp>
          <p:nvSpPr>
            <p:cNvPr id="228"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1" name="组合 230"/>
          <p:cNvGrpSpPr/>
          <p:nvPr/>
        </p:nvGrpSpPr>
        <p:grpSpPr>
          <a:xfrm>
            <a:off x="5102467" y="6065889"/>
            <a:ext cx="436182" cy="629335"/>
            <a:chOff x="4933755" y="4809492"/>
            <a:chExt cx="900951" cy="1299916"/>
          </a:xfrm>
        </p:grpSpPr>
        <p:sp>
          <p:nvSpPr>
            <p:cNvPr id="232"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235"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7" name="组合 236"/>
          <p:cNvGrpSpPr/>
          <p:nvPr/>
        </p:nvGrpSpPr>
        <p:grpSpPr>
          <a:xfrm>
            <a:off x="7259812" y="117319"/>
            <a:ext cx="453588" cy="640274"/>
            <a:chOff x="5883405" y="684975"/>
            <a:chExt cx="1165054" cy="1644563"/>
          </a:xfrm>
        </p:grpSpPr>
        <p:sp>
          <p:nvSpPr>
            <p:cNvPr id="238"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1" name="组合 240"/>
          <p:cNvGrpSpPr/>
          <p:nvPr/>
        </p:nvGrpSpPr>
        <p:grpSpPr>
          <a:xfrm>
            <a:off x="8774655" y="5251776"/>
            <a:ext cx="1319480" cy="1322602"/>
            <a:chOff x="3380973" y="975303"/>
            <a:chExt cx="1582751" cy="1586497"/>
          </a:xfrm>
        </p:grpSpPr>
        <p:sp>
          <p:nvSpPr>
            <p:cNvPr id="242"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1" name="组合 250"/>
          <p:cNvGrpSpPr/>
          <p:nvPr/>
        </p:nvGrpSpPr>
        <p:grpSpPr>
          <a:xfrm>
            <a:off x="9666442" y="3024108"/>
            <a:ext cx="579324" cy="1085252"/>
            <a:chOff x="8475744" y="4198869"/>
            <a:chExt cx="694913" cy="1301790"/>
          </a:xfrm>
        </p:grpSpPr>
        <p:sp>
          <p:nvSpPr>
            <p:cNvPr id="252"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6" name="组合 255"/>
          <p:cNvGrpSpPr/>
          <p:nvPr/>
        </p:nvGrpSpPr>
        <p:grpSpPr>
          <a:xfrm>
            <a:off x="9001855" y="730538"/>
            <a:ext cx="991562" cy="1043092"/>
            <a:chOff x="6778736" y="4813238"/>
            <a:chExt cx="1189405" cy="1251217"/>
          </a:xfrm>
        </p:grpSpPr>
        <p:sp>
          <p:nvSpPr>
            <p:cNvPr id="257"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1" name="组合 260"/>
          <p:cNvGrpSpPr/>
          <p:nvPr/>
        </p:nvGrpSpPr>
        <p:grpSpPr>
          <a:xfrm>
            <a:off x="1155791" y="3593544"/>
            <a:ext cx="872888" cy="779196"/>
            <a:chOff x="2729142" y="3058165"/>
            <a:chExt cx="1047051" cy="934666"/>
          </a:xfrm>
        </p:grpSpPr>
        <p:sp>
          <p:nvSpPr>
            <p:cNvPr id="262"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6" name="组合 265"/>
          <p:cNvGrpSpPr/>
          <p:nvPr/>
        </p:nvGrpSpPr>
        <p:grpSpPr>
          <a:xfrm>
            <a:off x="2501500" y="228277"/>
            <a:ext cx="751338" cy="997678"/>
            <a:chOff x="8777311" y="2458780"/>
            <a:chExt cx="685546" cy="910315"/>
          </a:xfrm>
        </p:grpSpPr>
        <p:sp>
          <p:nvSpPr>
            <p:cNvPr id="267"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58" name="Freeform 5"/>
          <p:cNvSpPr>
            <a:spLocks noEditPoints="1"/>
          </p:cNvSpPr>
          <p:nvPr/>
        </p:nvSpPr>
        <p:spPr bwMode="auto">
          <a:xfrm flipV="1">
            <a:off x="2102497" y="2399538"/>
            <a:ext cx="2861770" cy="3281680"/>
          </a:xfrm>
          <a:custGeom>
            <a:avLst/>
            <a:gdLst>
              <a:gd name="T0" fmla="*/ 173 w 314"/>
              <a:gd name="T1" fmla="*/ 552 h 552"/>
              <a:gd name="T2" fmla="*/ 144 w 314"/>
              <a:gd name="T3" fmla="*/ 515 h 552"/>
              <a:gd name="T4" fmla="*/ 131 w 314"/>
              <a:gd name="T5" fmla="*/ 486 h 552"/>
              <a:gd name="T6" fmla="*/ 96 w 314"/>
              <a:gd name="T7" fmla="*/ 468 h 552"/>
              <a:gd name="T8" fmla="*/ 78 w 314"/>
              <a:gd name="T9" fmla="*/ 468 h 552"/>
              <a:gd name="T10" fmla="*/ 13 w 314"/>
              <a:gd name="T11" fmla="*/ 393 h 552"/>
              <a:gd name="T12" fmla="*/ 2 w 314"/>
              <a:gd name="T13" fmla="*/ 136 h 552"/>
              <a:gd name="T14" fmla="*/ 2 w 314"/>
              <a:gd name="T15" fmla="*/ 80 h 552"/>
              <a:gd name="T16" fmla="*/ 70 w 314"/>
              <a:gd name="T17" fmla="*/ 6 h 552"/>
              <a:gd name="T18" fmla="*/ 231 w 314"/>
              <a:gd name="T19" fmla="*/ 0 h 552"/>
              <a:gd name="T20" fmla="*/ 282 w 314"/>
              <a:gd name="T21" fmla="*/ 16 h 552"/>
              <a:gd name="T22" fmla="*/ 299 w 314"/>
              <a:gd name="T23" fmla="*/ 41 h 552"/>
              <a:gd name="T24" fmla="*/ 305 w 314"/>
              <a:gd name="T25" fmla="*/ 103 h 552"/>
              <a:gd name="T26" fmla="*/ 312 w 314"/>
              <a:gd name="T27" fmla="*/ 336 h 552"/>
              <a:gd name="T28" fmla="*/ 312 w 314"/>
              <a:gd name="T29" fmla="*/ 411 h 552"/>
              <a:gd name="T30" fmla="*/ 270 w 314"/>
              <a:gd name="T31" fmla="*/ 454 h 552"/>
              <a:gd name="T32" fmla="*/ 211 w 314"/>
              <a:gd name="T33" fmla="*/ 463 h 552"/>
              <a:gd name="T34" fmla="*/ 193 w 314"/>
              <a:gd name="T35" fmla="*/ 479 h 552"/>
              <a:gd name="T36" fmla="*/ 173 w 314"/>
              <a:gd name="T37" fmla="*/ 552 h 552"/>
              <a:gd name="T38" fmla="*/ 185 w 314"/>
              <a:gd name="T39" fmla="*/ 453 h 552"/>
              <a:gd name="T40" fmla="*/ 250 w 314"/>
              <a:gd name="T41" fmla="*/ 446 h 552"/>
              <a:gd name="T42" fmla="*/ 300 w 314"/>
              <a:gd name="T43" fmla="*/ 385 h 552"/>
              <a:gd name="T44" fmla="*/ 291 w 314"/>
              <a:gd name="T45" fmla="*/ 98 h 552"/>
              <a:gd name="T46" fmla="*/ 285 w 314"/>
              <a:gd name="T47" fmla="*/ 44 h 552"/>
              <a:gd name="T48" fmla="*/ 268 w 314"/>
              <a:gd name="T49" fmla="*/ 21 h 552"/>
              <a:gd name="T50" fmla="*/ 208 w 314"/>
              <a:gd name="T51" fmla="*/ 7 h 552"/>
              <a:gd name="T52" fmla="*/ 59 w 314"/>
              <a:gd name="T53" fmla="*/ 17 h 552"/>
              <a:gd name="T54" fmla="*/ 29 w 314"/>
              <a:gd name="T55" fmla="*/ 36 h 552"/>
              <a:gd name="T56" fmla="*/ 17 w 314"/>
              <a:gd name="T57" fmla="*/ 73 h 552"/>
              <a:gd name="T58" fmla="*/ 16 w 314"/>
              <a:gd name="T59" fmla="*/ 191 h 552"/>
              <a:gd name="T60" fmla="*/ 28 w 314"/>
              <a:gd name="T61" fmla="*/ 426 h 552"/>
              <a:gd name="T62" fmla="*/ 52 w 314"/>
              <a:gd name="T63" fmla="*/ 453 h 552"/>
              <a:gd name="T64" fmla="*/ 111 w 314"/>
              <a:gd name="T65" fmla="*/ 458 h 552"/>
              <a:gd name="T66" fmla="*/ 138 w 314"/>
              <a:gd name="T67" fmla="*/ 475 h 552"/>
              <a:gd name="T68" fmla="*/ 160 w 314"/>
              <a:gd name="T69" fmla="*/ 522 h 552"/>
              <a:gd name="T70" fmla="*/ 165 w 314"/>
              <a:gd name="T71" fmla="*/ 521 h 552"/>
              <a:gd name="T72" fmla="*/ 185 w 314"/>
              <a:gd name="T73" fmla="*/ 453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4" h="552">
                <a:moveTo>
                  <a:pt x="173" y="552"/>
                </a:moveTo>
                <a:cubicBezTo>
                  <a:pt x="162" y="538"/>
                  <a:pt x="152" y="527"/>
                  <a:pt x="144" y="515"/>
                </a:cubicBezTo>
                <a:cubicBezTo>
                  <a:pt x="139" y="506"/>
                  <a:pt x="134" y="496"/>
                  <a:pt x="131" y="486"/>
                </a:cubicBezTo>
                <a:cubicBezTo>
                  <a:pt x="125" y="469"/>
                  <a:pt x="112" y="466"/>
                  <a:pt x="96" y="468"/>
                </a:cubicBezTo>
                <a:cubicBezTo>
                  <a:pt x="90" y="468"/>
                  <a:pt x="84" y="469"/>
                  <a:pt x="78" y="468"/>
                </a:cubicBezTo>
                <a:cubicBezTo>
                  <a:pt x="17" y="459"/>
                  <a:pt x="15" y="456"/>
                  <a:pt x="13" y="393"/>
                </a:cubicBezTo>
                <a:cubicBezTo>
                  <a:pt x="9" y="308"/>
                  <a:pt x="5" y="222"/>
                  <a:pt x="2" y="136"/>
                </a:cubicBezTo>
                <a:cubicBezTo>
                  <a:pt x="1" y="118"/>
                  <a:pt x="0" y="99"/>
                  <a:pt x="2" y="80"/>
                </a:cubicBezTo>
                <a:cubicBezTo>
                  <a:pt x="5" y="32"/>
                  <a:pt x="23" y="11"/>
                  <a:pt x="70" y="6"/>
                </a:cubicBezTo>
                <a:cubicBezTo>
                  <a:pt x="123" y="1"/>
                  <a:pt x="177" y="0"/>
                  <a:pt x="231" y="0"/>
                </a:cubicBezTo>
                <a:cubicBezTo>
                  <a:pt x="248" y="0"/>
                  <a:pt x="266" y="8"/>
                  <a:pt x="282" y="16"/>
                </a:cubicBezTo>
                <a:cubicBezTo>
                  <a:pt x="290" y="20"/>
                  <a:pt x="297" y="32"/>
                  <a:pt x="299" y="41"/>
                </a:cubicBezTo>
                <a:cubicBezTo>
                  <a:pt x="303" y="61"/>
                  <a:pt x="304" y="82"/>
                  <a:pt x="305" y="103"/>
                </a:cubicBezTo>
                <a:cubicBezTo>
                  <a:pt x="308" y="180"/>
                  <a:pt x="310" y="258"/>
                  <a:pt x="312" y="336"/>
                </a:cubicBezTo>
                <a:cubicBezTo>
                  <a:pt x="313" y="361"/>
                  <a:pt x="314" y="386"/>
                  <a:pt x="312" y="411"/>
                </a:cubicBezTo>
                <a:cubicBezTo>
                  <a:pt x="310" y="438"/>
                  <a:pt x="297" y="450"/>
                  <a:pt x="270" y="454"/>
                </a:cubicBezTo>
                <a:cubicBezTo>
                  <a:pt x="251" y="457"/>
                  <a:pt x="231" y="459"/>
                  <a:pt x="211" y="463"/>
                </a:cubicBezTo>
                <a:cubicBezTo>
                  <a:pt x="204" y="465"/>
                  <a:pt x="195" y="472"/>
                  <a:pt x="193" y="479"/>
                </a:cubicBezTo>
                <a:cubicBezTo>
                  <a:pt x="185" y="501"/>
                  <a:pt x="180" y="523"/>
                  <a:pt x="173" y="552"/>
                </a:cubicBezTo>
                <a:close/>
                <a:moveTo>
                  <a:pt x="185" y="453"/>
                </a:moveTo>
                <a:cubicBezTo>
                  <a:pt x="209" y="451"/>
                  <a:pt x="229" y="449"/>
                  <a:pt x="250" y="446"/>
                </a:cubicBezTo>
                <a:cubicBezTo>
                  <a:pt x="294" y="438"/>
                  <a:pt x="302" y="430"/>
                  <a:pt x="300" y="385"/>
                </a:cubicBezTo>
                <a:cubicBezTo>
                  <a:pt x="298" y="289"/>
                  <a:pt x="294" y="194"/>
                  <a:pt x="291" y="98"/>
                </a:cubicBezTo>
                <a:cubicBezTo>
                  <a:pt x="290" y="80"/>
                  <a:pt x="289" y="62"/>
                  <a:pt x="285" y="44"/>
                </a:cubicBezTo>
                <a:cubicBezTo>
                  <a:pt x="283" y="35"/>
                  <a:pt x="276" y="24"/>
                  <a:pt x="268" y="21"/>
                </a:cubicBezTo>
                <a:cubicBezTo>
                  <a:pt x="249" y="13"/>
                  <a:pt x="228" y="7"/>
                  <a:pt x="208" y="7"/>
                </a:cubicBezTo>
                <a:cubicBezTo>
                  <a:pt x="158" y="8"/>
                  <a:pt x="109" y="12"/>
                  <a:pt x="59" y="17"/>
                </a:cubicBezTo>
                <a:cubicBezTo>
                  <a:pt x="48" y="18"/>
                  <a:pt x="36" y="27"/>
                  <a:pt x="29" y="36"/>
                </a:cubicBezTo>
                <a:cubicBezTo>
                  <a:pt x="22" y="47"/>
                  <a:pt x="17" y="61"/>
                  <a:pt x="17" y="73"/>
                </a:cubicBezTo>
                <a:cubicBezTo>
                  <a:pt x="15" y="113"/>
                  <a:pt x="14" y="152"/>
                  <a:pt x="16" y="191"/>
                </a:cubicBezTo>
                <a:cubicBezTo>
                  <a:pt x="19" y="269"/>
                  <a:pt x="24" y="348"/>
                  <a:pt x="28" y="426"/>
                </a:cubicBezTo>
                <a:cubicBezTo>
                  <a:pt x="29" y="442"/>
                  <a:pt x="37" y="451"/>
                  <a:pt x="52" y="453"/>
                </a:cubicBezTo>
                <a:cubicBezTo>
                  <a:pt x="72" y="455"/>
                  <a:pt x="91" y="458"/>
                  <a:pt x="111" y="458"/>
                </a:cubicBezTo>
                <a:cubicBezTo>
                  <a:pt x="125" y="458"/>
                  <a:pt x="133" y="461"/>
                  <a:pt x="138" y="475"/>
                </a:cubicBezTo>
                <a:cubicBezTo>
                  <a:pt x="144" y="491"/>
                  <a:pt x="153" y="506"/>
                  <a:pt x="160" y="522"/>
                </a:cubicBezTo>
                <a:cubicBezTo>
                  <a:pt x="162" y="522"/>
                  <a:pt x="164" y="521"/>
                  <a:pt x="165" y="521"/>
                </a:cubicBezTo>
                <a:cubicBezTo>
                  <a:pt x="172" y="498"/>
                  <a:pt x="179" y="475"/>
                  <a:pt x="185" y="453"/>
                </a:cubicBezTo>
                <a:close/>
              </a:path>
            </a:pathLst>
          </a:custGeom>
          <a:solidFill>
            <a:srgbClr val="55B4E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9" name="TextBox 76"/>
          <p:cNvSpPr txBox="1"/>
          <p:nvPr/>
        </p:nvSpPr>
        <p:spPr>
          <a:xfrm>
            <a:off x="2984112" y="1943826"/>
            <a:ext cx="1098541" cy="369332"/>
          </a:xfrm>
          <a:prstGeom prst="rect">
            <a:avLst/>
          </a:prstGeom>
          <a:noFill/>
        </p:spPr>
        <p:txBody>
          <a:bodyPr wrap="square" rtlCol="0">
            <a:spAutoFit/>
          </a:bodyPr>
          <a:lstStyle/>
          <a:p>
            <a:pPr algn="r"/>
            <a:r>
              <a:rPr lang="zh-CN" altLang="en-US" dirty="0">
                <a:solidFill>
                  <a:srgbClr val="55B4E7"/>
                </a:solidFill>
                <a:latin typeface="微软雅黑" panose="020B0503020204020204" pitchFamily="34" charset="-122"/>
                <a:ea typeface="微软雅黑" panose="020B0503020204020204" pitchFamily="34" charset="-122"/>
              </a:rPr>
              <a:t>添加标题</a:t>
            </a:r>
          </a:p>
        </p:txBody>
      </p:sp>
      <p:sp>
        <p:nvSpPr>
          <p:cNvPr id="60" name="文本框 59"/>
          <p:cNvSpPr txBox="1"/>
          <p:nvPr/>
        </p:nvSpPr>
        <p:spPr>
          <a:xfrm>
            <a:off x="2254249" y="3429000"/>
            <a:ext cx="2558266" cy="1632755"/>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a:t>
            </a:r>
          </a:p>
        </p:txBody>
      </p:sp>
      <p:sp>
        <p:nvSpPr>
          <p:cNvPr id="61" name="Freeform 5"/>
          <p:cNvSpPr>
            <a:spLocks noEditPoints="1"/>
          </p:cNvSpPr>
          <p:nvPr/>
        </p:nvSpPr>
        <p:spPr bwMode="auto">
          <a:xfrm flipV="1">
            <a:off x="7198479" y="2399538"/>
            <a:ext cx="2861770" cy="3281680"/>
          </a:xfrm>
          <a:custGeom>
            <a:avLst/>
            <a:gdLst>
              <a:gd name="T0" fmla="*/ 173 w 314"/>
              <a:gd name="T1" fmla="*/ 552 h 552"/>
              <a:gd name="T2" fmla="*/ 144 w 314"/>
              <a:gd name="T3" fmla="*/ 515 h 552"/>
              <a:gd name="T4" fmla="*/ 131 w 314"/>
              <a:gd name="T5" fmla="*/ 486 h 552"/>
              <a:gd name="T6" fmla="*/ 96 w 314"/>
              <a:gd name="T7" fmla="*/ 468 h 552"/>
              <a:gd name="T8" fmla="*/ 78 w 314"/>
              <a:gd name="T9" fmla="*/ 468 h 552"/>
              <a:gd name="T10" fmla="*/ 13 w 314"/>
              <a:gd name="T11" fmla="*/ 393 h 552"/>
              <a:gd name="T12" fmla="*/ 2 w 314"/>
              <a:gd name="T13" fmla="*/ 136 h 552"/>
              <a:gd name="T14" fmla="*/ 2 w 314"/>
              <a:gd name="T15" fmla="*/ 80 h 552"/>
              <a:gd name="T16" fmla="*/ 70 w 314"/>
              <a:gd name="T17" fmla="*/ 6 h 552"/>
              <a:gd name="T18" fmla="*/ 231 w 314"/>
              <a:gd name="T19" fmla="*/ 0 h 552"/>
              <a:gd name="T20" fmla="*/ 282 w 314"/>
              <a:gd name="T21" fmla="*/ 16 h 552"/>
              <a:gd name="T22" fmla="*/ 299 w 314"/>
              <a:gd name="T23" fmla="*/ 41 h 552"/>
              <a:gd name="T24" fmla="*/ 305 w 314"/>
              <a:gd name="T25" fmla="*/ 103 h 552"/>
              <a:gd name="T26" fmla="*/ 312 w 314"/>
              <a:gd name="T27" fmla="*/ 336 h 552"/>
              <a:gd name="T28" fmla="*/ 312 w 314"/>
              <a:gd name="T29" fmla="*/ 411 h 552"/>
              <a:gd name="T30" fmla="*/ 270 w 314"/>
              <a:gd name="T31" fmla="*/ 454 h 552"/>
              <a:gd name="T32" fmla="*/ 211 w 314"/>
              <a:gd name="T33" fmla="*/ 463 h 552"/>
              <a:gd name="T34" fmla="*/ 193 w 314"/>
              <a:gd name="T35" fmla="*/ 479 h 552"/>
              <a:gd name="T36" fmla="*/ 173 w 314"/>
              <a:gd name="T37" fmla="*/ 552 h 552"/>
              <a:gd name="T38" fmla="*/ 185 w 314"/>
              <a:gd name="T39" fmla="*/ 453 h 552"/>
              <a:gd name="T40" fmla="*/ 250 w 314"/>
              <a:gd name="T41" fmla="*/ 446 h 552"/>
              <a:gd name="T42" fmla="*/ 300 w 314"/>
              <a:gd name="T43" fmla="*/ 385 h 552"/>
              <a:gd name="T44" fmla="*/ 291 w 314"/>
              <a:gd name="T45" fmla="*/ 98 h 552"/>
              <a:gd name="T46" fmla="*/ 285 w 314"/>
              <a:gd name="T47" fmla="*/ 44 h 552"/>
              <a:gd name="T48" fmla="*/ 268 w 314"/>
              <a:gd name="T49" fmla="*/ 21 h 552"/>
              <a:gd name="T50" fmla="*/ 208 w 314"/>
              <a:gd name="T51" fmla="*/ 7 h 552"/>
              <a:gd name="T52" fmla="*/ 59 w 314"/>
              <a:gd name="T53" fmla="*/ 17 h 552"/>
              <a:gd name="T54" fmla="*/ 29 w 314"/>
              <a:gd name="T55" fmla="*/ 36 h 552"/>
              <a:gd name="T56" fmla="*/ 17 w 314"/>
              <a:gd name="T57" fmla="*/ 73 h 552"/>
              <a:gd name="T58" fmla="*/ 16 w 314"/>
              <a:gd name="T59" fmla="*/ 191 h 552"/>
              <a:gd name="T60" fmla="*/ 28 w 314"/>
              <a:gd name="T61" fmla="*/ 426 h 552"/>
              <a:gd name="T62" fmla="*/ 52 w 314"/>
              <a:gd name="T63" fmla="*/ 453 h 552"/>
              <a:gd name="T64" fmla="*/ 111 w 314"/>
              <a:gd name="T65" fmla="*/ 458 h 552"/>
              <a:gd name="T66" fmla="*/ 138 w 314"/>
              <a:gd name="T67" fmla="*/ 475 h 552"/>
              <a:gd name="T68" fmla="*/ 160 w 314"/>
              <a:gd name="T69" fmla="*/ 522 h 552"/>
              <a:gd name="T70" fmla="*/ 165 w 314"/>
              <a:gd name="T71" fmla="*/ 521 h 552"/>
              <a:gd name="T72" fmla="*/ 185 w 314"/>
              <a:gd name="T73" fmla="*/ 453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4" h="552">
                <a:moveTo>
                  <a:pt x="173" y="552"/>
                </a:moveTo>
                <a:cubicBezTo>
                  <a:pt x="162" y="538"/>
                  <a:pt x="152" y="527"/>
                  <a:pt x="144" y="515"/>
                </a:cubicBezTo>
                <a:cubicBezTo>
                  <a:pt x="139" y="506"/>
                  <a:pt x="134" y="496"/>
                  <a:pt x="131" y="486"/>
                </a:cubicBezTo>
                <a:cubicBezTo>
                  <a:pt x="125" y="469"/>
                  <a:pt x="112" y="466"/>
                  <a:pt x="96" y="468"/>
                </a:cubicBezTo>
                <a:cubicBezTo>
                  <a:pt x="90" y="468"/>
                  <a:pt x="84" y="469"/>
                  <a:pt x="78" y="468"/>
                </a:cubicBezTo>
                <a:cubicBezTo>
                  <a:pt x="17" y="459"/>
                  <a:pt x="15" y="456"/>
                  <a:pt x="13" y="393"/>
                </a:cubicBezTo>
                <a:cubicBezTo>
                  <a:pt x="9" y="308"/>
                  <a:pt x="5" y="222"/>
                  <a:pt x="2" y="136"/>
                </a:cubicBezTo>
                <a:cubicBezTo>
                  <a:pt x="1" y="118"/>
                  <a:pt x="0" y="99"/>
                  <a:pt x="2" y="80"/>
                </a:cubicBezTo>
                <a:cubicBezTo>
                  <a:pt x="5" y="32"/>
                  <a:pt x="23" y="11"/>
                  <a:pt x="70" y="6"/>
                </a:cubicBezTo>
                <a:cubicBezTo>
                  <a:pt x="123" y="1"/>
                  <a:pt x="177" y="0"/>
                  <a:pt x="231" y="0"/>
                </a:cubicBezTo>
                <a:cubicBezTo>
                  <a:pt x="248" y="0"/>
                  <a:pt x="266" y="8"/>
                  <a:pt x="282" y="16"/>
                </a:cubicBezTo>
                <a:cubicBezTo>
                  <a:pt x="290" y="20"/>
                  <a:pt x="297" y="32"/>
                  <a:pt x="299" y="41"/>
                </a:cubicBezTo>
                <a:cubicBezTo>
                  <a:pt x="303" y="61"/>
                  <a:pt x="304" y="82"/>
                  <a:pt x="305" y="103"/>
                </a:cubicBezTo>
                <a:cubicBezTo>
                  <a:pt x="308" y="180"/>
                  <a:pt x="310" y="258"/>
                  <a:pt x="312" y="336"/>
                </a:cubicBezTo>
                <a:cubicBezTo>
                  <a:pt x="313" y="361"/>
                  <a:pt x="314" y="386"/>
                  <a:pt x="312" y="411"/>
                </a:cubicBezTo>
                <a:cubicBezTo>
                  <a:pt x="310" y="438"/>
                  <a:pt x="297" y="450"/>
                  <a:pt x="270" y="454"/>
                </a:cubicBezTo>
                <a:cubicBezTo>
                  <a:pt x="251" y="457"/>
                  <a:pt x="231" y="459"/>
                  <a:pt x="211" y="463"/>
                </a:cubicBezTo>
                <a:cubicBezTo>
                  <a:pt x="204" y="465"/>
                  <a:pt x="195" y="472"/>
                  <a:pt x="193" y="479"/>
                </a:cubicBezTo>
                <a:cubicBezTo>
                  <a:pt x="185" y="501"/>
                  <a:pt x="180" y="523"/>
                  <a:pt x="173" y="552"/>
                </a:cubicBezTo>
                <a:close/>
                <a:moveTo>
                  <a:pt x="185" y="453"/>
                </a:moveTo>
                <a:cubicBezTo>
                  <a:pt x="209" y="451"/>
                  <a:pt x="229" y="449"/>
                  <a:pt x="250" y="446"/>
                </a:cubicBezTo>
                <a:cubicBezTo>
                  <a:pt x="294" y="438"/>
                  <a:pt x="302" y="430"/>
                  <a:pt x="300" y="385"/>
                </a:cubicBezTo>
                <a:cubicBezTo>
                  <a:pt x="298" y="289"/>
                  <a:pt x="294" y="194"/>
                  <a:pt x="291" y="98"/>
                </a:cubicBezTo>
                <a:cubicBezTo>
                  <a:pt x="290" y="80"/>
                  <a:pt x="289" y="62"/>
                  <a:pt x="285" y="44"/>
                </a:cubicBezTo>
                <a:cubicBezTo>
                  <a:pt x="283" y="35"/>
                  <a:pt x="276" y="24"/>
                  <a:pt x="268" y="21"/>
                </a:cubicBezTo>
                <a:cubicBezTo>
                  <a:pt x="249" y="13"/>
                  <a:pt x="228" y="7"/>
                  <a:pt x="208" y="7"/>
                </a:cubicBezTo>
                <a:cubicBezTo>
                  <a:pt x="158" y="8"/>
                  <a:pt x="109" y="12"/>
                  <a:pt x="59" y="17"/>
                </a:cubicBezTo>
                <a:cubicBezTo>
                  <a:pt x="48" y="18"/>
                  <a:pt x="36" y="27"/>
                  <a:pt x="29" y="36"/>
                </a:cubicBezTo>
                <a:cubicBezTo>
                  <a:pt x="22" y="47"/>
                  <a:pt x="17" y="61"/>
                  <a:pt x="17" y="73"/>
                </a:cubicBezTo>
                <a:cubicBezTo>
                  <a:pt x="15" y="113"/>
                  <a:pt x="14" y="152"/>
                  <a:pt x="16" y="191"/>
                </a:cubicBezTo>
                <a:cubicBezTo>
                  <a:pt x="19" y="269"/>
                  <a:pt x="24" y="348"/>
                  <a:pt x="28" y="426"/>
                </a:cubicBezTo>
                <a:cubicBezTo>
                  <a:pt x="29" y="442"/>
                  <a:pt x="37" y="451"/>
                  <a:pt x="52" y="453"/>
                </a:cubicBezTo>
                <a:cubicBezTo>
                  <a:pt x="72" y="455"/>
                  <a:pt x="91" y="458"/>
                  <a:pt x="111" y="458"/>
                </a:cubicBezTo>
                <a:cubicBezTo>
                  <a:pt x="125" y="458"/>
                  <a:pt x="133" y="461"/>
                  <a:pt x="138" y="475"/>
                </a:cubicBezTo>
                <a:cubicBezTo>
                  <a:pt x="144" y="491"/>
                  <a:pt x="153" y="506"/>
                  <a:pt x="160" y="522"/>
                </a:cubicBezTo>
                <a:cubicBezTo>
                  <a:pt x="162" y="522"/>
                  <a:pt x="164" y="521"/>
                  <a:pt x="165" y="521"/>
                </a:cubicBezTo>
                <a:cubicBezTo>
                  <a:pt x="172" y="498"/>
                  <a:pt x="179" y="475"/>
                  <a:pt x="185" y="453"/>
                </a:cubicBezTo>
                <a:close/>
              </a:path>
            </a:pathLst>
          </a:custGeom>
          <a:solidFill>
            <a:srgbClr val="ED6F2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2" name="TextBox 76"/>
          <p:cNvSpPr txBox="1"/>
          <p:nvPr/>
        </p:nvSpPr>
        <p:spPr>
          <a:xfrm>
            <a:off x="8080094" y="1943826"/>
            <a:ext cx="1098541" cy="369332"/>
          </a:xfrm>
          <a:prstGeom prst="rect">
            <a:avLst/>
          </a:prstGeom>
          <a:noFill/>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63" name="文本框 62"/>
          <p:cNvSpPr txBox="1"/>
          <p:nvPr/>
        </p:nvSpPr>
        <p:spPr>
          <a:xfrm>
            <a:off x="7350231" y="3429000"/>
            <a:ext cx="2558266" cy="1632755"/>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31" name="TextBox 76"/>
          <p:cNvSpPr txBox="1"/>
          <p:nvPr/>
        </p:nvSpPr>
        <p:spPr>
          <a:xfrm>
            <a:off x="5546729" y="2216034"/>
            <a:ext cx="1098541" cy="369332"/>
          </a:xfrm>
          <a:prstGeom prst="rect">
            <a:avLst/>
          </a:prstGeom>
          <a:noFill/>
        </p:spPr>
        <p:txBody>
          <a:bodyPr wrap="square" rtlCol="0">
            <a:spAutoFit/>
          </a:bodyPr>
          <a:lstStyle/>
          <a:p>
            <a:pPr algn="ct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2" name="文本框 31"/>
          <p:cNvSpPr txBox="1"/>
          <p:nvPr/>
        </p:nvSpPr>
        <p:spPr>
          <a:xfrm>
            <a:off x="1979453" y="2585366"/>
            <a:ext cx="8233093" cy="572464"/>
          </a:xfrm>
          <a:prstGeom prst="rect">
            <a:avLst/>
          </a:prstGeom>
          <a:noFill/>
        </p:spPr>
        <p:txBody>
          <a:bodyPr wrap="square" rtlCol="0">
            <a:spAutoFit/>
          </a:bodyPr>
          <a:lstStyle/>
          <a:p>
            <a:pPr algn="ct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grpSp>
        <p:nvGrpSpPr>
          <p:cNvPr id="34" name="组合 33"/>
          <p:cNvGrpSpPr/>
          <p:nvPr/>
        </p:nvGrpSpPr>
        <p:grpSpPr>
          <a:xfrm>
            <a:off x="3008353" y="3913926"/>
            <a:ext cx="1172140" cy="1372592"/>
            <a:chOff x="1693521" y="2333070"/>
            <a:chExt cx="1172140" cy="1372592"/>
          </a:xfrm>
        </p:grpSpPr>
        <p:sp>
          <p:nvSpPr>
            <p:cNvPr id="33" name="Freeform 5"/>
            <p:cNvSpPr/>
            <p:nvPr/>
          </p:nvSpPr>
          <p:spPr bwMode="auto">
            <a:xfrm>
              <a:off x="1703273" y="2369617"/>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solidFill>
              <a:srgbClr val="ED6F24"/>
            </a:solidFill>
            <a:ln w="33338" cap="flat">
              <a:no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7" name="Freeform 5"/>
            <p:cNvSpPr/>
            <p:nvPr/>
          </p:nvSpPr>
          <p:spPr bwMode="auto">
            <a:xfrm>
              <a:off x="1693521" y="2333070"/>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noFill/>
            <a:ln w="33338" cap="flat">
              <a:solidFill>
                <a:srgbClr val="4B2410"/>
              </a:solid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39" name="组合 38"/>
          <p:cNvGrpSpPr/>
          <p:nvPr/>
        </p:nvGrpSpPr>
        <p:grpSpPr>
          <a:xfrm>
            <a:off x="5534991" y="3913926"/>
            <a:ext cx="1172140" cy="1372592"/>
            <a:chOff x="1693521" y="2333070"/>
            <a:chExt cx="1172140" cy="1372592"/>
          </a:xfrm>
        </p:grpSpPr>
        <p:sp>
          <p:nvSpPr>
            <p:cNvPr id="40" name="Freeform 5"/>
            <p:cNvSpPr/>
            <p:nvPr/>
          </p:nvSpPr>
          <p:spPr bwMode="auto">
            <a:xfrm>
              <a:off x="1703273" y="2369617"/>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solidFill>
              <a:srgbClr val="55B4E7"/>
            </a:solidFill>
            <a:ln w="33338" cap="flat">
              <a:no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Freeform 5"/>
            <p:cNvSpPr/>
            <p:nvPr/>
          </p:nvSpPr>
          <p:spPr bwMode="auto">
            <a:xfrm>
              <a:off x="1693521" y="2333070"/>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noFill/>
            <a:ln w="33338" cap="flat">
              <a:solidFill>
                <a:srgbClr val="4B2410"/>
              </a:solid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42" name="组合 41"/>
          <p:cNvGrpSpPr/>
          <p:nvPr/>
        </p:nvGrpSpPr>
        <p:grpSpPr>
          <a:xfrm>
            <a:off x="8061628" y="3913926"/>
            <a:ext cx="1172140" cy="1372592"/>
            <a:chOff x="1693521" y="2333070"/>
            <a:chExt cx="1172140" cy="1372592"/>
          </a:xfrm>
        </p:grpSpPr>
        <p:sp>
          <p:nvSpPr>
            <p:cNvPr id="43" name="Freeform 5"/>
            <p:cNvSpPr/>
            <p:nvPr/>
          </p:nvSpPr>
          <p:spPr bwMode="auto">
            <a:xfrm>
              <a:off x="1703273" y="2369617"/>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solidFill>
              <a:srgbClr val="EE8383"/>
            </a:solidFill>
            <a:ln w="33338" cap="flat">
              <a:no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
            <p:cNvSpPr/>
            <p:nvPr/>
          </p:nvSpPr>
          <p:spPr bwMode="auto">
            <a:xfrm>
              <a:off x="1693521" y="2333070"/>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noFill/>
            <a:ln w="33338" cap="flat">
              <a:solidFill>
                <a:srgbClr val="4B2410"/>
              </a:solid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62" name="Group 4"/>
          <p:cNvGrpSpPr>
            <a:grpSpLocks noChangeAspect="1"/>
          </p:cNvGrpSpPr>
          <p:nvPr/>
        </p:nvGrpSpPr>
        <p:grpSpPr bwMode="auto">
          <a:xfrm>
            <a:off x="3234566" y="4236307"/>
            <a:ext cx="664321" cy="713419"/>
            <a:chOff x="735" y="1441"/>
            <a:chExt cx="2219" cy="2383"/>
          </a:xfrm>
          <a:solidFill>
            <a:srgbClr val="4B2410"/>
          </a:solidFill>
        </p:grpSpPr>
        <p:sp>
          <p:nvSpPr>
            <p:cNvPr id="63" name="Freeform 5"/>
            <p:cNvSpPr>
              <a:spLocks noEditPoints="1"/>
            </p:cNvSpPr>
            <p:nvPr/>
          </p:nvSpPr>
          <p:spPr bwMode="auto">
            <a:xfrm>
              <a:off x="735" y="1441"/>
              <a:ext cx="2219" cy="2383"/>
            </a:xfrm>
            <a:custGeom>
              <a:avLst/>
              <a:gdLst>
                <a:gd name="T0" fmla="*/ 255 w 348"/>
                <a:gd name="T1" fmla="*/ 92 h 374"/>
                <a:gd name="T2" fmla="*/ 285 w 348"/>
                <a:gd name="T3" fmla="*/ 49 h 374"/>
                <a:gd name="T4" fmla="*/ 68 w 348"/>
                <a:gd name="T5" fmla="*/ 47 h 374"/>
                <a:gd name="T6" fmla="*/ 5 w 348"/>
                <a:gd name="T7" fmla="*/ 110 h 374"/>
                <a:gd name="T8" fmla="*/ 94 w 348"/>
                <a:gd name="T9" fmla="*/ 255 h 374"/>
                <a:gd name="T10" fmla="*/ 68 w 348"/>
                <a:gd name="T11" fmla="*/ 61 h 374"/>
                <a:gd name="T12" fmla="*/ 124 w 348"/>
                <a:gd name="T13" fmla="*/ 105 h 374"/>
                <a:gd name="T14" fmla="*/ 93 w 348"/>
                <a:gd name="T15" fmla="*/ 106 h 374"/>
                <a:gd name="T16" fmla="*/ 73 w 348"/>
                <a:gd name="T17" fmla="*/ 112 h 374"/>
                <a:gd name="T18" fmla="*/ 90 w 348"/>
                <a:gd name="T19" fmla="*/ 226 h 374"/>
                <a:gd name="T20" fmla="*/ 240 w 348"/>
                <a:gd name="T21" fmla="*/ 337 h 374"/>
                <a:gd name="T22" fmla="*/ 345 w 348"/>
                <a:gd name="T23" fmla="*/ 257 h 374"/>
                <a:gd name="T24" fmla="*/ 134 w 348"/>
                <a:gd name="T25" fmla="*/ 82 h 374"/>
                <a:gd name="T26" fmla="*/ 83 w 348"/>
                <a:gd name="T27" fmla="*/ 49 h 374"/>
                <a:gd name="T28" fmla="*/ 234 w 348"/>
                <a:gd name="T29" fmla="*/ 13 h 374"/>
                <a:gd name="T30" fmla="*/ 192 w 348"/>
                <a:gd name="T31" fmla="*/ 108 h 374"/>
                <a:gd name="T32" fmla="*/ 134 w 348"/>
                <a:gd name="T33" fmla="*/ 82 h 374"/>
                <a:gd name="T34" fmla="*/ 110 w 348"/>
                <a:gd name="T35" fmla="*/ 259 h 374"/>
                <a:gd name="T36" fmla="*/ 115 w 348"/>
                <a:gd name="T37" fmla="*/ 237 h 374"/>
                <a:gd name="T38" fmla="*/ 137 w 348"/>
                <a:gd name="T39" fmla="*/ 315 h 374"/>
                <a:gd name="T40" fmla="*/ 132 w 348"/>
                <a:gd name="T41" fmla="*/ 289 h 374"/>
                <a:gd name="T42" fmla="*/ 146 w 348"/>
                <a:gd name="T43" fmla="*/ 319 h 374"/>
                <a:gd name="T44" fmla="*/ 161 w 348"/>
                <a:gd name="T45" fmla="*/ 334 h 374"/>
                <a:gd name="T46" fmla="*/ 174 w 348"/>
                <a:gd name="T47" fmla="*/ 345 h 374"/>
                <a:gd name="T48" fmla="*/ 174 w 348"/>
                <a:gd name="T49" fmla="*/ 347 h 374"/>
                <a:gd name="T50" fmla="*/ 291 w 348"/>
                <a:gd name="T51" fmla="*/ 301 h 374"/>
                <a:gd name="T52" fmla="*/ 180 w 348"/>
                <a:gd name="T53" fmla="*/ 347 h 374"/>
                <a:gd name="T54" fmla="*/ 180 w 348"/>
                <a:gd name="T55" fmla="*/ 341 h 374"/>
                <a:gd name="T56" fmla="*/ 185 w 348"/>
                <a:gd name="T57" fmla="*/ 332 h 374"/>
                <a:gd name="T58" fmla="*/ 178 w 348"/>
                <a:gd name="T59" fmla="*/ 332 h 374"/>
                <a:gd name="T60" fmla="*/ 158 w 348"/>
                <a:gd name="T61" fmla="*/ 303 h 374"/>
                <a:gd name="T62" fmla="*/ 139 w 348"/>
                <a:gd name="T63" fmla="*/ 250 h 374"/>
                <a:gd name="T64" fmla="*/ 127 w 348"/>
                <a:gd name="T65" fmla="*/ 260 h 374"/>
                <a:gd name="T66" fmla="*/ 110 w 348"/>
                <a:gd name="T67" fmla="*/ 210 h 374"/>
                <a:gd name="T68" fmla="*/ 94 w 348"/>
                <a:gd name="T69" fmla="*/ 154 h 374"/>
                <a:gd name="T70" fmla="*/ 89 w 348"/>
                <a:gd name="T71" fmla="*/ 195 h 374"/>
                <a:gd name="T72" fmla="*/ 103 w 348"/>
                <a:gd name="T73" fmla="*/ 138 h 374"/>
                <a:gd name="T74" fmla="*/ 189 w 348"/>
                <a:gd name="T75" fmla="*/ 328 h 374"/>
                <a:gd name="T76" fmla="*/ 291 w 348"/>
                <a:gd name="T77" fmla="*/ 301 h 374"/>
                <a:gd name="T78" fmla="*/ 323 w 348"/>
                <a:gd name="T79" fmla="*/ 259 h 374"/>
                <a:gd name="T80" fmla="*/ 313 w 348"/>
                <a:gd name="T81" fmla="*/ 268 h 374"/>
                <a:gd name="T82" fmla="*/ 201 w 348"/>
                <a:gd name="T83" fmla="*/ 315 h 374"/>
                <a:gd name="T84" fmla="*/ 109 w 348"/>
                <a:gd name="T85" fmla="*/ 137 h 374"/>
                <a:gd name="T86" fmla="*/ 112 w 348"/>
                <a:gd name="T87" fmla="*/ 138 h 374"/>
                <a:gd name="T88" fmla="*/ 247 w 348"/>
                <a:gd name="T89" fmla="*/ 96 h 374"/>
                <a:gd name="T90" fmla="*/ 312 w 348"/>
                <a:gd name="T91" fmla="*/ 219 h 374"/>
                <a:gd name="T92" fmla="*/ 329 w 348"/>
                <a:gd name="T93" fmla="*/ 25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8" h="374">
                  <a:moveTo>
                    <a:pt x="346" y="249"/>
                  </a:moveTo>
                  <a:cubicBezTo>
                    <a:pt x="311" y="200"/>
                    <a:pt x="284" y="145"/>
                    <a:pt x="255" y="92"/>
                  </a:cubicBezTo>
                  <a:cubicBezTo>
                    <a:pt x="255" y="92"/>
                    <a:pt x="255" y="92"/>
                    <a:pt x="254" y="92"/>
                  </a:cubicBezTo>
                  <a:cubicBezTo>
                    <a:pt x="270" y="81"/>
                    <a:pt x="284" y="68"/>
                    <a:pt x="285" y="49"/>
                  </a:cubicBezTo>
                  <a:cubicBezTo>
                    <a:pt x="288" y="13"/>
                    <a:pt x="242" y="0"/>
                    <a:pt x="216" y="2"/>
                  </a:cubicBezTo>
                  <a:cubicBezTo>
                    <a:pt x="166" y="5"/>
                    <a:pt x="113" y="28"/>
                    <a:pt x="68" y="47"/>
                  </a:cubicBezTo>
                  <a:cubicBezTo>
                    <a:pt x="66" y="47"/>
                    <a:pt x="66" y="48"/>
                    <a:pt x="65" y="49"/>
                  </a:cubicBezTo>
                  <a:cubicBezTo>
                    <a:pt x="33" y="53"/>
                    <a:pt x="0" y="76"/>
                    <a:pt x="5" y="110"/>
                  </a:cubicBezTo>
                  <a:cubicBezTo>
                    <a:pt x="15" y="166"/>
                    <a:pt x="83" y="197"/>
                    <a:pt x="83" y="255"/>
                  </a:cubicBezTo>
                  <a:cubicBezTo>
                    <a:pt x="82" y="262"/>
                    <a:pt x="93" y="262"/>
                    <a:pt x="94" y="255"/>
                  </a:cubicBezTo>
                  <a:cubicBezTo>
                    <a:pt x="94" y="206"/>
                    <a:pt x="48" y="170"/>
                    <a:pt x="25" y="132"/>
                  </a:cubicBezTo>
                  <a:cubicBezTo>
                    <a:pt x="4" y="96"/>
                    <a:pt x="30" y="63"/>
                    <a:pt x="68" y="61"/>
                  </a:cubicBezTo>
                  <a:cubicBezTo>
                    <a:pt x="84" y="60"/>
                    <a:pt x="102" y="64"/>
                    <a:pt x="115" y="75"/>
                  </a:cubicBezTo>
                  <a:cubicBezTo>
                    <a:pt x="124" y="83"/>
                    <a:pt x="126" y="94"/>
                    <a:pt x="124" y="105"/>
                  </a:cubicBezTo>
                  <a:cubicBezTo>
                    <a:pt x="120" y="120"/>
                    <a:pt x="112" y="127"/>
                    <a:pt x="99" y="127"/>
                  </a:cubicBezTo>
                  <a:cubicBezTo>
                    <a:pt x="85" y="127"/>
                    <a:pt x="83" y="119"/>
                    <a:pt x="93" y="106"/>
                  </a:cubicBezTo>
                  <a:cubicBezTo>
                    <a:pt x="98" y="102"/>
                    <a:pt x="94" y="95"/>
                    <a:pt x="88" y="98"/>
                  </a:cubicBezTo>
                  <a:cubicBezTo>
                    <a:pt x="79" y="102"/>
                    <a:pt x="74" y="107"/>
                    <a:pt x="73" y="112"/>
                  </a:cubicBezTo>
                  <a:cubicBezTo>
                    <a:pt x="72" y="111"/>
                    <a:pt x="69" y="112"/>
                    <a:pt x="69" y="114"/>
                  </a:cubicBezTo>
                  <a:cubicBezTo>
                    <a:pt x="66" y="150"/>
                    <a:pt x="79" y="191"/>
                    <a:pt x="90" y="226"/>
                  </a:cubicBezTo>
                  <a:cubicBezTo>
                    <a:pt x="101" y="266"/>
                    <a:pt x="116" y="311"/>
                    <a:pt x="143" y="344"/>
                  </a:cubicBezTo>
                  <a:cubicBezTo>
                    <a:pt x="168" y="374"/>
                    <a:pt x="212" y="350"/>
                    <a:pt x="240" y="337"/>
                  </a:cubicBezTo>
                  <a:cubicBezTo>
                    <a:pt x="281" y="317"/>
                    <a:pt x="315" y="310"/>
                    <a:pt x="334" y="267"/>
                  </a:cubicBezTo>
                  <a:cubicBezTo>
                    <a:pt x="338" y="264"/>
                    <a:pt x="342" y="260"/>
                    <a:pt x="345" y="257"/>
                  </a:cubicBezTo>
                  <a:cubicBezTo>
                    <a:pt x="347" y="255"/>
                    <a:pt x="348" y="252"/>
                    <a:pt x="346" y="249"/>
                  </a:cubicBezTo>
                  <a:close/>
                  <a:moveTo>
                    <a:pt x="134" y="82"/>
                  </a:moveTo>
                  <a:cubicBezTo>
                    <a:pt x="128" y="63"/>
                    <a:pt x="106" y="54"/>
                    <a:pt x="88" y="50"/>
                  </a:cubicBezTo>
                  <a:cubicBezTo>
                    <a:pt x="87" y="50"/>
                    <a:pt x="85" y="50"/>
                    <a:pt x="83" y="49"/>
                  </a:cubicBezTo>
                  <a:cubicBezTo>
                    <a:pt x="113" y="39"/>
                    <a:pt x="143" y="29"/>
                    <a:pt x="174" y="21"/>
                  </a:cubicBezTo>
                  <a:cubicBezTo>
                    <a:pt x="193" y="16"/>
                    <a:pt x="214" y="13"/>
                    <a:pt x="234" y="13"/>
                  </a:cubicBezTo>
                  <a:cubicBezTo>
                    <a:pt x="253" y="13"/>
                    <a:pt x="278" y="34"/>
                    <a:pt x="273" y="55"/>
                  </a:cubicBezTo>
                  <a:cubicBezTo>
                    <a:pt x="267" y="83"/>
                    <a:pt x="216" y="100"/>
                    <a:pt x="192" y="108"/>
                  </a:cubicBezTo>
                  <a:cubicBezTo>
                    <a:pt x="170" y="117"/>
                    <a:pt x="147" y="124"/>
                    <a:pt x="123" y="130"/>
                  </a:cubicBezTo>
                  <a:cubicBezTo>
                    <a:pt x="136" y="119"/>
                    <a:pt x="139" y="97"/>
                    <a:pt x="134" y="82"/>
                  </a:cubicBezTo>
                  <a:close/>
                  <a:moveTo>
                    <a:pt x="121" y="284"/>
                  </a:moveTo>
                  <a:cubicBezTo>
                    <a:pt x="117" y="276"/>
                    <a:pt x="114" y="268"/>
                    <a:pt x="110" y="259"/>
                  </a:cubicBezTo>
                  <a:cubicBezTo>
                    <a:pt x="111" y="258"/>
                    <a:pt x="112" y="258"/>
                    <a:pt x="112" y="256"/>
                  </a:cubicBezTo>
                  <a:cubicBezTo>
                    <a:pt x="113" y="250"/>
                    <a:pt x="114" y="244"/>
                    <a:pt x="115" y="237"/>
                  </a:cubicBezTo>
                  <a:cubicBezTo>
                    <a:pt x="117" y="253"/>
                    <a:pt x="118" y="269"/>
                    <a:pt x="121" y="284"/>
                  </a:cubicBezTo>
                  <a:close/>
                  <a:moveTo>
                    <a:pt x="137" y="315"/>
                  </a:moveTo>
                  <a:cubicBezTo>
                    <a:pt x="133" y="308"/>
                    <a:pt x="129" y="301"/>
                    <a:pt x="125" y="294"/>
                  </a:cubicBezTo>
                  <a:cubicBezTo>
                    <a:pt x="128" y="294"/>
                    <a:pt x="132" y="292"/>
                    <a:pt x="132" y="289"/>
                  </a:cubicBezTo>
                  <a:cubicBezTo>
                    <a:pt x="133" y="283"/>
                    <a:pt x="134" y="277"/>
                    <a:pt x="135" y="271"/>
                  </a:cubicBezTo>
                  <a:cubicBezTo>
                    <a:pt x="139" y="287"/>
                    <a:pt x="142" y="303"/>
                    <a:pt x="146" y="319"/>
                  </a:cubicBezTo>
                  <a:cubicBezTo>
                    <a:pt x="147" y="323"/>
                    <a:pt x="153" y="324"/>
                    <a:pt x="155" y="322"/>
                  </a:cubicBezTo>
                  <a:cubicBezTo>
                    <a:pt x="157" y="326"/>
                    <a:pt x="159" y="330"/>
                    <a:pt x="161" y="334"/>
                  </a:cubicBezTo>
                  <a:cubicBezTo>
                    <a:pt x="163" y="339"/>
                    <a:pt x="171" y="339"/>
                    <a:pt x="171" y="333"/>
                  </a:cubicBezTo>
                  <a:cubicBezTo>
                    <a:pt x="171" y="337"/>
                    <a:pt x="172" y="341"/>
                    <a:pt x="174" y="345"/>
                  </a:cubicBezTo>
                  <a:cubicBezTo>
                    <a:pt x="175" y="346"/>
                    <a:pt x="176" y="347"/>
                    <a:pt x="177" y="347"/>
                  </a:cubicBezTo>
                  <a:cubicBezTo>
                    <a:pt x="176" y="347"/>
                    <a:pt x="175" y="347"/>
                    <a:pt x="174" y="347"/>
                  </a:cubicBezTo>
                  <a:cubicBezTo>
                    <a:pt x="156" y="349"/>
                    <a:pt x="145" y="328"/>
                    <a:pt x="137" y="315"/>
                  </a:cubicBezTo>
                  <a:close/>
                  <a:moveTo>
                    <a:pt x="291" y="301"/>
                  </a:moveTo>
                  <a:cubicBezTo>
                    <a:pt x="275" y="310"/>
                    <a:pt x="257" y="315"/>
                    <a:pt x="241" y="323"/>
                  </a:cubicBezTo>
                  <a:cubicBezTo>
                    <a:pt x="221" y="333"/>
                    <a:pt x="202" y="343"/>
                    <a:pt x="180" y="347"/>
                  </a:cubicBezTo>
                  <a:cubicBezTo>
                    <a:pt x="181" y="346"/>
                    <a:pt x="182" y="345"/>
                    <a:pt x="183" y="344"/>
                  </a:cubicBezTo>
                  <a:cubicBezTo>
                    <a:pt x="180" y="341"/>
                    <a:pt x="180" y="341"/>
                    <a:pt x="180" y="341"/>
                  </a:cubicBezTo>
                  <a:cubicBezTo>
                    <a:pt x="184" y="346"/>
                    <a:pt x="190" y="339"/>
                    <a:pt x="186" y="334"/>
                  </a:cubicBezTo>
                  <a:cubicBezTo>
                    <a:pt x="186" y="333"/>
                    <a:pt x="185" y="333"/>
                    <a:pt x="185" y="332"/>
                  </a:cubicBezTo>
                  <a:cubicBezTo>
                    <a:pt x="183" y="331"/>
                    <a:pt x="181" y="330"/>
                    <a:pt x="179" y="331"/>
                  </a:cubicBezTo>
                  <a:cubicBezTo>
                    <a:pt x="179" y="332"/>
                    <a:pt x="178" y="332"/>
                    <a:pt x="178" y="332"/>
                  </a:cubicBezTo>
                  <a:cubicBezTo>
                    <a:pt x="176" y="327"/>
                    <a:pt x="172" y="323"/>
                    <a:pt x="167" y="323"/>
                  </a:cubicBezTo>
                  <a:cubicBezTo>
                    <a:pt x="165" y="316"/>
                    <a:pt x="161" y="310"/>
                    <a:pt x="158" y="303"/>
                  </a:cubicBezTo>
                  <a:cubicBezTo>
                    <a:pt x="157" y="301"/>
                    <a:pt x="155" y="300"/>
                    <a:pt x="152" y="301"/>
                  </a:cubicBezTo>
                  <a:cubicBezTo>
                    <a:pt x="149" y="284"/>
                    <a:pt x="146" y="266"/>
                    <a:pt x="139" y="250"/>
                  </a:cubicBezTo>
                  <a:cubicBezTo>
                    <a:pt x="137" y="246"/>
                    <a:pt x="130" y="247"/>
                    <a:pt x="129" y="251"/>
                  </a:cubicBezTo>
                  <a:cubicBezTo>
                    <a:pt x="129" y="254"/>
                    <a:pt x="128" y="257"/>
                    <a:pt x="127" y="260"/>
                  </a:cubicBezTo>
                  <a:cubicBezTo>
                    <a:pt x="125" y="243"/>
                    <a:pt x="123" y="226"/>
                    <a:pt x="119" y="210"/>
                  </a:cubicBezTo>
                  <a:cubicBezTo>
                    <a:pt x="118" y="205"/>
                    <a:pt x="111" y="205"/>
                    <a:pt x="110" y="210"/>
                  </a:cubicBezTo>
                  <a:cubicBezTo>
                    <a:pt x="109" y="216"/>
                    <a:pt x="107" y="222"/>
                    <a:pt x="106" y="228"/>
                  </a:cubicBezTo>
                  <a:cubicBezTo>
                    <a:pt x="102" y="203"/>
                    <a:pt x="99" y="179"/>
                    <a:pt x="94" y="154"/>
                  </a:cubicBezTo>
                  <a:cubicBezTo>
                    <a:pt x="93" y="150"/>
                    <a:pt x="86" y="151"/>
                    <a:pt x="87" y="155"/>
                  </a:cubicBezTo>
                  <a:cubicBezTo>
                    <a:pt x="87" y="168"/>
                    <a:pt x="88" y="182"/>
                    <a:pt x="89" y="195"/>
                  </a:cubicBezTo>
                  <a:cubicBezTo>
                    <a:pt x="83" y="172"/>
                    <a:pt x="79" y="148"/>
                    <a:pt x="75" y="126"/>
                  </a:cubicBezTo>
                  <a:cubicBezTo>
                    <a:pt x="80" y="133"/>
                    <a:pt x="91" y="139"/>
                    <a:pt x="103" y="138"/>
                  </a:cubicBezTo>
                  <a:cubicBezTo>
                    <a:pt x="108" y="208"/>
                    <a:pt x="151" y="265"/>
                    <a:pt x="183" y="326"/>
                  </a:cubicBezTo>
                  <a:cubicBezTo>
                    <a:pt x="184" y="328"/>
                    <a:pt x="187" y="329"/>
                    <a:pt x="189" y="328"/>
                  </a:cubicBezTo>
                  <a:cubicBezTo>
                    <a:pt x="230" y="317"/>
                    <a:pt x="273" y="306"/>
                    <a:pt x="310" y="284"/>
                  </a:cubicBezTo>
                  <a:cubicBezTo>
                    <a:pt x="305" y="290"/>
                    <a:pt x="299" y="296"/>
                    <a:pt x="291" y="301"/>
                  </a:cubicBezTo>
                  <a:close/>
                  <a:moveTo>
                    <a:pt x="329" y="256"/>
                  </a:moveTo>
                  <a:cubicBezTo>
                    <a:pt x="327" y="256"/>
                    <a:pt x="325" y="256"/>
                    <a:pt x="323" y="259"/>
                  </a:cubicBezTo>
                  <a:cubicBezTo>
                    <a:pt x="323" y="260"/>
                    <a:pt x="322" y="261"/>
                    <a:pt x="322" y="263"/>
                  </a:cubicBezTo>
                  <a:cubicBezTo>
                    <a:pt x="319" y="265"/>
                    <a:pt x="315" y="266"/>
                    <a:pt x="313" y="268"/>
                  </a:cubicBezTo>
                  <a:cubicBezTo>
                    <a:pt x="294" y="281"/>
                    <a:pt x="272" y="291"/>
                    <a:pt x="251" y="300"/>
                  </a:cubicBezTo>
                  <a:cubicBezTo>
                    <a:pt x="235" y="306"/>
                    <a:pt x="218" y="311"/>
                    <a:pt x="201" y="315"/>
                  </a:cubicBezTo>
                  <a:cubicBezTo>
                    <a:pt x="184" y="319"/>
                    <a:pt x="171" y="279"/>
                    <a:pt x="163" y="266"/>
                  </a:cubicBezTo>
                  <a:cubicBezTo>
                    <a:pt x="140" y="225"/>
                    <a:pt x="117" y="184"/>
                    <a:pt x="109" y="137"/>
                  </a:cubicBezTo>
                  <a:cubicBezTo>
                    <a:pt x="109" y="137"/>
                    <a:pt x="110" y="137"/>
                    <a:pt x="110" y="137"/>
                  </a:cubicBezTo>
                  <a:cubicBezTo>
                    <a:pt x="110" y="138"/>
                    <a:pt x="111" y="139"/>
                    <a:pt x="112" y="138"/>
                  </a:cubicBezTo>
                  <a:cubicBezTo>
                    <a:pt x="149" y="134"/>
                    <a:pt x="185" y="124"/>
                    <a:pt x="218" y="110"/>
                  </a:cubicBezTo>
                  <a:cubicBezTo>
                    <a:pt x="227" y="106"/>
                    <a:pt x="238" y="102"/>
                    <a:pt x="247" y="96"/>
                  </a:cubicBezTo>
                  <a:cubicBezTo>
                    <a:pt x="247" y="96"/>
                    <a:pt x="247" y="96"/>
                    <a:pt x="247" y="96"/>
                  </a:cubicBezTo>
                  <a:cubicBezTo>
                    <a:pt x="269" y="137"/>
                    <a:pt x="288" y="179"/>
                    <a:pt x="312" y="219"/>
                  </a:cubicBezTo>
                  <a:cubicBezTo>
                    <a:pt x="317" y="228"/>
                    <a:pt x="324" y="237"/>
                    <a:pt x="330" y="247"/>
                  </a:cubicBezTo>
                  <a:cubicBezTo>
                    <a:pt x="332" y="250"/>
                    <a:pt x="331" y="253"/>
                    <a:pt x="329" y="2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4" name="Freeform 6"/>
            <p:cNvSpPr/>
            <p:nvPr/>
          </p:nvSpPr>
          <p:spPr bwMode="auto">
            <a:xfrm>
              <a:off x="1609" y="2250"/>
              <a:ext cx="682" cy="236"/>
            </a:xfrm>
            <a:custGeom>
              <a:avLst/>
              <a:gdLst>
                <a:gd name="T0" fmla="*/ 101 w 107"/>
                <a:gd name="T1" fmla="*/ 1 h 37"/>
                <a:gd name="T2" fmla="*/ 4 w 107"/>
                <a:gd name="T3" fmla="*/ 30 h 37"/>
                <a:gd name="T4" fmla="*/ 5 w 107"/>
                <a:gd name="T5" fmla="*/ 36 h 37"/>
                <a:gd name="T6" fmla="*/ 104 w 107"/>
                <a:gd name="T7" fmla="*/ 7 h 37"/>
                <a:gd name="T8" fmla="*/ 101 w 107"/>
                <a:gd name="T9" fmla="*/ 1 h 37"/>
              </a:gdLst>
              <a:ahLst/>
              <a:cxnLst>
                <a:cxn ang="0">
                  <a:pos x="T0" y="T1"/>
                </a:cxn>
                <a:cxn ang="0">
                  <a:pos x="T2" y="T3"/>
                </a:cxn>
                <a:cxn ang="0">
                  <a:pos x="T4" y="T5"/>
                </a:cxn>
                <a:cxn ang="0">
                  <a:pos x="T6" y="T7"/>
                </a:cxn>
                <a:cxn ang="0">
                  <a:pos x="T8" y="T9"/>
                </a:cxn>
              </a:cxnLst>
              <a:rect l="0" t="0" r="r" b="b"/>
              <a:pathLst>
                <a:path w="107" h="37">
                  <a:moveTo>
                    <a:pt x="101" y="1"/>
                  </a:moveTo>
                  <a:cubicBezTo>
                    <a:pt x="68" y="7"/>
                    <a:pt x="37" y="22"/>
                    <a:pt x="4" y="30"/>
                  </a:cubicBezTo>
                  <a:cubicBezTo>
                    <a:pt x="0" y="31"/>
                    <a:pt x="2" y="37"/>
                    <a:pt x="5" y="36"/>
                  </a:cubicBezTo>
                  <a:cubicBezTo>
                    <a:pt x="38" y="29"/>
                    <a:pt x="73" y="20"/>
                    <a:pt x="104" y="7"/>
                  </a:cubicBezTo>
                  <a:cubicBezTo>
                    <a:pt x="107" y="5"/>
                    <a:pt x="104" y="0"/>
                    <a:pt x="10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5" name="Freeform 7"/>
            <p:cNvSpPr/>
            <p:nvPr/>
          </p:nvSpPr>
          <p:spPr bwMode="auto">
            <a:xfrm>
              <a:off x="1647" y="2416"/>
              <a:ext cx="695" cy="293"/>
            </a:xfrm>
            <a:custGeom>
              <a:avLst/>
              <a:gdLst>
                <a:gd name="T0" fmla="*/ 103 w 109"/>
                <a:gd name="T1" fmla="*/ 0 h 46"/>
                <a:gd name="T2" fmla="*/ 5 w 109"/>
                <a:gd name="T3" fmla="*/ 37 h 46"/>
                <a:gd name="T4" fmla="*/ 7 w 109"/>
                <a:gd name="T5" fmla="*/ 45 h 46"/>
                <a:gd name="T6" fmla="*/ 104 w 109"/>
                <a:gd name="T7" fmla="*/ 9 h 46"/>
                <a:gd name="T8" fmla="*/ 103 w 109"/>
                <a:gd name="T9" fmla="*/ 0 h 46"/>
              </a:gdLst>
              <a:ahLst/>
              <a:cxnLst>
                <a:cxn ang="0">
                  <a:pos x="T0" y="T1"/>
                </a:cxn>
                <a:cxn ang="0">
                  <a:pos x="T2" y="T3"/>
                </a:cxn>
                <a:cxn ang="0">
                  <a:pos x="T4" y="T5"/>
                </a:cxn>
                <a:cxn ang="0">
                  <a:pos x="T6" y="T7"/>
                </a:cxn>
                <a:cxn ang="0">
                  <a:pos x="T8" y="T9"/>
                </a:cxn>
              </a:cxnLst>
              <a:rect l="0" t="0" r="r" b="b"/>
              <a:pathLst>
                <a:path w="109" h="46">
                  <a:moveTo>
                    <a:pt x="103" y="0"/>
                  </a:moveTo>
                  <a:cubicBezTo>
                    <a:pt x="69" y="5"/>
                    <a:pt x="37" y="25"/>
                    <a:pt x="5" y="37"/>
                  </a:cubicBezTo>
                  <a:cubicBezTo>
                    <a:pt x="0" y="39"/>
                    <a:pt x="2" y="46"/>
                    <a:pt x="7" y="45"/>
                  </a:cubicBezTo>
                  <a:cubicBezTo>
                    <a:pt x="40" y="33"/>
                    <a:pt x="72" y="20"/>
                    <a:pt x="104" y="9"/>
                  </a:cubicBezTo>
                  <a:cubicBezTo>
                    <a:pt x="109" y="7"/>
                    <a:pt x="108" y="0"/>
                    <a:pt x="10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6" name="Freeform 8"/>
            <p:cNvSpPr/>
            <p:nvPr/>
          </p:nvSpPr>
          <p:spPr bwMode="auto">
            <a:xfrm>
              <a:off x="1825" y="2594"/>
              <a:ext cx="664" cy="325"/>
            </a:xfrm>
            <a:custGeom>
              <a:avLst/>
              <a:gdLst>
                <a:gd name="T0" fmla="*/ 95 w 104"/>
                <a:gd name="T1" fmla="*/ 2 h 51"/>
                <a:gd name="T2" fmla="*/ 40 w 104"/>
                <a:gd name="T3" fmla="*/ 25 h 51"/>
                <a:gd name="T4" fmla="*/ 2 w 104"/>
                <a:gd name="T5" fmla="*/ 46 h 51"/>
                <a:gd name="T6" fmla="*/ 7 w 104"/>
                <a:gd name="T7" fmla="*/ 49 h 51"/>
                <a:gd name="T8" fmla="*/ 48 w 104"/>
                <a:gd name="T9" fmla="*/ 32 h 51"/>
                <a:gd name="T10" fmla="*/ 99 w 104"/>
                <a:gd name="T11" fmla="*/ 9 h 51"/>
                <a:gd name="T12" fmla="*/ 95 w 104"/>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104" h="51">
                  <a:moveTo>
                    <a:pt x="95" y="2"/>
                  </a:moveTo>
                  <a:cubicBezTo>
                    <a:pt x="77" y="10"/>
                    <a:pt x="58" y="17"/>
                    <a:pt x="40" y="25"/>
                  </a:cubicBezTo>
                  <a:cubicBezTo>
                    <a:pt x="28" y="30"/>
                    <a:pt x="10" y="34"/>
                    <a:pt x="2" y="46"/>
                  </a:cubicBezTo>
                  <a:cubicBezTo>
                    <a:pt x="0" y="48"/>
                    <a:pt x="4" y="51"/>
                    <a:pt x="7" y="49"/>
                  </a:cubicBezTo>
                  <a:cubicBezTo>
                    <a:pt x="17" y="41"/>
                    <a:pt x="36" y="37"/>
                    <a:pt x="48" y="32"/>
                  </a:cubicBezTo>
                  <a:cubicBezTo>
                    <a:pt x="65" y="25"/>
                    <a:pt x="83" y="19"/>
                    <a:pt x="99" y="9"/>
                  </a:cubicBezTo>
                  <a:cubicBezTo>
                    <a:pt x="104" y="6"/>
                    <a:pt x="100" y="0"/>
                    <a:pt x="9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7" name="Freeform 9"/>
            <p:cNvSpPr/>
            <p:nvPr/>
          </p:nvSpPr>
          <p:spPr bwMode="auto">
            <a:xfrm>
              <a:off x="1864" y="2836"/>
              <a:ext cx="676" cy="319"/>
            </a:xfrm>
            <a:custGeom>
              <a:avLst/>
              <a:gdLst>
                <a:gd name="T0" fmla="*/ 96 w 106"/>
                <a:gd name="T1" fmla="*/ 3 h 50"/>
                <a:gd name="T2" fmla="*/ 5 w 106"/>
                <a:gd name="T3" fmla="*/ 42 h 50"/>
                <a:gd name="T4" fmla="*/ 7 w 106"/>
                <a:gd name="T5" fmla="*/ 49 h 50"/>
                <a:gd name="T6" fmla="*/ 101 w 106"/>
                <a:gd name="T7" fmla="*/ 11 h 50"/>
                <a:gd name="T8" fmla="*/ 96 w 106"/>
                <a:gd name="T9" fmla="*/ 3 h 50"/>
              </a:gdLst>
              <a:ahLst/>
              <a:cxnLst>
                <a:cxn ang="0">
                  <a:pos x="T0" y="T1"/>
                </a:cxn>
                <a:cxn ang="0">
                  <a:pos x="T2" y="T3"/>
                </a:cxn>
                <a:cxn ang="0">
                  <a:pos x="T4" y="T5"/>
                </a:cxn>
                <a:cxn ang="0">
                  <a:pos x="T6" y="T7"/>
                </a:cxn>
                <a:cxn ang="0">
                  <a:pos x="T8" y="T9"/>
                </a:cxn>
              </a:cxnLst>
              <a:rect l="0" t="0" r="r" b="b"/>
              <a:pathLst>
                <a:path w="106" h="50">
                  <a:moveTo>
                    <a:pt x="96" y="3"/>
                  </a:moveTo>
                  <a:cubicBezTo>
                    <a:pt x="65" y="16"/>
                    <a:pt x="37" y="32"/>
                    <a:pt x="5" y="42"/>
                  </a:cubicBezTo>
                  <a:cubicBezTo>
                    <a:pt x="0" y="43"/>
                    <a:pt x="2" y="50"/>
                    <a:pt x="7" y="49"/>
                  </a:cubicBezTo>
                  <a:cubicBezTo>
                    <a:pt x="39" y="42"/>
                    <a:pt x="72" y="27"/>
                    <a:pt x="101" y="11"/>
                  </a:cubicBezTo>
                  <a:cubicBezTo>
                    <a:pt x="106" y="8"/>
                    <a:pt x="101" y="0"/>
                    <a:pt x="9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8" name="Freeform 10"/>
            <p:cNvSpPr/>
            <p:nvPr/>
          </p:nvSpPr>
          <p:spPr bwMode="auto">
            <a:xfrm>
              <a:off x="2004" y="3046"/>
              <a:ext cx="632" cy="332"/>
            </a:xfrm>
            <a:custGeom>
              <a:avLst/>
              <a:gdLst>
                <a:gd name="T0" fmla="*/ 92 w 99"/>
                <a:gd name="T1" fmla="*/ 1 h 52"/>
                <a:gd name="T2" fmla="*/ 52 w 99"/>
                <a:gd name="T3" fmla="*/ 19 h 52"/>
                <a:gd name="T4" fmla="*/ 4 w 99"/>
                <a:gd name="T5" fmla="*/ 43 h 52"/>
                <a:gd name="T6" fmla="*/ 8 w 99"/>
                <a:gd name="T7" fmla="*/ 50 h 52"/>
                <a:gd name="T8" fmla="*/ 55 w 99"/>
                <a:gd name="T9" fmla="*/ 27 h 52"/>
                <a:gd name="T10" fmla="*/ 95 w 99"/>
                <a:gd name="T11" fmla="*/ 9 h 52"/>
                <a:gd name="T12" fmla="*/ 92 w 99"/>
                <a:gd name="T13" fmla="*/ 1 h 52"/>
              </a:gdLst>
              <a:ahLst/>
              <a:cxnLst>
                <a:cxn ang="0">
                  <a:pos x="T0" y="T1"/>
                </a:cxn>
                <a:cxn ang="0">
                  <a:pos x="T2" y="T3"/>
                </a:cxn>
                <a:cxn ang="0">
                  <a:pos x="T4" y="T5"/>
                </a:cxn>
                <a:cxn ang="0">
                  <a:pos x="T6" y="T7"/>
                </a:cxn>
                <a:cxn ang="0">
                  <a:pos x="T8" y="T9"/>
                </a:cxn>
                <a:cxn ang="0">
                  <a:pos x="T10" y="T11"/>
                </a:cxn>
                <a:cxn ang="0">
                  <a:pos x="T12" y="T13"/>
                </a:cxn>
              </a:cxnLst>
              <a:rect l="0" t="0" r="r" b="b"/>
              <a:pathLst>
                <a:path w="99" h="52">
                  <a:moveTo>
                    <a:pt x="92" y="1"/>
                  </a:moveTo>
                  <a:cubicBezTo>
                    <a:pt x="78" y="5"/>
                    <a:pt x="65" y="13"/>
                    <a:pt x="52" y="19"/>
                  </a:cubicBezTo>
                  <a:cubicBezTo>
                    <a:pt x="36" y="26"/>
                    <a:pt x="19" y="34"/>
                    <a:pt x="4" y="43"/>
                  </a:cubicBezTo>
                  <a:cubicBezTo>
                    <a:pt x="0" y="46"/>
                    <a:pt x="4" y="52"/>
                    <a:pt x="8" y="50"/>
                  </a:cubicBezTo>
                  <a:cubicBezTo>
                    <a:pt x="23" y="41"/>
                    <a:pt x="39" y="33"/>
                    <a:pt x="55" y="27"/>
                  </a:cubicBezTo>
                  <a:cubicBezTo>
                    <a:pt x="69" y="22"/>
                    <a:pt x="84" y="17"/>
                    <a:pt x="95" y="9"/>
                  </a:cubicBezTo>
                  <a:cubicBezTo>
                    <a:pt x="99" y="6"/>
                    <a:pt x="97" y="0"/>
                    <a:pt x="9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69" name="Group 4"/>
          <p:cNvGrpSpPr>
            <a:grpSpLocks noChangeAspect="1"/>
          </p:cNvGrpSpPr>
          <p:nvPr/>
        </p:nvGrpSpPr>
        <p:grpSpPr bwMode="auto">
          <a:xfrm>
            <a:off x="8378964" y="4264155"/>
            <a:ext cx="573120" cy="731967"/>
            <a:chOff x="3848" y="1498"/>
            <a:chExt cx="1955" cy="2717"/>
          </a:xfrm>
          <a:solidFill>
            <a:srgbClr val="4B2410"/>
          </a:solidFill>
        </p:grpSpPr>
        <p:sp>
          <p:nvSpPr>
            <p:cNvPr id="70" name="Freeform 5"/>
            <p:cNvSpPr>
              <a:spLocks noEditPoints="1"/>
            </p:cNvSpPr>
            <p:nvPr/>
          </p:nvSpPr>
          <p:spPr bwMode="auto">
            <a:xfrm>
              <a:off x="3848" y="1498"/>
              <a:ext cx="1955" cy="2717"/>
            </a:xfrm>
            <a:custGeom>
              <a:avLst/>
              <a:gdLst>
                <a:gd name="T0" fmla="*/ 212 w 292"/>
                <a:gd name="T1" fmla="*/ 74 h 407"/>
                <a:gd name="T2" fmla="*/ 216 w 292"/>
                <a:gd name="T3" fmla="*/ 34 h 407"/>
                <a:gd name="T4" fmla="*/ 81 w 292"/>
                <a:gd name="T5" fmla="*/ 20 h 407"/>
                <a:gd name="T6" fmla="*/ 78 w 292"/>
                <a:gd name="T7" fmla="*/ 36 h 407"/>
                <a:gd name="T8" fmla="*/ 82 w 292"/>
                <a:gd name="T9" fmla="*/ 71 h 407"/>
                <a:gd name="T10" fmla="*/ 23 w 292"/>
                <a:gd name="T11" fmla="*/ 139 h 407"/>
                <a:gd name="T12" fmla="*/ 128 w 292"/>
                <a:gd name="T13" fmla="*/ 258 h 407"/>
                <a:gd name="T14" fmla="*/ 78 w 292"/>
                <a:gd name="T15" fmla="*/ 291 h 407"/>
                <a:gd name="T16" fmla="*/ 55 w 292"/>
                <a:gd name="T17" fmla="*/ 327 h 407"/>
                <a:gd name="T18" fmla="*/ 227 w 292"/>
                <a:gd name="T19" fmla="*/ 340 h 407"/>
                <a:gd name="T20" fmla="*/ 197 w 292"/>
                <a:gd name="T21" fmla="*/ 287 h 407"/>
                <a:gd name="T22" fmla="*/ 152 w 292"/>
                <a:gd name="T23" fmla="*/ 261 h 407"/>
                <a:gd name="T24" fmla="*/ 207 w 292"/>
                <a:gd name="T25" fmla="*/ 194 h 407"/>
                <a:gd name="T26" fmla="*/ 290 w 292"/>
                <a:gd name="T27" fmla="*/ 100 h 407"/>
                <a:gd name="T28" fmla="*/ 28 w 292"/>
                <a:gd name="T29" fmla="*/ 88 h 407"/>
                <a:gd name="T30" fmla="*/ 68 w 292"/>
                <a:gd name="T31" fmla="*/ 162 h 407"/>
                <a:gd name="T32" fmla="*/ 70 w 292"/>
                <a:gd name="T33" fmla="*/ 176 h 407"/>
                <a:gd name="T34" fmla="*/ 46 w 292"/>
                <a:gd name="T35" fmla="*/ 79 h 407"/>
                <a:gd name="T36" fmla="*/ 94 w 292"/>
                <a:gd name="T37" fmla="*/ 29 h 407"/>
                <a:gd name="T38" fmla="*/ 194 w 292"/>
                <a:gd name="T39" fmla="*/ 36 h 407"/>
                <a:gd name="T40" fmla="*/ 95 w 292"/>
                <a:gd name="T41" fmla="*/ 36 h 407"/>
                <a:gd name="T42" fmla="*/ 83 w 292"/>
                <a:gd name="T43" fmla="*/ 42 h 407"/>
                <a:gd name="T44" fmla="*/ 212 w 292"/>
                <a:gd name="T45" fmla="*/ 43 h 407"/>
                <a:gd name="T46" fmla="*/ 119 w 292"/>
                <a:gd name="T47" fmla="*/ 66 h 407"/>
                <a:gd name="T48" fmla="*/ 87 w 292"/>
                <a:gd name="T49" fmla="*/ 306 h 407"/>
                <a:gd name="T50" fmla="*/ 136 w 292"/>
                <a:gd name="T51" fmla="*/ 346 h 407"/>
                <a:gd name="T52" fmla="*/ 211 w 292"/>
                <a:gd name="T53" fmla="*/ 345 h 407"/>
                <a:gd name="T54" fmla="*/ 80 w 292"/>
                <a:gd name="T55" fmla="*/ 327 h 407"/>
                <a:gd name="T56" fmla="*/ 85 w 292"/>
                <a:gd name="T57" fmla="*/ 335 h 407"/>
                <a:gd name="T58" fmla="*/ 164 w 292"/>
                <a:gd name="T59" fmla="*/ 355 h 407"/>
                <a:gd name="T60" fmla="*/ 188 w 292"/>
                <a:gd name="T61" fmla="*/ 314 h 407"/>
                <a:gd name="T62" fmla="*/ 184 w 292"/>
                <a:gd name="T63" fmla="*/ 326 h 407"/>
                <a:gd name="T64" fmla="*/ 146 w 292"/>
                <a:gd name="T65" fmla="*/ 312 h 407"/>
                <a:gd name="T66" fmla="*/ 164 w 292"/>
                <a:gd name="T67" fmla="*/ 284 h 407"/>
                <a:gd name="T68" fmla="*/ 141 w 292"/>
                <a:gd name="T69" fmla="*/ 300 h 407"/>
                <a:gd name="T70" fmla="*/ 105 w 292"/>
                <a:gd name="T71" fmla="*/ 281 h 407"/>
                <a:gd name="T72" fmla="*/ 164 w 292"/>
                <a:gd name="T73" fmla="*/ 284 h 407"/>
                <a:gd name="T74" fmla="*/ 155 w 292"/>
                <a:gd name="T75" fmla="*/ 275 h 407"/>
                <a:gd name="T76" fmla="*/ 156 w 292"/>
                <a:gd name="T77" fmla="*/ 277 h 407"/>
                <a:gd name="T78" fmla="*/ 153 w 292"/>
                <a:gd name="T79" fmla="*/ 278 h 407"/>
                <a:gd name="T80" fmla="*/ 149 w 292"/>
                <a:gd name="T81" fmla="*/ 279 h 407"/>
                <a:gd name="T82" fmla="*/ 128 w 292"/>
                <a:gd name="T83" fmla="*/ 279 h 407"/>
                <a:gd name="T84" fmla="*/ 127 w 292"/>
                <a:gd name="T85" fmla="*/ 279 h 407"/>
                <a:gd name="T86" fmla="*/ 116 w 292"/>
                <a:gd name="T87" fmla="*/ 276 h 407"/>
                <a:gd name="T88" fmla="*/ 113 w 292"/>
                <a:gd name="T89" fmla="*/ 275 h 407"/>
                <a:gd name="T90" fmla="*/ 115 w 292"/>
                <a:gd name="T91" fmla="*/ 273 h 407"/>
                <a:gd name="T92" fmla="*/ 129 w 292"/>
                <a:gd name="T93" fmla="*/ 265 h 407"/>
                <a:gd name="T94" fmla="*/ 146 w 292"/>
                <a:gd name="T95" fmla="*/ 269 h 407"/>
                <a:gd name="T96" fmla="*/ 153 w 292"/>
                <a:gd name="T97" fmla="*/ 274 h 407"/>
                <a:gd name="T98" fmla="*/ 145 w 292"/>
                <a:gd name="T99" fmla="*/ 255 h 407"/>
                <a:gd name="T100" fmla="*/ 137 w 292"/>
                <a:gd name="T101" fmla="*/ 245 h 407"/>
                <a:gd name="T102" fmla="*/ 146 w 292"/>
                <a:gd name="T103" fmla="*/ 78 h 407"/>
                <a:gd name="T104" fmla="*/ 136 w 292"/>
                <a:gd name="T105" fmla="*/ 233 h 407"/>
                <a:gd name="T106" fmla="*/ 217 w 292"/>
                <a:gd name="T107" fmla="*/ 146 h 407"/>
                <a:gd name="T108" fmla="*/ 259 w 292"/>
                <a:gd name="T109" fmla="*/ 85 h 407"/>
                <a:gd name="T110" fmla="*/ 256 w 292"/>
                <a:gd name="T111" fmla="*/ 95 h 407"/>
                <a:gd name="T112" fmla="*/ 215 w 292"/>
                <a:gd name="T113" fmla="*/ 87 h 407"/>
                <a:gd name="T114" fmla="*/ 270 w 292"/>
                <a:gd name="T115" fmla="*/ 119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2" h="407">
                  <a:moveTo>
                    <a:pt x="268" y="65"/>
                  </a:moveTo>
                  <a:cubicBezTo>
                    <a:pt x="250" y="61"/>
                    <a:pt x="229" y="74"/>
                    <a:pt x="214" y="83"/>
                  </a:cubicBezTo>
                  <a:cubicBezTo>
                    <a:pt x="213" y="80"/>
                    <a:pt x="213" y="77"/>
                    <a:pt x="212" y="74"/>
                  </a:cubicBezTo>
                  <a:cubicBezTo>
                    <a:pt x="211" y="71"/>
                    <a:pt x="209" y="70"/>
                    <a:pt x="207" y="70"/>
                  </a:cubicBezTo>
                  <a:cubicBezTo>
                    <a:pt x="213" y="69"/>
                    <a:pt x="219" y="67"/>
                    <a:pt x="224" y="64"/>
                  </a:cubicBezTo>
                  <a:cubicBezTo>
                    <a:pt x="246" y="54"/>
                    <a:pt x="233" y="40"/>
                    <a:pt x="216" y="34"/>
                  </a:cubicBezTo>
                  <a:cubicBezTo>
                    <a:pt x="214" y="33"/>
                    <a:pt x="212" y="34"/>
                    <a:pt x="211" y="35"/>
                  </a:cubicBezTo>
                  <a:cubicBezTo>
                    <a:pt x="217" y="16"/>
                    <a:pt x="185" y="3"/>
                    <a:pt x="172" y="2"/>
                  </a:cubicBezTo>
                  <a:cubicBezTo>
                    <a:pt x="146" y="0"/>
                    <a:pt x="102" y="3"/>
                    <a:pt x="81" y="20"/>
                  </a:cubicBezTo>
                  <a:cubicBezTo>
                    <a:pt x="79" y="22"/>
                    <a:pt x="80" y="26"/>
                    <a:pt x="82" y="28"/>
                  </a:cubicBezTo>
                  <a:cubicBezTo>
                    <a:pt x="81" y="29"/>
                    <a:pt x="80" y="29"/>
                    <a:pt x="79" y="30"/>
                  </a:cubicBezTo>
                  <a:cubicBezTo>
                    <a:pt x="78" y="32"/>
                    <a:pt x="77" y="34"/>
                    <a:pt x="78" y="36"/>
                  </a:cubicBezTo>
                  <a:cubicBezTo>
                    <a:pt x="71" y="35"/>
                    <a:pt x="64" y="36"/>
                    <a:pt x="60" y="43"/>
                  </a:cubicBezTo>
                  <a:cubicBezTo>
                    <a:pt x="56" y="50"/>
                    <a:pt x="58" y="58"/>
                    <a:pt x="64" y="63"/>
                  </a:cubicBezTo>
                  <a:cubicBezTo>
                    <a:pt x="70" y="66"/>
                    <a:pt x="75" y="69"/>
                    <a:pt x="82" y="71"/>
                  </a:cubicBezTo>
                  <a:cubicBezTo>
                    <a:pt x="81" y="74"/>
                    <a:pt x="80" y="76"/>
                    <a:pt x="79" y="79"/>
                  </a:cubicBezTo>
                  <a:cubicBezTo>
                    <a:pt x="59" y="73"/>
                    <a:pt x="13" y="47"/>
                    <a:pt x="5" y="78"/>
                  </a:cubicBezTo>
                  <a:cubicBezTo>
                    <a:pt x="0" y="98"/>
                    <a:pt x="14" y="123"/>
                    <a:pt x="23" y="139"/>
                  </a:cubicBezTo>
                  <a:cubicBezTo>
                    <a:pt x="34" y="158"/>
                    <a:pt x="52" y="183"/>
                    <a:pt x="73" y="190"/>
                  </a:cubicBezTo>
                  <a:cubicBezTo>
                    <a:pt x="80" y="219"/>
                    <a:pt x="98" y="241"/>
                    <a:pt x="131" y="244"/>
                  </a:cubicBezTo>
                  <a:cubicBezTo>
                    <a:pt x="129" y="249"/>
                    <a:pt x="128" y="254"/>
                    <a:pt x="128" y="258"/>
                  </a:cubicBezTo>
                  <a:cubicBezTo>
                    <a:pt x="121" y="260"/>
                    <a:pt x="108" y="264"/>
                    <a:pt x="104" y="270"/>
                  </a:cubicBezTo>
                  <a:cubicBezTo>
                    <a:pt x="95" y="273"/>
                    <a:pt x="87" y="277"/>
                    <a:pt x="80" y="282"/>
                  </a:cubicBezTo>
                  <a:cubicBezTo>
                    <a:pt x="77" y="283"/>
                    <a:pt x="76" y="288"/>
                    <a:pt x="78" y="291"/>
                  </a:cubicBezTo>
                  <a:cubicBezTo>
                    <a:pt x="77" y="295"/>
                    <a:pt x="78" y="299"/>
                    <a:pt x="78" y="303"/>
                  </a:cubicBezTo>
                  <a:cubicBezTo>
                    <a:pt x="78" y="307"/>
                    <a:pt x="79" y="311"/>
                    <a:pt x="79" y="315"/>
                  </a:cubicBezTo>
                  <a:cubicBezTo>
                    <a:pt x="70" y="317"/>
                    <a:pt x="63" y="322"/>
                    <a:pt x="55" y="327"/>
                  </a:cubicBezTo>
                  <a:cubicBezTo>
                    <a:pt x="52" y="330"/>
                    <a:pt x="51" y="333"/>
                    <a:pt x="53" y="337"/>
                  </a:cubicBezTo>
                  <a:cubicBezTo>
                    <a:pt x="89" y="407"/>
                    <a:pt x="175" y="397"/>
                    <a:pt x="227" y="351"/>
                  </a:cubicBezTo>
                  <a:cubicBezTo>
                    <a:pt x="230" y="348"/>
                    <a:pt x="229" y="343"/>
                    <a:pt x="227" y="340"/>
                  </a:cubicBezTo>
                  <a:cubicBezTo>
                    <a:pt x="219" y="331"/>
                    <a:pt x="210" y="323"/>
                    <a:pt x="200" y="318"/>
                  </a:cubicBezTo>
                  <a:cubicBezTo>
                    <a:pt x="202" y="310"/>
                    <a:pt x="203" y="300"/>
                    <a:pt x="200" y="290"/>
                  </a:cubicBezTo>
                  <a:cubicBezTo>
                    <a:pt x="200" y="288"/>
                    <a:pt x="199" y="287"/>
                    <a:pt x="197" y="287"/>
                  </a:cubicBezTo>
                  <a:cubicBezTo>
                    <a:pt x="196" y="286"/>
                    <a:pt x="196" y="285"/>
                    <a:pt x="195" y="285"/>
                  </a:cubicBezTo>
                  <a:cubicBezTo>
                    <a:pt x="185" y="277"/>
                    <a:pt x="175" y="270"/>
                    <a:pt x="163" y="269"/>
                  </a:cubicBezTo>
                  <a:cubicBezTo>
                    <a:pt x="159" y="266"/>
                    <a:pt x="155" y="263"/>
                    <a:pt x="152" y="261"/>
                  </a:cubicBezTo>
                  <a:cubicBezTo>
                    <a:pt x="152" y="261"/>
                    <a:pt x="152" y="260"/>
                    <a:pt x="152" y="260"/>
                  </a:cubicBezTo>
                  <a:cubicBezTo>
                    <a:pt x="154" y="256"/>
                    <a:pt x="155" y="249"/>
                    <a:pt x="153" y="244"/>
                  </a:cubicBezTo>
                  <a:cubicBezTo>
                    <a:pt x="180" y="239"/>
                    <a:pt x="197" y="220"/>
                    <a:pt x="207" y="194"/>
                  </a:cubicBezTo>
                  <a:cubicBezTo>
                    <a:pt x="207" y="194"/>
                    <a:pt x="207" y="194"/>
                    <a:pt x="207" y="194"/>
                  </a:cubicBezTo>
                  <a:cubicBezTo>
                    <a:pt x="224" y="182"/>
                    <a:pt x="241" y="167"/>
                    <a:pt x="256" y="152"/>
                  </a:cubicBezTo>
                  <a:cubicBezTo>
                    <a:pt x="270" y="139"/>
                    <a:pt x="288" y="120"/>
                    <a:pt x="290" y="100"/>
                  </a:cubicBezTo>
                  <a:cubicBezTo>
                    <a:pt x="292" y="84"/>
                    <a:pt x="284" y="70"/>
                    <a:pt x="268" y="65"/>
                  </a:cubicBezTo>
                  <a:close/>
                  <a:moveTo>
                    <a:pt x="75" y="95"/>
                  </a:moveTo>
                  <a:cubicBezTo>
                    <a:pt x="60" y="89"/>
                    <a:pt x="44" y="84"/>
                    <a:pt x="28" y="88"/>
                  </a:cubicBezTo>
                  <a:cubicBezTo>
                    <a:pt x="26" y="89"/>
                    <a:pt x="25" y="91"/>
                    <a:pt x="25" y="92"/>
                  </a:cubicBezTo>
                  <a:cubicBezTo>
                    <a:pt x="24" y="122"/>
                    <a:pt x="45" y="145"/>
                    <a:pt x="64" y="164"/>
                  </a:cubicBezTo>
                  <a:cubicBezTo>
                    <a:pt x="66" y="166"/>
                    <a:pt x="69" y="164"/>
                    <a:pt x="68" y="162"/>
                  </a:cubicBezTo>
                  <a:cubicBezTo>
                    <a:pt x="53" y="142"/>
                    <a:pt x="34" y="122"/>
                    <a:pt x="34" y="96"/>
                  </a:cubicBezTo>
                  <a:cubicBezTo>
                    <a:pt x="47" y="94"/>
                    <a:pt x="60" y="99"/>
                    <a:pt x="73" y="103"/>
                  </a:cubicBezTo>
                  <a:cubicBezTo>
                    <a:pt x="69" y="126"/>
                    <a:pt x="66" y="152"/>
                    <a:pt x="70" y="176"/>
                  </a:cubicBezTo>
                  <a:cubicBezTo>
                    <a:pt x="60" y="165"/>
                    <a:pt x="49" y="156"/>
                    <a:pt x="40" y="144"/>
                  </a:cubicBezTo>
                  <a:cubicBezTo>
                    <a:pt x="28" y="127"/>
                    <a:pt x="18" y="107"/>
                    <a:pt x="16" y="87"/>
                  </a:cubicBezTo>
                  <a:cubicBezTo>
                    <a:pt x="15" y="69"/>
                    <a:pt x="36" y="76"/>
                    <a:pt x="46" y="79"/>
                  </a:cubicBezTo>
                  <a:cubicBezTo>
                    <a:pt x="57" y="82"/>
                    <a:pt x="67" y="84"/>
                    <a:pt x="77" y="85"/>
                  </a:cubicBezTo>
                  <a:cubicBezTo>
                    <a:pt x="76" y="88"/>
                    <a:pt x="76" y="92"/>
                    <a:pt x="75" y="95"/>
                  </a:cubicBezTo>
                  <a:close/>
                  <a:moveTo>
                    <a:pt x="94" y="29"/>
                  </a:moveTo>
                  <a:cubicBezTo>
                    <a:pt x="108" y="26"/>
                    <a:pt x="123" y="19"/>
                    <a:pt x="136" y="17"/>
                  </a:cubicBezTo>
                  <a:cubicBezTo>
                    <a:pt x="149" y="14"/>
                    <a:pt x="162" y="14"/>
                    <a:pt x="175" y="15"/>
                  </a:cubicBezTo>
                  <a:cubicBezTo>
                    <a:pt x="182" y="17"/>
                    <a:pt x="207" y="27"/>
                    <a:pt x="194" y="36"/>
                  </a:cubicBezTo>
                  <a:cubicBezTo>
                    <a:pt x="179" y="46"/>
                    <a:pt x="155" y="45"/>
                    <a:pt x="138" y="44"/>
                  </a:cubicBezTo>
                  <a:cubicBezTo>
                    <a:pt x="128" y="44"/>
                    <a:pt x="118" y="42"/>
                    <a:pt x="108" y="40"/>
                  </a:cubicBezTo>
                  <a:cubicBezTo>
                    <a:pt x="104" y="39"/>
                    <a:pt x="99" y="38"/>
                    <a:pt x="95" y="36"/>
                  </a:cubicBezTo>
                  <a:cubicBezTo>
                    <a:pt x="89" y="33"/>
                    <a:pt x="90" y="31"/>
                    <a:pt x="94" y="29"/>
                  </a:cubicBezTo>
                  <a:close/>
                  <a:moveTo>
                    <a:pt x="80" y="59"/>
                  </a:moveTo>
                  <a:cubicBezTo>
                    <a:pt x="67" y="55"/>
                    <a:pt x="75" y="45"/>
                    <a:pt x="83" y="42"/>
                  </a:cubicBezTo>
                  <a:cubicBezTo>
                    <a:pt x="100" y="55"/>
                    <a:pt x="128" y="56"/>
                    <a:pt x="147" y="56"/>
                  </a:cubicBezTo>
                  <a:cubicBezTo>
                    <a:pt x="165" y="57"/>
                    <a:pt x="198" y="57"/>
                    <a:pt x="209" y="39"/>
                  </a:cubicBezTo>
                  <a:cubicBezTo>
                    <a:pt x="209" y="41"/>
                    <a:pt x="210" y="42"/>
                    <a:pt x="212" y="43"/>
                  </a:cubicBezTo>
                  <a:cubicBezTo>
                    <a:pt x="233" y="54"/>
                    <a:pt x="210" y="58"/>
                    <a:pt x="197" y="60"/>
                  </a:cubicBezTo>
                  <a:cubicBezTo>
                    <a:pt x="182" y="64"/>
                    <a:pt x="167" y="66"/>
                    <a:pt x="151" y="67"/>
                  </a:cubicBezTo>
                  <a:cubicBezTo>
                    <a:pt x="140" y="68"/>
                    <a:pt x="130" y="67"/>
                    <a:pt x="119" y="66"/>
                  </a:cubicBezTo>
                  <a:cubicBezTo>
                    <a:pt x="109" y="65"/>
                    <a:pt x="100" y="63"/>
                    <a:pt x="91" y="61"/>
                  </a:cubicBezTo>
                  <a:cubicBezTo>
                    <a:pt x="87" y="61"/>
                    <a:pt x="84" y="60"/>
                    <a:pt x="80" y="59"/>
                  </a:cubicBezTo>
                  <a:close/>
                  <a:moveTo>
                    <a:pt x="87" y="306"/>
                  </a:moveTo>
                  <a:cubicBezTo>
                    <a:pt x="88" y="303"/>
                    <a:pt x="88" y="300"/>
                    <a:pt x="88" y="297"/>
                  </a:cubicBezTo>
                  <a:cubicBezTo>
                    <a:pt x="103" y="305"/>
                    <a:pt x="118" y="312"/>
                    <a:pt x="136" y="312"/>
                  </a:cubicBezTo>
                  <a:cubicBezTo>
                    <a:pt x="134" y="324"/>
                    <a:pt x="134" y="335"/>
                    <a:pt x="136" y="346"/>
                  </a:cubicBezTo>
                  <a:cubicBezTo>
                    <a:pt x="118" y="345"/>
                    <a:pt x="100" y="337"/>
                    <a:pt x="86" y="326"/>
                  </a:cubicBezTo>
                  <a:cubicBezTo>
                    <a:pt x="87" y="320"/>
                    <a:pt x="87" y="313"/>
                    <a:pt x="87" y="306"/>
                  </a:cubicBezTo>
                  <a:close/>
                  <a:moveTo>
                    <a:pt x="211" y="345"/>
                  </a:moveTo>
                  <a:cubicBezTo>
                    <a:pt x="189" y="363"/>
                    <a:pt x="163" y="373"/>
                    <a:pt x="135" y="374"/>
                  </a:cubicBezTo>
                  <a:cubicBezTo>
                    <a:pt x="109" y="375"/>
                    <a:pt x="49" y="348"/>
                    <a:pt x="79" y="322"/>
                  </a:cubicBezTo>
                  <a:cubicBezTo>
                    <a:pt x="79" y="324"/>
                    <a:pt x="79" y="325"/>
                    <a:pt x="80" y="327"/>
                  </a:cubicBezTo>
                  <a:cubicBezTo>
                    <a:pt x="79" y="328"/>
                    <a:pt x="79" y="329"/>
                    <a:pt x="80" y="331"/>
                  </a:cubicBezTo>
                  <a:cubicBezTo>
                    <a:pt x="80" y="331"/>
                    <a:pt x="80" y="332"/>
                    <a:pt x="80" y="333"/>
                  </a:cubicBezTo>
                  <a:cubicBezTo>
                    <a:pt x="80" y="336"/>
                    <a:pt x="83" y="337"/>
                    <a:pt x="85" y="335"/>
                  </a:cubicBezTo>
                  <a:cubicBezTo>
                    <a:pt x="100" y="348"/>
                    <a:pt x="119" y="356"/>
                    <a:pt x="139" y="357"/>
                  </a:cubicBezTo>
                  <a:cubicBezTo>
                    <a:pt x="140" y="358"/>
                    <a:pt x="141" y="358"/>
                    <a:pt x="142" y="357"/>
                  </a:cubicBezTo>
                  <a:cubicBezTo>
                    <a:pt x="149" y="358"/>
                    <a:pt x="157" y="357"/>
                    <a:pt x="164" y="355"/>
                  </a:cubicBezTo>
                  <a:cubicBezTo>
                    <a:pt x="178" y="352"/>
                    <a:pt x="188" y="343"/>
                    <a:pt x="195" y="332"/>
                  </a:cubicBezTo>
                  <a:cubicBezTo>
                    <a:pt x="200" y="336"/>
                    <a:pt x="206" y="340"/>
                    <a:pt x="211" y="345"/>
                  </a:cubicBezTo>
                  <a:close/>
                  <a:moveTo>
                    <a:pt x="188" y="314"/>
                  </a:moveTo>
                  <a:cubicBezTo>
                    <a:pt x="186" y="314"/>
                    <a:pt x="185" y="313"/>
                    <a:pt x="184" y="313"/>
                  </a:cubicBezTo>
                  <a:cubicBezTo>
                    <a:pt x="178" y="312"/>
                    <a:pt x="174" y="320"/>
                    <a:pt x="180" y="323"/>
                  </a:cubicBezTo>
                  <a:cubicBezTo>
                    <a:pt x="181" y="324"/>
                    <a:pt x="182" y="325"/>
                    <a:pt x="184" y="326"/>
                  </a:cubicBezTo>
                  <a:cubicBezTo>
                    <a:pt x="179" y="334"/>
                    <a:pt x="171" y="341"/>
                    <a:pt x="157" y="345"/>
                  </a:cubicBezTo>
                  <a:cubicBezTo>
                    <a:pt x="153" y="346"/>
                    <a:pt x="149" y="346"/>
                    <a:pt x="145" y="347"/>
                  </a:cubicBezTo>
                  <a:cubicBezTo>
                    <a:pt x="144" y="335"/>
                    <a:pt x="145" y="324"/>
                    <a:pt x="146" y="312"/>
                  </a:cubicBezTo>
                  <a:cubicBezTo>
                    <a:pt x="161" y="310"/>
                    <a:pt x="176" y="303"/>
                    <a:pt x="189" y="297"/>
                  </a:cubicBezTo>
                  <a:cubicBezTo>
                    <a:pt x="189" y="303"/>
                    <a:pt x="189" y="309"/>
                    <a:pt x="188" y="314"/>
                  </a:cubicBezTo>
                  <a:close/>
                  <a:moveTo>
                    <a:pt x="164" y="284"/>
                  </a:moveTo>
                  <a:cubicBezTo>
                    <a:pt x="165" y="283"/>
                    <a:pt x="166" y="282"/>
                    <a:pt x="166" y="281"/>
                  </a:cubicBezTo>
                  <a:cubicBezTo>
                    <a:pt x="171" y="284"/>
                    <a:pt x="176" y="286"/>
                    <a:pt x="180" y="289"/>
                  </a:cubicBezTo>
                  <a:cubicBezTo>
                    <a:pt x="168" y="294"/>
                    <a:pt x="155" y="299"/>
                    <a:pt x="141" y="300"/>
                  </a:cubicBezTo>
                  <a:cubicBezTo>
                    <a:pt x="125" y="302"/>
                    <a:pt x="109" y="294"/>
                    <a:pt x="94" y="286"/>
                  </a:cubicBezTo>
                  <a:cubicBezTo>
                    <a:pt x="97" y="284"/>
                    <a:pt x="100" y="281"/>
                    <a:pt x="104" y="279"/>
                  </a:cubicBezTo>
                  <a:cubicBezTo>
                    <a:pt x="104" y="279"/>
                    <a:pt x="105" y="280"/>
                    <a:pt x="105" y="281"/>
                  </a:cubicBezTo>
                  <a:cubicBezTo>
                    <a:pt x="108" y="285"/>
                    <a:pt x="114" y="287"/>
                    <a:pt x="118" y="288"/>
                  </a:cubicBezTo>
                  <a:cubicBezTo>
                    <a:pt x="124" y="289"/>
                    <a:pt x="131" y="290"/>
                    <a:pt x="137" y="290"/>
                  </a:cubicBezTo>
                  <a:cubicBezTo>
                    <a:pt x="146" y="290"/>
                    <a:pt x="157" y="290"/>
                    <a:pt x="164" y="284"/>
                  </a:cubicBezTo>
                  <a:close/>
                  <a:moveTo>
                    <a:pt x="153" y="274"/>
                  </a:moveTo>
                  <a:cubicBezTo>
                    <a:pt x="153" y="274"/>
                    <a:pt x="153" y="274"/>
                    <a:pt x="154" y="274"/>
                  </a:cubicBezTo>
                  <a:cubicBezTo>
                    <a:pt x="154" y="275"/>
                    <a:pt x="154" y="275"/>
                    <a:pt x="155" y="275"/>
                  </a:cubicBezTo>
                  <a:cubicBezTo>
                    <a:pt x="155" y="276"/>
                    <a:pt x="155" y="276"/>
                    <a:pt x="156" y="276"/>
                  </a:cubicBezTo>
                  <a:cubicBezTo>
                    <a:pt x="156" y="277"/>
                    <a:pt x="156" y="277"/>
                    <a:pt x="156" y="277"/>
                  </a:cubicBezTo>
                  <a:cubicBezTo>
                    <a:pt x="156" y="277"/>
                    <a:pt x="156" y="277"/>
                    <a:pt x="156" y="277"/>
                  </a:cubicBezTo>
                  <a:cubicBezTo>
                    <a:pt x="156" y="277"/>
                    <a:pt x="156" y="277"/>
                    <a:pt x="155" y="278"/>
                  </a:cubicBezTo>
                  <a:cubicBezTo>
                    <a:pt x="155" y="278"/>
                    <a:pt x="155" y="278"/>
                    <a:pt x="155" y="278"/>
                  </a:cubicBezTo>
                  <a:cubicBezTo>
                    <a:pt x="154" y="278"/>
                    <a:pt x="154" y="278"/>
                    <a:pt x="153" y="278"/>
                  </a:cubicBezTo>
                  <a:cubicBezTo>
                    <a:pt x="152" y="279"/>
                    <a:pt x="151" y="279"/>
                    <a:pt x="150" y="279"/>
                  </a:cubicBezTo>
                  <a:cubicBezTo>
                    <a:pt x="149" y="279"/>
                    <a:pt x="149" y="279"/>
                    <a:pt x="149" y="279"/>
                  </a:cubicBezTo>
                  <a:cubicBezTo>
                    <a:pt x="149" y="279"/>
                    <a:pt x="149" y="279"/>
                    <a:pt x="149" y="279"/>
                  </a:cubicBezTo>
                  <a:cubicBezTo>
                    <a:pt x="148" y="279"/>
                    <a:pt x="147" y="279"/>
                    <a:pt x="146" y="280"/>
                  </a:cubicBezTo>
                  <a:cubicBezTo>
                    <a:pt x="143" y="280"/>
                    <a:pt x="140" y="280"/>
                    <a:pt x="137" y="280"/>
                  </a:cubicBezTo>
                  <a:cubicBezTo>
                    <a:pt x="134" y="280"/>
                    <a:pt x="131" y="279"/>
                    <a:pt x="128" y="279"/>
                  </a:cubicBezTo>
                  <a:cubicBezTo>
                    <a:pt x="128" y="279"/>
                    <a:pt x="128" y="279"/>
                    <a:pt x="128" y="279"/>
                  </a:cubicBezTo>
                  <a:cubicBezTo>
                    <a:pt x="128" y="279"/>
                    <a:pt x="128" y="279"/>
                    <a:pt x="128" y="279"/>
                  </a:cubicBezTo>
                  <a:cubicBezTo>
                    <a:pt x="128" y="279"/>
                    <a:pt x="127" y="279"/>
                    <a:pt x="127" y="279"/>
                  </a:cubicBezTo>
                  <a:cubicBezTo>
                    <a:pt x="126" y="279"/>
                    <a:pt x="126" y="279"/>
                    <a:pt x="125" y="279"/>
                  </a:cubicBezTo>
                  <a:cubicBezTo>
                    <a:pt x="124" y="278"/>
                    <a:pt x="122" y="278"/>
                    <a:pt x="121" y="278"/>
                  </a:cubicBezTo>
                  <a:cubicBezTo>
                    <a:pt x="119" y="277"/>
                    <a:pt x="118" y="277"/>
                    <a:pt x="116" y="276"/>
                  </a:cubicBezTo>
                  <a:cubicBezTo>
                    <a:pt x="116" y="276"/>
                    <a:pt x="116" y="276"/>
                    <a:pt x="115" y="276"/>
                  </a:cubicBezTo>
                  <a:cubicBezTo>
                    <a:pt x="115" y="275"/>
                    <a:pt x="114" y="275"/>
                    <a:pt x="114" y="275"/>
                  </a:cubicBezTo>
                  <a:cubicBezTo>
                    <a:pt x="113" y="275"/>
                    <a:pt x="114" y="275"/>
                    <a:pt x="113" y="275"/>
                  </a:cubicBezTo>
                  <a:cubicBezTo>
                    <a:pt x="113" y="275"/>
                    <a:pt x="113" y="275"/>
                    <a:pt x="113" y="275"/>
                  </a:cubicBezTo>
                  <a:cubicBezTo>
                    <a:pt x="113" y="275"/>
                    <a:pt x="114" y="274"/>
                    <a:pt x="114" y="274"/>
                  </a:cubicBezTo>
                  <a:cubicBezTo>
                    <a:pt x="114" y="274"/>
                    <a:pt x="115" y="273"/>
                    <a:pt x="115" y="273"/>
                  </a:cubicBezTo>
                  <a:cubicBezTo>
                    <a:pt x="116" y="273"/>
                    <a:pt x="116" y="272"/>
                    <a:pt x="117" y="272"/>
                  </a:cubicBezTo>
                  <a:cubicBezTo>
                    <a:pt x="116" y="273"/>
                    <a:pt x="117" y="272"/>
                    <a:pt x="117" y="271"/>
                  </a:cubicBezTo>
                  <a:cubicBezTo>
                    <a:pt x="121" y="269"/>
                    <a:pt x="125" y="267"/>
                    <a:pt x="129" y="265"/>
                  </a:cubicBezTo>
                  <a:cubicBezTo>
                    <a:pt x="130" y="267"/>
                    <a:pt x="131" y="270"/>
                    <a:pt x="132" y="272"/>
                  </a:cubicBezTo>
                  <a:cubicBezTo>
                    <a:pt x="134" y="275"/>
                    <a:pt x="136" y="275"/>
                    <a:pt x="139" y="274"/>
                  </a:cubicBezTo>
                  <a:cubicBezTo>
                    <a:pt x="142" y="273"/>
                    <a:pt x="144" y="271"/>
                    <a:pt x="146" y="269"/>
                  </a:cubicBezTo>
                  <a:cubicBezTo>
                    <a:pt x="146" y="269"/>
                    <a:pt x="146" y="269"/>
                    <a:pt x="146" y="269"/>
                  </a:cubicBezTo>
                  <a:cubicBezTo>
                    <a:pt x="148" y="271"/>
                    <a:pt x="150" y="272"/>
                    <a:pt x="151" y="273"/>
                  </a:cubicBezTo>
                  <a:cubicBezTo>
                    <a:pt x="152" y="273"/>
                    <a:pt x="153" y="274"/>
                    <a:pt x="153" y="274"/>
                  </a:cubicBezTo>
                  <a:close/>
                  <a:moveTo>
                    <a:pt x="137" y="245"/>
                  </a:moveTo>
                  <a:cubicBezTo>
                    <a:pt x="140" y="245"/>
                    <a:pt x="142" y="245"/>
                    <a:pt x="145" y="245"/>
                  </a:cubicBezTo>
                  <a:cubicBezTo>
                    <a:pt x="144" y="248"/>
                    <a:pt x="145" y="252"/>
                    <a:pt x="145" y="255"/>
                  </a:cubicBezTo>
                  <a:cubicBezTo>
                    <a:pt x="144" y="259"/>
                    <a:pt x="142" y="262"/>
                    <a:pt x="139" y="264"/>
                  </a:cubicBezTo>
                  <a:cubicBezTo>
                    <a:pt x="136" y="258"/>
                    <a:pt x="137" y="252"/>
                    <a:pt x="137" y="246"/>
                  </a:cubicBezTo>
                  <a:cubicBezTo>
                    <a:pt x="137" y="245"/>
                    <a:pt x="137" y="245"/>
                    <a:pt x="137" y="245"/>
                  </a:cubicBezTo>
                  <a:close/>
                  <a:moveTo>
                    <a:pt x="136" y="233"/>
                  </a:moveTo>
                  <a:cubicBezTo>
                    <a:pt x="63" y="236"/>
                    <a:pt x="78" y="120"/>
                    <a:pt x="87" y="72"/>
                  </a:cubicBezTo>
                  <a:cubicBezTo>
                    <a:pt x="106" y="78"/>
                    <a:pt x="128" y="79"/>
                    <a:pt x="146" y="78"/>
                  </a:cubicBezTo>
                  <a:cubicBezTo>
                    <a:pt x="164" y="78"/>
                    <a:pt x="185" y="76"/>
                    <a:pt x="204" y="71"/>
                  </a:cubicBezTo>
                  <a:cubicBezTo>
                    <a:pt x="202" y="72"/>
                    <a:pt x="201" y="74"/>
                    <a:pt x="202" y="77"/>
                  </a:cubicBezTo>
                  <a:cubicBezTo>
                    <a:pt x="215" y="131"/>
                    <a:pt x="210" y="230"/>
                    <a:pt x="136" y="233"/>
                  </a:cubicBezTo>
                  <a:close/>
                  <a:moveTo>
                    <a:pt x="270" y="119"/>
                  </a:moveTo>
                  <a:cubicBezTo>
                    <a:pt x="255" y="141"/>
                    <a:pt x="233" y="157"/>
                    <a:pt x="213" y="174"/>
                  </a:cubicBezTo>
                  <a:cubicBezTo>
                    <a:pt x="215" y="165"/>
                    <a:pt x="217" y="155"/>
                    <a:pt x="217" y="146"/>
                  </a:cubicBezTo>
                  <a:cubicBezTo>
                    <a:pt x="227" y="147"/>
                    <a:pt x="239" y="136"/>
                    <a:pt x="245" y="131"/>
                  </a:cubicBezTo>
                  <a:cubicBezTo>
                    <a:pt x="257" y="121"/>
                    <a:pt x="268" y="105"/>
                    <a:pt x="265" y="89"/>
                  </a:cubicBezTo>
                  <a:cubicBezTo>
                    <a:pt x="265" y="86"/>
                    <a:pt x="262" y="85"/>
                    <a:pt x="259" y="85"/>
                  </a:cubicBezTo>
                  <a:cubicBezTo>
                    <a:pt x="243" y="88"/>
                    <a:pt x="225" y="92"/>
                    <a:pt x="219" y="109"/>
                  </a:cubicBezTo>
                  <a:cubicBezTo>
                    <a:pt x="217" y="112"/>
                    <a:pt x="222" y="113"/>
                    <a:pt x="224" y="111"/>
                  </a:cubicBezTo>
                  <a:cubicBezTo>
                    <a:pt x="232" y="100"/>
                    <a:pt x="243" y="97"/>
                    <a:pt x="256" y="95"/>
                  </a:cubicBezTo>
                  <a:cubicBezTo>
                    <a:pt x="255" y="105"/>
                    <a:pt x="244" y="114"/>
                    <a:pt x="237" y="120"/>
                  </a:cubicBezTo>
                  <a:cubicBezTo>
                    <a:pt x="233" y="125"/>
                    <a:pt x="225" y="131"/>
                    <a:pt x="218" y="133"/>
                  </a:cubicBezTo>
                  <a:cubicBezTo>
                    <a:pt x="218" y="116"/>
                    <a:pt x="217" y="100"/>
                    <a:pt x="215" y="87"/>
                  </a:cubicBezTo>
                  <a:cubicBezTo>
                    <a:pt x="215" y="87"/>
                    <a:pt x="215" y="87"/>
                    <a:pt x="215" y="87"/>
                  </a:cubicBezTo>
                  <a:cubicBezTo>
                    <a:pt x="229" y="80"/>
                    <a:pt x="244" y="76"/>
                    <a:pt x="259" y="75"/>
                  </a:cubicBezTo>
                  <a:cubicBezTo>
                    <a:pt x="287" y="74"/>
                    <a:pt x="279" y="105"/>
                    <a:pt x="270"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1" name="Freeform 6"/>
            <p:cNvSpPr>
              <a:spLocks noEditPoints="1"/>
            </p:cNvSpPr>
            <p:nvPr/>
          </p:nvSpPr>
          <p:spPr bwMode="auto">
            <a:xfrm>
              <a:off x="4611" y="2099"/>
              <a:ext cx="435" cy="734"/>
            </a:xfrm>
            <a:custGeom>
              <a:avLst/>
              <a:gdLst>
                <a:gd name="T0" fmla="*/ 64 w 65"/>
                <a:gd name="T1" fmla="*/ 12 h 110"/>
                <a:gd name="T2" fmla="*/ 60 w 65"/>
                <a:gd name="T3" fmla="*/ 7 h 110"/>
                <a:gd name="T4" fmla="*/ 21 w 65"/>
                <a:gd name="T5" fmla="*/ 2 h 110"/>
                <a:gd name="T6" fmla="*/ 4 w 65"/>
                <a:gd name="T7" fmla="*/ 35 h 110"/>
                <a:gd name="T8" fmla="*/ 4 w 65"/>
                <a:gd name="T9" fmla="*/ 43 h 110"/>
                <a:gd name="T10" fmla="*/ 26 w 65"/>
                <a:gd name="T11" fmla="*/ 46 h 110"/>
                <a:gd name="T12" fmla="*/ 16 w 65"/>
                <a:gd name="T13" fmla="*/ 98 h 110"/>
                <a:gd name="T14" fmla="*/ 19 w 65"/>
                <a:gd name="T15" fmla="*/ 105 h 110"/>
                <a:gd name="T16" fmla="*/ 48 w 65"/>
                <a:gd name="T17" fmla="*/ 101 h 110"/>
                <a:gd name="T18" fmla="*/ 49 w 65"/>
                <a:gd name="T19" fmla="*/ 96 h 110"/>
                <a:gd name="T20" fmla="*/ 56 w 65"/>
                <a:gd name="T21" fmla="*/ 62 h 110"/>
                <a:gd name="T22" fmla="*/ 64 w 65"/>
                <a:gd name="T23" fmla="*/ 12 h 110"/>
                <a:gd name="T24" fmla="*/ 45 w 65"/>
                <a:gd name="T25" fmla="*/ 59 h 110"/>
                <a:gd name="T26" fmla="*/ 40 w 65"/>
                <a:gd name="T27" fmla="*/ 93 h 110"/>
                <a:gd name="T28" fmla="*/ 29 w 65"/>
                <a:gd name="T29" fmla="*/ 95 h 110"/>
                <a:gd name="T30" fmla="*/ 33 w 65"/>
                <a:gd name="T31" fmla="*/ 46 h 110"/>
                <a:gd name="T32" fmla="*/ 35 w 65"/>
                <a:gd name="T33" fmla="*/ 46 h 110"/>
                <a:gd name="T34" fmla="*/ 35 w 65"/>
                <a:gd name="T35" fmla="*/ 36 h 110"/>
                <a:gd name="T36" fmla="*/ 21 w 65"/>
                <a:gd name="T37" fmla="*/ 37 h 110"/>
                <a:gd name="T38" fmla="*/ 13 w 65"/>
                <a:gd name="T39" fmla="*/ 36 h 110"/>
                <a:gd name="T40" fmla="*/ 25 w 65"/>
                <a:gd name="T41" fmla="*/ 14 h 110"/>
                <a:gd name="T42" fmla="*/ 53 w 65"/>
                <a:gd name="T43" fmla="*/ 16 h 110"/>
                <a:gd name="T44" fmla="*/ 45 w 65"/>
                <a:gd name="T45" fmla="*/ 59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110">
                  <a:moveTo>
                    <a:pt x="64" y="12"/>
                  </a:moveTo>
                  <a:cubicBezTo>
                    <a:pt x="65" y="10"/>
                    <a:pt x="63" y="7"/>
                    <a:pt x="60" y="7"/>
                  </a:cubicBezTo>
                  <a:cubicBezTo>
                    <a:pt x="47" y="4"/>
                    <a:pt x="34" y="0"/>
                    <a:pt x="21" y="2"/>
                  </a:cubicBezTo>
                  <a:cubicBezTo>
                    <a:pt x="13" y="3"/>
                    <a:pt x="6" y="26"/>
                    <a:pt x="4" y="35"/>
                  </a:cubicBezTo>
                  <a:cubicBezTo>
                    <a:pt x="1" y="36"/>
                    <a:pt x="0" y="42"/>
                    <a:pt x="4" y="43"/>
                  </a:cubicBezTo>
                  <a:cubicBezTo>
                    <a:pt x="11" y="45"/>
                    <a:pt x="19" y="46"/>
                    <a:pt x="26" y="46"/>
                  </a:cubicBezTo>
                  <a:cubicBezTo>
                    <a:pt x="24" y="64"/>
                    <a:pt x="19" y="81"/>
                    <a:pt x="16" y="98"/>
                  </a:cubicBezTo>
                  <a:cubicBezTo>
                    <a:pt x="16" y="101"/>
                    <a:pt x="17" y="104"/>
                    <a:pt x="19" y="105"/>
                  </a:cubicBezTo>
                  <a:cubicBezTo>
                    <a:pt x="29" y="109"/>
                    <a:pt x="40" y="110"/>
                    <a:pt x="48" y="101"/>
                  </a:cubicBezTo>
                  <a:cubicBezTo>
                    <a:pt x="49" y="99"/>
                    <a:pt x="49" y="97"/>
                    <a:pt x="49" y="96"/>
                  </a:cubicBezTo>
                  <a:cubicBezTo>
                    <a:pt x="54" y="86"/>
                    <a:pt x="54" y="73"/>
                    <a:pt x="56" y="62"/>
                  </a:cubicBezTo>
                  <a:cubicBezTo>
                    <a:pt x="59" y="46"/>
                    <a:pt x="62" y="29"/>
                    <a:pt x="64" y="12"/>
                  </a:cubicBezTo>
                  <a:close/>
                  <a:moveTo>
                    <a:pt x="45" y="59"/>
                  </a:moveTo>
                  <a:cubicBezTo>
                    <a:pt x="43" y="70"/>
                    <a:pt x="39" y="82"/>
                    <a:pt x="40" y="93"/>
                  </a:cubicBezTo>
                  <a:cubicBezTo>
                    <a:pt x="36" y="94"/>
                    <a:pt x="33" y="96"/>
                    <a:pt x="29" y="95"/>
                  </a:cubicBezTo>
                  <a:cubicBezTo>
                    <a:pt x="31" y="79"/>
                    <a:pt x="33" y="63"/>
                    <a:pt x="33" y="46"/>
                  </a:cubicBezTo>
                  <a:cubicBezTo>
                    <a:pt x="33" y="46"/>
                    <a:pt x="34" y="46"/>
                    <a:pt x="35" y="46"/>
                  </a:cubicBezTo>
                  <a:cubicBezTo>
                    <a:pt x="41" y="46"/>
                    <a:pt x="41" y="37"/>
                    <a:pt x="35" y="36"/>
                  </a:cubicBezTo>
                  <a:cubicBezTo>
                    <a:pt x="30" y="36"/>
                    <a:pt x="26" y="37"/>
                    <a:pt x="21" y="37"/>
                  </a:cubicBezTo>
                  <a:cubicBezTo>
                    <a:pt x="18" y="37"/>
                    <a:pt x="16" y="36"/>
                    <a:pt x="13" y="36"/>
                  </a:cubicBezTo>
                  <a:cubicBezTo>
                    <a:pt x="17" y="29"/>
                    <a:pt x="21" y="21"/>
                    <a:pt x="25" y="14"/>
                  </a:cubicBezTo>
                  <a:cubicBezTo>
                    <a:pt x="28" y="9"/>
                    <a:pt x="44" y="13"/>
                    <a:pt x="53" y="16"/>
                  </a:cubicBezTo>
                  <a:cubicBezTo>
                    <a:pt x="50" y="31"/>
                    <a:pt x="48" y="45"/>
                    <a:pt x="45"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72" name="Group 4"/>
          <p:cNvGrpSpPr>
            <a:grpSpLocks noChangeAspect="1"/>
          </p:cNvGrpSpPr>
          <p:nvPr/>
        </p:nvGrpSpPr>
        <p:grpSpPr bwMode="auto">
          <a:xfrm>
            <a:off x="5859940" y="4248001"/>
            <a:ext cx="466975" cy="735835"/>
            <a:chOff x="3791" y="836"/>
            <a:chExt cx="1631" cy="3186"/>
          </a:xfrm>
          <a:solidFill>
            <a:srgbClr val="4B2410"/>
          </a:solidFill>
        </p:grpSpPr>
        <p:sp>
          <p:nvSpPr>
            <p:cNvPr id="73" name="Freeform 5"/>
            <p:cNvSpPr>
              <a:spLocks noEditPoints="1"/>
            </p:cNvSpPr>
            <p:nvPr/>
          </p:nvSpPr>
          <p:spPr bwMode="auto">
            <a:xfrm>
              <a:off x="3791" y="836"/>
              <a:ext cx="1631" cy="3186"/>
            </a:xfrm>
            <a:custGeom>
              <a:avLst/>
              <a:gdLst>
                <a:gd name="T0" fmla="*/ 206 w 278"/>
                <a:gd name="T1" fmla="*/ 110 h 546"/>
                <a:gd name="T2" fmla="*/ 194 w 278"/>
                <a:gd name="T3" fmla="*/ 98 h 546"/>
                <a:gd name="T4" fmla="*/ 217 w 278"/>
                <a:gd name="T5" fmla="*/ 8 h 546"/>
                <a:gd name="T6" fmla="*/ 159 w 278"/>
                <a:gd name="T7" fmla="*/ 83 h 546"/>
                <a:gd name="T8" fmla="*/ 93 w 278"/>
                <a:gd name="T9" fmla="*/ 205 h 546"/>
                <a:gd name="T10" fmla="*/ 116 w 278"/>
                <a:gd name="T11" fmla="*/ 222 h 546"/>
                <a:gd name="T12" fmla="*/ 155 w 278"/>
                <a:gd name="T13" fmla="*/ 288 h 546"/>
                <a:gd name="T14" fmla="*/ 78 w 278"/>
                <a:gd name="T15" fmla="*/ 322 h 546"/>
                <a:gd name="T16" fmla="*/ 90 w 278"/>
                <a:gd name="T17" fmla="*/ 360 h 546"/>
                <a:gd name="T18" fmla="*/ 10 w 278"/>
                <a:gd name="T19" fmla="*/ 427 h 546"/>
                <a:gd name="T20" fmla="*/ 7 w 278"/>
                <a:gd name="T21" fmla="*/ 468 h 546"/>
                <a:gd name="T22" fmla="*/ 135 w 278"/>
                <a:gd name="T23" fmla="*/ 535 h 546"/>
                <a:gd name="T24" fmla="*/ 260 w 278"/>
                <a:gd name="T25" fmla="*/ 277 h 546"/>
                <a:gd name="T26" fmla="*/ 154 w 278"/>
                <a:gd name="T27" fmla="*/ 338 h 546"/>
                <a:gd name="T28" fmla="*/ 192 w 278"/>
                <a:gd name="T29" fmla="*/ 305 h 546"/>
                <a:gd name="T30" fmla="*/ 154 w 278"/>
                <a:gd name="T31" fmla="*/ 418 h 546"/>
                <a:gd name="T32" fmla="*/ 206 w 278"/>
                <a:gd name="T33" fmla="*/ 423 h 546"/>
                <a:gd name="T34" fmla="*/ 154 w 278"/>
                <a:gd name="T35" fmla="*/ 418 h 546"/>
                <a:gd name="T36" fmla="*/ 122 w 278"/>
                <a:gd name="T37" fmla="*/ 403 h 546"/>
                <a:gd name="T38" fmla="*/ 188 w 278"/>
                <a:gd name="T39" fmla="*/ 365 h 546"/>
                <a:gd name="T40" fmla="*/ 156 w 278"/>
                <a:gd name="T41" fmla="*/ 350 h 546"/>
                <a:gd name="T42" fmla="*/ 188 w 278"/>
                <a:gd name="T43" fmla="*/ 365 h 546"/>
                <a:gd name="T44" fmla="*/ 239 w 278"/>
                <a:gd name="T45" fmla="*/ 44 h 546"/>
                <a:gd name="T46" fmla="*/ 212 w 278"/>
                <a:gd name="T47" fmla="*/ 47 h 546"/>
                <a:gd name="T48" fmla="*/ 198 w 278"/>
                <a:gd name="T49" fmla="*/ 39 h 546"/>
                <a:gd name="T50" fmla="*/ 90 w 278"/>
                <a:gd name="T51" fmla="*/ 232 h 546"/>
                <a:gd name="T52" fmla="*/ 154 w 278"/>
                <a:gd name="T53" fmla="*/ 91 h 546"/>
                <a:gd name="T54" fmla="*/ 177 w 278"/>
                <a:gd name="T55" fmla="*/ 293 h 546"/>
                <a:gd name="T56" fmla="*/ 172 w 278"/>
                <a:gd name="T57" fmla="*/ 169 h 546"/>
                <a:gd name="T58" fmla="*/ 177 w 278"/>
                <a:gd name="T59" fmla="*/ 293 h 546"/>
                <a:gd name="T60" fmla="*/ 106 w 278"/>
                <a:gd name="T61" fmla="*/ 305 h 546"/>
                <a:gd name="T62" fmla="*/ 141 w 278"/>
                <a:gd name="T63" fmla="*/ 330 h 546"/>
                <a:gd name="T64" fmla="*/ 88 w 278"/>
                <a:gd name="T65" fmla="*/ 304 h 546"/>
                <a:gd name="T66" fmla="*/ 147 w 278"/>
                <a:gd name="T67" fmla="*/ 371 h 546"/>
                <a:gd name="T68" fmla="*/ 125 w 278"/>
                <a:gd name="T69" fmla="*/ 364 h 546"/>
                <a:gd name="T70" fmla="*/ 95 w 278"/>
                <a:gd name="T71" fmla="*/ 346 h 546"/>
                <a:gd name="T72" fmla="*/ 120 w 278"/>
                <a:gd name="T73" fmla="*/ 374 h 546"/>
                <a:gd name="T74" fmla="*/ 96 w 278"/>
                <a:gd name="T75" fmla="*/ 386 h 546"/>
                <a:gd name="T76" fmla="*/ 13 w 278"/>
                <a:gd name="T77" fmla="*/ 436 h 546"/>
                <a:gd name="T78" fmla="*/ 77 w 278"/>
                <a:gd name="T79" fmla="*/ 520 h 546"/>
                <a:gd name="T80" fmla="*/ 89 w 278"/>
                <a:gd name="T81" fmla="*/ 504 h 546"/>
                <a:gd name="T82" fmla="*/ 223 w 278"/>
                <a:gd name="T83" fmla="*/ 463 h 546"/>
                <a:gd name="T84" fmla="*/ 83 w 278"/>
                <a:gd name="T85" fmla="*/ 483 h 546"/>
                <a:gd name="T86" fmla="*/ 88 w 278"/>
                <a:gd name="T87" fmla="*/ 414 h 546"/>
                <a:gd name="T88" fmla="*/ 89 w 278"/>
                <a:gd name="T89" fmla="*/ 420 h 546"/>
                <a:gd name="T90" fmla="*/ 145 w 278"/>
                <a:gd name="T91" fmla="*/ 454 h 546"/>
                <a:gd name="T92" fmla="*/ 209 w 278"/>
                <a:gd name="T93" fmla="*/ 439 h 546"/>
                <a:gd name="T94" fmla="*/ 204 w 278"/>
                <a:gd name="T95" fmla="*/ 369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8" h="546">
                  <a:moveTo>
                    <a:pt x="218" y="360"/>
                  </a:moveTo>
                  <a:cubicBezTo>
                    <a:pt x="242" y="332"/>
                    <a:pt x="277" y="302"/>
                    <a:pt x="277" y="263"/>
                  </a:cubicBezTo>
                  <a:cubicBezTo>
                    <a:pt x="278" y="204"/>
                    <a:pt x="244" y="161"/>
                    <a:pt x="198" y="130"/>
                  </a:cubicBezTo>
                  <a:cubicBezTo>
                    <a:pt x="202" y="124"/>
                    <a:pt x="207" y="116"/>
                    <a:pt x="206" y="110"/>
                  </a:cubicBezTo>
                  <a:cubicBezTo>
                    <a:pt x="206" y="107"/>
                    <a:pt x="204" y="105"/>
                    <a:pt x="202" y="105"/>
                  </a:cubicBezTo>
                  <a:cubicBezTo>
                    <a:pt x="203" y="102"/>
                    <a:pt x="201" y="99"/>
                    <a:pt x="197" y="99"/>
                  </a:cubicBezTo>
                  <a:cubicBezTo>
                    <a:pt x="196" y="99"/>
                    <a:pt x="194" y="99"/>
                    <a:pt x="193" y="99"/>
                  </a:cubicBezTo>
                  <a:cubicBezTo>
                    <a:pt x="193" y="99"/>
                    <a:pt x="194" y="99"/>
                    <a:pt x="194" y="98"/>
                  </a:cubicBezTo>
                  <a:cubicBezTo>
                    <a:pt x="203" y="83"/>
                    <a:pt x="213" y="67"/>
                    <a:pt x="221" y="50"/>
                  </a:cubicBezTo>
                  <a:cubicBezTo>
                    <a:pt x="228" y="53"/>
                    <a:pt x="236" y="54"/>
                    <a:pt x="243" y="54"/>
                  </a:cubicBezTo>
                  <a:cubicBezTo>
                    <a:pt x="245" y="54"/>
                    <a:pt x="248" y="52"/>
                    <a:pt x="248" y="50"/>
                  </a:cubicBezTo>
                  <a:cubicBezTo>
                    <a:pt x="251" y="31"/>
                    <a:pt x="232" y="15"/>
                    <a:pt x="217" y="8"/>
                  </a:cubicBezTo>
                  <a:cubicBezTo>
                    <a:pt x="206" y="2"/>
                    <a:pt x="179" y="0"/>
                    <a:pt x="182" y="20"/>
                  </a:cubicBezTo>
                  <a:cubicBezTo>
                    <a:pt x="182" y="21"/>
                    <a:pt x="182" y="21"/>
                    <a:pt x="182" y="22"/>
                  </a:cubicBezTo>
                  <a:cubicBezTo>
                    <a:pt x="183" y="28"/>
                    <a:pt x="188" y="32"/>
                    <a:pt x="193" y="36"/>
                  </a:cubicBezTo>
                  <a:cubicBezTo>
                    <a:pt x="178" y="49"/>
                    <a:pt x="167" y="65"/>
                    <a:pt x="159" y="83"/>
                  </a:cubicBezTo>
                  <a:cubicBezTo>
                    <a:pt x="159" y="81"/>
                    <a:pt x="158" y="80"/>
                    <a:pt x="156" y="80"/>
                  </a:cubicBezTo>
                  <a:cubicBezTo>
                    <a:pt x="154" y="78"/>
                    <a:pt x="151" y="79"/>
                    <a:pt x="150" y="82"/>
                  </a:cubicBezTo>
                  <a:cubicBezTo>
                    <a:pt x="123" y="94"/>
                    <a:pt x="105" y="139"/>
                    <a:pt x="96" y="163"/>
                  </a:cubicBezTo>
                  <a:cubicBezTo>
                    <a:pt x="92" y="173"/>
                    <a:pt x="89" y="191"/>
                    <a:pt x="93" y="205"/>
                  </a:cubicBezTo>
                  <a:cubicBezTo>
                    <a:pt x="84" y="213"/>
                    <a:pt x="81" y="225"/>
                    <a:pt x="81" y="236"/>
                  </a:cubicBezTo>
                  <a:cubicBezTo>
                    <a:pt x="81" y="238"/>
                    <a:pt x="82" y="240"/>
                    <a:pt x="84" y="241"/>
                  </a:cubicBezTo>
                  <a:cubicBezTo>
                    <a:pt x="97" y="243"/>
                    <a:pt x="110" y="235"/>
                    <a:pt x="116" y="224"/>
                  </a:cubicBezTo>
                  <a:cubicBezTo>
                    <a:pt x="116" y="223"/>
                    <a:pt x="116" y="223"/>
                    <a:pt x="116" y="222"/>
                  </a:cubicBezTo>
                  <a:cubicBezTo>
                    <a:pt x="133" y="220"/>
                    <a:pt x="147" y="204"/>
                    <a:pt x="158" y="190"/>
                  </a:cubicBezTo>
                  <a:cubicBezTo>
                    <a:pt x="183" y="216"/>
                    <a:pt x="205" y="257"/>
                    <a:pt x="173" y="287"/>
                  </a:cubicBezTo>
                  <a:cubicBezTo>
                    <a:pt x="171" y="289"/>
                    <a:pt x="172" y="291"/>
                    <a:pt x="173" y="293"/>
                  </a:cubicBezTo>
                  <a:cubicBezTo>
                    <a:pt x="168" y="290"/>
                    <a:pt x="162" y="289"/>
                    <a:pt x="155" y="288"/>
                  </a:cubicBezTo>
                  <a:cubicBezTo>
                    <a:pt x="132" y="287"/>
                    <a:pt x="110" y="296"/>
                    <a:pt x="88" y="295"/>
                  </a:cubicBezTo>
                  <a:cubicBezTo>
                    <a:pt x="86" y="294"/>
                    <a:pt x="83" y="294"/>
                    <a:pt x="83" y="296"/>
                  </a:cubicBezTo>
                  <a:cubicBezTo>
                    <a:pt x="81" y="297"/>
                    <a:pt x="80" y="300"/>
                    <a:pt x="81" y="302"/>
                  </a:cubicBezTo>
                  <a:cubicBezTo>
                    <a:pt x="80" y="308"/>
                    <a:pt x="80" y="315"/>
                    <a:pt x="78" y="322"/>
                  </a:cubicBezTo>
                  <a:cubicBezTo>
                    <a:pt x="77" y="325"/>
                    <a:pt x="79" y="327"/>
                    <a:pt x="82" y="328"/>
                  </a:cubicBezTo>
                  <a:cubicBezTo>
                    <a:pt x="83" y="329"/>
                    <a:pt x="84" y="329"/>
                    <a:pt x="85" y="330"/>
                  </a:cubicBezTo>
                  <a:cubicBezTo>
                    <a:pt x="86" y="338"/>
                    <a:pt x="88" y="347"/>
                    <a:pt x="87" y="355"/>
                  </a:cubicBezTo>
                  <a:cubicBezTo>
                    <a:pt x="87" y="357"/>
                    <a:pt x="88" y="359"/>
                    <a:pt x="90" y="360"/>
                  </a:cubicBezTo>
                  <a:cubicBezTo>
                    <a:pt x="91" y="360"/>
                    <a:pt x="92" y="361"/>
                    <a:pt x="93" y="361"/>
                  </a:cubicBezTo>
                  <a:cubicBezTo>
                    <a:pt x="90" y="367"/>
                    <a:pt x="89" y="374"/>
                    <a:pt x="88" y="381"/>
                  </a:cubicBezTo>
                  <a:cubicBezTo>
                    <a:pt x="58" y="381"/>
                    <a:pt x="29" y="406"/>
                    <a:pt x="11" y="427"/>
                  </a:cubicBezTo>
                  <a:cubicBezTo>
                    <a:pt x="10" y="427"/>
                    <a:pt x="10" y="427"/>
                    <a:pt x="10" y="427"/>
                  </a:cubicBezTo>
                  <a:cubicBezTo>
                    <a:pt x="8" y="426"/>
                    <a:pt x="4" y="426"/>
                    <a:pt x="3" y="430"/>
                  </a:cubicBezTo>
                  <a:cubicBezTo>
                    <a:pt x="0" y="439"/>
                    <a:pt x="3" y="452"/>
                    <a:pt x="3" y="462"/>
                  </a:cubicBezTo>
                  <a:cubicBezTo>
                    <a:pt x="4" y="464"/>
                    <a:pt x="5" y="466"/>
                    <a:pt x="6" y="466"/>
                  </a:cubicBezTo>
                  <a:cubicBezTo>
                    <a:pt x="6" y="467"/>
                    <a:pt x="7" y="467"/>
                    <a:pt x="7" y="468"/>
                  </a:cubicBezTo>
                  <a:cubicBezTo>
                    <a:pt x="30" y="495"/>
                    <a:pt x="51" y="522"/>
                    <a:pt x="79" y="533"/>
                  </a:cubicBezTo>
                  <a:cubicBezTo>
                    <a:pt x="79" y="535"/>
                    <a:pt x="80" y="537"/>
                    <a:pt x="80" y="539"/>
                  </a:cubicBezTo>
                  <a:cubicBezTo>
                    <a:pt x="82" y="546"/>
                    <a:pt x="91" y="543"/>
                    <a:pt x="90" y="537"/>
                  </a:cubicBezTo>
                  <a:cubicBezTo>
                    <a:pt x="104" y="540"/>
                    <a:pt x="118" y="540"/>
                    <a:pt x="135" y="535"/>
                  </a:cubicBezTo>
                  <a:cubicBezTo>
                    <a:pt x="187" y="521"/>
                    <a:pt x="243" y="484"/>
                    <a:pt x="251" y="428"/>
                  </a:cubicBezTo>
                  <a:cubicBezTo>
                    <a:pt x="251" y="425"/>
                    <a:pt x="252" y="423"/>
                    <a:pt x="252" y="420"/>
                  </a:cubicBezTo>
                  <a:cubicBezTo>
                    <a:pt x="256" y="392"/>
                    <a:pt x="243" y="370"/>
                    <a:pt x="218" y="360"/>
                  </a:cubicBezTo>
                  <a:close/>
                  <a:moveTo>
                    <a:pt x="260" y="277"/>
                  </a:moveTo>
                  <a:cubicBezTo>
                    <a:pt x="252" y="305"/>
                    <a:pt x="227" y="325"/>
                    <a:pt x="213" y="349"/>
                  </a:cubicBezTo>
                  <a:cubicBezTo>
                    <a:pt x="212" y="344"/>
                    <a:pt x="211" y="339"/>
                    <a:pt x="208" y="335"/>
                  </a:cubicBezTo>
                  <a:cubicBezTo>
                    <a:pt x="212" y="332"/>
                    <a:pt x="208" y="324"/>
                    <a:pt x="203" y="326"/>
                  </a:cubicBezTo>
                  <a:cubicBezTo>
                    <a:pt x="186" y="333"/>
                    <a:pt x="171" y="338"/>
                    <a:pt x="154" y="338"/>
                  </a:cubicBezTo>
                  <a:cubicBezTo>
                    <a:pt x="154" y="336"/>
                    <a:pt x="153" y="334"/>
                    <a:pt x="153" y="333"/>
                  </a:cubicBezTo>
                  <a:cubicBezTo>
                    <a:pt x="169" y="335"/>
                    <a:pt x="186" y="331"/>
                    <a:pt x="201" y="326"/>
                  </a:cubicBezTo>
                  <a:cubicBezTo>
                    <a:pt x="205" y="325"/>
                    <a:pt x="206" y="321"/>
                    <a:pt x="203" y="318"/>
                  </a:cubicBezTo>
                  <a:cubicBezTo>
                    <a:pt x="200" y="313"/>
                    <a:pt x="196" y="309"/>
                    <a:pt x="192" y="305"/>
                  </a:cubicBezTo>
                  <a:cubicBezTo>
                    <a:pt x="249" y="275"/>
                    <a:pt x="218" y="193"/>
                    <a:pt x="176" y="164"/>
                  </a:cubicBezTo>
                  <a:cubicBezTo>
                    <a:pt x="182" y="155"/>
                    <a:pt x="188" y="146"/>
                    <a:pt x="194" y="136"/>
                  </a:cubicBezTo>
                  <a:cubicBezTo>
                    <a:pt x="237" y="168"/>
                    <a:pt x="275" y="222"/>
                    <a:pt x="260" y="277"/>
                  </a:cubicBezTo>
                  <a:close/>
                  <a:moveTo>
                    <a:pt x="154" y="418"/>
                  </a:moveTo>
                  <a:cubicBezTo>
                    <a:pt x="157" y="406"/>
                    <a:pt x="161" y="394"/>
                    <a:pt x="160" y="382"/>
                  </a:cubicBezTo>
                  <a:cubicBezTo>
                    <a:pt x="167" y="378"/>
                    <a:pt x="176" y="377"/>
                    <a:pt x="183" y="375"/>
                  </a:cubicBezTo>
                  <a:cubicBezTo>
                    <a:pt x="186" y="383"/>
                    <a:pt x="190" y="391"/>
                    <a:pt x="195" y="399"/>
                  </a:cubicBezTo>
                  <a:cubicBezTo>
                    <a:pt x="199" y="406"/>
                    <a:pt x="207" y="414"/>
                    <a:pt x="206" y="423"/>
                  </a:cubicBezTo>
                  <a:cubicBezTo>
                    <a:pt x="204" y="434"/>
                    <a:pt x="186" y="442"/>
                    <a:pt x="177" y="445"/>
                  </a:cubicBezTo>
                  <a:cubicBezTo>
                    <a:pt x="167" y="449"/>
                    <a:pt x="158" y="447"/>
                    <a:pt x="149" y="448"/>
                  </a:cubicBezTo>
                  <a:cubicBezTo>
                    <a:pt x="148" y="448"/>
                    <a:pt x="147" y="448"/>
                    <a:pt x="147" y="448"/>
                  </a:cubicBezTo>
                  <a:cubicBezTo>
                    <a:pt x="149" y="438"/>
                    <a:pt x="151" y="428"/>
                    <a:pt x="154" y="418"/>
                  </a:cubicBezTo>
                  <a:close/>
                  <a:moveTo>
                    <a:pt x="143" y="415"/>
                  </a:moveTo>
                  <a:cubicBezTo>
                    <a:pt x="141" y="425"/>
                    <a:pt x="139" y="435"/>
                    <a:pt x="137" y="445"/>
                  </a:cubicBezTo>
                  <a:cubicBezTo>
                    <a:pt x="132" y="440"/>
                    <a:pt x="125" y="436"/>
                    <a:pt x="118" y="432"/>
                  </a:cubicBezTo>
                  <a:cubicBezTo>
                    <a:pt x="118" y="422"/>
                    <a:pt x="119" y="413"/>
                    <a:pt x="122" y="403"/>
                  </a:cubicBezTo>
                  <a:cubicBezTo>
                    <a:pt x="125" y="395"/>
                    <a:pt x="129" y="386"/>
                    <a:pt x="132" y="378"/>
                  </a:cubicBezTo>
                  <a:cubicBezTo>
                    <a:pt x="138" y="380"/>
                    <a:pt x="144" y="382"/>
                    <a:pt x="150" y="384"/>
                  </a:cubicBezTo>
                  <a:cubicBezTo>
                    <a:pt x="147" y="394"/>
                    <a:pt x="146" y="405"/>
                    <a:pt x="143" y="415"/>
                  </a:cubicBezTo>
                  <a:close/>
                  <a:moveTo>
                    <a:pt x="188" y="365"/>
                  </a:moveTo>
                  <a:cubicBezTo>
                    <a:pt x="186" y="364"/>
                    <a:pt x="184" y="365"/>
                    <a:pt x="182" y="367"/>
                  </a:cubicBezTo>
                  <a:cubicBezTo>
                    <a:pt x="175" y="370"/>
                    <a:pt x="166" y="372"/>
                    <a:pt x="159" y="376"/>
                  </a:cubicBezTo>
                  <a:cubicBezTo>
                    <a:pt x="159" y="369"/>
                    <a:pt x="158" y="362"/>
                    <a:pt x="157" y="355"/>
                  </a:cubicBezTo>
                  <a:cubicBezTo>
                    <a:pt x="156" y="353"/>
                    <a:pt x="156" y="351"/>
                    <a:pt x="156" y="350"/>
                  </a:cubicBezTo>
                  <a:cubicBezTo>
                    <a:pt x="170" y="349"/>
                    <a:pt x="184" y="345"/>
                    <a:pt x="197" y="340"/>
                  </a:cubicBezTo>
                  <a:cubicBezTo>
                    <a:pt x="199" y="344"/>
                    <a:pt x="202" y="348"/>
                    <a:pt x="203" y="353"/>
                  </a:cubicBezTo>
                  <a:cubicBezTo>
                    <a:pt x="203" y="358"/>
                    <a:pt x="196" y="361"/>
                    <a:pt x="192" y="363"/>
                  </a:cubicBezTo>
                  <a:cubicBezTo>
                    <a:pt x="191" y="364"/>
                    <a:pt x="189" y="364"/>
                    <a:pt x="188" y="365"/>
                  </a:cubicBezTo>
                  <a:close/>
                  <a:moveTo>
                    <a:pt x="189" y="19"/>
                  </a:moveTo>
                  <a:cubicBezTo>
                    <a:pt x="191" y="16"/>
                    <a:pt x="193" y="13"/>
                    <a:pt x="198" y="12"/>
                  </a:cubicBezTo>
                  <a:cubicBezTo>
                    <a:pt x="204" y="11"/>
                    <a:pt x="211" y="15"/>
                    <a:pt x="216" y="18"/>
                  </a:cubicBezTo>
                  <a:cubicBezTo>
                    <a:pt x="224" y="23"/>
                    <a:pt x="237" y="33"/>
                    <a:pt x="239" y="44"/>
                  </a:cubicBezTo>
                  <a:cubicBezTo>
                    <a:pt x="221" y="43"/>
                    <a:pt x="200" y="32"/>
                    <a:pt x="189" y="19"/>
                  </a:cubicBezTo>
                  <a:close/>
                  <a:moveTo>
                    <a:pt x="198" y="39"/>
                  </a:moveTo>
                  <a:cubicBezTo>
                    <a:pt x="201" y="41"/>
                    <a:pt x="204" y="43"/>
                    <a:pt x="206" y="44"/>
                  </a:cubicBezTo>
                  <a:cubicBezTo>
                    <a:pt x="208" y="45"/>
                    <a:pt x="210" y="46"/>
                    <a:pt x="212" y="47"/>
                  </a:cubicBezTo>
                  <a:cubicBezTo>
                    <a:pt x="203" y="62"/>
                    <a:pt x="196" y="80"/>
                    <a:pt x="190" y="97"/>
                  </a:cubicBezTo>
                  <a:cubicBezTo>
                    <a:pt x="190" y="98"/>
                    <a:pt x="191" y="99"/>
                    <a:pt x="192" y="99"/>
                  </a:cubicBezTo>
                  <a:cubicBezTo>
                    <a:pt x="181" y="99"/>
                    <a:pt x="172" y="96"/>
                    <a:pt x="164" y="89"/>
                  </a:cubicBezTo>
                  <a:cubicBezTo>
                    <a:pt x="175" y="72"/>
                    <a:pt x="186" y="55"/>
                    <a:pt x="198" y="39"/>
                  </a:cubicBezTo>
                  <a:close/>
                  <a:moveTo>
                    <a:pt x="90" y="232"/>
                  </a:moveTo>
                  <a:cubicBezTo>
                    <a:pt x="91" y="225"/>
                    <a:pt x="93" y="219"/>
                    <a:pt x="96" y="212"/>
                  </a:cubicBezTo>
                  <a:cubicBezTo>
                    <a:pt x="98" y="217"/>
                    <a:pt x="101" y="220"/>
                    <a:pt x="106" y="221"/>
                  </a:cubicBezTo>
                  <a:cubicBezTo>
                    <a:pt x="101" y="226"/>
                    <a:pt x="97" y="231"/>
                    <a:pt x="90" y="232"/>
                  </a:cubicBezTo>
                  <a:close/>
                  <a:moveTo>
                    <a:pt x="130" y="203"/>
                  </a:moveTo>
                  <a:cubicBezTo>
                    <a:pt x="123" y="209"/>
                    <a:pt x="113" y="216"/>
                    <a:pt x="106" y="206"/>
                  </a:cubicBezTo>
                  <a:cubicBezTo>
                    <a:pt x="98" y="193"/>
                    <a:pt x="105" y="175"/>
                    <a:pt x="110" y="162"/>
                  </a:cubicBezTo>
                  <a:cubicBezTo>
                    <a:pt x="120" y="135"/>
                    <a:pt x="138" y="115"/>
                    <a:pt x="154" y="91"/>
                  </a:cubicBezTo>
                  <a:cubicBezTo>
                    <a:pt x="163" y="104"/>
                    <a:pt x="178" y="111"/>
                    <a:pt x="194" y="110"/>
                  </a:cubicBezTo>
                  <a:cubicBezTo>
                    <a:pt x="186" y="119"/>
                    <a:pt x="180" y="136"/>
                    <a:pt x="174" y="145"/>
                  </a:cubicBezTo>
                  <a:cubicBezTo>
                    <a:pt x="162" y="166"/>
                    <a:pt x="148" y="187"/>
                    <a:pt x="130" y="203"/>
                  </a:cubicBezTo>
                  <a:close/>
                  <a:moveTo>
                    <a:pt x="177" y="293"/>
                  </a:moveTo>
                  <a:cubicBezTo>
                    <a:pt x="219" y="261"/>
                    <a:pt x="194" y="212"/>
                    <a:pt x="164" y="181"/>
                  </a:cubicBezTo>
                  <a:cubicBezTo>
                    <a:pt x="164" y="181"/>
                    <a:pt x="164" y="181"/>
                    <a:pt x="164" y="181"/>
                  </a:cubicBezTo>
                  <a:cubicBezTo>
                    <a:pt x="165" y="179"/>
                    <a:pt x="166" y="178"/>
                    <a:pt x="167" y="176"/>
                  </a:cubicBezTo>
                  <a:cubicBezTo>
                    <a:pt x="169" y="174"/>
                    <a:pt x="171" y="172"/>
                    <a:pt x="172" y="169"/>
                  </a:cubicBezTo>
                  <a:cubicBezTo>
                    <a:pt x="208" y="200"/>
                    <a:pt x="231" y="264"/>
                    <a:pt x="188" y="298"/>
                  </a:cubicBezTo>
                  <a:cubicBezTo>
                    <a:pt x="187" y="299"/>
                    <a:pt x="187" y="299"/>
                    <a:pt x="186" y="300"/>
                  </a:cubicBezTo>
                  <a:cubicBezTo>
                    <a:pt x="183" y="297"/>
                    <a:pt x="179" y="295"/>
                    <a:pt x="175" y="293"/>
                  </a:cubicBezTo>
                  <a:cubicBezTo>
                    <a:pt x="176" y="293"/>
                    <a:pt x="176" y="293"/>
                    <a:pt x="177" y="293"/>
                  </a:cubicBezTo>
                  <a:close/>
                  <a:moveTo>
                    <a:pt x="134" y="301"/>
                  </a:moveTo>
                  <a:cubicBezTo>
                    <a:pt x="158" y="296"/>
                    <a:pt x="174" y="302"/>
                    <a:pt x="190" y="319"/>
                  </a:cubicBezTo>
                  <a:cubicBezTo>
                    <a:pt x="174" y="323"/>
                    <a:pt x="158" y="325"/>
                    <a:pt x="140" y="319"/>
                  </a:cubicBezTo>
                  <a:cubicBezTo>
                    <a:pt x="128" y="316"/>
                    <a:pt x="117" y="310"/>
                    <a:pt x="106" y="305"/>
                  </a:cubicBezTo>
                  <a:cubicBezTo>
                    <a:pt x="115" y="304"/>
                    <a:pt x="124" y="303"/>
                    <a:pt x="134" y="301"/>
                  </a:cubicBezTo>
                  <a:close/>
                  <a:moveTo>
                    <a:pt x="88" y="304"/>
                  </a:moveTo>
                  <a:cubicBezTo>
                    <a:pt x="88" y="304"/>
                    <a:pt x="88" y="304"/>
                    <a:pt x="88" y="304"/>
                  </a:cubicBezTo>
                  <a:cubicBezTo>
                    <a:pt x="106" y="313"/>
                    <a:pt x="123" y="324"/>
                    <a:pt x="141" y="330"/>
                  </a:cubicBezTo>
                  <a:cubicBezTo>
                    <a:pt x="141" y="333"/>
                    <a:pt x="141" y="335"/>
                    <a:pt x="142" y="338"/>
                  </a:cubicBezTo>
                  <a:cubicBezTo>
                    <a:pt x="138" y="337"/>
                    <a:pt x="135" y="336"/>
                    <a:pt x="131" y="336"/>
                  </a:cubicBezTo>
                  <a:cubicBezTo>
                    <a:pt x="121" y="333"/>
                    <a:pt x="110" y="328"/>
                    <a:pt x="100" y="325"/>
                  </a:cubicBezTo>
                  <a:cubicBezTo>
                    <a:pt x="89" y="320"/>
                    <a:pt x="87" y="314"/>
                    <a:pt x="88" y="304"/>
                  </a:cubicBezTo>
                  <a:close/>
                  <a:moveTo>
                    <a:pt x="92" y="332"/>
                  </a:moveTo>
                  <a:cubicBezTo>
                    <a:pt x="108" y="339"/>
                    <a:pt x="126" y="347"/>
                    <a:pt x="144" y="349"/>
                  </a:cubicBezTo>
                  <a:cubicBezTo>
                    <a:pt x="144" y="349"/>
                    <a:pt x="144" y="349"/>
                    <a:pt x="144" y="349"/>
                  </a:cubicBezTo>
                  <a:cubicBezTo>
                    <a:pt x="145" y="357"/>
                    <a:pt x="147" y="364"/>
                    <a:pt x="147" y="371"/>
                  </a:cubicBezTo>
                  <a:cubicBezTo>
                    <a:pt x="142" y="370"/>
                    <a:pt x="138" y="368"/>
                    <a:pt x="133" y="367"/>
                  </a:cubicBezTo>
                  <a:cubicBezTo>
                    <a:pt x="133" y="366"/>
                    <a:pt x="133" y="366"/>
                    <a:pt x="133" y="365"/>
                  </a:cubicBezTo>
                  <a:cubicBezTo>
                    <a:pt x="133" y="361"/>
                    <a:pt x="128" y="360"/>
                    <a:pt x="126" y="363"/>
                  </a:cubicBezTo>
                  <a:cubicBezTo>
                    <a:pt x="125" y="363"/>
                    <a:pt x="125" y="364"/>
                    <a:pt x="125" y="364"/>
                  </a:cubicBezTo>
                  <a:cubicBezTo>
                    <a:pt x="121" y="363"/>
                    <a:pt x="118" y="361"/>
                    <a:pt x="114" y="360"/>
                  </a:cubicBezTo>
                  <a:cubicBezTo>
                    <a:pt x="110" y="359"/>
                    <a:pt x="107" y="357"/>
                    <a:pt x="103" y="355"/>
                  </a:cubicBezTo>
                  <a:cubicBezTo>
                    <a:pt x="103" y="353"/>
                    <a:pt x="101" y="351"/>
                    <a:pt x="99" y="352"/>
                  </a:cubicBezTo>
                  <a:cubicBezTo>
                    <a:pt x="97" y="350"/>
                    <a:pt x="96" y="348"/>
                    <a:pt x="95" y="346"/>
                  </a:cubicBezTo>
                  <a:cubicBezTo>
                    <a:pt x="94" y="341"/>
                    <a:pt x="93" y="337"/>
                    <a:pt x="92" y="332"/>
                  </a:cubicBezTo>
                  <a:close/>
                  <a:moveTo>
                    <a:pt x="96" y="386"/>
                  </a:moveTo>
                  <a:cubicBezTo>
                    <a:pt x="97" y="379"/>
                    <a:pt x="99" y="373"/>
                    <a:pt x="101" y="366"/>
                  </a:cubicBezTo>
                  <a:cubicBezTo>
                    <a:pt x="107" y="369"/>
                    <a:pt x="114" y="371"/>
                    <a:pt x="120" y="374"/>
                  </a:cubicBezTo>
                  <a:cubicBezTo>
                    <a:pt x="115" y="386"/>
                    <a:pt x="112" y="399"/>
                    <a:pt x="109" y="411"/>
                  </a:cubicBezTo>
                  <a:cubicBezTo>
                    <a:pt x="108" y="415"/>
                    <a:pt x="108" y="420"/>
                    <a:pt x="109" y="425"/>
                  </a:cubicBezTo>
                  <a:cubicBezTo>
                    <a:pt x="103" y="421"/>
                    <a:pt x="98" y="418"/>
                    <a:pt x="92" y="416"/>
                  </a:cubicBezTo>
                  <a:cubicBezTo>
                    <a:pt x="93" y="406"/>
                    <a:pt x="94" y="396"/>
                    <a:pt x="96" y="386"/>
                  </a:cubicBezTo>
                  <a:close/>
                  <a:moveTo>
                    <a:pt x="13" y="462"/>
                  </a:moveTo>
                  <a:cubicBezTo>
                    <a:pt x="12" y="461"/>
                    <a:pt x="12" y="461"/>
                    <a:pt x="12" y="461"/>
                  </a:cubicBezTo>
                  <a:cubicBezTo>
                    <a:pt x="12" y="453"/>
                    <a:pt x="14" y="444"/>
                    <a:pt x="13" y="436"/>
                  </a:cubicBezTo>
                  <a:cubicBezTo>
                    <a:pt x="13" y="436"/>
                    <a:pt x="13" y="436"/>
                    <a:pt x="13" y="436"/>
                  </a:cubicBezTo>
                  <a:cubicBezTo>
                    <a:pt x="36" y="445"/>
                    <a:pt x="49" y="463"/>
                    <a:pt x="65" y="481"/>
                  </a:cubicBezTo>
                  <a:cubicBezTo>
                    <a:pt x="69" y="485"/>
                    <a:pt x="75" y="493"/>
                    <a:pt x="81" y="498"/>
                  </a:cubicBezTo>
                  <a:cubicBezTo>
                    <a:pt x="79" y="498"/>
                    <a:pt x="76" y="500"/>
                    <a:pt x="76" y="504"/>
                  </a:cubicBezTo>
                  <a:cubicBezTo>
                    <a:pt x="77" y="509"/>
                    <a:pt x="77" y="515"/>
                    <a:pt x="77" y="520"/>
                  </a:cubicBezTo>
                  <a:cubicBezTo>
                    <a:pt x="53" y="508"/>
                    <a:pt x="34" y="482"/>
                    <a:pt x="13" y="462"/>
                  </a:cubicBezTo>
                  <a:close/>
                  <a:moveTo>
                    <a:pt x="132" y="523"/>
                  </a:moveTo>
                  <a:cubicBezTo>
                    <a:pt x="116" y="529"/>
                    <a:pt x="102" y="529"/>
                    <a:pt x="89" y="525"/>
                  </a:cubicBezTo>
                  <a:cubicBezTo>
                    <a:pt x="89" y="518"/>
                    <a:pt x="89" y="511"/>
                    <a:pt x="89" y="504"/>
                  </a:cubicBezTo>
                  <a:cubicBezTo>
                    <a:pt x="89" y="503"/>
                    <a:pt x="89" y="503"/>
                    <a:pt x="89" y="503"/>
                  </a:cubicBezTo>
                  <a:cubicBezTo>
                    <a:pt x="91" y="504"/>
                    <a:pt x="92" y="504"/>
                    <a:pt x="93" y="505"/>
                  </a:cubicBezTo>
                  <a:cubicBezTo>
                    <a:pt x="127" y="512"/>
                    <a:pt x="162" y="494"/>
                    <a:pt x="192" y="481"/>
                  </a:cubicBezTo>
                  <a:cubicBezTo>
                    <a:pt x="202" y="476"/>
                    <a:pt x="213" y="470"/>
                    <a:pt x="223" y="463"/>
                  </a:cubicBezTo>
                  <a:cubicBezTo>
                    <a:pt x="202" y="493"/>
                    <a:pt x="168" y="510"/>
                    <a:pt x="132" y="523"/>
                  </a:cubicBezTo>
                  <a:close/>
                  <a:moveTo>
                    <a:pt x="208" y="458"/>
                  </a:moveTo>
                  <a:cubicBezTo>
                    <a:pt x="187" y="471"/>
                    <a:pt x="162" y="479"/>
                    <a:pt x="139" y="488"/>
                  </a:cubicBezTo>
                  <a:cubicBezTo>
                    <a:pt x="120" y="495"/>
                    <a:pt x="99" y="497"/>
                    <a:pt x="83" y="483"/>
                  </a:cubicBezTo>
                  <a:cubicBezTo>
                    <a:pt x="75" y="477"/>
                    <a:pt x="69" y="468"/>
                    <a:pt x="63" y="461"/>
                  </a:cubicBezTo>
                  <a:cubicBezTo>
                    <a:pt x="51" y="448"/>
                    <a:pt x="39" y="437"/>
                    <a:pt x="25" y="429"/>
                  </a:cubicBezTo>
                  <a:cubicBezTo>
                    <a:pt x="42" y="412"/>
                    <a:pt x="64" y="397"/>
                    <a:pt x="87" y="390"/>
                  </a:cubicBezTo>
                  <a:cubicBezTo>
                    <a:pt x="87" y="398"/>
                    <a:pt x="87" y="406"/>
                    <a:pt x="88" y="414"/>
                  </a:cubicBezTo>
                  <a:cubicBezTo>
                    <a:pt x="85" y="412"/>
                    <a:pt x="82" y="411"/>
                    <a:pt x="78" y="410"/>
                  </a:cubicBezTo>
                  <a:cubicBezTo>
                    <a:pt x="77" y="409"/>
                    <a:pt x="76" y="412"/>
                    <a:pt x="77" y="412"/>
                  </a:cubicBezTo>
                  <a:cubicBezTo>
                    <a:pt x="81" y="414"/>
                    <a:pt x="85" y="417"/>
                    <a:pt x="89" y="420"/>
                  </a:cubicBezTo>
                  <a:cubicBezTo>
                    <a:pt x="89" y="420"/>
                    <a:pt x="89" y="420"/>
                    <a:pt x="89" y="420"/>
                  </a:cubicBezTo>
                  <a:cubicBezTo>
                    <a:pt x="97" y="426"/>
                    <a:pt x="104" y="432"/>
                    <a:pt x="110" y="438"/>
                  </a:cubicBezTo>
                  <a:cubicBezTo>
                    <a:pt x="118" y="444"/>
                    <a:pt x="126" y="454"/>
                    <a:pt x="136" y="455"/>
                  </a:cubicBezTo>
                  <a:cubicBezTo>
                    <a:pt x="137" y="455"/>
                    <a:pt x="137" y="454"/>
                    <a:pt x="137" y="454"/>
                  </a:cubicBezTo>
                  <a:cubicBezTo>
                    <a:pt x="138" y="458"/>
                    <a:pt x="144" y="458"/>
                    <a:pt x="145" y="454"/>
                  </a:cubicBezTo>
                  <a:cubicBezTo>
                    <a:pt x="146" y="454"/>
                    <a:pt x="146" y="454"/>
                    <a:pt x="146" y="454"/>
                  </a:cubicBezTo>
                  <a:cubicBezTo>
                    <a:pt x="146" y="454"/>
                    <a:pt x="146" y="454"/>
                    <a:pt x="146" y="454"/>
                  </a:cubicBezTo>
                  <a:cubicBezTo>
                    <a:pt x="150" y="460"/>
                    <a:pt x="164" y="459"/>
                    <a:pt x="171" y="458"/>
                  </a:cubicBezTo>
                  <a:cubicBezTo>
                    <a:pt x="186" y="456"/>
                    <a:pt x="198" y="449"/>
                    <a:pt x="209" y="439"/>
                  </a:cubicBezTo>
                  <a:cubicBezTo>
                    <a:pt x="231" y="419"/>
                    <a:pt x="204" y="391"/>
                    <a:pt x="194" y="372"/>
                  </a:cubicBezTo>
                  <a:cubicBezTo>
                    <a:pt x="198" y="370"/>
                    <a:pt x="201" y="369"/>
                    <a:pt x="204" y="367"/>
                  </a:cubicBezTo>
                  <a:cubicBezTo>
                    <a:pt x="205" y="367"/>
                    <a:pt x="205" y="366"/>
                    <a:pt x="205" y="366"/>
                  </a:cubicBezTo>
                  <a:cubicBezTo>
                    <a:pt x="205" y="367"/>
                    <a:pt x="204" y="368"/>
                    <a:pt x="204" y="369"/>
                  </a:cubicBezTo>
                  <a:cubicBezTo>
                    <a:pt x="203" y="372"/>
                    <a:pt x="208" y="374"/>
                    <a:pt x="209" y="371"/>
                  </a:cubicBezTo>
                  <a:cubicBezTo>
                    <a:pt x="210" y="371"/>
                    <a:pt x="211" y="370"/>
                    <a:pt x="211" y="369"/>
                  </a:cubicBezTo>
                  <a:cubicBezTo>
                    <a:pt x="257" y="387"/>
                    <a:pt x="241" y="436"/>
                    <a:pt x="208" y="4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4" name="Freeform 6"/>
            <p:cNvSpPr/>
            <p:nvPr/>
          </p:nvSpPr>
          <p:spPr bwMode="auto">
            <a:xfrm>
              <a:off x="4753" y="3141"/>
              <a:ext cx="176" cy="163"/>
            </a:xfrm>
            <a:custGeom>
              <a:avLst/>
              <a:gdLst>
                <a:gd name="T0" fmla="*/ 16 w 30"/>
                <a:gd name="T1" fmla="*/ 0 h 28"/>
                <a:gd name="T2" fmla="*/ 14 w 30"/>
                <a:gd name="T3" fmla="*/ 0 h 28"/>
                <a:gd name="T4" fmla="*/ 0 w 30"/>
                <a:gd name="T5" fmla="*/ 14 h 28"/>
                <a:gd name="T6" fmla="*/ 14 w 30"/>
                <a:gd name="T7" fmla="*/ 27 h 28"/>
                <a:gd name="T8" fmla="*/ 16 w 30"/>
                <a:gd name="T9" fmla="*/ 27 h 28"/>
                <a:gd name="T10" fmla="*/ 30 w 30"/>
                <a:gd name="T11" fmla="*/ 14 h 28"/>
                <a:gd name="T12" fmla="*/ 16 w 30"/>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16" y="0"/>
                  </a:moveTo>
                  <a:cubicBezTo>
                    <a:pt x="14" y="0"/>
                    <a:pt x="14" y="0"/>
                    <a:pt x="14" y="0"/>
                  </a:cubicBezTo>
                  <a:cubicBezTo>
                    <a:pt x="6" y="0"/>
                    <a:pt x="0" y="7"/>
                    <a:pt x="0" y="14"/>
                  </a:cubicBezTo>
                  <a:cubicBezTo>
                    <a:pt x="0" y="21"/>
                    <a:pt x="6" y="28"/>
                    <a:pt x="14" y="27"/>
                  </a:cubicBezTo>
                  <a:cubicBezTo>
                    <a:pt x="16" y="27"/>
                    <a:pt x="16" y="27"/>
                    <a:pt x="16" y="27"/>
                  </a:cubicBezTo>
                  <a:cubicBezTo>
                    <a:pt x="23" y="27"/>
                    <a:pt x="30" y="22"/>
                    <a:pt x="30" y="14"/>
                  </a:cubicBezTo>
                  <a:cubicBezTo>
                    <a:pt x="30" y="6"/>
                    <a:pt x="23" y="1"/>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5" name="组合 14"/>
          <p:cNvGrpSpPr/>
          <p:nvPr/>
        </p:nvGrpSpPr>
        <p:grpSpPr>
          <a:xfrm>
            <a:off x="6335819" y="2226657"/>
            <a:ext cx="1509959" cy="1408648"/>
            <a:chOff x="2768530" y="1690219"/>
            <a:chExt cx="2738419" cy="2554685"/>
          </a:xfrm>
        </p:grpSpPr>
        <p:sp>
          <p:nvSpPr>
            <p:cNvPr id="14"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ED6F24"/>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26" name="组合 25"/>
          <p:cNvGrpSpPr/>
          <p:nvPr/>
        </p:nvGrpSpPr>
        <p:grpSpPr>
          <a:xfrm>
            <a:off x="6335819" y="4089324"/>
            <a:ext cx="1509959" cy="1408648"/>
            <a:chOff x="2768530" y="1690219"/>
            <a:chExt cx="2738419" cy="2554685"/>
          </a:xfrm>
        </p:grpSpPr>
        <p:sp>
          <p:nvSpPr>
            <p:cNvPr id="27"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55B4E7"/>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29" name="组合 28"/>
          <p:cNvGrpSpPr/>
          <p:nvPr/>
        </p:nvGrpSpPr>
        <p:grpSpPr>
          <a:xfrm>
            <a:off x="4281241" y="2226657"/>
            <a:ext cx="1509959" cy="1408648"/>
            <a:chOff x="2768530" y="1690219"/>
            <a:chExt cx="2738419" cy="2554685"/>
          </a:xfrm>
        </p:grpSpPr>
        <p:sp>
          <p:nvSpPr>
            <p:cNvPr id="30"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EE8383"/>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1"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32" name="组合 31"/>
          <p:cNvGrpSpPr/>
          <p:nvPr/>
        </p:nvGrpSpPr>
        <p:grpSpPr>
          <a:xfrm>
            <a:off x="4281241" y="4089324"/>
            <a:ext cx="1509959" cy="1408648"/>
            <a:chOff x="2768530" y="1690219"/>
            <a:chExt cx="2738419" cy="2554685"/>
          </a:xfrm>
        </p:grpSpPr>
        <p:sp>
          <p:nvSpPr>
            <p:cNvPr id="33"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35" name="组合 34"/>
          <p:cNvGrpSpPr/>
          <p:nvPr/>
        </p:nvGrpSpPr>
        <p:grpSpPr>
          <a:xfrm rot="19367539">
            <a:off x="6757036" y="4391064"/>
            <a:ext cx="588577" cy="805165"/>
            <a:chOff x="7821613" y="804863"/>
            <a:chExt cx="962025" cy="1316037"/>
          </a:xfrm>
          <a:solidFill>
            <a:srgbClr val="4B2410"/>
          </a:solidFill>
        </p:grpSpPr>
        <p:sp>
          <p:nvSpPr>
            <p:cNvPr id="36" name="Freeform 13"/>
            <p:cNvSpPr/>
            <p:nvPr/>
          </p:nvSpPr>
          <p:spPr bwMode="auto">
            <a:xfrm>
              <a:off x="8355013" y="804863"/>
              <a:ext cx="428625" cy="652462"/>
            </a:xfrm>
            <a:custGeom>
              <a:avLst/>
              <a:gdLst>
                <a:gd name="T0" fmla="*/ 9 w 146"/>
                <a:gd name="T1" fmla="*/ 196 h 222"/>
                <a:gd name="T2" fmla="*/ 46 w 146"/>
                <a:gd name="T3" fmla="*/ 94 h 222"/>
                <a:gd name="T4" fmla="*/ 85 w 146"/>
                <a:gd name="T5" fmla="*/ 55 h 222"/>
                <a:gd name="T6" fmla="*/ 124 w 146"/>
                <a:gd name="T7" fmla="*/ 33 h 222"/>
                <a:gd name="T8" fmla="*/ 135 w 146"/>
                <a:gd name="T9" fmla="*/ 64 h 222"/>
                <a:gd name="T10" fmla="*/ 131 w 146"/>
                <a:gd name="T11" fmla="*/ 86 h 222"/>
                <a:gd name="T12" fmla="*/ 117 w 146"/>
                <a:gd name="T13" fmla="*/ 113 h 222"/>
                <a:gd name="T14" fmla="*/ 86 w 146"/>
                <a:gd name="T15" fmla="*/ 166 h 222"/>
                <a:gd name="T16" fmla="*/ 43 w 146"/>
                <a:gd name="T17" fmla="*/ 216 h 222"/>
                <a:gd name="T18" fmla="*/ 19 w 146"/>
                <a:gd name="T19" fmla="*/ 197 h 222"/>
                <a:gd name="T20" fmla="*/ 8 w 146"/>
                <a:gd name="T21" fmla="*/ 196 h 222"/>
                <a:gd name="T22" fmla="*/ 1 w 146"/>
                <a:gd name="T23" fmla="*/ 197 h 222"/>
                <a:gd name="T24" fmla="*/ 0 w 146"/>
                <a:gd name="T25" fmla="*/ 199 h 222"/>
                <a:gd name="T26" fmla="*/ 2 w 146"/>
                <a:gd name="T27" fmla="*/ 200 h 222"/>
                <a:gd name="T28" fmla="*/ 36 w 146"/>
                <a:gd name="T29" fmla="*/ 218 h 222"/>
                <a:gd name="T30" fmla="*/ 46 w 146"/>
                <a:gd name="T31" fmla="*/ 219 h 222"/>
                <a:gd name="T32" fmla="*/ 84 w 146"/>
                <a:gd name="T33" fmla="*/ 179 h 222"/>
                <a:gd name="T34" fmla="*/ 121 w 146"/>
                <a:gd name="T35" fmla="*/ 116 h 222"/>
                <a:gd name="T36" fmla="*/ 145 w 146"/>
                <a:gd name="T37" fmla="*/ 45 h 222"/>
                <a:gd name="T38" fmla="*/ 66 w 146"/>
                <a:gd name="T39" fmla="*/ 67 h 222"/>
                <a:gd name="T40" fmla="*/ 27 w 146"/>
                <a:gd name="T41" fmla="*/ 118 h 222"/>
                <a:gd name="T42" fmla="*/ 2 w 146"/>
                <a:gd name="T43" fmla="*/ 198 h 222"/>
                <a:gd name="T44" fmla="*/ 9 w 146"/>
                <a:gd name="T45" fmla="*/ 19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222">
                  <a:moveTo>
                    <a:pt x="9" y="196"/>
                  </a:moveTo>
                  <a:cubicBezTo>
                    <a:pt x="19" y="163"/>
                    <a:pt x="26" y="123"/>
                    <a:pt x="46" y="94"/>
                  </a:cubicBezTo>
                  <a:cubicBezTo>
                    <a:pt x="57" y="80"/>
                    <a:pt x="72" y="67"/>
                    <a:pt x="85" y="55"/>
                  </a:cubicBezTo>
                  <a:cubicBezTo>
                    <a:pt x="97" y="44"/>
                    <a:pt x="108" y="38"/>
                    <a:pt x="124" y="33"/>
                  </a:cubicBezTo>
                  <a:cubicBezTo>
                    <a:pt x="142" y="27"/>
                    <a:pt x="136" y="58"/>
                    <a:pt x="135" y="64"/>
                  </a:cubicBezTo>
                  <a:cubicBezTo>
                    <a:pt x="133" y="71"/>
                    <a:pt x="133" y="78"/>
                    <a:pt x="131" y="86"/>
                  </a:cubicBezTo>
                  <a:cubicBezTo>
                    <a:pt x="128" y="95"/>
                    <a:pt x="121" y="104"/>
                    <a:pt x="117" y="113"/>
                  </a:cubicBezTo>
                  <a:cubicBezTo>
                    <a:pt x="107" y="131"/>
                    <a:pt x="95" y="148"/>
                    <a:pt x="86" y="166"/>
                  </a:cubicBezTo>
                  <a:cubicBezTo>
                    <a:pt x="82" y="172"/>
                    <a:pt x="52" y="221"/>
                    <a:pt x="43" y="216"/>
                  </a:cubicBezTo>
                  <a:cubicBezTo>
                    <a:pt x="34" y="210"/>
                    <a:pt x="30" y="201"/>
                    <a:pt x="19" y="197"/>
                  </a:cubicBezTo>
                  <a:cubicBezTo>
                    <a:pt x="17" y="196"/>
                    <a:pt x="8" y="198"/>
                    <a:pt x="8" y="196"/>
                  </a:cubicBezTo>
                  <a:cubicBezTo>
                    <a:pt x="8" y="194"/>
                    <a:pt x="1" y="195"/>
                    <a:pt x="1" y="197"/>
                  </a:cubicBezTo>
                  <a:cubicBezTo>
                    <a:pt x="0" y="198"/>
                    <a:pt x="0" y="198"/>
                    <a:pt x="0" y="199"/>
                  </a:cubicBezTo>
                  <a:cubicBezTo>
                    <a:pt x="0" y="199"/>
                    <a:pt x="1" y="200"/>
                    <a:pt x="2" y="200"/>
                  </a:cubicBezTo>
                  <a:cubicBezTo>
                    <a:pt x="17" y="200"/>
                    <a:pt x="26" y="206"/>
                    <a:pt x="36" y="218"/>
                  </a:cubicBezTo>
                  <a:cubicBezTo>
                    <a:pt x="39" y="222"/>
                    <a:pt x="43" y="220"/>
                    <a:pt x="46" y="219"/>
                  </a:cubicBezTo>
                  <a:cubicBezTo>
                    <a:pt x="64" y="213"/>
                    <a:pt x="73" y="192"/>
                    <a:pt x="84" y="179"/>
                  </a:cubicBezTo>
                  <a:cubicBezTo>
                    <a:pt x="99" y="160"/>
                    <a:pt x="106" y="136"/>
                    <a:pt x="121" y="116"/>
                  </a:cubicBezTo>
                  <a:cubicBezTo>
                    <a:pt x="136" y="97"/>
                    <a:pt x="144" y="70"/>
                    <a:pt x="145" y="45"/>
                  </a:cubicBezTo>
                  <a:cubicBezTo>
                    <a:pt x="146" y="0"/>
                    <a:pt x="75" y="59"/>
                    <a:pt x="66" y="67"/>
                  </a:cubicBezTo>
                  <a:cubicBezTo>
                    <a:pt x="49" y="83"/>
                    <a:pt x="37" y="97"/>
                    <a:pt x="27" y="118"/>
                  </a:cubicBezTo>
                  <a:cubicBezTo>
                    <a:pt x="15" y="143"/>
                    <a:pt x="9" y="171"/>
                    <a:pt x="2" y="198"/>
                  </a:cubicBezTo>
                  <a:cubicBezTo>
                    <a:pt x="1" y="199"/>
                    <a:pt x="9" y="198"/>
                    <a:pt x="9" y="1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7" name="Freeform 14"/>
            <p:cNvSpPr/>
            <p:nvPr/>
          </p:nvSpPr>
          <p:spPr bwMode="auto">
            <a:xfrm>
              <a:off x="7821613" y="1416050"/>
              <a:ext cx="703263" cy="704850"/>
            </a:xfrm>
            <a:custGeom>
              <a:avLst/>
              <a:gdLst>
                <a:gd name="T0" fmla="*/ 215 w 240"/>
                <a:gd name="T1" fmla="*/ 140 h 240"/>
                <a:gd name="T2" fmla="*/ 222 w 240"/>
                <a:gd name="T3" fmla="*/ 40 h 240"/>
                <a:gd name="T4" fmla="*/ 147 w 240"/>
                <a:gd name="T5" fmla="*/ 1 h 240"/>
                <a:gd name="T6" fmla="*/ 83 w 240"/>
                <a:gd name="T7" fmla="*/ 48 h 240"/>
                <a:gd name="T8" fmla="*/ 56 w 240"/>
                <a:gd name="T9" fmla="*/ 79 h 240"/>
                <a:gd name="T10" fmla="*/ 13 w 240"/>
                <a:gd name="T11" fmla="*/ 95 h 240"/>
                <a:gd name="T12" fmla="*/ 3 w 240"/>
                <a:gd name="T13" fmla="*/ 108 h 240"/>
                <a:gd name="T14" fmla="*/ 30 w 240"/>
                <a:gd name="T15" fmla="*/ 130 h 240"/>
                <a:gd name="T16" fmla="*/ 77 w 240"/>
                <a:gd name="T17" fmla="*/ 171 h 240"/>
                <a:gd name="T18" fmla="*/ 128 w 240"/>
                <a:gd name="T19" fmla="*/ 205 h 240"/>
                <a:gd name="T20" fmla="*/ 172 w 240"/>
                <a:gd name="T21" fmla="*/ 231 h 240"/>
                <a:gd name="T22" fmla="*/ 194 w 240"/>
                <a:gd name="T23" fmla="*/ 233 h 240"/>
                <a:gd name="T24" fmla="*/ 203 w 240"/>
                <a:gd name="T25" fmla="*/ 208 h 240"/>
                <a:gd name="T26" fmla="*/ 215 w 240"/>
                <a:gd name="T27" fmla="*/ 140 h 240"/>
                <a:gd name="T28" fmla="*/ 207 w 240"/>
                <a:gd name="T29" fmla="*/ 141 h 240"/>
                <a:gd name="T30" fmla="*/ 194 w 240"/>
                <a:gd name="T31" fmla="*/ 178 h 240"/>
                <a:gd name="T32" fmla="*/ 197 w 240"/>
                <a:gd name="T33" fmla="*/ 220 h 240"/>
                <a:gd name="T34" fmla="*/ 150 w 240"/>
                <a:gd name="T35" fmla="*/ 212 h 240"/>
                <a:gd name="T36" fmla="*/ 111 w 240"/>
                <a:gd name="T37" fmla="*/ 187 h 240"/>
                <a:gd name="T38" fmla="*/ 46 w 240"/>
                <a:gd name="T39" fmla="*/ 131 h 240"/>
                <a:gd name="T40" fmla="*/ 31 w 240"/>
                <a:gd name="T41" fmla="*/ 124 h 240"/>
                <a:gd name="T42" fmla="*/ 13 w 240"/>
                <a:gd name="T43" fmla="*/ 101 h 240"/>
                <a:gd name="T44" fmla="*/ 37 w 240"/>
                <a:gd name="T45" fmla="*/ 91 h 240"/>
                <a:gd name="T46" fmla="*/ 79 w 240"/>
                <a:gd name="T47" fmla="*/ 65 h 240"/>
                <a:gd name="T48" fmla="*/ 90 w 240"/>
                <a:gd name="T49" fmla="*/ 49 h 240"/>
                <a:gd name="T50" fmla="*/ 126 w 240"/>
                <a:gd name="T51" fmla="*/ 12 h 240"/>
                <a:gd name="T52" fmla="*/ 186 w 240"/>
                <a:gd name="T53" fmla="*/ 17 h 240"/>
                <a:gd name="T54" fmla="*/ 219 w 240"/>
                <a:gd name="T55" fmla="*/ 52 h 240"/>
                <a:gd name="T56" fmla="*/ 207 w 240"/>
                <a:gd name="T57" fmla="*/ 141 h 240"/>
                <a:gd name="T58" fmla="*/ 215 w 240"/>
                <a:gd name="T59" fmla="*/ 1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40">
                  <a:moveTo>
                    <a:pt x="215" y="140"/>
                  </a:moveTo>
                  <a:cubicBezTo>
                    <a:pt x="225" y="106"/>
                    <a:pt x="240" y="74"/>
                    <a:pt x="222" y="40"/>
                  </a:cubicBezTo>
                  <a:cubicBezTo>
                    <a:pt x="208" y="15"/>
                    <a:pt x="174" y="0"/>
                    <a:pt x="147" y="1"/>
                  </a:cubicBezTo>
                  <a:cubicBezTo>
                    <a:pt x="118" y="2"/>
                    <a:pt x="98" y="27"/>
                    <a:pt x="83" y="48"/>
                  </a:cubicBezTo>
                  <a:cubicBezTo>
                    <a:pt x="76" y="58"/>
                    <a:pt x="66" y="74"/>
                    <a:pt x="56" y="79"/>
                  </a:cubicBezTo>
                  <a:cubicBezTo>
                    <a:pt x="44" y="85"/>
                    <a:pt x="23" y="86"/>
                    <a:pt x="13" y="95"/>
                  </a:cubicBezTo>
                  <a:cubicBezTo>
                    <a:pt x="8" y="99"/>
                    <a:pt x="3" y="99"/>
                    <a:pt x="3" y="108"/>
                  </a:cubicBezTo>
                  <a:cubicBezTo>
                    <a:pt x="2" y="119"/>
                    <a:pt x="23" y="127"/>
                    <a:pt x="30" y="130"/>
                  </a:cubicBezTo>
                  <a:cubicBezTo>
                    <a:pt x="50" y="139"/>
                    <a:pt x="63" y="155"/>
                    <a:pt x="77" y="171"/>
                  </a:cubicBezTo>
                  <a:cubicBezTo>
                    <a:pt x="91" y="186"/>
                    <a:pt x="111" y="194"/>
                    <a:pt x="128" y="205"/>
                  </a:cubicBezTo>
                  <a:cubicBezTo>
                    <a:pt x="142" y="215"/>
                    <a:pt x="157" y="222"/>
                    <a:pt x="172" y="231"/>
                  </a:cubicBezTo>
                  <a:cubicBezTo>
                    <a:pt x="178" y="234"/>
                    <a:pt x="188" y="237"/>
                    <a:pt x="194" y="233"/>
                  </a:cubicBezTo>
                  <a:cubicBezTo>
                    <a:pt x="203" y="227"/>
                    <a:pt x="206" y="219"/>
                    <a:pt x="203" y="208"/>
                  </a:cubicBezTo>
                  <a:cubicBezTo>
                    <a:pt x="197" y="183"/>
                    <a:pt x="206" y="162"/>
                    <a:pt x="215" y="140"/>
                  </a:cubicBezTo>
                  <a:cubicBezTo>
                    <a:pt x="216" y="138"/>
                    <a:pt x="208" y="138"/>
                    <a:pt x="207" y="141"/>
                  </a:cubicBezTo>
                  <a:cubicBezTo>
                    <a:pt x="203" y="153"/>
                    <a:pt x="197" y="165"/>
                    <a:pt x="194" y="178"/>
                  </a:cubicBezTo>
                  <a:cubicBezTo>
                    <a:pt x="191" y="192"/>
                    <a:pt x="197" y="206"/>
                    <a:pt x="197" y="220"/>
                  </a:cubicBezTo>
                  <a:cubicBezTo>
                    <a:pt x="196" y="240"/>
                    <a:pt x="155" y="215"/>
                    <a:pt x="150" y="212"/>
                  </a:cubicBezTo>
                  <a:cubicBezTo>
                    <a:pt x="137" y="205"/>
                    <a:pt x="124" y="195"/>
                    <a:pt x="111" y="187"/>
                  </a:cubicBezTo>
                  <a:cubicBezTo>
                    <a:pt x="85" y="172"/>
                    <a:pt x="71" y="145"/>
                    <a:pt x="46" y="131"/>
                  </a:cubicBezTo>
                  <a:cubicBezTo>
                    <a:pt x="41" y="128"/>
                    <a:pt x="36" y="126"/>
                    <a:pt x="31" y="124"/>
                  </a:cubicBezTo>
                  <a:cubicBezTo>
                    <a:pt x="28" y="123"/>
                    <a:pt x="0" y="105"/>
                    <a:pt x="13" y="101"/>
                  </a:cubicBezTo>
                  <a:cubicBezTo>
                    <a:pt x="21" y="98"/>
                    <a:pt x="28" y="93"/>
                    <a:pt x="37" y="91"/>
                  </a:cubicBezTo>
                  <a:cubicBezTo>
                    <a:pt x="56" y="86"/>
                    <a:pt x="66" y="78"/>
                    <a:pt x="79" y="65"/>
                  </a:cubicBezTo>
                  <a:cubicBezTo>
                    <a:pt x="83" y="60"/>
                    <a:pt x="87" y="54"/>
                    <a:pt x="90" y="49"/>
                  </a:cubicBezTo>
                  <a:cubicBezTo>
                    <a:pt x="99" y="36"/>
                    <a:pt x="111" y="18"/>
                    <a:pt x="126" y="12"/>
                  </a:cubicBezTo>
                  <a:cubicBezTo>
                    <a:pt x="149" y="3"/>
                    <a:pt x="165" y="5"/>
                    <a:pt x="186" y="17"/>
                  </a:cubicBezTo>
                  <a:cubicBezTo>
                    <a:pt x="201" y="25"/>
                    <a:pt x="212" y="37"/>
                    <a:pt x="219" y="52"/>
                  </a:cubicBezTo>
                  <a:cubicBezTo>
                    <a:pt x="232" y="81"/>
                    <a:pt x="215" y="113"/>
                    <a:pt x="207" y="141"/>
                  </a:cubicBezTo>
                  <a:cubicBezTo>
                    <a:pt x="207" y="144"/>
                    <a:pt x="214" y="143"/>
                    <a:pt x="215" y="1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8" name="Freeform 15"/>
            <p:cNvSpPr/>
            <p:nvPr/>
          </p:nvSpPr>
          <p:spPr bwMode="auto">
            <a:xfrm>
              <a:off x="7926388" y="1847850"/>
              <a:ext cx="149225" cy="149225"/>
            </a:xfrm>
            <a:custGeom>
              <a:avLst/>
              <a:gdLst>
                <a:gd name="T0" fmla="*/ 5 w 51"/>
                <a:gd name="T1" fmla="*/ 4 h 51"/>
                <a:gd name="T2" fmla="*/ 2 w 51"/>
                <a:gd name="T3" fmla="*/ 30 h 51"/>
                <a:gd name="T4" fmla="*/ 19 w 51"/>
                <a:gd name="T5" fmla="*/ 46 h 51"/>
                <a:gd name="T6" fmla="*/ 50 w 51"/>
                <a:gd name="T7" fmla="*/ 28 h 51"/>
                <a:gd name="T8" fmla="*/ 43 w 51"/>
                <a:gd name="T9" fmla="*/ 29 h 51"/>
                <a:gd name="T10" fmla="*/ 32 w 51"/>
                <a:gd name="T11" fmla="*/ 42 h 51"/>
                <a:gd name="T12" fmla="*/ 15 w 51"/>
                <a:gd name="T13" fmla="*/ 38 h 51"/>
                <a:gd name="T14" fmla="*/ 13 w 51"/>
                <a:gd name="T15" fmla="*/ 3 h 51"/>
                <a:gd name="T16" fmla="*/ 5 w 51"/>
                <a:gd name="T17"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5" y="4"/>
                  </a:moveTo>
                  <a:cubicBezTo>
                    <a:pt x="3" y="12"/>
                    <a:pt x="0" y="21"/>
                    <a:pt x="2" y="30"/>
                  </a:cubicBezTo>
                  <a:cubicBezTo>
                    <a:pt x="3" y="39"/>
                    <a:pt x="11" y="43"/>
                    <a:pt x="19" y="46"/>
                  </a:cubicBezTo>
                  <a:cubicBezTo>
                    <a:pt x="32" y="51"/>
                    <a:pt x="45" y="41"/>
                    <a:pt x="50" y="28"/>
                  </a:cubicBezTo>
                  <a:cubicBezTo>
                    <a:pt x="51" y="26"/>
                    <a:pt x="43" y="27"/>
                    <a:pt x="43" y="29"/>
                  </a:cubicBezTo>
                  <a:cubicBezTo>
                    <a:pt x="40" y="35"/>
                    <a:pt x="36" y="39"/>
                    <a:pt x="32" y="42"/>
                  </a:cubicBezTo>
                  <a:cubicBezTo>
                    <a:pt x="28" y="45"/>
                    <a:pt x="18" y="40"/>
                    <a:pt x="15" y="38"/>
                  </a:cubicBezTo>
                  <a:cubicBezTo>
                    <a:pt x="4" y="30"/>
                    <a:pt x="10" y="13"/>
                    <a:pt x="13" y="3"/>
                  </a:cubicBezTo>
                  <a:cubicBezTo>
                    <a:pt x="13" y="0"/>
                    <a:pt x="6" y="2"/>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9" name="Freeform 16"/>
            <p:cNvSpPr/>
            <p:nvPr/>
          </p:nvSpPr>
          <p:spPr bwMode="auto">
            <a:xfrm>
              <a:off x="8231188" y="1979613"/>
              <a:ext cx="155575" cy="96837"/>
            </a:xfrm>
            <a:custGeom>
              <a:avLst/>
              <a:gdLst>
                <a:gd name="T0" fmla="*/ 0 w 53"/>
                <a:gd name="T1" fmla="*/ 2 h 33"/>
                <a:gd name="T2" fmla="*/ 17 w 53"/>
                <a:gd name="T3" fmla="*/ 15 h 33"/>
                <a:gd name="T4" fmla="*/ 46 w 53"/>
                <a:gd name="T5" fmla="*/ 32 h 33"/>
                <a:gd name="T6" fmla="*/ 52 w 53"/>
                <a:gd name="T7" fmla="*/ 30 h 33"/>
                <a:gd name="T8" fmla="*/ 31 w 53"/>
                <a:gd name="T9" fmla="*/ 15 h 33"/>
                <a:gd name="T10" fmla="*/ 6 w 53"/>
                <a:gd name="T11" fmla="*/ 1 h 33"/>
                <a:gd name="T12" fmla="*/ 0 w 53"/>
                <a:gd name="T13" fmla="*/ 2 h 33"/>
              </a:gdLst>
              <a:ahLst/>
              <a:cxnLst>
                <a:cxn ang="0">
                  <a:pos x="T0" y="T1"/>
                </a:cxn>
                <a:cxn ang="0">
                  <a:pos x="T2" y="T3"/>
                </a:cxn>
                <a:cxn ang="0">
                  <a:pos x="T4" y="T5"/>
                </a:cxn>
                <a:cxn ang="0">
                  <a:pos x="T6" y="T7"/>
                </a:cxn>
                <a:cxn ang="0">
                  <a:pos x="T8" y="T9"/>
                </a:cxn>
                <a:cxn ang="0">
                  <a:pos x="T10" y="T11"/>
                </a:cxn>
                <a:cxn ang="0">
                  <a:pos x="T12" y="T13"/>
                </a:cxn>
              </a:cxnLst>
              <a:rect l="0" t="0" r="r" b="b"/>
              <a:pathLst>
                <a:path w="53" h="33">
                  <a:moveTo>
                    <a:pt x="0" y="2"/>
                  </a:moveTo>
                  <a:cubicBezTo>
                    <a:pt x="0" y="10"/>
                    <a:pt x="11" y="13"/>
                    <a:pt x="17" y="15"/>
                  </a:cubicBezTo>
                  <a:cubicBezTo>
                    <a:pt x="26" y="18"/>
                    <a:pt x="44" y="21"/>
                    <a:pt x="46" y="32"/>
                  </a:cubicBezTo>
                  <a:cubicBezTo>
                    <a:pt x="46" y="33"/>
                    <a:pt x="53" y="32"/>
                    <a:pt x="52" y="30"/>
                  </a:cubicBezTo>
                  <a:cubicBezTo>
                    <a:pt x="51" y="21"/>
                    <a:pt x="39" y="18"/>
                    <a:pt x="31" y="15"/>
                  </a:cubicBezTo>
                  <a:cubicBezTo>
                    <a:pt x="24" y="13"/>
                    <a:pt x="7" y="10"/>
                    <a:pt x="6" y="1"/>
                  </a:cubicBezTo>
                  <a:cubicBezTo>
                    <a:pt x="6"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0" name="Freeform 17"/>
            <p:cNvSpPr/>
            <p:nvPr/>
          </p:nvSpPr>
          <p:spPr bwMode="auto">
            <a:xfrm>
              <a:off x="8229601" y="1931988"/>
              <a:ext cx="163513" cy="82550"/>
            </a:xfrm>
            <a:custGeom>
              <a:avLst/>
              <a:gdLst>
                <a:gd name="T0" fmla="*/ 3 w 56"/>
                <a:gd name="T1" fmla="*/ 4 h 28"/>
                <a:gd name="T2" fmla="*/ 27 w 56"/>
                <a:gd name="T3" fmla="*/ 14 h 28"/>
                <a:gd name="T4" fmla="*/ 48 w 56"/>
                <a:gd name="T5" fmla="*/ 26 h 28"/>
                <a:gd name="T6" fmla="*/ 54 w 56"/>
                <a:gd name="T7" fmla="*/ 24 h 28"/>
                <a:gd name="T8" fmla="*/ 32 w 56"/>
                <a:gd name="T9" fmla="*/ 11 h 28"/>
                <a:gd name="T10" fmla="*/ 7 w 56"/>
                <a:gd name="T11" fmla="*/ 1 h 28"/>
                <a:gd name="T12" fmla="*/ 3 w 56"/>
                <a:gd name="T13" fmla="*/ 4 h 28"/>
              </a:gdLst>
              <a:ahLst/>
              <a:cxnLst>
                <a:cxn ang="0">
                  <a:pos x="T0" y="T1"/>
                </a:cxn>
                <a:cxn ang="0">
                  <a:pos x="T2" y="T3"/>
                </a:cxn>
                <a:cxn ang="0">
                  <a:pos x="T4" y="T5"/>
                </a:cxn>
                <a:cxn ang="0">
                  <a:pos x="T6" y="T7"/>
                </a:cxn>
                <a:cxn ang="0">
                  <a:pos x="T8" y="T9"/>
                </a:cxn>
                <a:cxn ang="0">
                  <a:pos x="T10" y="T11"/>
                </a:cxn>
                <a:cxn ang="0">
                  <a:pos x="T12" y="T13"/>
                </a:cxn>
              </a:cxnLst>
              <a:rect l="0" t="0" r="r" b="b"/>
              <a:pathLst>
                <a:path w="56" h="28">
                  <a:moveTo>
                    <a:pt x="3" y="4"/>
                  </a:moveTo>
                  <a:cubicBezTo>
                    <a:pt x="11" y="5"/>
                    <a:pt x="20" y="11"/>
                    <a:pt x="27" y="14"/>
                  </a:cubicBezTo>
                  <a:cubicBezTo>
                    <a:pt x="35" y="17"/>
                    <a:pt x="41" y="21"/>
                    <a:pt x="48" y="26"/>
                  </a:cubicBezTo>
                  <a:cubicBezTo>
                    <a:pt x="50" y="28"/>
                    <a:pt x="56" y="25"/>
                    <a:pt x="54" y="24"/>
                  </a:cubicBezTo>
                  <a:cubicBezTo>
                    <a:pt x="47" y="19"/>
                    <a:pt x="41" y="15"/>
                    <a:pt x="32" y="11"/>
                  </a:cubicBezTo>
                  <a:cubicBezTo>
                    <a:pt x="25" y="7"/>
                    <a:pt x="16" y="2"/>
                    <a:pt x="7" y="1"/>
                  </a:cubicBezTo>
                  <a:cubicBezTo>
                    <a:pt x="6" y="0"/>
                    <a:pt x="0" y="3"/>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1" name="Freeform 18"/>
            <p:cNvSpPr/>
            <p:nvPr/>
          </p:nvSpPr>
          <p:spPr bwMode="auto">
            <a:xfrm>
              <a:off x="8243888" y="1876425"/>
              <a:ext cx="149225" cy="68262"/>
            </a:xfrm>
            <a:custGeom>
              <a:avLst/>
              <a:gdLst>
                <a:gd name="T0" fmla="*/ 3 w 51"/>
                <a:gd name="T1" fmla="*/ 4 h 23"/>
                <a:gd name="T2" fmla="*/ 21 w 51"/>
                <a:gd name="T3" fmla="*/ 8 h 23"/>
                <a:gd name="T4" fmla="*/ 43 w 51"/>
                <a:gd name="T5" fmla="*/ 21 h 23"/>
                <a:gd name="T6" fmla="*/ 49 w 51"/>
                <a:gd name="T7" fmla="*/ 19 h 23"/>
                <a:gd name="T8" fmla="*/ 33 w 51"/>
                <a:gd name="T9" fmla="*/ 7 h 23"/>
                <a:gd name="T10" fmla="*/ 8 w 51"/>
                <a:gd name="T11" fmla="*/ 1 h 23"/>
                <a:gd name="T12" fmla="*/ 3 w 51"/>
                <a:gd name="T13" fmla="*/ 4 h 23"/>
              </a:gdLst>
              <a:ahLst/>
              <a:cxnLst>
                <a:cxn ang="0">
                  <a:pos x="T0" y="T1"/>
                </a:cxn>
                <a:cxn ang="0">
                  <a:pos x="T2" y="T3"/>
                </a:cxn>
                <a:cxn ang="0">
                  <a:pos x="T4" y="T5"/>
                </a:cxn>
                <a:cxn ang="0">
                  <a:pos x="T6" y="T7"/>
                </a:cxn>
                <a:cxn ang="0">
                  <a:pos x="T8" y="T9"/>
                </a:cxn>
                <a:cxn ang="0">
                  <a:pos x="T10" y="T11"/>
                </a:cxn>
                <a:cxn ang="0">
                  <a:pos x="T12" y="T13"/>
                </a:cxn>
              </a:cxnLst>
              <a:rect l="0" t="0" r="r" b="b"/>
              <a:pathLst>
                <a:path w="51" h="23">
                  <a:moveTo>
                    <a:pt x="3" y="4"/>
                  </a:moveTo>
                  <a:cubicBezTo>
                    <a:pt x="9" y="6"/>
                    <a:pt x="15" y="7"/>
                    <a:pt x="21" y="8"/>
                  </a:cubicBezTo>
                  <a:cubicBezTo>
                    <a:pt x="30" y="10"/>
                    <a:pt x="37" y="15"/>
                    <a:pt x="43" y="21"/>
                  </a:cubicBezTo>
                  <a:cubicBezTo>
                    <a:pt x="45" y="23"/>
                    <a:pt x="51" y="20"/>
                    <a:pt x="49" y="19"/>
                  </a:cubicBezTo>
                  <a:cubicBezTo>
                    <a:pt x="44" y="14"/>
                    <a:pt x="39" y="10"/>
                    <a:pt x="33" y="7"/>
                  </a:cubicBezTo>
                  <a:cubicBezTo>
                    <a:pt x="25" y="4"/>
                    <a:pt x="16" y="4"/>
                    <a:pt x="8" y="1"/>
                  </a:cubicBezTo>
                  <a:cubicBezTo>
                    <a:pt x="6" y="0"/>
                    <a:pt x="0" y="3"/>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2" name="Freeform 19"/>
            <p:cNvSpPr/>
            <p:nvPr/>
          </p:nvSpPr>
          <p:spPr bwMode="auto">
            <a:xfrm>
              <a:off x="8278813" y="1814513"/>
              <a:ext cx="141288" cy="61912"/>
            </a:xfrm>
            <a:custGeom>
              <a:avLst/>
              <a:gdLst>
                <a:gd name="T0" fmla="*/ 5 w 48"/>
                <a:gd name="T1" fmla="*/ 6 h 21"/>
                <a:gd name="T2" fmla="*/ 29 w 48"/>
                <a:gd name="T3" fmla="*/ 11 h 21"/>
                <a:gd name="T4" fmla="*/ 40 w 48"/>
                <a:gd name="T5" fmla="*/ 20 h 21"/>
                <a:gd name="T6" fmla="*/ 44 w 48"/>
                <a:gd name="T7" fmla="*/ 16 h 21"/>
                <a:gd name="T8" fmla="*/ 30 w 48"/>
                <a:gd name="T9" fmla="*/ 4 h 21"/>
                <a:gd name="T10" fmla="*/ 5 w 48"/>
                <a:gd name="T11" fmla="*/ 1 h 21"/>
                <a:gd name="T12" fmla="*/ 5 w 48"/>
                <a:gd name="T13" fmla="*/ 6 h 21"/>
              </a:gdLst>
              <a:ahLst/>
              <a:cxnLst>
                <a:cxn ang="0">
                  <a:pos x="T0" y="T1"/>
                </a:cxn>
                <a:cxn ang="0">
                  <a:pos x="T2" y="T3"/>
                </a:cxn>
                <a:cxn ang="0">
                  <a:pos x="T4" y="T5"/>
                </a:cxn>
                <a:cxn ang="0">
                  <a:pos x="T6" y="T7"/>
                </a:cxn>
                <a:cxn ang="0">
                  <a:pos x="T8" y="T9"/>
                </a:cxn>
                <a:cxn ang="0">
                  <a:pos x="T10" y="T11"/>
                </a:cxn>
                <a:cxn ang="0">
                  <a:pos x="T12" y="T13"/>
                </a:cxn>
              </a:cxnLst>
              <a:rect l="0" t="0" r="r" b="b"/>
              <a:pathLst>
                <a:path w="48" h="21">
                  <a:moveTo>
                    <a:pt x="5" y="6"/>
                  </a:moveTo>
                  <a:cubicBezTo>
                    <a:pt x="13" y="6"/>
                    <a:pt x="23" y="5"/>
                    <a:pt x="29" y="11"/>
                  </a:cubicBezTo>
                  <a:cubicBezTo>
                    <a:pt x="33" y="15"/>
                    <a:pt x="34" y="19"/>
                    <a:pt x="40" y="20"/>
                  </a:cubicBezTo>
                  <a:cubicBezTo>
                    <a:pt x="43" y="21"/>
                    <a:pt x="48" y="17"/>
                    <a:pt x="44" y="16"/>
                  </a:cubicBezTo>
                  <a:cubicBezTo>
                    <a:pt x="38" y="14"/>
                    <a:pt x="35" y="7"/>
                    <a:pt x="30" y="4"/>
                  </a:cubicBezTo>
                  <a:cubicBezTo>
                    <a:pt x="22" y="0"/>
                    <a:pt x="14" y="1"/>
                    <a:pt x="5" y="1"/>
                  </a:cubicBezTo>
                  <a:cubicBezTo>
                    <a:pt x="1" y="1"/>
                    <a:pt x="0" y="7"/>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3" name="Freeform 20"/>
            <p:cNvSpPr/>
            <p:nvPr/>
          </p:nvSpPr>
          <p:spPr bwMode="auto">
            <a:xfrm>
              <a:off x="8296276" y="1771650"/>
              <a:ext cx="161925" cy="46037"/>
            </a:xfrm>
            <a:custGeom>
              <a:avLst/>
              <a:gdLst>
                <a:gd name="T0" fmla="*/ 3 w 55"/>
                <a:gd name="T1" fmla="*/ 2 h 16"/>
                <a:gd name="T2" fmla="*/ 48 w 55"/>
                <a:gd name="T3" fmla="*/ 15 h 16"/>
                <a:gd name="T4" fmla="*/ 54 w 55"/>
                <a:gd name="T5" fmla="*/ 13 h 16"/>
                <a:gd name="T6" fmla="*/ 7 w 55"/>
                <a:gd name="T7" fmla="*/ 0 h 16"/>
                <a:gd name="T8" fmla="*/ 3 w 55"/>
                <a:gd name="T9" fmla="*/ 2 h 16"/>
              </a:gdLst>
              <a:ahLst/>
              <a:cxnLst>
                <a:cxn ang="0">
                  <a:pos x="T0" y="T1"/>
                </a:cxn>
                <a:cxn ang="0">
                  <a:pos x="T2" y="T3"/>
                </a:cxn>
                <a:cxn ang="0">
                  <a:pos x="T4" y="T5"/>
                </a:cxn>
                <a:cxn ang="0">
                  <a:pos x="T6" y="T7"/>
                </a:cxn>
                <a:cxn ang="0">
                  <a:pos x="T8" y="T9"/>
                </a:cxn>
              </a:cxnLst>
              <a:rect l="0" t="0" r="r" b="b"/>
              <a:pathLst>
                <a:path w="55" h="16">
                  <a:moveTo>
                    <a:pt x="3" y="2"/>
                  </a:moveTo>
                  <a:cubicBezTo>
                    <a:pt x="20" y="2"/>
                    <a:pt x="34" y="8"/>
                    <a:pt x="48" y="15"/>
                  </a:cubicBezTo>
                  <a:cubicBezTo>
                    <a:pt x="50" y="16"/>
                    <a:pt x="55" y="13"/>
                    <a:pt x="54" y="13"/>
                  </a:cubicBezTo>
                  <a:cubicBezTo>
                    <a:pt x="39" y="5"/>
                    <a:pt x="25" y="0"/>
                    <a:pt x="7" y="0"/>
                  </a:cubicBezTo>
                  <a:cubicBezTo>
                    <a:pt x="6" y="0"/>
                    <a:pt x="0"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4" name="Freeform 21"/>
            <p:cNvSpPr/>
            <p:nvPr/>
          </p:nvSpPr>
          <p:spPr bwMode="auto">
            <a:xfrm>
              <a:off x="8320088" y="1724025"/>
              <a:ext cx="125413" cy="52387"/>
            </a:xfrm>
            <a:custGeom>
              <a:avLst/>
              <a:gdLst>
                <a:gd name="T0" fmla="*/ 3 w 43"/>
                <a:gd name="T1" fmla="*/ 3 h 18"/>
                <a:gd name="T2" fmla="*/ 22 w 43"/>
                <a:gd name="T3" fmla="*/ 8 h 18"/>
                <a:gd name="T4" fmla="*/ 36 w 43"/>
                <a:gd name="T5" fmla="*/ 17 h 18"/>
                <a:gd name="T6" fmla="*/ 43 w 43"/>
                <a:gd name="T7" fmla="*/ 15 h 18"/>
                <a:gd name="T8" fmla="*/ 26 w 43"/>
                <a:gd name="T9" fmla="*/ 5 h 18"/>
                <a:gd name="T10" fmla="*/ 7 w 43"/>
                <a:gd name="T11" fmla="*/ 0 h 18"/>
                <a:gd name="T12" fmla="*/ 3 w 43"/>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43" h="18">
                  <a:moveTo>
                    <a:pt x="3" y="3"/>
                  </a:moveTo>
                  <a:cubicBezTo>
                    <a:pt x="10" y="3"/>
                    <a:pt x="16" y="5"/>
                    <a:pt x="22" y="8"/>
                  </a:cubicBezTo>
                  <a:cubicBezTo>
                    <a:pt x="26" y="11"/>
                    <a:pt x="32" y="13"/>
                    <a:pt x="36" y="17"/>
                  </a:cubicBezTo>
                  <a:cubicBezTo>
                    <a:pt x="38" y="18"/>
                    <a:pt x="43" y="15"/>
                    <a:pt x="43" y="15"/>
                  </a:cubicBezTo>
                  <a:cubicBezTo>
                    <a:pt x="38" y="11"/>
                    <a:pt x="31" y="8"/>
                    <a:pt x="26" y="5"/>
                  </a:cubicBezTo>
                  <a:cubicBezTo>
                    <a:pt x="20" y="2"/>
                    <a:pt x="14" y="0"/>
                    <a:pt x="7" y="0"/>
                  </a:cubicBezTo>
                  <a:cubicBezTo>
                    <a:pt x="6" y="0"/>
                    <a:pt x="0"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5" name="Freeform 22"/>
            <p:cNvSpPr/>
            <p:nvPr/>
          </p:nvSpPr>
          <p:spPr bwMode="auto">
            <a:xfrm>
              <a:off x="8331201" y="1692275"/>
              <a:ext cx="109538" cy="58737"/>
            </a:xfrm>
            <a:custGeom>
              <a:avLst/>
              <a:gdLst>
                <a:gd name="T0" fmla="*/ 5 w 37"/>
                <a:gd name="T1" fmla="*/ 5 h 20"/>
                <a:gd name="T2" fmla="*/ 29 w 37"/>
                <a:gd name="T3" fmla="*/ 18 h 20"/>
                <a:gd name="T4" fmla="*/ 35 w 37"/>
                <a:gd name="T5" fmla="*/ 15 h 20"/>
                <a:gd name="T6" fmla="*/ 21 w 37"/>
                <a:gd name="T7" fmla="*/ 4 h 20"/>
                <a:gd name="T8" fmla="*/ 7 w 37"/>
                <a:gd name="T9" fmla="*/ 1 h 20"/>
                <a:gd name="T10" fmla="*/ 5 w 37"/>
                <a:gd name="T11" fmla="*/ 5 h 20"/>
              </a:gdLst>
              <a:ahLst/>
              <a:cxnLst>
                <a:cxn ang="0">
                  <a:pos x="T0" y="T1"/>
                </a:cxn>
                <a:cxn ang="0">
                  <a:pos x="T2" y="T3"/>
                </a:cxn>
                <a:cxn ang="0">
                  <a:pos x="T4" y="T5"/>
                </a:cxn>
                <a:cxn ang="0">
                  <a:pos x="T6" y="T7"/>
                </a:cxn>
                <a:cxn ang="0">
                  <a:pos x="T8" y="T9"/>
                </a:cxn>
                <a:cxn ang="0">
                  <a:pos x="T10" y="T11"/>
                </a:cxn>
              </a:cxnLst>
              <a:rect l="0" t="0" r="r" b="b"/>
              <a:pathLst>
                <a:path w="37" h="20">
                  <a:moveTo>
                    <a:pt x="5" y="5"/>
                  </a:moveTo>
                  <a:cubicBezTo>
                    <a:pt x="15" y="5"/>
                    <a:pt x="22" y="11"/>
                    <a:pt x="29" y="18"/>
                  </a:cubicBezTo>
                  <a:cubicBezTo>
                    <a:pt x="30" y="20"/>
                    <a:pt x="37" y="17"/>
                    <a:pt x="35" y="15"/>
                  </a:cubicBezTo>
                  <a:cubicBezTo>
                    <a:pt x="31" y="11"/>
                    <a:pt x="26" y="6"/>
                    <a:pt x="21" y="4"/>
                  </a:cubicBezTo>
                  <a:cubicBezTo>
                    <a:pt x="17" y="3"/>
                    <a:pt x="12" y="1"/>
                    <a:pt x="7" y="1"/>
                  </a:cubicBezTo>
                  <a:cubicBezTo>
                    <a:pt x="5" y="0"/>
                    <a:pt x="0" y="4"/>
                    <a:pt x="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6" name="Freeform 23"/>
            <p:cNvSpPr/>
            <p:nvPr/>
          </p:nvSpPr>
          <p:spPr bwMode="auto">
            <a:xfrm>
              <a:off x="8355013" y="1647825"/>
              <a:ext cx="103188" cy="65087"/>
            </a:xfrm>
            <a:custGeom>
              <a:avLst/>
              <a:gdLst>
                <a:gd name="T0" fmla="*/ 0 w 35"/>
                <a:gd name="T1" fmla="*/ 4 h 22"/>
                <a:gd name="T2" fmla="*/ 11 w 35"/>
                <a:gd name="T3" fmla="*/ 12 h 22"/>
                <a:gd name="T4" fmla="*/ 27 w 35"/>
                <a:gd name="T5" fmla="*/ 21 h 22"/>
                <a:gd name="T6" fmla="*/ 31 w 35"/>
                <a:gd name="T7" fmla="*/ 17 h 22"/>
                <a:gd name="T8" fmla="*/ 19 w 35"/>
                <a:gd name="T9" fmla="*/ 9 h 22"/>
                <a:gd name="T10" fmla="*/ 6 w 35"/>
                <a:gd name="T11" fmla="*/ 3 h 22"/>
                <a:gd name="T12" fmla="*/ 0 w 35"/>
                <a:gd name="T13" fmla="*/ 4 h 22"/>
              </a:gdLst>
              <a:ahLst/>
              <a:cxnLst>
                <a:cxn ang="0">
                  <a:pos x="T0" y="T1"/>
                </a:cxn>
                <a:cxn ang="0">
                  <a:pos x="T2" y="T3"/>
                </a:cxn>
                <a:cxn ang="0">
                  <a:pos x="T4" y="T5"/>
                </a:cxn>
                <a:cxn ang="0">
                  <a:pos x="T6" y="T7"/>
                </a:cxn>
                <a:cxn ang="0">
                  <a:pos x="T8" y="T9"/>
                </a:cxn>
                <a:cxn ang="0">
                  <a:pos x="T10" y="T11"/>
                </a:cxn>
                <a:cxn ang="0">
                  <a:pos x="T12" y="T13"/>
                </a:cxn>
              </a:cxnLst>
              <a:rect l="0" t="0" r="r" b="b"/>
              <a:pathLst>
                <a:path w="35" h="22">
                  <a:moveTo>
                    <a:pt x="0" y="4"/>
                  </a:moveTo>
                  <a:cubicBezTo>
                    <a:pt x="1" y="9"/>
                    <a:pt x="7" y="10"/>
                    <a:pt x="11" y="12"/>
                  </a:cubicBezTo>
                  <a:cubicBezTo>
                    <a:pt x="16" y="14"/>
                    <a:pt x="21" y="19"/>
                    <a:pt x="27" y="21"/>
                  </a:cubicBezTo>
                  <a:cubicBezTo>
                    <a:pt x="29" y="22"/>
                    <a:pt x="35" y="18"/>
                    <a:pt x="31" y="17"/>
                  </a:cubicBezTo>
                  <a:cubicBezTo>
                    <a:pt x="26" y="15"/>
                    <a:pt x="22" y="12"/>
                    <a:pt x="19" y="9"/>
                  </a:cubicBezTo>
                  <a:cubicBezTo>
                    <a:pt x="15" y="7"/>
                    <a:pt x="7" y="7"/>
                    <a:pt x="6" y="3"/>
                  </a:cubicBezTo>
                  <a:cubicBezTo>
                    <a:pt x="6"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7" name="Freeform 24"/>
            <p:cNvSpPr/>
            <p:nvPr/>
          </p:nvSpPr>
          <p:spPr bwMode="auto">
            <a:xfrm>
              <a:off x="8348663" y="1636713"/>
              <a:ext cx="74613" cy="28575"/>
            </a:xfrm>
            <a:custGeom>
              <a:avLst/>
              <a:gdLst>
                <a:gd name="T0" fmla="*/ 3 w 25"/>
                <a:gd name="T1" fmla="*/ 4 h 10"/>
                <a:gd name="T2" fmla="*/ 7 w 25"/>
                <a:gd name="T3" fmla="*/ 5 h 10"/>
                <a:gd name="T4" fmla="*/ 10 w 25"/>
                <a:gd name="T5" fmla="*/ 7 h 10"/>
                <a:gd name="T6" fmla="*/ 14 w 25"/>
                <a:gd name="T7" fmla="*/ 8 h 10"/>
                <a:gd name="T8" fmla="*/ 18 w 25"/>
                <a:gd name="T9" fmla="*/ 9 h 10"/>
                <a:gd name="T10" fmla="*/ 21 w 25"/>
                <a:gd name="T11" fmla="*/ 6 h 10"/>
                <a:gd name="T12" fmla="*/ 18 w 25"/>
                <a:gd name="T13" fmla="*/ 4 h 10"/>
                <a:gd name="T14" fmla="*/ 14 w 25"/>
                <a:gd name="T15" fmla="*/ 3 h 10"/>
                <a:gd name="T16" fmla="*/ 16 w 25"/>
                <a:gd name="T17" fmla="*/ 4 h 10"/>
                <a:gd name="T18" fmla="*/ 5 w 25"/>
                <a:gd name="T19" fmla="*/ 0 h 10"/>
                <a:gd name="T20" fmla="*/ 1 w 25"/>
                <a:gd name="T21" fmla="*/ 2 h 10"/>
                <a:gd name="T22" fmla="*/ 3 w 25"/>
                <a:gd name="T2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10">
                  <a:moveTo>
                    <a:pt x="3" y="4"/>
                  </a:moveTo>
                  <a:cubicBezTo>
                    <a:pt x="4" y="4"/>
                    <a:pt x="5" y="4"/>
                    <a:pt x="7" y="5"/>
                  </a:cubicBezTo>
                  <a:cubicBezTo>
                    <a:pt x="8" y="5"/>
                    <a:pt x="9" y="6"/>
                    <a:pt x="10" y="7"/>
                  </a:cubicBezTo>
                  <a:cubicBezTo>
                    <a:pt x="11" y="7"/>
                    <a:pt x="13" y="7"/>
                    <a:pt x="14" y="8"/>
                  </a:cubicBezTo>
                  <a:cubicBezTo>
                    <a:pt x="15" y="9"/>
                    <a:pt x="16" y="9"/>
                    <a:pt x="18" y="9"/>
                  </a:cubicBezTo>
                  <a:cubicBezTo>
                    <a:pt x="21" y="10"/>
                    <a:pt x="25" y="6"/>
                    <a:pt x="21" y="6"/>
                  </a:cubicBezTo>
                  <a:cubicBezTo>
                    <a:pt x="20" y="5"/>
                    <a:pt x="18" y="4"/>
                    <a:pt x="18" y="4"/>
                  </a:cubicBezTo>
                  <a:cubicBezTo>
                    <a:pt x="17" y="3"/>
                    <a:pt x="15" y="3"/>
                    <a:pt x="14" y="3"/>
                  </a:cubicBezTo>
                  <a:cubicBezTo>
                    <a:pt x="15" y="3"/>
                    <a:pt x="15" y="3"/>
                    <a:pt x="16" y="4"/>
                  </a:cubicBezTo>
                  <a:cubicBezTo>
                    <a:pt x="13" y="1"/>
                    <a:pt x="9" y="0"/>
                    <a:pt x="5" y="0"/>
                  </a:cubicBezTo>
                  <a:cubicBezTo>
                    <a:pt x="4" y="0"/>
                    <a:pt x="2" y="1"/>
                    <a:pt x="1" y="2"/>
                  </a:cubicBezTo>
                  <a:cubicBezTo>
                    <a:pt x="0" y="4"/>
                    <a:pt x="2"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8" name="Freeform 25"/>
            <p:cNvSpPr/>
            <p:nvPr/>
          </p:nvSpPr>
          <p:spPr bwMode="auto">
            <a:xfrm>
              <a:off x="8351838" y="1603375"/>
              <a:ext cx="76200" cy="26987"/>
            </a:xfrm>
            <a:custGeom>
              <a:avLst/>
              <a:gdLst>
                <a:gd name="T0" fmla="*/ 3 w 26"/>
                <a:gd name="T1" fmla="*/ 4 h 9"/>
                <a:gd name="T2" fmla="*/ 21 w 26"/>
                <a:gd name="T3" fmla="*/ 9 h 9"/>
                <a:gd name="T4" fmla="*/ 25 w 26"/>
                <a:gd name="T5" fmla="*/ 7 h 9"/>
                <a:gd name="T6" fmla="*/ 23 w 26"/>
                <a:gd name="T7" fmla="*/ 5 h 9"/>
                <a:gd name="T8" fmla="*/ 5 w 26"/>
                <a:gd name="T9" fmla="*/ 0 h 9"/>
                <a:gd name="T10" fmla="*/ 1 w 26"/>
                <a:gd name="T11" fmla="*/ 2 h 9"/>
                <a:gd name="T12" fmla="*/ 3 w 26"/>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26" h="9">
                  <a:moveTo>
                    <a:pt x="3" y="4"/>
                  </a:moveTo>
                  <a:cubicBezTo>
                    <a:pt x="9" y="5"/>
                    <a:pt x="15" y="9"/>
                    <a:pt x="21" y="9"/>
                  </a:cubicBezTo>
                  <a:cubicBezTo>
                    <a:pt x="23" y="9"/>
                    <a:pt x="24" y="9"/>
                    <a:pt x="25" y="7"/>
                  </a:cubicBezTo>
                  <a:cubicBezTo>
                    <a:pt x="26" y="6"/>
                    <a:pt x="25" y="5"/>
                    <a:pt x="23" y="5"/>
                  </a:cubicBezTo>
                  <a:cubicBezTo>
                    <a:pt x="17" y="4"/>
                    <a:pt x="12" y="0"/>
                    <a:pt x="5" y="0"/>
                  </a:cubicBezTo>
                  <a:cubicBezTo>
                    <a:pt x="4" y="0"/>
                    <a:pt x="2" y="0"/>
                    <a:pt x="1" y="2"/>
                  </a:cubicBezTo>
                  <a:cubicBezTo>
                    <a:pt x="0" y="3"/>
                    <a:pt x="2"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9" name="Freeform 26"/>
            <p:cNvSpPr/>
            <p:nvPr/>
          </p:nvSpPr>
          <p:spPr bwMode="auto">
            <a:xfrm>
              <a:off x="8345488" y="1568450"/>
              <a:ext cx="65088" cy="9525"/>
            </a:xfrm>
            <a:custGeom>
              <a:avLst/>
              <a:gdLst>
                <a:gd name="T0" fmla="*/ 2 w 22"/>
                <a:gd name="T1" fmla="*/ 3 h 3"/>
                <a:gd name="T2" fmla="*/ 16 w 22"/>
                <a:gd name="T3" fmla="*/ 3 h 3"/>
                <a:gd name="T4" fmla="*/ 21 w 22"/>
                <a:gd name="T5" fmla="*/ 1 h 3"/>
                <a:gd name="T6" fmla="*/ 19 w 22"/>
                <a:gd name="T7" fmla="*/ 0 h 3"/>
                <a:gd name="T8" fmla="*/ 5 w 22"/>
                <a:gd name="T9" fmla="*/ 0 h 3"/>
                <a:gd name="T10" fmla="*/ 1 w 22"/>
                <a:gd name="T11" fmla="*/ 1 h 3"/>
                <a:gd name="T12" fmla="*/ 2 w 2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2" h="3">
                  <a:moveTo>
                    <a:pt x="2" y="3"/>
                  </a:moveTo>
                  <a:cubicBezTo>
                    <a:pt x="7" y="3"/>
                    <a:pt x="12" y="3"/>
                    <a:pt x="16" y="3"/>
                  </a:cubicBezTo>
                  <a:cubicBezTo>
                    <a:pt x="18" y="3"/>
                    <a:pt x="20" y="2"/>
                    <a:pt x="21" y="1"/>
                  </a:cubicBezTo>
                  <a:cubicBezTo>
                    <a:pt x="22" y="0"/>
                    <a:pt x="20" y="0"/>
                    <a:pt x="19" y="0"/>
                  </a:cubicBezTo>
                  <a:cubicBezTo>
                    <a:pt x="14" y="0"/>
                    <a:pt x="10" y="0"/>
                    <a:pt x="5" y="0"/>
                  </a:cubicBezTo>
                  <a:cubicBezTo>
                    <a:pt x="4" y="0"/>
                    <a:pt x="2" y="0"/>
                    <a:pt x="1" y="1"/>
                  </a:cubicBezTo>
                  <a:cubicBezTo>
                    <a:pt x="0" y="2"/>
                    <a:pt x="2"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0" name="Freeform 27"/>
            <p:cNvSpPr/>
            <p:nvPr/>
          </p:nvSpPr>
          <p:spPr bwMode="auto">
            <a:xfrm>
              <a:off x="8351838" y="1524000"/>
              <a:ext cx="17463" cy="23812"/>
            </a:xfrm>
            <a:custGeom>
              <a:avLst/>
              <a:gdLst>
                <a:gd name="T0" fmla="*/ 6 w 6"/>
                <a:gd name="T1" fmla="*/ 4 h 8"/>
                <a:gd name="T2" fmla="*/ 6 w 6"/>
                <a:gd name="T3" fmla="*/ 3 h 8"/>
                <a:gd name="T4" fmla="*/ 0 w 6"/>
                <a:gd name="T5" fmla="*/ 4 h 8"/>
                <a:gd name="T6" fmla="*/ 0 w 6"/>
                <a:gd name="T7" fmla="*/ 5 h 8"/>
                <a:gd name="T8" fmla="*/ 6 w 6"/>
                <a:gd name="T9" fmla="*/ 4 h 8"/>
              </a:gdLst>
              <a:ahLst/>
              <a:cxnLst>
                <a:cxn ang="0">
                  <a:pos x="T0" y="T1"/>
                </a:cxn>
                <a:cxn ang="0">
                  <a:pos x="T2" y="T3"/>
                </a:cxn>
                <a:cxn ang="0">
                  <a:pos x="T4" y="T5"/>
                </a:cxn>
                <a:cxn ang="0">
                  <a:pos x="T6" y="T7"/>
                </a:cxn>
                <a:cxn ang="0">
                  <a:pos x="T8" y="T9"/>
                </a:cxn>
              </a:cxnLst>
              <a:rect l="0" t="0" r="r" b="b"/>
              <a:pathLst>
                <a:path w="6" h="8">
                  <a:moveTo>
                    <a:pt x="6" y="4"/>
                  </a:moveTo>
                  <a:cubicBezTo>
                    <a:pt x="6" y="4"/>
                    <a:pt x="6" y="3"/>
                    <a:pt x="6" y="3"/>
                  </a:cubicBezTo>
                  <a:cubicBezTo>
                    <a:pt x="6" y="0"/>
                    <a:pt x="0" y="1"/>
                    <a:pt x="0" y="4"/>
                  </a:cubicBezTo>
                  <a:cubicBezTo>
                    <a:pt x="0" y="4"/>
                    <a:pt x="0" y="5"/>
                    <a:pt x="0" y="5"/>
                  </a:cubicBezTo>
                  <a:cubicBezTo>
                    <a:pt x="0" y="8"/>
                    <a:pt x="6" y="7"/>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1" name="Freeform 28"/>
            <p:cNvSpPr/>
            <p:nvPr/>
          </p:nvSpPr>
          <p:spPr bwMode="auto">
            <a:xfrm>
              <a:off x="8331201" y="1498600"/>
              <a:ext cx="30163" cy="17462"/>
            </a:xfrm>
            <a:custGeom>
              <a:avLst/>
              <a:gdLst>
                <a:gd name="T0" fmla="*/ 9 w 10"/>
                <a:gd name="T1" fmla="*/ 2 h 6"/>
                <a:gd name="T2" fmla="*/ 5 w 10"/>
                <a:gd name="T3" fmla="*/ 0 h 6"/>
                <a:gd name="T4" fmla="*/ 0 w 10"/>
                <a:gd name="T5" fmla="*/ 2 h 6"/>
                <a:gd name="T6" fmla="*/ 2 w 10"/>
                <a:gd name="T7" fmla="*/ 4 h 6"/>
                <a:gd name="T8" fmla="*/ 3 w 10"/>
                <a:gd name="T9" fmla="*/ 5 h 6"/>
                <a:gd name="T10" fmla="*/ 7 w 10"/>
                <a:gd name="T11" fmla="*/ 5 h 6"/>
                <a:gd name="T12" fmla="*/ 9 w 10"/>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10" h="6">
                  <a:moveTo>
                    <a:pt x="9" y="2"/>
                  </a:moveTo>
                  <a:cubicBezTo>
                    <a:pt x="8" y="1"/>
                    <a:pt x="6" y="0"/>
                    <a:pt x="5" y="0"/>
                  </a:cubicBezTo>
                  <a:cubicBezTo>
                    <a:pt x="3" y="0"/>
                    <a:pt x="1" y="1"/>
                    <a:pt x="0" y="2"/>
                  </a:cubicBezTo>
                  <a:cubicBezTo>
                    <a:pt x="0" y="3"/>
                    <a:pt x="1" y="4"/>
                    <a:pt x="2" y="4"/>
                  </a:cubicBezTo>
                  <a:cubicBezTo>
                    <a:pt x="3" y="4"/>
                    <a:pt x="3" y="5"/>
                    <a:pt x="3" y="5"/>
                  </a:cubicBezTo>
                  <a:cubicBezTo>
                    <a:pt x="4" y="6"/>
                    <a:pt x="6" y="6"/>
                    <a:pt x="7" y="5"/>
                  </a:cubicBezTo>
                  <a:cubicBezTo>
                    <a:pt x="8" y="5"/>
                    <a:pt x="10" y="3"/>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2" name="Freeform 29"/>
            <p:cNvSpPr/>
            <p:nvPr/>
          </p:nvSpPr>
          <p:spPr bwMode="auto">
            <a:xfrm>
              <a:off x="8437563" y="1360488"/>
              <a:ext cx="90488" cy="52387"/>
            </a:xfrm>
            <a:custGeom>
              <a:avLst/>
              <a:gdLst>
                <a:gd name="T0" fmla="*/ 4 w 31"/>
                <a:gd name="T1" fmla="*/ 5 h 18"/>
                <a:gd name="T2" fmla="*/ 23 w 31"/>
                <a:gd name="T3" fmla="*/ 16 h 18"/>
                <a:gd name="T4" fmla="*/ 29 w 31"/>
                <a:gd name="T5" fmla="*/ 13 h 18"/>
                <a:gd name="T6" fmla="*/ 8 w 31"/>
                <a:gd name="T7" fmla="*/ 1 h 18"/>
                <a:gd name="T8" fmla="*/ 4 w 31"/>
                <a:gd name="T9" fmla="*/ 5 h 18"/>
              </a:gdLst>
              <a:ahLst/>
              <a:cxnLst>
                <a:cxn ang="0">
                  <a:pos x="T0" y="T1"/>
                </a:cxn>
                <a:cxn ang="0">
                  <a:pos x="T2" y="T3"/>
                </a:cxn>
                <a:cxn ang="0">
                  <a:pos x="T4" y="T5"/>
                </a:cxn>
                <a:cxn ang="0">
                  <a:pos x="T6" y="T7"/>
                </a:cxn>
                <a:cxn ang="0">
                  <a:pos x="T8" y="T9"/>
                </a:cxn>
              </a:cxnLst>
              <a:rect l="0" t="0" r="r" b="b"/>
              <a:pathLst>
                <a:path w="31" h="18">
                  <a:moveTo>
                    <a:pt x="4" y="5"/>
                  </a:moveTo>
                  <a:cubicBezTo>
                    <a:pt x="11" y="8"/>
                    <a:pt x="18" y="10"/>
                    <a:pt x="23" y="16"/>
                  </a:cubicBezTo>
                  <a:cubicBezTo>
                    <a:pt x="25" y="18"/>
                    <a:pt x="31" y="16"/>
                    <a:pt x="29" y="13"/>
                  </a:cubicBezTo>
                  <a:cubicBezTo>
                    <a:pt x="24" y="7"/>
                    <a:pt x="16" y="4"/>
                    <a:pt x="8" y="1"/>
                  </a:cubicBezTo>
                  <a:cubicBezTo>
                    <a:pt x="5" y="0"/>
                    <a:pt x="0" y="4"/>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3" name="Freeform 30"/>
            <p:cNvSpPr/>
            <p:nvPr/>
          </p:nvSpPr>
          <p:spPr bwMode="auto">
            <a:xfrm>
              <a:off x="8448676" y="1325563"/>
              <a:ext cx="93663" cy="34925"/>
            </a:xfrm>
            <a:custGeom>
              <a:avLst/>
              <a:gdLst>
                <a:gd name="T0" fmla="*/ 3 w 32"/>
                <a:gd name="T1" fmla="*/ 6 h 12"/>
                <a:gd name="T2" fmla="*/ 24 w 32"/>
                <a:gd name="T3" fmla="*/ 11 h 12"/>
                <a:gd name="T4" fmla="*/ 29 w 32"/>
                <a:gd name="T5" fmla="*/ 7 h 12"/>
                <a:gd name="T6" fmla="*/ 18 w 32"/>
                <a:gd name="T7" fmla="*/ 4 h 12"/>
                <a:gd name="T8" fmla="*/ 8 w 32"/>
                <a:gd name="T9" fmla="*/ 2 h 12"/>
                <a:gd name="T10" fmla="*/ 3 w 32"/>
                <a:gd name="T11" fmla="*/ 6 h 12"/>
              </a:gdLst>
              <a:ahLst/>
              <a:cxnLst>
                <a:cxn ang="0">
                  <a:pos x="T0" y="T1"/>
                </a:cxn>
                <a:cxn ang="0">
                  <a:pos x="T2" y="T3"/>
                </a:cxn>
                <a:cxn ang="0">
                  <a:pos x="T4" y="T5"/>
                </a:cxn>
                <a:cxn ang="0">
                  <a:pos x="T6" y="T7"/>
                </a:cxn>
                <a:cxn ang="0">
                  <a:pos x="T8" y="T9"/>
                </a:cxn>
                <a:cxn ang="0">
                  <a:pos x="T10" y="T11"/>
                </a:cxn>
              </a:cxnLst>
              <a:rect l="0" t="0" r="r" b="b"/>
              <a:pathLst>
                <a:path w="32" h="12">
                  <a:moveTo>
                    <a:pt x="3" y="6"/>
                  </a:moveTo>
                  <a:cubicBezTo>
                    <a:pt x="9" y="10"/>
                    <a:pt x="17" y="7"/>
                    <a:pt x="24" y="11"/>
                  </a:cubicBezTo>
                  <a:cubicBezTo>
                    <a:pt x="26" y="12"/>
                    <a:pt x="32" y="9"/>
                    <a:pt x="29" y="7"/>
                  </a:cubicBezTo>
                  <a:cubicBezTo>
                    <a:pt x="25" y="5"/>
                    <a:pt x="22" y="4"/>
                    <a:pt x="18" y="4"/>
                  </a:cubicBezTo>
                  <a:cubicBezTo>
                    <a:pt x="15" y="4"/>
                    <a:pt x="11" y="4"/>
                    <a:pt x="8" y="2"/>
                  </a:cubicBezTo>
                  <a:cubicBezTo>
                    <a:pt x="6" y="0"/>
                    <a:pt x="0" y="3"/>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4" name="Freeform 31"/>
            <p:cNvSpPr/>
            <p:nvPr/>
          </p:nvSpPr>
          <p:spPr bwMode="auto">
            <a:xfrm>
              <a:off x="8475663" y="1292225"/>
              <a:ext cx="101600" cy="44450"/>
            </a:xfrm>
            <a:custGeom>
              <a:avLst/>
              <a:gdLst>
                <a:gd name="T0" fmla="*/ 1 w 35"/>
                <a:gd name="T1" fmla="*/ 3 h 15"/>
                <a:gd name="T2" fmla="*/ 12 w 35"/>
                <a:gd name="T3" fmla="*/ 8 h 15"/>
                <a:gd name="T4" fmla="*/ 19 w 35"/>
                <a:gd name="T5" fmla="*/ 12 h 15"/>
                <a:gd name="T6" fmla="*/ 27 w 35"/>
                <a:gd name="T7" fmla="*/ 15 h 15"/>
                <a:gd name="T8" fmla="*/ 33 w 35"/>
                <a:gd name="T9" fmla="*/ 12 h 15"/>
                <a:gd name="T10" fmla="*/ 19 w 35"/>
                <a:gd name="T11" fmla="*/ 6 h 15"/>
                <a:gd name="T12" fmla="*/ 7 w 35"/>
                <a:gd name="T13" fmla="*/ 1 h 15"/>
                <a:gd name="T14" fmla="*/ 1 w 35"/>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15">
                  <a:moveTo>
                    <a:pt x="1" y="3"/>
                  </a:moveTo>
                  <a:cubicBezTo>
                    <a:pt x="4" y="6"/>
                    <a:pt x="8" y="7"/>
                    <a:pt x="12" y="8"/>
                  </a:cubicBezTo>
                  <a:cubicBezTo>
                    <a:pt x="14" y="9"/>
                    <a:pt x="17" y="11"/>
                    <a:pt x="19" y="12"/>
                  </a:cubicBezTo>
                  <a:cubicBezTo>
                    <a:pt x="22" y="13"/>
                    <a:pt x="24" y="14"/>
                    <a:pt x="27" y="15"/>
                  </a:cubicBezTo>
                  <a:cubicBezTo>
                    <a:pt x="29" y="15"/>
                    <a:pt x="35" y="13"/>
                    <a:pt x="33" y="12"/>
                  </a:cubicBezTo>
                  <a:cubicBezTo>
                    <a:pt x="28" y="11"/>
                    <a:pt x="23" y="9"/>
                    <a:pt x="19" y="6"/>
                  </a:cubicBezTo>
                  <a:cubicBezTo>
                    <a:pt x="15" y="4"/>
                    <a:pt x="11" y="4"/>
                    <a:pt x="7" y="1"/>
                  </a:cubicBezTo>
                  <a:cubicBezTo>
                    <a:pt x="6" y="0"/>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4" name="Freeform 32"/>
            <p:cNvSpPr/>
            <p:nvPr/>
          </p:nvSpPr>
          <p:spPr bwMode="auto">
            <a:xfrm>
              <a:off x="8486776" y="1263650"/>
              <a:ext cx="96838" cy="34925"/>
            </a:xfrm>
            <a:custGeom>
              <a:avLst/>
              <a:gdLst>
                <a:gd name="T0" fmla="*/ 3 w 33"/>
                <a:gd name="T1" fmla="*/ 5 h 12"/>
                <a:gd name="T2" fmla="*/ 14 w 33"/>
                <a:gd name="T3" fmla="*/ 9 h 12"/>
                <a:gd name="T4" fmla="*/ 26 w 33"/>
                <a:gd name="T5" fmla="*/ 12 h 12"/>
                <a:gd name="T6" fmla="*/ 28 w 33"/>
                <a:gd name="T7" fmla="*/ 7 h 12"/>
                <a:gd name="T8" fmla="*/ 18 w 33"/>
                <a:gd name="T9" fmla="*/ 5 h 12"/>
                <a:gd name="T10" fmla="*/ 7 w 33"/>
                <a:gd name="T11" fmla="*/ 1 h 12"/>
                <a:gd name="T12" fmla="*/ 3 w 3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33" h="12">
                  <a:moveTo>
                    <a:pt x="3" y="5"/>
                  </a:moveTo>
                  <a:cubicBezTo>
                    <a:pt x="7" y="6"/>
                    <a:pt x="10" y="8"/>
                    <a:pt x="14" y="9"/>
                  </a:cubicBezTo>
                  <a:cubicBezTo>
                    <a:pt x="18" y="9"/>
                    <a:pt x="22" y="11"/>
                    <a:pt x="26" y="12"/>
                  </a:cubicBezTo>
                  <a:cubicBezTo>
                    <a:pt x="29" y="12"/>
                    <a:pt x="33" y="8"/>
                    <a:pt x="28" y="7"/>
                  </a:cubicBezTo>
                  <a:cubicBezTo>
                    <a:pt x="25" y="7"/>
                    <a:pt x="22" y="5"/>
                    <a:pt x="18" y="5"/>
                  </a:cubicBezTo>
                  <a:cubicBezTo>
                    <a:pt x="14" y="4"/>
                    <a:pt x="11" y="2"/>
                    <a:pt x="7" y="1"/>
                  </a:cubicBezTo>
                  <a:cubicBezTo>
                    <a:pt x="5" y="0"/>
                    <a:pt x="0" y="4"/>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5" name="Freeform 33"/>
            <p:cNvSpPr/>
            <p:nvPr/>
          </p:nvSpPr>
          <p:spPr bwMode="auto">
            <a:xfrm>
              <a:off x="8504238" y="1225550"/>
              <a:ext cx="131763" cy="42862"/>
            </a:xfrm>
            <a:custGeom>
              <a:avLst/>
              <a:gdLst>
                <a:gd name="T0" fmla="*/ 4 w 45"/>
                <a:gd name="T1" fmla="*/ 5 h 15"/>
                <a:gd name="T2" fmla="*/ 19 w 45"/>
                <a:gd name="T3" fmla="*/ 12 h 15"/>
                <a:gd name="T4" fmla="*/ 38 w 45"/>
                <a:gd name="T5" fmla="*/ 15 h 15"/>
                <a:gd name="T6" fmla="*/ 40 w 45"/>
                <a:gd name="T7" fmla="*/ 10 h 15"/>
                <a:gd name="T8" fmla="*/ 23 w 45"/>
                <a:gd name="T9" fmla="*/ 8 h 15"/>
                <a:gd name="T10" fmla="*/ 8 w 45"/>
                <a:gd name="T11" fmla="*/ 1 h 15"/>
                <a:gd name="T12" fmla="*/ 4 w 45"/>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45" h="15">
                  <a:moveTo>
                    <a:pt x="4" y="5"/>
                  </a:moveTo>
                  <a:cubicBezTo>
                    <a:pt x="9" y="8"/>
                    <a:pt x="14" y="10"/>
                    <a:pt x="19" y="12"/>
                  </a:cubicBezTo>
                  <a:cubicBezTo>
                    <a:pt x="25" y="14"/>
                    <a:pt x="32" y="14"/>
                    <a:pt x="38" y="15"/>
                  </a:cubicBezTo>
                  <a:cubicBezTo>
                    <a:pt x="41" y="15"/>
                    <a:pt x="45" y="10"/>
                    <a:pt x="40" y="10"/>
                  </a:cubicBezTo>
                  <a:cubicBezTo>
                    <a:pt x="34" y="10"/>
                    <a:pt x="28" y="9"/>
                    <a:pt x="23" y="8"/>
                  </a:cubicBezTo>
                  <a:cubicBezTo>
                    <a:pt x="17" y="6"/>
                    <a:pt x="13" y="3"/>
                    <a:pt x="8" y="1"/>
                  </a:cubicBezTo>
                  <a:cubicBezTo>
                    <a:pt x="5" y="0"/>
                    <a:pt x="0" y="4"/>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6" name="Freeform 34"/>
            <p:cNvSpPr/>
            <p:nvPr/>
          </p:nvSpPr>
          <p:spPr bwMode="auto">
            <a:xfrm>
              <a:off x="8542338" y="1201738"/>
              <a:ext cx="120650" cy="46037"/>
            </a:xfrm>
            <a:custGeom>
              <a:avLst/>
              <a:gdLst>
                <a:gd name="T0" fmla="*/ 1 w 41"/>
                <a:gd name="T1" fmla="*/ 4 h 16"/>
                <a:gd name="T2" fmla="*/ 34 w 41"/>
                <a:gd name="T3" fmla="*/ 15 h 16"/>
                <a:gd name="T4" fmla="*/ 36 w 41"/>
                <a:gd name="T5" fmla="*/ 10 h 16"/>
                <a:gd name="T6" fmla="*/ 8 w 41"/>
                <a:gd name="T7" fmla="*/ 3 h 16"/>
                <a:gd name="T8" fmla="*/ 1 w 41"/>
                <a:gd name="T9" fmla="*/ 4 h 16"/>
              </a:gdLst>
              <a:ahLst/>
              <a:cxnLst>
                <a:cxn ang="0">
                  <a:pos x="T0" y="T1"/>
                </a:cxn>
                <a:cxn ang="0">
                  <a:pos x="T2" y="T3"/>
                </a:cxn>
                <a:cxn ang="0">
                  <a:pos x="T4" y="T5"/>
                </a:cxn>
                <a:cxn ang="0">
                  <a:pos x="T6" y="T7"/>
                </a:cxn>
                <a:cxn ang="0">
                  <a:pos x="T8" y="T9"/>
                </a:cxn>
              </a:cxnLst>
              <a:rect l="0" t="0" r="r" b="b"/>
              <a:pathLst>
                <a:path w="41" h="16">
                  <a:moveTo>
                    <a:pt x="1" y="4"/>
                  </a:moveTo>
                  <a:cubicBezTo>
                    <a:pt x="5" y="16"/>
                    <a:pt x="24" y="15"/>
                    <a:pt x="34" y="15"/>
                  </a:cubicBezTo>
                  <a:cubicBezTo>
                    <a:pt x="36" y="15"/>
                    <a:pt x="41" y="10"/>
                    <a:pt x="36" y="10"/>
                  </a:cubicBezTo>
                  <a:cubicBezTo>
                    <a:pt x="28" y="11"/>
                    <a:pt x="11" y="13"/>
                    <a:pt x="8" y="3"/>
                  </a:cubicBezTo>
                  <a:cubicBezTo>
                    <a:pt x="7" y="0"/>
                    <a:pt x="0"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7" name="Freeform 35"/>
            <p:cNvSpPr/>
            <p:nvPr/>
          </p:nvSpPr>
          <p:spPr bwMode="auto">
            <a:xfrm>
              <a:off x="8559801" y="1154113"/>
              <a:ext cx="79375" cy="41275"/>
            </a:xfrm>
            <a:custGeom>
              <a:avLst/>
              <a:gdLst>
                <a:gd name="T0" fmla="*/ 2 w 27"/>
                <a:gd name="T1" fmla="*/ 4 h 14"/>
                <a:gd name="T2" fmla="*/ 10 w 27"/>
                <a:gd name="T3" fmla="*/ 11 h 14"/>
                <a:gd name="T4" fmla="*/ 19 w 27"/>
                <a:gd name="T5" fmla="*/ 13 h 14"/>
                <a:gd name="T6" fmla="*/ 24 w 27"/>
                <a:gd name="T7" fmla="*/ 10 h 14"/>
                <a:gd name="T8" fmla="*/ 16 w 27"/>
                <a:gd name="T9" fmla="*/ 8 h 14"/>
                <a:gd name="T10" fmla="*/ 8 w 27"/>
                <a:gd name="T11" fmla="*/ 2 h 14"/>
                <a:gd name="T12" fmla="*/ 2 w 27"/>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27" h="14">
                  <a:moveTo>
                    <a:pt x="2" y="4"/>
                  </a:moveTo>
                  <a:cubicBezTo>
                    <a:pt x="4" y="7"/>
                    <a:pt x="7" y="9"/>
                    <a:pt x="10" y="11"/>
                  </a:cubicBezTo>
                  <a:cubicBezTo>
                    <a:pt x="12" y="12"/>
                    <a:pt x="16" y="12"/>
                    <a:pt x="19" y="13"/>
                  </a:cubicBezTo>
                  <a:cubicBezTo>
                    <a:pt x="20" y="14"/>
                    <a:pt x="27" y="12"/>
                    <a:pt x="24" y="10"/>
                  </a:cubicBezTo>
                  <a:cubicBezTo>
                    <a:pt x="21" y="9"/>
                    <a:pt x="18" y="9"/>
                    <a:pt x="16" y="8"/>
                  </a:cubicBezTo>
                  <a:cubicBezTo>
                    <a:pt x="13" y="7"/>
                    <a:pt x="10" y="4"/>
                    <a:pt x="8" y="2"/>
                  </a:cubicBezTo>
                  <a:cubicBezTo>
                    <a:pt x="6"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8" name="Freeform 36"/>
            <p:cNvSpPr/>
            <p:nvPr/>
          </p:nvSpPr>
          <p:spPr bwMode="auto">
            <a:xfrm>
              <a:off x="8593138" y="1119188"/>
              <a:ext cx="52388" cy="12700"/>
            </a:xfrm>
            <a:custGeom>
              <a:avLst/>
              <a:gdLst>
                <a:gd name="T0" fmla="*/ 6 w 18"/>
                <a:gd name="T1" fmla="*/ 0 h 4"/>
                <a:gd name="T2" fmla="*/ 5 w 18"/>
                <a:gd name="T3" fmla="*/ 0 h 4"/>
                <a:gd name="T4" fmla="*/ 1 w 18"/>
                <a:gd name="T5" fmla="*/ 2 h 4"/>
                <a:gd name="T6" fmla="*/ 3 w 18"/>
                <a:gd name="T7" fmla="*/ 4 h 4"/>
                <a:gd name="T8" fmla="*/ 13 w 18"/>
                <a:gd name="T9" fmla="*/ 4 h 4"/>
                <a:gd name="T10" fmla="*/ 17 w 18"/>
                <a:gd name="T11" fmla="*/ 2 h 4"/>
                <a:gd name="T12" fmla="*/ 15 w 18"/>
                <a:gd name="T13" fmla="*/ 0 h 4"/>
                <a:gd name="T14" fmla="*/ 5 w 18"/>
                <a:gd name="T15" fmla="*/ 0 h 4"/>
                <a:gd name="T16" fmla="*/ 1 w 18"/>
                <a:gd name="T17" fmla="*/ 2 h 4"/>
                <a:gd name="T18" fmla="*/ 3 w 18"/>
                <a:gd name="T19" fmla="*/ 4 h 4"/>
                <a:gd name="T20" fmla="*/ 4 w 18"/>
                <a:gd name="T21" fmla="*/ 4 h 4"/>
                <a:gd name="T22" fmla="*/ 8 w 18"/>
                <a:gd name="T23" fmla="*/ 2 h 4"/>
                <a:gd name="T24" fmla="*/ 6 w 18"/>
                <a:gd name="T2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
                  <a:moveTo>
                    <a:pt x="6" y="0"/>
                  </a:moveTo>
                  <a:cubicBezTo>
                    <a:pt x="6" y="0"/>
                    <a:pt x="6" y="0"/>
                    <a:pt x="5" y="0"/>
                  </a:cubicBezTo>
                  <a:cubicBezTo>
                    <a:pt x="4" y="0"/>
                    <a:pt x="2" y="1"/>
                    <a:pt x="1" y="2"/>
                  </a:cubicBezTo>
                  <a:cubicBezTo>
                    <a:pt x="0" y="3"/>
                    <a:pt x="2" y="4"/>
                    <a:pt x="3" y="4"/>
                  </a:cubicBezTo>
                  <a:cubicBezTo>
                    <a:pt x="6" y="4"/>
                    <a:pt x="9" y="4"/>
                    <a:pt x="13" y="4"/>
                  </a:cubicBezTo>
                  <a:cubicBezTo>
                    <a:pt x="14" y="4"/>
                    <a:pt x="16" y="4"/>
                    <a:pt x="17" y="2"/>
                  </a:cubicBezTo>
                  <a:cubicBezTo>
                    <a:pt x="18" y="1"/>
                    <a:pt x="16" y="0"/>
                    <a:pt x="15" y="0"/>
                  </a:cubicBezTo>
                  <a:cubicBezTo>
                    <a:pt x="12" y="0"/>
                    <a:pt x="9" y="0"/>
                    <a:pt x="5" y="0"/>
                  </a:cubicBezTo>
                  <a:cubicBezTo>
                    <a:pt x="4" y="0"/>
                    <a:pt x="2" y="1"/>
                    <a:pt x="1" y="2"/>
                  </a:cubicBezTo>
                  <a:cubicBezTo>
                    <a:pt x="0" y="3"/>
                    <a:pt x="2" y="4"/>
                    <a:pt x="3" y="4"/>
                  </a:cubicBezTo>
                  <a:cubicBezTo>
                    <a:pt x="3" y="4"/>
                    <a:pt x="3" y="4"/>
                    <a:pt x="4" y="4"/>
                  </a:cubicBezTo>
                  <a:cubicBezTo>
                    <a:pt x="5" y="4"/>
                    <a:pt x="7" y="4"/>
                    <a:pt x="8" y="2"/>
                  </a:cubicBezTo>
                  <a:cubicBezTo>
                    <a:pt x="9" y="1"/>
                    <a:pt x="8"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9" name="Freeform 37"/>
            <p:cNvSpPr/>
            <p:nvPr/>
          </p:nvSpPr>
          <p:spPr bwMode="auto">
            <a:xfrm>
              <a:off x="8634413" y="1069975"/>
              <a:ext cx="46038" cy="14287"/>
            </a:xfrm>
            <a:custGeom>
              <a:avLst/>
              <a:gdLst>
                <a:gd name="T0" fmla="*/ 9 w 16"/>
                <a:gd name="T1" fmla="*/ 2 h 5"/>
                <a:gd name="T2" fmla="*/ 6 w 16"/>
                <a:gd name="T3" fmla="*/ 0 h 5"/>
                <a:gd name="T4" fmla="*/ 3 w 16"/>
                <a:gd name="T5" fmla="*/ 3 h 5"/>
                <a:gd name="T6" fmla="*/ 10 w 16"/>
                <a:gd name="T7" fmla="*/ 3 h 5"/>
                <a:gd name="T8" fmla="*/ 15 w 16"/>
                <a:gd name="T9" fmla="*/ 1 h 5"/>
                <a:gd name="T10" fmla="*/ 13 w 16"/>
                <a:gd name="T11" fmla="*/ 0 h 5"/>
                <a:gd name="T12" fmla="*/ 5 w 16"/>
                <a:gd name="T13" fmla="*/ 0 h 5"/>
                <a:gd name="T14" fmla="*/ 1 w 16"/>
                <a:gd name="T15" fmla="*/ 1 h 5"/>
                <a:gd name="T16" fmla="*/ 2 w 16"/>
                <a:gd name="T17" fmla="*/ 3 h 5"/>
                <a:gd name="T18" fmla="*/ 2 w 16"/>
                <a:gd name="T19" fmla="*/ 4 h 5"/>
                <a:gd name="T20" fmla="*/ 9 w 16"/>
                <a:gd name="T21"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5">
                  <a:moveTo>
                    <a:pt x="9" y="2"/>
                  </a:moveTo>
                  <a:cubicBezTo>
                    <a:pt x="8" y="0"/>
                    <a:pt x="7" y="0"/>
                    <a:pt x="6" y="0"/>
                  </a:cubicBezTo>
                  <a:cubicBezTo>
                    <a:pt x="5" y="1"/>
                    <a:pt x="4" y="2"/>
                    <a:pt x="3" y="3"/>
                  </a:cubicBezTo>
                  <a:cubicBezTo>
                    <a:pt x="5" y="3"/>
                    <a:pt x="8" y="3"/>
                    <a:pt x="10" y="3"/>
                  </a:cubicBezTo>
                  <a:cubicBezTo>
                    <a:pt x="12" y="3"/>
                    <a:pt x="14" y="3"/>
                    <a:pt x="15" y="1"/>
                  </a:cubicBezTo>
                  <a:cubicBezTo>
                    <a:pt x="16" y="0"/>
                    <a:pt x="14" y="0"/>
                    <a:pt x="13" y="0"/>
                  </a:cubicBezTo>
                  <a:cubicBezTo>
                    <a:pt x="10" y="0"/>
                    <a:pt x="8" y="0"/>
                    <a:pt x="5" y="0"/>
                  </a:cubicBezTo>
                  <a:cubicBezTo>
                    <a:pt x="4" y="0"/>
                    <a:pt x="2" y="0"/>
                    <a:pt x="1" y="1"/>
                  </a:cubicBezTo>
                  <a:cubicBezTo>
                    <a:pt x="0" y="2"/>
                    <a:pt x="1" y="3"/>
                    <a:pt x="2" y="3"/>
                  </a:cubicBezTo>
                  <a:cubicBezTo>
                    <a:pt x="2" y="3"/>
                    <a:pt x="2" y="3"/>
                    <a:pt x="2" y="4"/>
                  </a:cubicBezTo>
                  <a:cubicBezTo>
                    <a:pt x="2" y="5"/>
                    <a:pt x="9" y="4"/>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0" name="Freeform 38"/>
            <p:cNvSpPr/>
            <p:nvPr/>
          </p:nvSpPr>
          <p:spPr bwMode="auto">
            <a:xfrm>
              <a:off x="8662988" y="1042988"/>
              <a:ext cx="31750" cy="20637"/>
            </a:xfrm>
            <a:custGeom>
              <a:avLst/>
              <a:gdLst>
                <a:gd name="T0" fmla="*/ 6 w 11"/>
                <a:gd name="T1" fmla="*/ 4 h 7"/>
                <a:gd name="T2" fmla="*/ 10 w 11"/>
                <a:gd name="T3" fmla="*/ 1 h 7"/>
                <a:gd name="T4" fmla="*/ 8 w 11"/>
                <a:gd name="T5" fmla="*/ 0 h 7"/>
                <a:gd name="T6" fmla="*/ 4 w 11"/>
                <a:gd name="T7" fmla="*/ 2 h 7"/>
                <a:gd name="T8" fmla="*/ 0 w 11"/>
                <a:gd name="T9" fmla="*/ 6 h 7"/>
                <a:gd name="T10" fmla="*/ 6 w 11"/>
                <a:gd name="T11" fmla="*/ 4 h 7"/>
              </a:gdLst>
              <a:ahLst/>
              <a:cxnLst>
                <a:cxn ang="0">
                  <a:pos x="T0" y="T1"/>
                </a:cxn>
                <a:cxn ang="0">
                  <a:pos x="T2" y="T3"/>
                </a:cxn>
                <a:cxn ang="0">
                  <a:pos x="T4" y="T5"/>
                </a:cxn>
                <a:cxn ang="0">
                  <a:pos x="T6" y="T7"/>
                </a:cxn>
                <a:cxn ang="0">
                  <a:pos x="T8" y="T9"/>
                </a:cxn>
                <a:cxn ang="0">
                  <a:pos x="T10" y="T11"/>
                </a:cxn>
              </a:cxnLst>
              <a:rect l="0" t="0" r="r" b="b"/>
              <a:pathLst>
                <a:path w="11" h="7">
                  <a:moveTo>
                    <a:pt x="6" y="4"/>
                  </a:moveTo>
                  <a:cubicBezTo>
                    <a:pt x="6" y="3"/>
                    <a:pt x="8" y="2"/>
                    <a:pt x="10" y="1"/>
                  </a:cubicBezTo>
                  <a:cubicBezTo>
                    <a:pt x="11" y="0"/>
                    <a:pt x="9" y="0"/>
                    <a:pt x="8" y="0"/>
                  </a:cubicBezTo>
                  <a:cubicBezTo>
                    <a:pt x="7" y="0"/>
                    <a:pt x="5" y="1"/>
                    <a:pt x="4" y="2"/>
                  </a:cubicBezTo>
                  <a:cubicBezTo>
                    <a:pt x="2" y="3"/>
                    <a:pt x="0" y="3"/>
                    <a:pt x="0" y="6"/>
                  </a:cubicBezTo>
                  <a:cubicBezTo>
                    <a:pt x="0" y="7"/>
                    <a:pt x="6" y="6"/>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1" name="Freeform 39"/>
            <p:cNvSpPr/>
            <p:nvPr/>
          </p:nvSpPr>
          <p:spPr bwMode="auto">
            <a:xfrm>
              <a:off x="8683626" y="1004888"/>
              <a:ext cx="23813" cy="31750"/>
            </a:xfrm>
            <a:custGeom>
              <a:avLst/>
              <a:gdLst>
                <a:gd name="T0" fmla="*/ 6 w 8"/>
                <a:gd name="T1" fmla="*/ 9 h 11"/>
                <a:gd name="T2" fmla="*/ 8 w 8"/>
                <a:gd name="T3" fmla="*/ 4 h 11"/>
                <a:gd name="T4" fmla="*/ 1 w 8"/>
                <a:gd name="T5" fmla="*/ 4 h 11"/>
                <a:gd name="T6" fmla="*/ 1 w 8"/>
                <a:gd name="T7" fmla="*/ 7 h 11"/>
                <a:gd name="T8" fmla="*/ 2 w 8"/>
                <a:gd name="T9" fmla="*/ 10 h 11"/>
                <a:gd name="T10" fmla="*/ 6 w 8"/>
                <a:gd name="T11" fmla="*/ 9 h 11"/>
              </a:gdLst>
              <a:ahLst/>
              <a:cxnLst>
                <a:cxn ang="0">
                  <a:pos x="T0" y="T1"/>
                </a:cxn>
                <a:cxn ang="0">
                  <a:pos x="T2" y="T3"/>
                </a:cxn>
                <a:cxn ang="0">
                  <a:pos x="T4" y="T5"/>
                </a:cxn>
                <a:cxn ang="0">
                  <a:pos x="T6" y="T7"/>
                </a:cxn>
                <a:cxn ang="0">
                  <a:pos x="T8" y="T9"/>
                </a:cxn>
                <a:cxn ang="0">
                  <a:pos x="T10" y="T11"/>
                </a:cxn>
              </a:cxnLst>
              <a:rect l="0" t="0" r="r" b="b"/>
              <a:pathLst>
                <a:path w="8" h="11">
                  <a:moveTo>
                    <a:pt x="6" y="9"/>
                  </a:moveTo>
                  <a:cubicBezTo>
                    <a:pt x="8" y="8"/>
                    <a:pt x="8" y="6"/>
                    <a:pt x="8" y="4"/>
                  </a:cubicBezTo>
                  <a:cubicBezTo>
                    <a:pt x="8" y="0"/>
                    <a:pt x="2" y="1"/>
                    <a:pt x="1" y="4"/>
                  </a:cubicBezTo>
                  <a:cubicBezTo>
                    <a:pt x="1" y="5"/>
                    <a:pt x="1" y="6"/>
                    <a:pt x="1" y="7"/>
                  </a:cubicBezTo>
                  <a:cubicBezTo>
                    <a:pt x="0" y="8"/>
                    <a:pt x="0" y="10"/>
                    <a:pt x="2" y="10"/>
                  </a:cubicBezTo>
                  <a:cubicBezTo>
                    <a:pt x="3" y="11"/>
                    <a:pt x="5" y="10"/>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2" name="Freeform 40"/>
            <p:cNvSpPr/>
            <p:nvPr/>
          </p:nvSpPr>
          <p:spPr bwMode="auto">
            <a:xfrm>
              <a:off x="8683626" y="993775"/>
              <a:ext cx="49213" cy="41275"/>
            </a:xfrm>
            <a:custGeom>
              <a:avLst/>
              <a:gdLst>
                <a:gd name="T0" fmla="*/ 7 w 17"/>
                <a:gd name="T1" fmla="*/ 12 h 14"/>
                <a:gd name="T2" fmla="*/ 10 w 17"/>
                <a:gd name="T3" fmla="*/ 7 h 14"/>
                <a:gd name="T4" fmla="*/ 14 w 17"/>
                <a:gd name="T5" fmla="*/ 3 h 14"/>
                <a:gd name="T6" fmla="*/ 16 w 17"/>
                <a:gd name="T7" fmla="*/ 1 h 14"/>
                <a:gd name="T8" fmla="*/ 11 w 17"/>
                <a:gd name="T9" fmla="*/ 1 h 14"/>
                <a:gd name="T10" fmla="*/ 0 w 17"/>
                <a:gd name="T11" fmla="*/ 13 h 14"/>
                <a:gd name="T12" fmla="*/ 3 w 17"/>
                <a:gd name="T13" fmla="*/ 14 h 14"/>
                <a:gd name="T14" fmla="*/ 7 w 17"/>
                <a:gd name="T15" fmla="*/ 12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4">
                  <a:moveTo>
                    <a:pt x="7" y="12"/>
                  </a:moveTo>
                  <a:cubicBezTo>
                    <a:pt x="8" y="10"/>
                    <a:pt x="9" y="8"/>
                    <a:pt x="10" y="7"/>
                  </a:cubicBezTo>
                  <a:cubicBezTo>
                    <a:pt x="11" y="5"/>
                    <a:pt x="12" y="4"/>
                    <a:pt x="14" y="3"/>
                  </a:cubicBezTo>
                  <a:cubicBezTo>
                    <a:pt x="14" y="3"/>
                    <a:pt x="17" y="2"/>
                    <a:pt x="16" y="1"/>
                  </a:cubicBezTo>
                  <a:cubicBezTo>
                    <a:pt x="15" y="0"/>
                    <a:pt x="12" y="0"/>
                    <a:pt x="11" y="1"/>
                  </a:cubicBezTo>
                  <a:cubicBezTo>
                    <a:pt x="6" y="3"/>
                    <a:pt x="3" y="8"/>
                    <a:pt x="0" y="13"/>
                  </a:cubicBezTo>
                  <a:cubicBezTo>
                    <a:pt x="0" y="14"/>
                    <a:pt x="3" y="14"/>
                    <a:pt x="3" y="14"/>
                  </a:cubicBezTo>
                  <a:cubicBezTo>
                    <a:pt x="4" y="13"/>
                    <a:pt x="6" y="13"/>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73" name="组合 72"/>
          <p:cNvGrpSpPr/>
          <p:nvPr/>
        </p:nvGrpSpPr>
        <p:grpSpPr>
          <a:xfrm>
            <a:off x="4674657" y="2566603"/>
            <a:ext cx="632074" cy="667880"/>
            <a:chOff x="7181851" y="5786438"/>
            <a:chExt cx="644525" cy="681037"/>
          </a:xfrm>
          <a:solidFill>
            <a:srgbClr val="4B2410"/>
          </a:solidFill>
        </p:grpSpPr>
        <p:sp>
          <p:nvSpPr>
            <p:cNvPr id="74" name="Freeform 41"/>
            <p:cNvSpPr/>
            <p:nvPr/>
          </p:nvSpPr>
          <p:spPr bwMode="auto">
            <a:xfrm>
              <a:off x="7445376" y="5786438"/>
              <a:ext cx="381000" cy="592137"/>
            </a:xfrm>
            <a:custGeom>
              <a:avLst/>
              <a:gdLst>
                <a:gd name="T0" fmla="*/ 11 w 130"/>
                <a:gd name="T1" fmla="*/ 196 h 202"/>
                <a:gd name="T2" fmla="*/ 24 w 130"/>
                <a:gd name="T3" fmla="*/ 161 h 202"/>
                <a:gd name="T4" fmla="*/ 44 w 130"/>
                <a:gd name="T5" fmla="*/ 101 h 202"/>
                <a:gd name="T6" fmla="*/ 56 w 130"/>
                <a:gd name="T7" fmla="*/ 57 h 202"/>
                <a:gd name="T8" fmla="*/ 67 w 130"/>
                <a:gd name="T9" fmla="*/ 31 h 202"/>
                <a:gd name="T10" fmla="*/ 74 w 130"/>
                <a:gd name="T11" fmla="*/ 6 h 202"/>
                <a:gd name="T12" fmla="*/ 63 w 130"/>
                <a:gd name="T13" fmla="*/ 8 h 202"/>
                <a:gd name="T14" fmla="*/ 97 w 130"/>
                <a:gd name="T15" fmla="*/ 32 h 202"/>
                <a:gd name="T16" fmla="*/ 117 w 130"/>
                <a:gd name="T17" fmla="*/ 51 h 202"/>
                <a:gd name="T18" fmla="*/ 111 w 130"/>
                <a:gd name="T19" fmla="*/ 73 h 202"/>
                <a:gd name="T20" fmla="*/ 108 w 130"/>
                <a:gd name="T21" fmla="*/ 94 h 202"/>
                <a:gd name="T22" fmla="*/ 96 w 130"/>
                <a:gd name="T23" fmla="*/ 84 h 202"/>
                <a:gd name="T24" fmla="*/ 49 w 130"/>
                <a:gd name="T25" fmla="*/ 74 h 202"/>
                <a:gd name="T26" fmla="*/ 45 w 130"/>
                <a:gd name="T27" fmla="*/ 82 h 202"/>
                <a:gd name="T28" fmla="*/ 80 w 130"/>
                <a:gd name="T29" fmla="*/ 87 h 202"/>
                <a:gd name="T30" fmla="*/ 103 w 130"/>
                <a:gd name="T31" fmla="*/ 103 h 202"/>
                <a:gd name="T32" fmla="*/ 118 w 130"/>
                <a:gd name="T33" fmla="*/ 94 h 202"/>
                <a:gd name="T34" fmla="*/ 123 w 130"/>
                <a:gd name="T35" fmla="*/ 65 h 202"/>
                <a:gd name="T36" fmla="*/ 130 w 130"/>
                <a:gd name="T37" fmla="*/ 42 h 202"/>
                <a:gd name="T38" fmla="*/ 106 w 130"/>
                <a:gd name="T39" fmla="*/ 26 h 202"/>
                <a:gd name="T40" fmla="*/ 73 w 130"/>
                <a:gd name="T41" fmla="*/ 4 h 202"/>
                <a:gd name="T42" fmla="*/ 63 w 130"/>
                <a:gd name="T43" fmla="*/ 6 h 202"/>
                <a:gd name="T44" fmla="*/ 58 w 130"/>
                <a:gd name="T45" fmla="*/ 21 h 202"/>
                <a:gd name="T46" fmla="*/ 47 w 130"/>
                <a:gd name="T47" fmla="*/ 52 h 202"/>
                <a:gd name="T48" fmla="*/ 43 w 130"/>
                <a:gd name="T49" fmla="*/ 70 h 202"/>
                <a:gd name="T50" fmla="*/ 33 w 130"/>
                <a:gd name="T51" fmla="*/ 101 h 202"/>
                <a:gd name="T52" fmla="*/ 17 w 130"/>
                <a:gd name="T53" fmla="*/ 148 h 202"/>
                <a:gd name="T54" fmla="*/ 0 w 130"/>
                <a:gd name="T55" fmla="*/ 197 h 202"/>
                <a:gd name="T56" fmla="*/ 11 w 130"/>
                <a:gd name="T57" fmla="*/ 19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0" h="202">
                  <a:moveTo>
                    <a:pt x="11" y="196"/>
                  </a:moveTo>
                  <a:cubicBezTo>
                    <a:pt x="11" y="185"/>
                    <a:pt x="20" y="171"/>
                    <a:pt x="24" y="161"/>
                  </a:cubicBezTo>
                  <a:cubicBezTo>
                    <a:pt x="31" y="141"/>
                    <a:pt x="36" y="121"/>
                    <a:pt x="44" y="101"/>
                  </a:cubicBezTo>
                  <a:cubicBezTo>
                    <a:pt x="50" y="87"/>
                    <a:pt x="54" y="72"/>
                    <a:pt x="56" y="57"/>
                  </a:cubicBezTo>
                  <a:cubicBezTo>
                    <a:pt x="58" y="48"/>
                    <a:pt x="64" y="40"/>
                    <a:pt x="67" y="31"/>
                  </a:cubicBezTo>
                  <a:cubicBezTo>
                    <a:pt x="70" y="22"/>
                    <a:pt x="69" y="14"/>
                    <a:pt x="74" y="6"/>
                  </a:cubicBezTo>
                  <a:cubicBezTo>
                    <a:pt x="70" y="7"/>
                    <a:pt x="67" y="8"/>
                    <a:pt x="63" y="8"/>
                  </a:cubicBezTo>
                  <a:cubicBezTo>
                    <a:pt x="72" y="19"/>
                    <a:pt x="84" y="25"/>
                    <a:pt x="97" y="32"/>
                  </a:cubicBezTo>
                  <a:cubicBezTo>
                    <a:pt x="102" y="35"/>
                    <a:pt x="121" y="41"/>
                    <a:pt x="117" y="51"/>
                  </a:cubicBezTo>
                  <a:cubicBezTo>
                    <a:pt x="114" y="58"/>
                    <a:pt x="112" y="65"/>
                    <a:pt x="111" y="73"/>
                  </a:cubicBezTo>
                  <a:cubicBezTo>
                    <a:pt x="110" y="75"/>
                    <a:pt x="106" y="92"/>
                    <a:pt x="108" y="94"/>
                  </a:cubicBezTo>
                  <a:cubicBezTo>
                    <a:pt x="104" y="91"/>
                    <a:pt x="100" y="87"/>
                    <a:pt x="96" y="84"/>
                  </a:cubicBezTo>
                  <a:cubicBezTo>
                    <a:pt x="82" y="75"/>
                    <a:pt x="65" y="75"/>
                    <a:pt x="49" y="74"/>
                  </a:cubicBezTo>
                  <a:cubicBezTo>
                    <a:pt x="45" y="74"/>
                    <a:pt x="38" y="81"/>
                    <a:pt x="45" y="82"/>
                  </a:cubicBezTo>
                  <a:cubicBezTo>
                    <a:pt x="56" y="82"/>
                    <a:pt x="70" y="82"/>
                    <a:pt x="80" y="87"/>
                  </a:cubicBezTo>
                  <a:cubicBezTo>
                    <a:pt x="87" y="90"/>
                    <a:pt x="95" y="101"/>
                    <a:pt x="103" y="103"/>
                  </a:cubicBezTo>
                  <a:cubicBezTo>
                    <a:pt x="110" y="104"/>
                    <a:pt x="116" y="101"/>
                    <a:pt x="118" y="94"/>
                  </a:cubicBezTo>
                  <a:cubicBezTo>
                    <a:pt x="120" y="84"/>
                    <a:pt x="121" y="75"/>
                    <a:pt x="123" y="65"/>
                  </a:cubicBezTo>
                  <a:cubicBezTo>
                    <a:pt x="124" y="57"/>
                    <a:pt x="130" y="50"/>
                    <a:pt x="130" y="42"/>
                  </a:cubicBezTo>
                  <a:cubicBezTo>
                    <a:pt x="129" y="36"/>
                    <a:pt x="110" y="28"/>
                    <a:pt x="106" y="26"/>
                  </a:cubicBezTo>
                  <a:cubicBezTo>
                    <a:pt x="94" y="20"/>
                    <a:pt x="81" y="14"/>
                    <a:pt x="73" y="4"/>
                  </a:cubicBezTo>
                  <a:cubicBezTo>
                    <a:pt x="71" y="0"/>
                    <a:pt x="65" y="3"/>
                    <a:pt x="63" y="6"/>
                  </a:cubicBezTo>
                  <a:cubicBezTo>
                    <a:pt x="60" y="11"/>
                    <a:pt x="59" y="15"/>
                    <a:pt x="58" y="21"/>
                  </a:cubicBezTo>
                  <a:cubicBezTo>
                    <a:pt x="57" y="32"/>
                    <a:pt x="52" y="42"/>
                    <a:pt x="47" y="52"/>
                  </a:cubicBezTo>
                  <a:cubicBezTo>
                    <a:pt x="44" y="57"/>
                    <a:pt x="44" y="65"/>
                    <a:pt x="43" y="70"/>
                  </a:cubicBezTo>
                  <a:cubicBezTo>
                    <a:pt x="41" y="80"/>
                    <a:pt x="37" y="91"/>
                    <a:pt x="33" y="101"/>
                  </a:cubicBezTo>
                  <a:cubicBezTo>
                    <a:pt x="27" y="116"/>
                    <a:pt x="22" y="132"/>
                    <a:pt x="17" y="148"/>
                  </a:cubicBezTo>
                  <a:cubicBezTo>
                    <a:pt x="12" y="164"/>
                    <a:pt x="0" y="180"/>
                    <a:pt x="0" y="197"/>
                  </a:cubicBezTo>
                  <a:cubicBezTo>
                    <a:pt x="0" y="202"/>
                    <a:pt x="11" y="200"/>
                    <a:pt x="11" y="1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5" name="Freeform 42"/>
            <p:cNvSpPr/>
            <p:nvPr/>
          </p:nvSpPr>
          <p:spPr bwMode="auto">
            <a:xfrm>
              <a:off x="7181851" y="6111875"/>
              <a:ext cx="292100" cy="355600"/>
            </a:xfrm>
            <a:custGeom>
              <a:avLst/>
              <a:gdLst>
                <a:gd name="T0" fmla="*/ 87 w 100"/>
                <a:gd name="T1" fmla="*/ 82 h 121"/>
                <a:gd name="T2" fmla="*/ 87 w 100"/>
                <a:gd name="T3" fmla="*/ 82 h 121"/>
                <a:gd name="T4" fmla="*/ 85 w 100"/>
                <a:gd name="T5" fmla="*/ 85 h 121"/>
                <a:gd name="T6" fmla="*/ 28 w 100"/>
                <a:gd name="T7" fmla="*/ 90 h 121"/>
                <a:gd name="T8" fmla="*/ 12 w 100"/>
                <a:gd name="T9" fmla="*/ 30 h 121"/>
                <a:gd name="T10" fmla="*/ 52 w 100"/>
                <a:gd name="T11" fmla="*/ 11 h 121"/>
                <a:gd name="T12" fmla="*/ 69 w 100"/>
                <a:gd name="T13" fmla="*/ 36 h 121"/>
                <a:gd name="T14" fmla="*/ 88 w 100"/>
                <a:gd name="T15" fmla="*/ 81 h 121"/>
                <a:gd name="T16" fmla="*/ 99 w 100"/>
                <a:gd name="T17" fmla="*/ 77 h 121"/>
                <a:gd name="T18" fmla="*/ 96 w 100"/>
                <a:gd name="T19" fmla="*/ 72 h 121"/>
                <a:gd name="T20" fmla="*/ 85 w 100"/>
                <a:gd name="T21" fmla="*/ 75 h 121"/>
                <a:gd name="T22" fmla="*/ 87 w 100"/>
                <a:gd name="T23" fmla="*/ 80 h 121"/>
                <a:gd name="T24" fmla="*/ 98 w 100"/>
                <a:gd name="T25" fmla="*/ 77 h 121"/>
                <a:gd name="T26" fmla="*/ 44 w 100"/>
                <a:gd name="T27" fmla="*/ 1 h 121"/>
                <a:gd name="T28" fmla="*/ 1 w 100"/>
                <a:gd name="T29" fmla="*/ 38 h 121"/>
                <a:gd name="T30" fmla="*/ 14 w 100"/>
                <a:gd name="T31" fmla="*/ 91 h 121"/>
                <a:gd name="T32" fmla="*/ 59 w 100"/>
                <a:gd name="T33" fmla="*/ 112 h 121"/>
                <a:gd name="T34" fmla="*/ 89 w 100"/>
                <a:gd name="T35" fmla="*/ 104 h 121"/>
                <a:gd name="T36" fmla="*/ 98 w 100"/>
                <a:gd name="T37" fmla="*/ 82 h 121"/>
                <a:gd name="T38" fmla="*/ 99 w 100"/>
                <a:gd name="T39" fmla="*/ 80 h 121"/>
                <a:gd name="T40" fmla="*/ 99 w 100"/>
                <a:gd name="T41" fmla="*/ 79 h 121"/>
                <a:gd name="T42" fmla="*/ 87 w 100"/>
                <a:gd name="T43" fmla="*/ 8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121">
                  <a:moveTo>
                    <a:pt x="87" y="82"/>
                  </a:moveTo>
                  <a:cubicBezTo>
                    <a:pt x="87" y="82"/>
                    <a:pt x="87" y="82"/>
                    <a:pt x="87" y="82"/>
                  </a:cubicBezTo>
                  <a:cubicBezTo>
                    <a:pt x="87" y="83"/>
                    <a:pt x="85" y="84"/>
                    <a:pt x="85" y="85"/>
                  </a:cubicBezTo>
                  <a:cubicBezTo>
                    <a:pt x="84" y="121"/>
                    <a:pt x="46" y="101"/>
                    <a:pt x="28" y="90"/>
                  </a:cubicBezTo>
                  <a:cubicBezTo>
                    <a:pt x="11" y="78"/>
                    <a:pt x="13" y="49"/>
                    <a:pt x="12" y="30"/>
                  </a:cubicBezTo>
                  <a:cubicBezTo>
                    <a:pt x="11" y="10"/>
                    <a:pt x="37" y="0"/>
                    <a:pt x="52" y="11"/>
                  </a:cubicBezTo>
                  <a:cubicBezTo>
                    <a:pt x="61" y="18"/>
                    <a:pt x="66" y="26"/>
                    <a:pt x="69" y="36"/>
                  </a:cubicBezTo>
                  <a:cubicBezTo>
                    <a:pt x="75" y="52"/>
                    <a:pt x="77" y="68"/>
                    <a:pt x="88" y="81"/>
                  </a:cubicBezTo>
                  <a:cubicBezTo>
                    <a:pt x="89" y="82"/>
                    <a:pt x="99" y="80"/>
                    <a:pt x="99" y="77"/>
                  </a:cubicBezTo>
                  <a:cubicBezTo>
                    <a:pt x="99" y="75"/>
                    <a:pt x="98" y="74"/>
                    <a:pt x="96" y="72"/>
                  </a:cubicBezTo>
                  <a:cubicBezTo>
                    <a:pt x="95" y="70"/>
                    <a:pt x="84" y="74"/>
                    <a:pt x="85" y="75"/>
                  </a:cubicBezTo>
                  <a:cubicBezTo>
                    <a:pt x="87" y="77"/>
                    <a:pt x="87" y="78"/>
                    <a:pt x="87" y="80"/>
                  </a:cubicBezTo>
                  <a:cubicBezTo>
                    <a:pt x="91" y="79"/>
                    <a:pt x="95" y="78"/>
                    <a:pt x="98" y="77"/>
                  </a:cubicBezTo>
                  <a:cubicBezTo>
                    <a:pt x="79" y="54"/>
                    <a:pt x="84" y="2"/>
                    <a:pt x="44" y="1"/>
                  </a:cubicBezTo>
                  <a:cubicBezTo>
                    <a:pt x="20" y="1"/>
                    <a:pt x="0" y="13"/>
                    <a:pt x="1" y="38"/>
                  </a:cubicBezTo>
                  <a:cubicBezTo>
                    <a:pt x="2" y="56"/>
                    <a:pt x="0" y="78"/>
                    <a:pt x="14" y="91"/>
                  </a:cubicBezTo>
                  <a:cubicBezTo>
                    <a:pt x="24" y="100"/>
                    <a:pt x="44" y="112"/>
                    <a:pt x="59" y="112"/>
                  </a:cubicBezTo>
                  <a:cubicBezTo>
                    <a:pt x="70" y="112"/>
                    <a:pt x="79" y="110"/>
                    <a:pt x="89" y="104"/>
                  </a:cubicBezTo>
                  <a:cubicBezTo>
                    <a:pt x="97" y="98"/>
                    <a:pt x="93" y="85"/>
                    <a:pt x="98" y="82"/>
                  </a:cubicBezTo>
                  <a:cubicBezTo>
                    <a:pt x="98" y="82"/>
                    <a:pt x="100" y="81"/>
                    <a:pt x="99" y="80"/>
                  </a:cubicBezTo>
                  <a:cubicBezTo>
                    <a:pt x="99" y="80"/>
                    <a:pt x="99" y="80"/>
                    <a:pt x="99" y="79"/>
                  </a:cubicBezTo>
                  <a:cubicBezTo>
                    <a:pt x="97" y="77"/>
                    <a:pt x="86" y="81"/>
                    <a:pt x="87"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6" name="Freeform 43"/>
            <p:cNvSpPr/>
            <p:nvPr/>
          </p:nvSpPr>
          <p:spPr bwMode="auto">
            <a:xfrm>
              <a:off x="7199313" y="6129338"/>
              <a:ext cx="163513" cy="73025"/>
            </a:xfrm>
            <a:custGeom>
              <a:avLst/>
              <a:gdLst>
                <a:gd name="T0" fmla="*/ 5 w 56"/>
                <a:gd name="T1" fmla="*/ 24 h 25"/>
                <a:gd name="T2" fmla="*/ 24 w 56"/>
                <a:gd name="T3" fmla="*/ 15 h 25"/>
                <a:gd name="T4" fmla="*/ 52 w 56"/>
                <a:gd name="T5" fmla="*/ 2 h 25"/>
                <a:gd name="T6" fmla="*/ 48 w 56"/>
                <a:gd name="T7" fmla="*/ 1 h 25"/>
                <a:gd name="T8" fmla="*/ 25 w 56"/>
                <a:gd name="T9" fmla="*/ 12 h 25"/>
                <a:gd name="T10" fmla="*/ 4 w 56"/>
                <a:gd name="T11" fmla="*/ 22 h 25"/>
                <a:gd name="T12" fmla="*/ 5 w 56"/>
                <a:gd name="T13" fmla="*/ 24 h 25"/>
              </a:gdLst>
              <a:ahLst/>
              <a:cxnLst>
                <a:cxn ang="0">
                  <a:pos x="T0" y="T1"/>
                </a:cxn>
                <a:cxn ang="0">
                  <a:pos x="T2" y="T3"/>
                </a:cxn>
                <a:cxn ang="0">
                  <a:pos x="T4" y="T5"/>
                </a:cxn>
                <a:cxn ang="0">
                  <a:pos x="T6" y="T7"/>
                </a:cxn>
                <a:cxn ang="0">
                  <a:pos x="T8" y="T9"/>
                </a:cxn>
                <a:cxn ang="0">
                  <a:pos x="T10" y="T11"/>
                </a:cxn>
                <a:cxn ang="0">
                  <a:pos x="T12" y="T13"/>
                </a:cxn>
              </a:cxnLst>
              <a:rect l="0" t="0" r="r" b="b"/>
              <a:pathLst>
                <a:path w="56" h="25">
                  <a:moveTo>
                    <a:pt x="5" y="24"/>
                  </a:moveTo>
                  <a:cubicBezTo>
                    <a:pt x="12" y="22"/>
                    <a:pt x="17" y="19"/>
                    <a:pt x="24" y="15"/>
                  </a:cubicBezTo>
                  <a:cubicBezTo>
                    <a:pt x="33" y="11"/>
                    <a:pt x="43" y="7"/>
                    <a:pt x="52" y="2"/>
                  </a:cubicBezTo>
                  <a:cubicBezTo>
                    <a:pt x="56" y="0"/>
                    <a:pt x="49" y="0"/>
                    <a:pt x="48" y="1"/>
                  </a:cubicBezTo>
                  <a:cubicBezTo>
                    <a:pt x="40" y="5"/>
                    <a:pt x="33" y="8"/>
                    <a:pt x="25" y="12"/>
                  </a:cubicBezTo>
                  <a:cubicBezTo>
                    <a:pt x="18" y="15"/>
                    <a:pt x="11" y="20"/>
                    <a:pt x="4" y="22"/>
                  </a:cubicBezTo>
                  <a:cubicBezTo>
                    <a:pt x="0" y="23"/>
                    <a:pt x="0" y="25"/>
                    <a:pt x="5"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7" name="Freeform 44"/>
            <p:cNvSpPr/>
            <p:nvPr/>
          </p:nvSpPr>
          <p:spPr bwMode="auto">
            <a:xfrm>
              <a:off x="7210426" y="6164263"/>
              <a:ext cx="138113" cy="93662"/>
            </a:xfrm>
            <a:custGeom>
              <a:avLst/>
              <a:gdLst>
                <a:gd name="T0" fmla="*/ 8 w 47"/>
                <a:gd name="T1" fmla="*/ 28 h 32"/>
                <a:gd name="T2" fmla="*/ 22 w 47"/>
                <a:gd name="T3" fmla="*/ 16 h 32"/>
                <a:gd name="T4" fmla="*/ 42 w 47"/>
                <a:gd name="T5" fmla="*/ 6 h 32"/>
                <a:gd name="T6" fmla="*/ 39 w 47"/>
                <a:gd name="T7" fmla="*/ 2 h 32"/>
                <a:gd name="T8" fmla="*/ 14 w 47"/>
                <a:gd name="T9" fmla="*/ 14 h 32"/>
                <a:gd name="T10" fmla="*/ 1 w 47"/>
                <a:gd name="T11" fmla="*/ 28 h 32"/>
                <a:gd name="T12" fmla="*/ 8 w 47"/>
                <a:gd name="T13" fmla="*/ 28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8" y="28"/>
                  </a:moveTo>
                  <a:cubicBezTo>
                    <a:pt x="9" y="22"/>
                    <a:pt x="18" y="18"/>
                    <a:pt x="22" y="16"/>
                  </a:cubicBezTo>
                  <a:cubicBezTo>
                    <a:pt x="29" y="12"/>
                    <a:pt x="36" y="9"/>
                    <a:pt x="42" y="6"/>
                  </a:cubicBezTo>
                  <a:cubicBezTo>
                    <a:pt x="47" y="3"/>
                    <a:pt x="43" y="0"/>
                    <a:pt x="39" y="2"/>
                  </a:cubicBezTo>
                  <a:cubicBezTo>
                    <a:pt x="31" y="6"/>
                    <a:pt x="22" y="9"/>
                    <a:pt x="14" y="14"/>
                  </a:cubicBezTo>
                  <a:cubicBezTo>
                    <a:pt x="9" y="18"/>
                    <a:pt x="2" y="22"/>
                    <a:pt x="1" y="28"/>
                  </a:cubicBezTo>
                  <a:cubicBezTo>
                    <a:pt x="0" y="32"/>
                    <a:pt x="8" y="31"/>
                    <a:pt x="8"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8" name="Freeform 45"/>
            <p:cNvSpPr/>
            <p:nvPr/>
          </p:nvSpPr>
          <p:spPr bwMode="auto">
            <a:xfrm>
              <a:off x="7204076" y="6176963"/>
              <a:ext cx="185738" cy="114300"/>
            </a:xfrm>
            <a:custGeom>
              <a:avLst/>
              <a:gdLst>
                <a:gd name="T0" fmla="*/ 9 w 63"/>
                <a:gd name="T1" fmla="*/ 37 h 39"/>
                <a:gd name="T2" fmla="*/ 35 w 63"/>
                <a:gd name="T3" fmla="*/ 18 h 39"/>
                <a:gd name="T4" fmla="*/ 46 w 63"/>
                <a:gd name="T5" fmla="*/ 11 h 39"/>
                <a:gd name="T6" fmla="*/ 58 w 63"/>
                <a:gd name="T7" fmla="*/ 5 h 39"/>
                <a:gd name="T8" fmla="*/ 53 w 63"/>
                <a:gd name="T9" fmla="*/ 2 h 39"/>
                <a:gd name="T10" fmla="*/ 40 w 63"/>
                <a:gd name="T11" fmla="*/ 9 h 39"/>
                <a:gd name="T12" fmla="*/ 25 w 63"/>
                <a:gd name="T13" fmla="*/ 17 h 39"/>
                <a:gd name="T14" fmla="*/ 2 w 63"/>
                <a:gd name="T15" fmla="*/ 36 h 39"/>
                <a:gd name="T16" fmla="*/ 9 w 63"/>
                <a:gd name="T17" fmla="*/ 3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39">
                  <a:moveTo>
                    <a:pt x="9" y="37"/>
                  </a:moveTo>
                  <a:cubicBezTo>
                    <a:pt x="14" y="29"/>
                    <a:pt x="27" y="22"/>
                    <a:pt x="35" y="18"/>
                  </a:cubicBezTo>
                  <a:cubicBezTo>
                    <a:pt x="39" y="16"/>
                    <a:pt x="43" y="13"/>
                    <a:pt x="46" y="11"/>
                  </a:cubicBezTo>
                  <a:cubicBezTo>
                    <a:pt x="50" y="9"/>
                    <a:pt x="55" y="8"/>
                    <a:pt x="58" y="5"/>
                  </a:cubicBezTo>
                  <a:cubicBezTo>
                    <a:pt x="63" y="3"/>
                    <a:pt x="56" y="0"/>
                    <a:pt x="53" y="2"/>
                  </a:cubicBezTo>
                  <a:cubicBezTo>
                    <a:pt x="50" y="5"/>
                    <a:pt x="44" y="6"/>
                    <a:pt x="40" y="9"/>
                  </a:cubicBezTo>
                  <a:cubicBezTo>
                    <a:pt x="35" y="11"/>
                    <a:pt x="30" y="14"/>
                    <a:pt x="25" y="17"/>
                  </a:cubicBezTo>
                  <a:cubicBezTo>
                    <a:pt x="17" y="22"/>
                    <a:pt x="7" y="28"/>
                    <a:pt x="2" y="36"/>
                  </a:cubicBezTo>
                  <a:cubicBezTo>
                    <a:pt x="0" y="39"/>
                    <a:pt x="7" y="39"/>
                    <a:pt x="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9" name="Freeform 46"/>
            <p:cNvSpPr/>
            <p:nvPr/>
          </p:nvSpPr>
          <p:spPr bwMode="auto">
            <a:xfrm>
              <a:off x="7210426" y="6253163"/>
              <a:ext cx="141288" cy="96837"/>
            </a:xfrm>
            <a:custGeom>
              <a:avLst/>
              <a:gdLst>
                <a:gd name="T0" fmla="*/ 9 w 48"/>
                <a:gd name="T1" fmla="*/ 30 h 33"/>
                <a:gd name="T2" fmla="*/ 43 w 48"/>
                <a:gd name="T3" fmla="*/ 2 h 33"/>
                <a:gd name="T4" fmla="*/ 39 w 48"/>
                <a:gd name="T5" fmla="*/ 0 h 33"/>
                <a:gd name="T6" fmla="*/ 2 w 48"/>
                <a:gd name="T7" fmla="*/ 31 h 33"/>
                <a:gd name="T8" fmla="*/ 9 w 48"/>
                <a:gd name="T9" fmla="*/ 30 h 33"/>
              </a:gdLst>
              <a:ahLst/>
              <a:cxnLst>
                <a:cxn ang="0">
                  <a:pos x="T0" y="T1"/>
                </a:cxn>
                <a:cxn ang="0">
                  <a:pos x="T2" y="T3"/>
                </a:cxn>
                <a:cxn ang="0">
                  <a:pos x="T4" y="T5"/>
                </a:cxn>
                <a:cxn ang="0">
                  <a:pos x="T6" y="T7"/>
                </a:cxn>
                <a:cxn ang="0">
                  <a:pos x="T8" y="T9"/>
                </a:cxn>
              </a:cxnLst>
              <a:rect l="0" t="0" r="r" b="b"/>
              <a:pathLst>
                <a:path w="48" h="33">
                  <a:moveTo>
                    <a:pt x="9" y="30"/>
                  </a:moveTo>
                  <a:cubicBezTo>
                    <a:pt x="19" y="18"/>
                    <a:pt x="29" y="8"/>
                    <a:pt x="43" y="2"/>
                  </a:cubicBezTo>
                  <a:cubicBezTo>
                    <a:pt x="48" y="0"/>
                    <a:pt x="40" y="0"/>
                    <a:pt x="39" y="0"/>
                  </a:cubicBezTo>
                  <a:cubicBezTo>
                    <a:pt x="23" y="7"/>
                    <a:pt x="12" y="18"/>
                    <a:pt x="2" y="31"/>
                  </a:cubicBezTo>
                  <a:cubicBezTo>
                    <a:pt x="0" y="33"/>
                    <a:pt x="8" y="32"/>
                    <a:pt x="9"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0" name="Freeform 47"/>
            <p:cNvSpPr/>
            <p:nvPr/>
          </p:nvSpPr>
          <p:spPr bwMode="auto">
            <a:xfrm>
              <a:off x="7245351" y="6296025"/>
              <a:ext cx="111125" cy="85725"/>
            </a:xfrm>
            <a:custGeom>
              <a:avLst/>
              <a:gdLst>
                <a:gd name="T0" fmla="*/ 8 w 38"/>
                <a:gd name="T1" fmla="*/ 25 h 29"/>
                <a:gd name="T2" fmla="*/ 19 w 38"/>
                <a:gd name="T3" fmla="*/ 15 h 29"/>
                <a:gd name="T4" fmla="*/ 33 w 38"/>
                <a:gd name="T5" fmla="*/ 5 h 29"/>
                <a:gd name="T6" fmla="*/ 30 w 38"/>
                <a:gd name="T7" fmla="*/ 2 h 29"/>
                <a:gd name="T8" fmla="*/ 13 w 38"/>
                <a:gd name="T9" fmla="*/ 13 h 29"/>
                <a:gd name="T10" fmla="*/ 1 w 38"/>
                <a:gd name="T11" fmla="*/ 26 h 29"/>
                <a:gd name="T12" fmla="*/ 8 w 38"/>
                <a:gd name="T13" fmla="*/ 25 h 29"/>
              </a:gdLst>
              <a:ahLst/>
              <a:cxnLst>
                <a:cxn ang="0">
                  <a:pos x="T0" y="T1"/>
                </a:cxn>
                <a:cxn ang="0">
                  <a:pos x="T2" y="T3"/>
                </a:cxn>
                <a:cxn ang="0">
                  <a:pos x="T4" y="T5"/>
                </a:cxn>
                <a:cxn ang="0">
                  <a:pos x="T6" y="T7"/>
                </a:cxn>
                <a:cxn ang="0">
                  <a:pos x="T8" y="T9"/>
                </a:cxn>
                <a:cxn ang="0">
                  <a:pos x="T10" y="T11"/>
                </a:cxn>
                <a:cxn ang="0">
                  <a:pos x="T12" y="T13"/>
                </a:cxn>
              </a:cxnLst>
              <a:rect l="0" t="0" r="r" b="b"/>
              <a:pathLst>
                <a:path w="38" h="29">
                  <a:moveTo>
                    <a:pt x="8" y="25"/>
                  </a:moveTo>
                  <a:cubicBezTo>
                    <a:pt x="10" y="20"/>
                    <a:pt x="15" y="17"/>
                    <a:pt x="19" y="15"/>
                  </a:cubicBezTo>
                  <a:cubicBezTo>
                    <a:pt x="24" y="11"/>
                    <a:pt x="28" y="8"/>
                    <a:pt x="33" y="5"/>
                  </a:cubicBezTo>
                  <a:cubicBezTo>
                    <a:pt x="38" y="2"/>
                    <a:pt x="34" y="0"/>
                    <a:pt x="30" y="2"/>
                  </a:cubicBezTo>
                  <a:cubicBezTo>
                    <a:pt x="24" y="5"/>
                    <a:pt x="19" y="9"/>
                    <a:pt x="13" y="13"/>
                  </a:cubicBezTo>
                  <a:cubicBezTo>
                    <a:pt x="8" y="17"/>
                    <a:pt x="3" y="20"/>
                    <a:pt x="1" y="26"/>
                  </a:cubicBezTo>
                  <a:cubicBezTo>
                    <a:pt x="0" y="29"/>
                    <a:pt x="8" y="28"/>
                    <a:pt x="8"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1" name="Freeform 48"/>
            <p:cNvSpPr/>
            <p:nvPr/>
          </p:nvSpPr>
          <p:spPr bwMode="auto">
            <a:xfrm>
              <a:off x="7280276" y="6353175"/>
              <a:ext cx="58738" cy="42862"/>
            </a:xfrm>
            <a:custGeom>
              <a:avLst/>
              <a:gdLst>
                <a:gd name="T0" fmla="*/ 8 w 20"/>
                <a:gd name="T1" fmla="*/ 13 h 15"/>
                <a:gd name="T2" fmla="*/ 17 w 20"/>
                <a:gd name="T3" fmla="*/ 6 h 15"/>
                <a:gd name="T4" fmla="*/ 19 w 20"/>
                <a:gd name="T5" fmla="*/ 2 h 15"/>
                <a:gd name="T6" fmla="*/ 14 w 20"/>
                <a:gd name="T7" fmla="*/ 1 h 15"/>
                <a:gd name="T8" fmla="*/ 1 w 20"/>
                <a:gd name="T9" fmla="*/ 10 h 15"/>
                <a:gd name="T10" fmla="*/ 3 w 20"/>
                <a:gd name="T11" fmla="*/ 14 h 15"/>
                <a:gd name="T12" fmla="*/ 8 w 20"/>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20" h="15">
                  <a:moveTo>
                    <a:pt x="8" y="13"/>
                  </a:moveTo>
                  <a:cubicBezTo>
                    <a:pt x="11" y="10"/>
                    <a:pt x="14" y="8"/>
                    <a:pt x="17" y="6"/>
                  </a:cubicBezTo>
                  <a:cubicBezTo>
                    <a:pt x="19" y="5"/>
                    <a:pt x="20" y="3"/>
                    <a:pt x="19" y="2"/>
                  </a:cubicBezTo>
                  <a:cubicBezTo>
                    <a:pt x="18" y="0"/>
                    <a:pt x="16" y="0"/>
                    <a:pt x="14" y="1"/>
                  </a:cubicBezTo>
                  <a:cubicBezTo>
                    <a:pt x="9" y="4"/>
                    <a:pt x="5" y="7"/>
                    <a:pt x="1" y="10"/>
                  </a:cubicBezTo>
                  <a:cubicBezTo>
                    <a:pt x="0" y="12"/>
                    <a:pt x="1" y="14"/>
                    <a:pt x="3" y="14"/>
                  </a:cubicBezTo>
                  <a:cubicBezTo>
                    <a:pt x="4" y="15"/>
                    <a:pt x="6" y="14"/>
                    <a:pt x="8"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2" name="Freeform 49"/>
            <p:cNvSpPr/>
            <p:nvPr/>
          </p:nvSpPr>
          <p:spPr bwMode="auto">
            <a:xfrm>
              <a:off x="7334251" y="6392863"/>
              <a:ext cx="31750" cy="17462"/>
            </a:xfrm>
            <a:custGeom>
              <a:avLst/>
              <a:gdLst>
                <a:gd name="T0" fmla="*/ 7 w 11"/>
                <a:gd name="T1" fmla="*/ 4 h 6"/>
                <a:gd name="T2" fmla="*/ 10 w 11"/>
                <a:gd name="T3" fmla="*/ 2 h 6"/>
                <a:gd name="T4" fmla="*/ 9 w 11"/>
                <a:gd name="T5" fmla="*/ 0 h 6"/>
                <a:gd name="T6" fmla="*/ 4 w 11"/>
                <a:gd name="T7" fmla="*/ 1 h 6"/>
                <a:gd name="T8" fmla="*/ 1 w 11"/>
                <a:gd name="T9" fmla="*/ 3 h 6"/>
                <a:gd name="T10" fmla="*/ 1 w 11"/>
                <a:gd name="T11" fmla="*/ 5 h 6"/>
                <a:gd name="T12" fmla="*/ 7 w 11"/>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11" h="6">
                  <a:moveTo>
                    <a:pt x="7" y="4"/>
                  </a:moveTo>
                  <a:cubicBezTo>
                    <a:pt x="8" y="3"/>
                    <a:pt x="9" y="3"/>
                    <a:pt x="10" y="2"/>
                  </a:cubicBezTo>
                  <a:cubicBezTo>
                    <a:pt x="11" y="1"/>
                    <a:pt x="11" y="0"/>
                    <a:pt x="9" y="0"/>
                  </a:cubicBezTo>
                  <a:cubicBezTo>
                    <a:pt x="8" y="0"/>
                    <a:pt x="5" y="0"/>
                    <a:pt x="4" y="1"/>
                  </a:cubicBezTo>
                  <a:cubicBezTo>
                    <a:pt x="3" y="2"/>
                    <a:pt x="2" y="2"/>
                    <a:pt x="1" y="3"/>
                  </a:cubicBezTo>
                  <a:cubicBezTo>
                    <a:pt x="0" y="4"/>
                    <a:pt x="0" y="5"/>
                    <a:pt x="1" y="5"/>
                  </a:cubicBezTo>
                  <a:cubicBezTo>
                    <a:pt x="3" y="6"/>
                    <a:pt x="5" y="5"/>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83" name="组合 82"/>
          <p:cNvGrpSpPr/>
          <p:nvPr/>
        </p:nvGrpSpPr>
        <p:grpSpPr>
          <a:xfrm>
            <a:off x="6732879" y="2534068"/>
            <a:ext cx="692627" cy="772088"/>
            <a:chOff x="2967038" y="2862263"/>
            <a:chExt cx="927101" cy="1033462"/>
          </a:xfrm>
          <a:solidFill>
            <a:srgbClr val="4B2410"/>
          </a:solidFill>
        </p:grpSpPr>
        <p:sp>
          <p:nvSpPr>
            <p:cNvPr id="84" name="Freeform 50"/>
            <p:cNvSpPr/>
            <p:nvPr/>
          </p:nvSpPr>
          <p:spPr bwMode="auto">
            <a:xfrm>
              <a:off x="2967038" y="3055938"/>
              <a:ext cx="927100" cy="566737"/>
            </a:xfrm>
            <a:custGeom>
              <a:avLst/>
              <a:gdLst>
                <a:gd name="T0" fmla="*/ 299 w 316"/>
                <a:gd name="T1" fmla="*/ 23 h 193"/>
                <a:gd name="T2" fmla="*/ 268 w 316"/>
                <a:gd name="T3" fmla="*/ 86 h 193"/>
                <a:gd name="T4" fmla="*/ 205 w 316"/>
                <a:gd name="T5" fmla="*/ 139 h 193"/>
                <a:gd name="T6" fmla="*/ 122 w 316"/>
                <a:gd name="T7" fmla="*/ 176 h 193"/>
                <a:gd name="T8" fmla="*/ 75 w 316"/>
                <a:gd name="T9" fmla="*/ 186 h 193"/>
                <a:gd name="T10" fmla="*/ 30 w 316"/>
                <a:gd name="T11" fmla="*/ 174 h 193"/>
                <a:gd name="T12" fmla="*/ 55 w 316"/>
                <a:gd name="T13" fmla="*/ 101 h 193"/>
                <a:gd name="T14" fmla="*/ 137 w 316"/>
                <a:gd name="T15" fmla="*/ 61 h 193"/>
                <a:gd name="T16" fmla="*/ 208 w 316"/>
                <a:gd name="T17" fmla="*/ 33 h 193"/>
                <a:gd name="T18" fmla="*/ 299 w 316"/>
                <a:gd name="T19" fmla="*/ 23 h 193"/>
                <a:gd name="T20" fmla="*/ 307 w 316"/>
                <a:gd name="T21" fmla="*/ 20 h 193"/>
                <a:gd name="T22" fmla="*/ 239 w 316"/>
                <a:gd name="T23" fmla="*/ 17 h 193"/>
                <a:gd name="T24" fmla="*/ 198 w 316"/>
                <a:gd name="T25" fmla="*/ 31 h 193"/>
                <a:gd name="T26" fmla="*/ 140 w 316"/>
                <a:gd name="T27" fmla="*/ 54 h 193"/>
                <a:gd name="T28" fmla="*/ 48 w 316"/>
                <a:gd name="T29" fmla="*/ 99 h 193"/>
                <a:gd name="T30" fmla="*/ 19 w 316"/>
                <a:gd name="T31" fmla="*/ 174 h 193"/>
                <a:gd name="T32" fmla="*/ 81 w 316"/>
                <a:gd name="T33" fmla="*/ 190 h 193"/>
                <a:gd name="T34" fmla="*/ 191 w 316"/>
                <a:gd name="T35" fmla="*/ 153 h 193"/>
                <a:gd name="T36" fmla="*/ 271 w 316"/>
                <a:gd name="T37" fmla="*/ 92 h 193"/>
                <a:gd name="T38" fmla="*/ 308 w 316"/>
                <a:gd name="T39" fmla="*/ 20 h 193"/>
                <a:gd name="T40" fmla="*/ 299 w 316"/>
                <a:gd name="T41" fmla="*/ 2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6" h="193">
                  <a:moveTo>
                    <a:pt x="299" y="23"/>
                  </a:moveTo>
                  <a:cubicBezTo>
                    <a:pt x="306" y="45"/>
                    <a:pt x="282" y="72"/>
                    <a:pt x="268" y="86"/>
                  </a:cubicBezTo>
                  <a:cubicBezTo>
                    <a:pt x="249" y="105"/>
                    <a:pt x="228" y="124"/>
                    <a:pt x="205" y="139"/>
                  </a:cubicBezTo>
                  <a:cubicBezTo>
                    <a:pt x="180" y="155"/>
                    <a:pt x="151" y="167"/>
                    <a:pt x="122" y="176"/>
                  </a:cubicBezTo>
                  <a:cubicBezTo>
                    <a:pt x="107" y="180"/>
                    <a:pt x="91" y="183"/>
                    <a:pt x="75" y="186"/>
                  </a:cubicBezTo>
                  <a:cubicBezTo>
                    <a:pt x="63" y="187"/>
                    <a:pt x="37" y="181"/>
                    <a:pt x="30" y="174"/>
                  </a:cubicBezTo>
                  <a:cubicBezTo>
                    <a:pt x="6" y="151"/>
                    <a:pt x="39" y="117"/>
                    <a:pt x="55" y="101"/>
                  </a:cubicBezTo>
                  <a:cubicBezTo>
                    <a:pt x="77" y="79"/>
                    <a:pt x="109" y="72"/>
                    <a:pt x="137" y="61"/>
                  </a:cubicBezTo>
                  <a:cubicBezTo>
                    <a:pt x="161" y="51"/>
                    <a:pt x="185" y="42"/>
                    <a:pt x="208" y="33"/>
                  </a:cubicBezTo>
                  <a:cubicBezTo>
                    <a:pt x="224" y="27"/>
                    <a:pt x="287" y="5"/>
                    <a:pt x="299" y="23"/>
                  </a:cubicBezTo>
                  <a:cubicBezTo>
                    <a:pt x="301" y="26"/>
                    <a:pt x="310" y="23"/>
                    <a:pt x="307" y="20"/>
                  </a:cubicBezTo>
                  <a:cubicBezTo>
                    <a:pt x="294" y="0"/>
                    <a:pt x="257" y="14"/>
                    <a:pt x="239" y="17"/>
                  </a:cubicBezTo>
                  <a:cubicBezTo>
                    <a:pt x="225" y="20"/>
                    <a:pt x="211" y="26"/>
                    <a:pt x="198" y="31"/>
                  </a:cubicBezTo>
                  <a:cubicBezTo>
                    <a:pt x="179" y="39"/>
                    <a:pt x="159" y="45"/>
                    <a:pt x="140" y="54"/>
                  </a:cubicBezTo>
                  <a:cubicBezTo>
                    <a:pt x="108" y="67"/>
                    <a:pt x="74" y="75"/>
                    <a:pt x="48" y="99"/>
                  </a:cubicBezTo>
                  <a:cubicBezTo>
                    <a:pt x="29" y="116"/>
                    <a:pt x="0" y="148"/>
                    <a:pt x="19" y="174"/>
                  </a:cubicBezTo>
                  <a:cubicBezTo>
                    <a:pt x="32" y="193"/>
                    <a:pt x="60" y="193"/>
                    <a:pt x="81" y="190"/>
                  </a:cubicBezTo>
                  <a:cubicBezTo>
                    <a:pt x="119" y="185"/>
                    <a:pt x="157" y="171"/>
                    <a:pt x="191" y="153"/>
                  </a:cubicBezTo>
                  <a:cubicBezTo>
                    <a:pt x="221" y="138"/>
                    <a:pt x="248" y="115"/>
                    <a:pt x="271" y="92"/>
                  </a:cubicBezTo>
                  <a:cubicBezTo>
                    <a:pt x="288" y="75"/>
                    <a:pt x="316" y="47"/>
                    <a:pt x="308" y="20"/>
                  </a:cubicBezTo>
                  <a:cubicBezTo>
                    <a:pt x="307" y="17"/>
                    <a:pt x="298" y="19"/>
                    <a:pt x="29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5" name="Freeform 51"/>
            <p:cNvSpPr/>
            <p:nvPr/>
          </p:nvSpPr>
          <p:spPr bwMode="auto">
            <a:xfrm>
              <a:off x="3016251" y="3041650"/>
              <a:ext cx="877888" cy="593725"/>
            </a:xfrm>
            <a:custGeom>
              <a:avLst/>
              <a:gdLst>
                <a:gd name="T0" fmla="*/ 287 w 299"/>
                <a:gd name="T1" fmla="*/ 177 h 202"/>
                <a:gd name="T2" fmla="*/ 229 w 299"/>
                <a:gd name="T3" fmla="*/ 186 h 202"/>
                <a:gd name="T4" fmla="*/ 203 w 299"/>
                <a:gd name="T5" fmla="*/ 180 h 202"/>
                <a:gd name="T6" fmla="*/ 130 w 299"/>
                <a:gd name="T7" fmla="*/ 150 h 202"/>
                <a:gd name="T8" fmla="*/ 64 w 299"/>
                <a:gd name="T9" fmla="*/ 108 h 202"/>
                <a:gd name="T10" fmla="*/ 47 w 299"/>
                <a:gd name="T11" fmla="*/ 96 h 202"/>
                <a:gd name="T12" fmla="*/ 36 w 299"/>
                <a:gd name="T13" fmla="*/ 84 h 202"/>
                <a:gd name="T14" fmla="*/ 12 w 299"/>
                <a:gd name="T15" fmla="*/ 36 h 202"/>
                <a:gd name="T16" fmla="*/ 84 w 299"/>
                <a:gd name="T17" fmla="*/ 21 h 202"/>
                <a:gd name="T18" fmla="*/ 124 w 299"/>
                <a:gd name="T19" fmla="*/ 42 h 202"/>
                <a:gd name="T20" fmla="*/ 140 w 299"/>
                <a:gd name="T21" fmla="*/ 49 h 202"/>
                <a:gd name="T22" fmla="*/ 161 w 299"/>
                <a:gd name="T23" fmla="*/ 60 h 202"/>
                <a:gd name="T24" fmla="*/ 231 w 299"/>
                <a:gd name="T25" fmla="*/ 107 h 202"/>
                <a:gd name="T26" fmla="*/ 257 w 299"/>
                <a:gd name="T27" fmla="*/ 128 h 202"/>
                <a:gd name="T28" fmla="*/ 275 w 299"/>
                <a:gd name="T29" fmla="*/ 150 h 202"/>
                <a:gd name="T30" fmla="*/ 287 w 299"/>
                <a:gd name="T31" fmla="*/ 178 h 202"/>
                <a:gd name="T32" fmla="*/ 296 w 299"/>
                <a:gd name="T33" fmla="*/ 177 h 202"/>
                <a:gd name="T34" fmla="*/ 280 w 299"/>
                <a:gd name="T35" fmla="*/ 141 h 202"/>
                <a:gd name="T36" fmla="*/ 264 w 299"/>
                <a:gd name="T37" fmla="*/ 123 h 202"/>
                <a:gd name="T38" fmla="*/ 243 w 299"/>
                <a:gd name="T39" fmla="*/ 105 h 202"/>
                <a:gd name="T40" fmla="*/ 226 w 299"/>
                <a:gd name="T41" fmla="*/ 92 h 202"/>
                <a:gd name="T42" fmla="*/ 202 w 299"/>
                <a:gd name="T43" fmla="*/ 75 h 202"/>
                <a:gd name="T44" fmla="*/ 156 w 299"/>
                <a:gd name="T45" fmla="*/ 48 h 202"/>
                <a:gd name="T46" fmla="*/ 131 w 299"/>
                <a:gd name="T47" fmla="*/ 37 h 202"/>
                <a:gd name="T48" fmla="*/ 106 w 299"/>
                <a:gd name="T49" fmla="*/ 22 h 202"/>
                <a:gd name="T50" fmla="*/ 67 w 299"/>
                <a:gd name="T51" fmla="*/ 8 h 202"/>
                <a:gd name="T52" fmla="*/ 43 w 299"/>
                <a:gd name="T53" fmla="*/ 4 h 202"/>
                <a:gd name="T54" fmla="*/ 24 w 299"/>
                <a:gd name="T55" fmla="*/ 9 h 202"/>
                <a:gd name="T56" fmla="*/ 4 w 299"/>
                <a:gd name="T57" fmla="*/ 32 h 202"/>
                <a:gd name="T58" fmla="*/ 43 w 299"/>
                <a:gd name="T59" fmla="*/ 104 h 202"/>
                <a:gd name="T60" fmla="*/ 87 w 299"/>
                <a:gd name="T61" fmla="*/ 136 h 202"/>
                <a:gd name="T62" fmla="*/ 137 w 299"/>
                <a:gd name="T63" fmla="*/ 162 h 202"/>
                <a:gd name="T64" fmla="*/ 187 w 299"/>
                <a:gd name="T65" fmla="*/ 184 h 202"/>
                <a:gd name="T66" fmla="*/ 211 w 299"/>
                <a:gd name="T67" fmla="*/ 192 h 202"/>
                <a:gd name="T68" fmla="*/ 219 w 299"/>
                <a:gd name="T69" fmla="*/ 193 h 202"/>
                <a:gd name="T70" fmla="*/ 264 w 299"/>
                <a:gd name="T71" fmla="*/ 198 h 202"/>
                <a:gd name="T72" fmla="*/ 295 w 299"/>
                <a:gd name="T73" fmla="*/ 178 h 202"/>
                <a:gd name="T74" fmla="*/ 287 w 299"/>
                <a:gd name="T75" fmla="*/ 17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 h="202">
                  <a:moveTo>
                    <a:pt x="287" y="177"/>
                  </a:moveTo>
                  <a:cubicBezTo>
                    <a:pt x="269" y="202"/>
                    <a:pt x="251" y="188"/>
                    <a:pt x="229" y="186"/>
                  </a:cubicBezTo>
                  <a:cubicBezTo>
                    <a:pt x="220" y="186"/>
                    <a:pt x="212" y="184"/>
                    <a:pt x="203" y="180"/>
                  </a:cubicBezTo>
                  <a:cubicBezTo>
                    <a:pt x="178" y="171"/>
                    <a:pt x="154" y="161"/>
                    <a:pt x="130" y="150"/>
                  </a:cubicBezTo>
                  <a:cubicBezTo>
                    <a:pt x="105" y="139"/>
                    <a:pt x="85" y="125"/>
                    <a:pt x="64" y="108"/>
                  </a:cubicBezTo>
                  <a:cubicBezTo>
                    <a:pt x="58" y="104"/>
                    <a:pt x="52" y="101"/>
                    <a:pt x="47" y="96"/>
                  </a:cubicBezTo>
                  <a:cubicBezTo>
                    <a:pt x="45" y="94"/>
                    <a:pt x="39" y="86"/>
                    <a:pt x="36" y="84"/>
                  </a:cubicBezTo>
                  <a:cubicBezTo>
                    <a:pt x="24" y="77"/>
                    <a:pt x="13" y="48"/>
                    <a:pt x="12" y="36"/>
                  </a:cubicBezTo>
                  <a:cubicBezTo>
                    <a:pt x="11" y="0"/>
                    <a:pt x="66" y="13"/>
                    <a:pt x="84" y="21"/>
                  </a:cubicBezTo>
                  <a:cubicBezTo>
                    <a:pt x="97" y="28"/>
                    <a:pt x="110" y="34"/>
                    <a:pt x="124" y="42"/>
                  </a:cubicBezTo>
                  <a:cubicBezTo>
                    <a:pt x="129" y="45"/>
                    <a:pt x="135" y="47"/>
                    <a:pt x="140" y="49"/>
                  </a:cubicBezTo>
                  <a:cubicBezTo>
                    <a:pt x="147" y="52"/>
                    <a:pt x="154" y="58"/>
                    <a:pt x="161" y="60"/>
                  </a:cubicBezTo>
                  <a:cubicBezTo>
                    <a:pt x="189" y="67"/>
                    <a:pt x="208" y="93"/>
                    <a:pt x="231" y="107"/>
                  </a:cubicBezTo>
                  <a:cubicBezTo>
                    <a:pt x="241" y="113"/>
                    <a:pt x="248" y="122"/>
                    <a:pt x="257" y="128"/>
                  </a:cubicBezTo>
                  <a:cubicBezTo>
                    <a:pt x="265" y="133"/>
                    <a:pt x="270" y="143"/>
                    <a:pt x="275" y="150"/>
                  </a:cubicBezTo>
                  <a:cubicBezTo>
                    <a:pt x="281" y="159"/>
                    <a:pt x="289" y="165"/>
                    <a:pt x="287" y="178"/>
                  </a:cubicBezTo>
                  <a:cubicBezTo>
                    <a:pt x="286" y="182"/>
                    <a:pt x="295" y="181"/>
                    <a:pt x="296" y="177"/>
                  </a:cubicBezTo>
                  <a:cubicBezTo>
                    <a:pt x="299" y="162"/>
                    <a:pt x="287" y="153"/>
                    <a:pt x="280" y="141"/>
                  </a:cubicBezTo>
                  <a:cubicBezTo>
                    <a:pt x="275" y="134"/>
                    <a:pt x="271" y="128"/>
                    <a:pt x="264" y="123"/>
                  </a:cubicBezTo>
                  <a:cubicBezTo>
                    <a:pt x="257" y="117"/>
                    <a:pt x="249" y="114"/>
                    <a:pt x="243" y="105"/>
                  </a:cubicBezTo>
                  <a:cubicBezTo>
                    <a:pt x="240" y="101"/>
                    <a:pt x="231" y="96"/>
                    <a:pt x="226" y="92"/>
                  </a:cubicBezTo>
                  <a:cubicBezTo>
                    <a:pt x="218" y="86"/>
                    <a:pt x="210" y="80"/>
                    <a:pt x="202" y="75"/>
                  </a:cubicBezTo>
                  <a:cubicBezTo>
                    <a:pt x="186" y="65"/>
                    <a:pt x="173" y="55"/>
                    <a:pt x="156" y="48"/>
                  </a:cubicBezTo>
                  <a:cubicBezTo>
                    <a:pt x="148" y="44"/>
                    <a:pt x="139" y="41"/>
                    <a:pt x="131" y="37"/>
                  </a:cubicBezTo>
                  <a:cubicBezTo>
                    <a:pt x="122" y="33"/>
                    <a:pt x="114" y="26"/>
                    <a:pt x="106" y="22"/>
                  </a:cubicBezTo>
                  <a:cubicBezTo>
                    <a:pt x="96" y="18"/>
                    <a:pt x="78" y="8"/>
                    <a:pt x="67" y="8"/>
                  </a:cubicBezTo>
                  <a:cubicBezTo>
                    <a:pt x="58" y="8"/>
                    <a:pt x="51" y="4"/>
                    <a:pt x="43" y="4"/>
                  </a:cubicBezTo>
                  <a:cubicBezTo>
                    <a:pt x="37" y="4"/>
                    <a:pt x="30" y="7"/>
                    <a:pt x="24" y="9"/>
                  </a:cubicBezTo>
                  <a:cubicBezTo>
                    <a:pt x="14" y="11"/>
                    <a:pt x="6" y="23"/>
                    <a:pt x="4" y="32"/>
                  </a:cubicBezTo>
                  <a:cubicBezTo>
                    <a:pt x="0" y="56"/>
                    <a:pt x="22" y="92"/>
                    <a:pt x="43" y="104"/>
                  </a:cubicBezTo>
                  <a:cubicBezTo>
                    <a:pt x="59" y="114"/>
                    <a:pt x="71" y="127"/>
                    <a:pt x="87" y="136"/>
                  </a:cubicBezTo>
                  <a:cubicBezTo>
                    <a:pt x="103" y="146"/>
                    <a:pt x="121" y="153"/>
                    <a:pt x="137" y="162"/>
                  </a:cubicBezTo>
                  <a:cubicBezTo>
                    <a:pt x="152" y="172"/>
                    <a:pt x="171" y="175"/>
                    <a:pt x="187" y="184"/>
                  </a:cubicBezTo>
                  <a:cubicBezTo>
                    <a:pt x="194" y="188"/>
                    <a:pt x="203" y="187"/>
                    <a:pt x="211" y="192"/>
                  </a:cubicBezTo>
                  <a:cubicBezTo>
                    <a:pt x="213" y="193"/>
                    <a:pt x="216" y="193"/>
                    <a:pt x="219" y="193"/>
                  </a:cubicBezTo>
                  <a:cubicBezTo>
                    <a:pt x="234" y="190"/>
                    <a:pt x="249" y="201"/>
                    <a:pt x="264" y="198"/>
                  </a:cubicBezTo>
                  <a:cubicBezTo>
                    <a:pt x="278" y="195"/>
                    <a:pt x="287" y="189"/>
                    <a:pt x="295" y="178"/>
                  </a:cubicBezTo>
                  <a:cubicBezTo>
                    <a:pt x="298" y="174"/>
                    <a:pt x="289" y="174"/>
                    <a:pt x="287" y="1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6" name="Freeform 52"/>
            <p:cNvSpPr/>
            <p:nvPr/>
          </p:nvSpPr>
          <p:spPr bwMode="auto">
            <a:xfrm>
              <a:off x="3254376" y="2862263"/>
              <a:ext cx="393700" cy="1033462"/>
            </a:xfrm>
            <a:custGeom>
              <a:avLst/>
              <a:gdLst>
                <a:gd name="T0" fmla="*/ 92 w 134"/>
                <a:gd name="T1" fmla="*/ 307 h 352"/>
                <a:gd name="T2" fmla="*/ 35 w 134"/>
                <a:gd name="T3" fmla="*/ 263 h 352"/>
                <a:gd name="T4" fmla="*/ 19 w 134"/>
                <a:gd name="T5" fmla="*/ 187 h 352"/>
                <a:gd name="T6" fmla="*/ 37 w 134"/>
                <a:gd name="T7" fmla="*/ 25 h 352"/>
                <a:gd name="T8" fmla="*/ 93 w 134"/>
                <a:gd name="T9" fmla="*/ 26 h 352"/>
                <a:gd name="T10" fmla="*/ 106 w 134"/>
                <a:gd name="T11" fmla="*/ 67 h 352"/>
                <a:gd name="T12" fmla="*/ 112 w 134"/>
                <a:gd name="T13" fmla="*/ 147 h 352"/>
                <a:gd name="T14" fmla="*/ 92 w 134"/>
                <a:gd name="T15" fmla="*/ 307 h 352"/>
                <a:gd name="T16" fmla="*/ 101 w 134"/>
                <a:gd name="T17" fmla="*/ 307 h 352"/>
                <a:gd name="T18" fmla="*/ 119 w 134"/>
                <a:gd name="T19" fmla="*/ 92 h 352"/>
                <a:gd name="T20" fmla="*/ 82 w 134"/>
                <a:gd name="T21" fmla="*/ 9 h 352"/>
                <a:gd name="T22" fmla="*/ 27 w 134"/>
                <a:gd name="T23" fmla="*/ 27 h 352"/>
                <a:gd name="T24" fmla="*/ 3 w 134"/>
                <a:gd name="T25" fmla="*/ 112 h 352"/>
                <a:gd name="T26" fmla="*/ 18 w 134"/>
                <a:gd name="T27" fmla="*/ 231 h 352"/>
                <a:gd name="T28" fmla="*/ 32 w 134"/>
                <a:gd name="T29" fmla="*/ 284 h 352"/>
                <a:gd name="T30" fmla="*/ 54 w 134"/>
                <a:gd name="T31" fmla="*/ 320 h 352"/>
                <a:gd name="T32" fmla="*/ 101 w 134"/>
                <a:gd name="T33" fmla="*/ 307 h 352"/>
                <a:gd name="T34" fmla="*/ 92 w 134"/>
                <a:gd name="T35" fmla="*/ 30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 h="352">
                  <a:moveTo>
                    <a:pt x="92" y="307"/>
                  </a:moveTo>
                  <a:cubicBezTo>
                    <a:pt x="64" y="352"/>
                    <a:pt x="41" y="281"/>
                    <a:pt x="35" y="263"/>
                  </a:cubicBezTo>
                  <a:cubicBezTo>
                    <a:pt x="27" y="238"/>
                    <a:pt x="24" y="212"/>
                    <a:pt x="19" y="187"/>
                  </a:cubicBezTo>
                  <a:cubicBezTo>
                    <a:pt x="10" y="136"/>
                    <a:pt x="0" y="67"/>
                    <a:pt x="37" y="25"/>
                  </a:cubicBezTo>
                  <a:cubicBezTo>
                    <a:pt x="55" y="5"/>
                    <a:pt x="78" y="11"/>
                    <a:pt x="93" y="26"/>
                  </a:cubicBezTo>
                  <a:cubicBezTo>
                    <a:pt x="103" y="37"/>
                    <a:pt x="104" y="54"/>
                    <a:pt x="106" y="67"/>
                  </a:cubicBezTo>
                  <a:cubicBezTo>
                    <a:pt x="110" y="94"/>
                    <a:pt x="110" y="120"/>
                    <a:pt x="112" y="147"/>
                  </a:cubicBezTo>
                  <a:cubicBezTo>
                    <a:pt x="115" y="199"/>
                    <a:pt x="117" y="259"/>
                    <a:pt x="92" y="307"/>
                  </a:cubicBezTo>
                  <a:cubicBezTo>
                    <a:pt x="90" y="311"/>
                    <a:pt x="99" y="310"/>
                    <a:pt x="101" y="307"/>
                  </a:cubicBezTo>
                  <a:cubicBezTo>
                    <a:pt x="134" y="244"/>
                    <a:pt x="123" y="161"/>
                    <a:pt x="119" y="92"/>
                  </a:cubicBezTo>
                  <a:cubicBezTo>
                    <a:pt x="117" y="61"/>
                    <a:pt x="114" y="23"/>
                    <a:pt x="82" y="9"/>
                  </a:cubicBezTo>
                  <a:cubicBezTo>
                    <a:pt x="62" y="0"/>
                    <a:pt x="40" y="12"/>
                    <a:pt x="27" y="27"/>
                  </a:cubicBezTo>
                  <a:cubicBezTo>
                    <a:pt x="7" y="49"/>
                    <a:pt x="3" y="84"/>
                    <a:pt x="3" y="112"/>
                  </a:cubicBezTo>
                  <a:cubicBezTo>
                    <a:pt x="2" y="152"/>
                    <a:pt x="11" y="192"/>
                    <a:pt x="18" y="231"/>
                  </a:cubicBezTo>
                  <a:cubicBezTo>
                    <a:pt x="21" y="249"/>
                    <a:pt x="26" y="267"/>
                    <a:pt x="32" y="284"/>
                  </a:cubicBezTo>
                  <a:cubicBezTo>
                    <a:pt x="38" y="298"/>
                    <a:pt x="41" y="311"/>
                    <a:pt x="54" y="320"/>
                  </a:cubicBezTo>
                  <a:cubicBezTo>
                    <a:pt x="74" y="334"/>
                    <a:pt x="89" y="326"/>
                    <a:pt x="101" y="307"/>
                  </a:cubicBezTo>
                  <a:cubicBezTo>
                    <a:pt x="103" y="303"/>
                    <a:pt x="94" y="304"/>
                    <a:pt x="92" y="3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7" name="Freeform 53"/>
            <p:cNvSpPr/>
            <p:nvPr/>
          </p:nvSpPr>
          <p:spPr bwMode="auto">
            <a:xfrm>
              <a:off x="3336926" y="3276600"/>
              <a:ext cx="220663" cy="152400"/>
            </a:xfrm>
            <a:custGeom>
              <a:avLst/>
              <a:gdLst>
                <a:gd name="T0" fmla="*/ 38 w 75"/>
                <a:gd name="T1" fmla="*/ 20 h 52"/>
                <a:gd name="T2" fmla="*/ 21 w 75"/>
                <a:gd name="T3" fmla="*/ 26 h 52"/>
                <a:gd name="T4" fmla="*/ 18 w 75"/>
                <a:gd name="T5" fmla="*/ 44 h 52"/>
                <a:gd name="T6" fmla="*/ 49 w 75"/>
                <a:gd name="T7" fmla="*/ 39 h 52"/>
                <a:gd name="T8" fmla="*/ 59 w 75"/>
                <a:gd name="T9" fmla="*/ 16 h 52"/>
                <a:gd name="T10" fmla="*/ 30 w 75"/>
                <a:gd name="T11" fmla="*/ 24 h 52"/>
                <a:gd name="T12" fmla="*/ 31 w 75"/>
                <a:gd name="T13" fmla="*/ 40 h 52"/>
                <a:gd name="T14" fmla="*/ 46 w 75"/>
                <a:gd name="T15" fmla="*/ 35 h 52"/>
                <a:gd name="T16" fmla="*/ 54 w 75"/>
                <a:gd name="T17" fmla="*/ 12 h 52"/>
                <a:gd name="T18" fmla="*/ 37 w 75"/>
                <a:gd name="T19" fmla="*/ 19 h 52"/>
                <a:gd name="T20" fmla="*/ 30 w 75"/>
                <a:gd name="T21" fmla="*/ 41 h 52"/>
                <a:gd name="T22" fmla="*/ 43 w 75"/>
                <a:gd name="T23" fmla="*/ 39 h 52"/>
                <a:gd name="T24" fmla="*/ 54 w 75"/>
                <a:gd name="T25" fmla="*/ 23 h 52"/>
                <a:gd name="T26" fmla="*/ 43 w 75"/>
                <a:gd name="T27" fmla="*/ 21 h 52"/>
                <a:gd name="T28" fmla="*/ 28 w 75"/>
                <a:gd name="T29" fmla="*/ 27 h 52"/>
                <a:gd name="T30" fmla="*/ 29 w 75"/>
                <a:gd name="T31" fmla="*/ 35 h 52"/>
                <a:gd name="T32" fmla="*/ 44 w 75"/>
                <a:gd name="T33" fmla="*/ 29 h 52"/>
                <a:gd name="T34" fmla="*/ 49 w 75"/>
                <a:gd name="T35" fmla="*/ 15 h 52"/>
                <a:gd name="T36" fmla="*/ 38 w 75"/>
                <a:gd name="T37" fmla="*/ 12 h 52"/>
                <a:gd name="T38" fmla="*/ 17 w 75"/>
                <a:gd name="T39" fmla="*/ 27 h 52"/>
                <a:gd name="T40" fmla="*/ 18 w 75"/>
                <a:gd name="T41" fmla="*/ 27 h 52"/>
                <a:gd name="T42" fmla="*/ 48 w 75"/>
                <a:gd name="T43" fmla="*/ 13 h 52"/>
                <a:gd name="T44" fmla="*/ 23 w 75"/>
                <a:gd name="T45" fmla="*/ 19 h 52"/>
                <a:gd name="T46" fmla="*/ 18 w 75"/>
                <a:gd name="T47" fmla="*/ 42 h 52"/>
                <a:gd name="T48" fmla="*/ 53 w 75"/>
                <a:gd name="T49" fmla="*/ 20 h 52"/>
                <a:gd name="T50" fmla="*/ 22 w 75"/>
                <a:gd name="T51" fmla="*/ 29 h 52"/>
                <a:gd name="T52" fmla="*/ 44 w 75"/>
                <a:gd name="T53" fmla="*/ 35 h 52"/>
                <a:gd name="T54" fmla="*/ 51 w 75"/>
                <a:gd name="T55" fmla="*/ 10 h 52"/>
                <a:gd name="T56" fmla="*/ 46 w 75"/>
                <a:gd name="T57" fmla="*/ 13 h 52"/>
                <a:gd name="T58" fmla="*/ 50 w 75"/>
                <a:gd name="T59" fmla="*/ 24 h 52"/>
                <a:gd name="T60" fmla="*/ 33 w 75"/>
                <a:gd name="T61" fmla="*/ 33 h 52"/>
                <a:gd name="T62" fmla="*/ 30 w 75"/>
                <a:gd name="T63" fmla="*/ 24 h 52"/>
                <a:gd name="T64" fmla="*/ 40 w 75"/>
                <a:gd name="T65" fmla="*/ 15 h 52"/>
                <a:gd name="T66" fmla="*/ 45 w 75"/>
                <a:gd name="T67" fmla="*/ 23 h 52"/>
                <a:gd name="T68" fmla="*/ 17 w 75"/>
                <a:gd name="T69" fmla="*/ 35 h 52"/>
                <a:gd name="T70" fmla="*/ 31 w 75"/>
                <a:gd name="T71" fmla="*/ 17 h 52"/>
                <a:gd name="T72" fmla="*/ 40 w 75"/>
                <a:gd name="T73" fmla="*/ 17 h 52"/>
                <a:gd name="T74" fmla="*/ 35 w 75"/>
                <a:gd name="T75" fmla="*/ 23 h 52"/>
                <a:gd name="T76" fmla="*/ 26 w 75"/>
                <a:gd name="T77" fmla="*/ 22 h 52"/>
                <a:gd name="T78" fmla="*/ 36 w 75"/>
                <a:gd name="T79" fmla="*/ 16 h 52"/>
                <a:gd name="T80" fmla="*/ 41 w 75"/>
                <a:gd name="T81" fmla="*/ 25 h 52"/>
                <a:gd name="T82" fmla="*/ 36 w 75"/>
                <a:gd name="T83" fmla="*/ 30 h 52"/>
                <a:gd name="T84" fmla="*/ 40 w 75"/>
                <a:gd name="T85" fmla="*/ 24 h 52"/>
                <a:gd name="T86" fmla="*/ 45 w 75"/>
                <a:gd name="T87" fmla="*/ 34 h 52"/>
                <a:gd name="T88" fmla="*/ 41 w 75"/>
                <a:gd name="T89" fmla="*/ 37 h 52"/>
                <a:gd name="T90" fmla="*/ 36 w 75"/>
                <a:gd name="T91" fmla="*/ 29 h 52"/>
                <a:gd name="T92" fmla="*/ 49 w 75"/>
                <a:gd name="T93" fmla="*/ 15 h 52"/>
                <a:gd name="T94" fmla="*/ 51 w 75"/>
                <a:gd name="T95" fmla="*/ 23 h 52"/>
                <a:gd name="T96" fmla="*/ 49 w 75"/>
                <a:gd name="T97" fmla="*/ 26 h 52"/>
                <a:gd name="T98" fmla="*/ 44 w 75"/>
                <a:gd name="T99" fmla="*/ 32 h 52"/>
                <a:gd name="T100" fmla="*/ 35 w 75"/>
                <a:gd name="T101" fmla="*/ 34 h 52"/>
                <a:gd name="T102" fmla="*/ 37 w 75"/>
                <a:gd name="T103" fmla="*/ 24 h 52"/>
                <a:gd name="T104" fmla="*/ 45 w 75"/>
                <a:gd name="T105" fmla="*/ 18 h 52"/>
                <a:gd name="T106" fmla="*/ 56 w 75"/>
                <a:gd name="T107" fmla="*/ 20 h 52"/>
                <a:gd name="T108" fmla="*/ 49 w 75"/>
                <a:gd name="T109" fmla="*/ 36 h 52"/>
                <a:gd name="T110" fmla="*/ 29 w 75"/>
                <a:gd name="T111" fmla="*/ 44 h 52"/>
                <a:gd name="T112" fmla="*/ 35 w 75"/>
                <a:gd name="T113" fmla="*/ 23 h 52"/>
                <a:gd name="T114" fmla="*/ 38 w 75"/>
                <a:gd name="T115" fmla="*/ 2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 h="52">
                  <a:moveTo>
                    <a:pt x="38" y="20"/>
                  </a:moveTo>
                  <a:cubicBezTo>
                    <a:pt x="32" y="20"/>
                    <a:pt x="26" y="22"/>
                    <a:pt x="21" y="26"/>
                  </a:cubicBezTo>
                  <a:cubicBezTo>
                    <a:pt x="18" y="29"/>
                    <a:pt x="14" y="40"/>
                    <a:pt x="18" y="44"/>
                  </a:cubicBezTo>
                  <a:cubicBezTo>
                    <a:pt x="25" y="52"/>
                    <a:pt x="43" y="43"/>
                    <a:pt x="49" y="39"/>
                  </a:cubicBezTo>
                  <a:cubicBezTo>
                    <a:pt x="57" y="35"/>
                    <a:pt x="75" y="22"/>
                    <a:pt x="59" y="16"/>
                  </a:cubicBezTo>
                  <a:cubicBezTo>
                    <a:pt x="51" y="12"/>
                    <a:pt x="30" y="12"/>
                    <a:pt x="30" y="24"/>
                  </a:cubicBezTo>
                  <a:cubicBezTo>
                    <a:pt x="29" y="29"/>
                    <a:pt x="24" y="38"/>
                    <a:pt x="31" y="40"/>
                  </a:cubicBezTo>
                  <a:cubicBezTo>
                    <a:pt x="36" y="42"/>
                    <a:pt x="42" y="38"/>
                    <a:pt x="46" y="35"/>
                  </a:cubicBezTo>
                  <a:cubicBezTo>
                    <a:pt x="51" y="32"/>
                    <a:pt x="72" y="10"/>
                    <a:pt x="54" y="12"/>
                  </a:cubicBezTo>
                  <a:cubicBezTo>
                    <a:pt x="48" y="12"/>
                    <a:pt x="41" y="15"/>
                    <a:pt x="37" y="19"/>
                  </a:cubicBezTo>
                  <a:cubicBezTo>
                    <a:pt x="32" y="23"/>
                    <a:pt x="23" y="35"/>
                    <a:pt x="30" y="41"/>
                  </a:cubicBezTo>
                  <a:cubicBezTo>
                    <a:pt x="33" y="43"/>
                    <a:pt x="40" y="40"/>
                    <a:pt x="43" y="39"/>
                  </a:cubicBezTo>
                  <a:cubicBezTo>
                    <a:pt x="49" y="36"/>
                    <a:pt x="58" y="31"/>
                    <a:pt x="54" y="23"/>
                  </a:cubicBezTo>
                  <a:cubicBezTo>
                    <a:pt x="53" y="21"/>
                    <a:pt x="45" y="21"/>
                    <a:pt x="43" y="21"/>
                  </a:cubicBezTo>
                  <a:cubicBezTo>
                    <a:pt x="37" y="22"/>
                    <a:pt x="33" y="24"/>
                    <a:pt x="28" y="27"/>
                  </a:cubicBezTo>
                  <a:cubicBezTo>
                    <a:pt x="26" y="30"/>
                    <a:pt x="23" y="35"/>
                    <a:pt x="29" y="35"/>
                  </a:cubicBezTo>
                  <a:cubicBezTo>
                    <a:pt x="34" y="36"/>
                    <a:pt x="41" y="32"/>
                    <a:pt x="44" y="29"/>
                  </a:cubicBezTo>
                  <a:cubicBezTo>
                    <a:pt x="48" y="25"/>
                    <a:pt x="53" y="20"/>
                    <a:pt x="49" y="15"/>
                  </a:cubicBezTo>
                  <a:cubicBezTo>
                    <a:pt x="47" y="11"/>
                    <a:pt x="42" y="11"/>
                    <a:pt x="38" y="12"/>
                  </a:cubicBezTo>
                  <a:cubicBezTo>
                    <a:pt x="33" y="14"/>
                    <a:pt x="16" y="19"/>
                    <a:pt x="17" y="27"/>
                  </a:cubicBezTo>
                  <a:cubicBezTo>
                    <a:pt x="17" y="27"/>
                    <a:pt x="17" y="27"/>
                    <a:pt x="18" y="27"/>
                  </a:cubicBezTo>
                  <a:cubicBezTo>
                    <a:pt x="26" y="30"/>
                    <a:pt x="49" y="25"/>
                    <a:pt x="48" y="13"/>
                  </a:cubicBezTo>
                  <a:cubicBezTo>
                    <a:pt x="47" y="4"/>
                    <a:pt x="25" y="17"/>
                    <a:pt x="23" y="19"/>
                  </a:cubicBezTo>
                  <a:cubicBezTo>
                    <a:pt x="15" y="24"/>
                    <a:pt x="0" y="41"/>
                    <a:pt x="18" y="42"/>
                  </a:cubicBezTo>
                  <a:cubicBezTo>
                    <a:pt x="31" y="42"/>
                    <a:pt x="51" y="35"/>
                    <a:pt x="53" y="20"/>
                  </a:cubicBezTo>
                  <a:cubicBezTo>
                    <a:pt x="56" y="0"/>
                    <a:pt x="24" y="17"/>
                    <a:pt x="22" y="29"/>
                  </a:cubicBezTo>
                  <a:cubicBezTo>
                    <a:pt x="20" y="41"/>
                    <a:pt x="39" y="37"/>
                    <a:pt x="44" y="35"/>
                  </a:cubicBezTo>
                  <a:cubicBezTo>
                    <a:pt x="54" y="31"/>
                    <a:pt x="69" y="11"/>
                    <a:pt x="51" y="10"/>
                  </a:cubicBezTo>
                  <a:cubicBezTo>
                    <a:pt x="50" y="10"/>
                    <a:pt x="43" y="13"/>
                    <a:pt x="46" y="13"/>
                  </a:cubicBezTo>
                  <a:cubicBezTo>
                    <a:pt x="54" y="14"/>
                    <a:pt x="52" y="19"/>
                    <a:pt x="50" y="24"/>
                  </a:cubicBezTo>
                  <a:cubicBezTo>
                    <a:pt x="48" y="30"/>
                    <a:pt x="40" y="35"/>
                    <a:pt x="33" y="33"/>
                  </a:cubicBezTo>
                  <a:cubicBezTo>
                    <a:pt x="29" y="32"/>
                    <a:pt x="29" y="28"/>
                    <a:pt x="30" y="24"/>
                  </a:cubicBezTo>
                  <a:cubicBezTo>
                    <a:pt x="32" y="20"/>
                    <a:pt x="36" y="17"/>
                    <a:pt x="40" y="15"/>
                  </a:cubicBezTo>
                  <a:cubicBezTo>
                    <a:pt x="46" y="11"/>
                    <a:pt x="46" y="20"/>
                    <a:pt x="45" y="23"/>
                  </a:cubicBezTo>
                  <a:cubicBezTo>
                    <a:pt x="44" y="33"/>
                    <a:pt x="19" y="46"/>
                    <a:pt x="17" y="35"/>
                  </a:cubicBezTo>
                  <a:cubicBezTo>
                    <a:pt x="15" y="28"/>
                    <a:pt x="27" y="20"/>
                    <a:pt x="31" y="17"/>
                  </a:cubicBezTo>
                  <a:cubicBezTo>
                    <a:pt x="34" y="15"/>
                    <a:pt x="41" y="11"/>
                    <a:pt x="40" y="17"/>
                  </a:cubicBezTo>
                  <a:cubicBezTo>
                    <a:pt x="39" y="20"/>
                    <a:pt x="37" y="21"/>
                    <a:pt x="35" y="23"/>
                  </a:cubicBezTo>
                  <a:cubicBezTo>
                    <a:pt x="33" y="24"/>
                    <a:pt x="21" y="27"/>
                    <a:pt x="26" y="22"/>
                  </a:cubicBezTo>
                  <a:cubicBezTo>
                    <a:pt x="28" y="19"/>
                    <a:pt x="33" y="17"/>
                    <a:pt x="36" y="16"/>
                  </a:cubicBezTo>
                  <a:cubicBezTo>
                    <a:pt x="45" y="12"/>
                    <a:pt x="42" y="22"/>
                    <a:pt x="41" y="25"/>
                  </a:cubicBezTo>
                  <a:cubicBezTo>
                    <a:pt x="40" y="27"/>
                    <a:pt x="38" y="29"/>
                    <a:pt x="36" y="30"/>
                  </a:cubicBezTo>
                  <a:cubicBezTo>
                    <a:pt x="29" y="34"/>
                    <a:pt x="37" y="24"/>
                    <a:pt x="40" y="24"/>
                  </a:cubicBezTo>
                  <a:cubicBezTo>
                    <a:pt x="45" y="24"/>
                    <a:pt x="51" y="30"/>
                    <a:pt x="45" y="34"/>
                  </a:cubicBezTo>
                  <a:cubicBezTo>
                    <a:pt x="43" y="35"/>
                    <a:pt x="42" y="36"/>
                    <a:pt x="41" y="37"/>
                  </a:cubicBezTo>
                  <a:cubicBezTo>
                    <a:pt x="33" y="41"/>
                    <a:pt x="36" y="31"/>
                    <a:pt x="36" y="29"/>
                  </a:cubicBezTo>
                  <a:cubicBezTo>
                    <a:pt x="38" y="23"/>
                    <a:pt x="44" y="18"/>
                    <a:pt x="49" y="15"/>
                  </a:cubicBezTo>
                  <a:cubicBezTo>
                    <a:pt x="55" y="17"/>
                    <a:pt x="55" y="20"/>
                    <a:pt x="51" y="23"/>
                  </a:cubicBezTo>
                  <a:cubicBezTo>
                    <a:pt x="51" y="24"/>
                    <a:pt x="50" y="25"/>
                    <a:pt x="49" y="26"/>
                  </a:cubicBezTo>
                  <a:cubicBezTo>
                    <a:pt x="48" y="28"/>
                    <a:pt x="46" y="30"/>
                    <a:pt x="44" y="32"/>
                  </a:cubicBezTo>
                  <a:cubicBezTo>
                    <a:pt x="41" y="34"/>
                    <a:pt x="37" y="39"/>
                    <a:pt x="35" y="34"/>
                  </a:cubicBezTo>
                  <a:cubicBezTo>
                    <a:pt x="34" y="32"/>
                    <a:pt x="37" y="27"/>
                    <a:pt x="37" y="24"/>
                  </a:cubicBezTo>
                  <a:cubicBezTo>
                    <a:pt x="37" y="17"/>
                    <a:pt x="39" y="18"/>
                    <a:pt x="45" y="18"/>
                  </a:cubicBezTo>
                  <a:cubicBezTo>
                    <a:pt x="49" y="18"/>
                    <a:pt x="52" y="18"/>
                    <a:pt x="56" y="20"/>
                  </a:cubicBezTo>
                  <a:cubicBezTo>
                    <a:pt x="63" y="25"/>
                    <a:pt x="53" y="33"/>
                    <a:pt x="49" y="36"/>
                  </a:cubicBezTo>
                  <a:cubicBezTo>
                    <a:pt x="43" y="40"/>
                    <a:pt x="36" y="44"/>
                    <a:pt x="29" y="44"/>
                  </a:cubicBezTo>
                  <a:cubicBezTo>
                    <a:pt x="19" y="44"/>
                    <a:pt x="26" y="23"/>
                    <a:pt x="35" y="23"/>
                  </a:cubicBezTo>
                  <a:cubicBezTo>
                    <a:pt x="37" y="23"/>
                    <a:pt x="43" y="19"/>
                    <a:pt x="38"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88" name="Group 4"/>
          <p:cNvGrpSpPr>
            <a:grpSpLocks noChangeAspect="1"/>
          </p:cNvGrpSpPr>
          <p:nvPr/>
        </p:nvGrpSpPr>
        <p:grpSpPr bwMode="auto">
          <a:xfrm rot="19367539">
            <a:off x="4700058" y="4400521"/>
            <a:ext cx="668340" cy="676407"/>
            <a:chOff x="3323" y="2747"/>
            <a:chExt cx="580" cy="587"/>
          </a:xfrm>
          <a:solidFill>
            <a:srgbClr val="4B2410"/>
          </a:solidFill>
        </p:grpSpPr>
        <p:sp>
          <p:nvSpPr>
            <p:cNvPr id="89" name="Freeform 5"/>
            <p:cNvSpPr>
              <a:spLocks noEditPoints="1"/>
            </p:cNvSpPr>
            <p:nvPr/>
          </p:nvSpPr>
          <p:spPr bwMode="auto">
            <a:xfrm>
              <a:off x="3323" y="2747"/>
              <a:ext cx="580" cy="587"/>
            </a:xfrm>
            <a:custGeom>
              <a:avLst/>
              <a:gdLst>
                <a:gd name="T0" fmla="*/ 142 w 305"/>
                <a:gd name="T1" fmla="*/ 38 h 308"/>
                <a:gd name="T2" fmla="*/ 109 w 305"/>
                <a:gd name="T3" fmla="*/ 82 h 308"/>
                <a:gd name="T4" fmla="*/ 129 w 305"/>
                <a:gd name="T5" fmla="*/ 186 h 308"/>
                <a:gd name="T6" fmla="*/ 124 w 305"/>
                <a:gd name="T7" fmla="*/ 173 h 308"/>
                <a:gd name="T8" fmla="*/ 109 w 305"/>
                <a:gd name="T9" fmla="*/ 172 h 308"/>
                <a:gd name="T10" fmla="*/ 77 w 305"/>
                <a:gd name="T11" fmla="*/ 182 h 308"/>
                <a:gd name="T12" fmla="*/ 70 w 305"/>
                <a:gd name="T13" fmla="*/ 187 h 308"/>
                <a:gd name="T14" fmla="*/ 9 w 305"/>
                <a:gd name="T15" fmla="*/ 259 h 308"/>
                <a:gd name="T16" fmla="*/ 74 w 305"/>
                <a:gd name="T17" fmla="*/ 277 h 308"/>
                <a:gd name="T18" fmla="*/ 126 w 305"/>
                <a:gd name="T19" fmla="*/ 220 h 308"/>
                <a:gd name="T20" fmla="*/ 147 w 305"/>
                <a:gd name="T21" fmla="*/ 183 h 308"/>
                <a:gd name="T22" fmla="*/ 287 w 305"/>
                <a:gd name="T23" fmla="*/ 161 h 308"/>
                <a:gd name="T24" fmla="*/ 87 w 305"/>
                <a:gd name="T25" fmla="*/ 190 h 308"/>
                <a:gd name="T26" fmla="*/ 88 w 305"/>
                <a:gd name="T27" fmla="*/ 188 h 308"/>
                <a:gd name="T28" fmla="*/ 88 w 305"/>
                <a:gd name="T29" fmla="*/ 187 h 308"/>
                <a:gd name="T30" fmla="*/ 88 w 305"/>
                <a:gd name="T31" fmla="*/ 187 h 308"/>
                <a:gd name="T32" fmla="*/ 90 w 305"/>
                <a:gd name="T33" fmla="*/ 185 h 308"/>
                <a:gd name="T34" fmla="*/ 102 w 305"/>
                <a:gd name="T35" fmla="*/ 181 h 308"/>
                <a:gd name="T36" fmla="*/ 101 w 305"/>
                <a:gd name="T37" fmla="*/ 198 h 308"/>
                <a:gd name="T38" fmla="*/ 119 w 305"/>
                <a:gd name="T39" fmla="*/ 212 h 308"/>
                <a:gd name="T40" fmla="*/ 116 w 305"/>
                <a:gd name="T41" fmla="*/ 216 h 308"/>
                <a:gd name="T42" fmla="*/ 113 w 305"/>
                <a:gd name="T43" fmla="*/ 217 h 308"/>
                <a:gd name="T44" fmla="*/ 110 w 305"/>
                <a:gd name="T45" fmla="*/ 217 h 308"/>
                <a:gd name="T46" fmla="*/ 96 w 305"/>
                <a:gd name="T47" fmla="*/ 207 h 308"/>
                <a:gd name="T48" fmla="*/ 89 w 305"/>
                <a:gd name="T49" fmla="*/ 197 h 308"/>
                <a:gd name="T50" fmla="*/ 87 w 305"/>
                <a:gd name="T51" fmla="*/ 194 h 308"/>
                <a:gd name="T52" fmla="*/ 87 w 305"/>
                <a:gd name="T53" fmla="*/ 192 h 308"/>
                <a:gd name="T54" fmla="*/ 36 w 305"/>
                <a:gd name="T55" fmla="*/ 292 h 308"/>
                <a:gd name="T56" fmla="*/ 33 w 305"/>
                <a:gd name="T57" fmla="*/ 244 h 308"/>
                <a:gd name="T58" fmla="*/ 81 w 305"/>
                <a:gd name="T59" fmla="*/ 208 h 308"/>
                <a:gd name="T60" fmla="*/ 36 w 305"/>
                <a:gd name="T61" fmla="*/ 292 h 308"/>
                <a:gd name="T62" fmla="*/ 255 w 305"/>
                <a:gd name="T63" fmla="*/ 141 h 308"/>
                <a:gd name="T64" fmla="*/ 133 w 305"/>
                <a:gd name="T65" fmla="*/ 133 h 308"/>
                <a:gd name="T66" fmla="*/ 192 w 305"/>
                <a:gd name="T67" fmla="*/ 51 h 308"/>
                <a:gd name="T68" fmla="*/ 230 w 305"/>
                <a:gd name="T69" fmla="*/ 52 h 308"/>
                <a:gd name="T70" fmla="*/ 137 w 305"/>
                <a:gd name="T71" fmla="*/ 52 h 308"/>
                <a:gd name="T72" fmla="*/ 212 w 305"/>
                <a:gd name="T73" fmla="*/ 40 h 308"/>
                <a:gd name="T74" fmla="*/ 123 w 305"/>
                <a:gd name="T75" fmla="*/ 88 h 308"/>
                <a:gd name="T76" fmla="*/ 273 w 305"/>
                <a:gd name="T77" fmla="*/ 160 h 308"/>
                <a:gd name="T78" fmla="*/ 121 w 305"/>
                <a:gd name="T79" fmla="*/ 142 h 308"/>
                <a:gd name="T80" fmla="*/ 276 w 305"/>
                <a:gd name="T81" fmla="*/ 1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5" h="308">
                  <a:moveTo>
                    <a:pt x="267" y="78"/>
                  </a:moveTo>
                  <a:cubicBezTo>
                    <a:pt x="242" y="30"/>
                    <a:pt x="169" y="0"/>
                    <a:pt x="142" y="38"/>
                  </a:cubicBezTo>
                  <a:cubicBezTo>
                    <a:pt x="131" y="37"/>
                    <a:pt x="120" y="50"/>
                    <a:pt x="116" y="60"/>
                  </a:cubicBezTo>
                  <a:cubicBezTo>
                    <a:pt x="112" y="67"/>
                    <a:pt x="110" y="74"/>
                    <a:pt x="109" y="82"/>
                  </a:cubicBezTo>
                  <a:cubicBezTo>
                    <a:pt x="89" y="117"/>
                    <a:pt x="108" y="153"/>
                    <a:pt x="139" y="177"/>
                  </a:cubicBezTo>
                  <a:cubicBezTo>
                    <a:pt x="136" y="180"/>
                    <a:pt x="133" y="184"/>
                    <a:pt x="129" y="186"/>
                  </a:cubicBezTo>
                  <a:cubicBezTo>
                    <a:pt x="123" y="190"/>
                    <a:pt x="117" y="191"/>
                    <a:pt x="110" y="190"/>
                  </a:cubicBezTo>
                  <a:cubicBezTo>
                    <a:pt x="114" y="183"/>
                    <a:pt x="117" y="177"/>
                    <a:pt x="124" y="173"/>
                  </a:cubicBezTo>
                  <a:cubicBezTo>
                    <a:pt x="129" y="169"/>
                    <a:pt x="125" y="162"/>
                    <a:pt x="119" y="165"/>
                  </a:cubicBezTo>
                  <a:cubicBezTo>
                    <a:pt x="115" y="167"/>
                    <a:pt x="112" y="169"/>
                    <a:pt x="109" y="172"/>
                  </a:cubicBezTo>
                  <a:cubicBezTo>
                    <a:pt x="108" y="172"/>
                    <a:pt x="108" y="172"/>
                    <a:pt x="108" y="172"/>
                  </a:cubicBezTo>
                  <a:cubicBezTo>
                    <a:pt x="97" y="170"/>
                    <a:pt x="83" y="172"/>
                    <a:pt x="77" y="182"/>
                  </a:cubicBezTo>
                  <a:cubicBezTo>
                    <a:pt x="77" y="183"/>
                    <a:pt x="77" y="183"/>
                    <a:pt x="77" y="184"/>
                  </a:cubicBezTo>
                  <a:cubicBezTo>
                    <a:pt x="70" y="187"/>
                    <a:pt x="70" y="187"/>
                    <a:pt x="70" y="187"/>
                  </a:cubicBezTo>
                  <a:cubicBezTo>
                    <a:pt x="69" y="187"/>
                    <a:pt x="69" y="189"/>
                    <a:pt x="70" y="189"/>
                  </a:cubicBezTo>
                  <a:cubicBezTo>
                    <a:pt x="47" y="209"/>
                    <a:pt x="21" y="232"/>
                    <a:pt x="9" y="259"/>
                  </a:cubicBezTo>
                  <a:cubicBezTo>
                    <a:pt x="2" y="272"/>
                    <a:pt x="0" y="304"/>
                    <a:pt x="21" y="306"/>
                  </a:cubicBezTo>
                  <a:cubicBezTo>
                    <a:pt x="41" y="308"/>
                    <a:pt x="60" y="289"/>
                    <a:pt x="74" y="277"/>
                  </a:cubicBezTo>
                  <a:cubicBezTo>
                    <a:pt x="91" y="261"/>
                    <a:pt x="109" y="243"/>
                    <a:pt x="123" y="224"/>
                  </a:cubicBezTo>
                  <a:cubicBezTo>
                    <a:pt x="124" y="222"/>
                    <a:pt x="125" y="221"/>
                    <a:pt x="126" y="220"/>
                  </a:cubicBezTo>
                  <a:cubicBezTo>
                    <a:pt x="131" y="214"/>
                    <a:pt x="133" y="203"/>
                    <a:pt x="130" y="196"/>
                  </a:cubicBezTo>
                  <a:cubicBezTo>
                    <a:pt x="137" y="193"/>
                    <a:pt x="143" y="189"/>
                    <a:pt x="147" y="183"/>
                  </a:cubicBezTo>
                  <a:cubicBezTo>
                    <a:pt x="163" y="194"/>
                    <a:pt x="181" y="201"/>
                    <a:pt x="198" y="203"/>
                  </a:cubicBezTo>
                  <a:cubicBezTo>
                    <a:pt x="234" y="207"/>
                    <a:pt x="268" y="192"/>
                    <a:pt x="287" y="161"/>
                  </a:cubicBezTo>
                  <a:cubicBezTo>
                    <a:pt x="305" y="133"/>
                    <a:pt x="293" y="96"/>
                    <a:pt x="267" y="78"/>
                  </a:cubicBezTo>
                  <a:close/>
                  <a:moveTo>
                    <a:pt x="87" y="190"/>
                  </a:moveTo>
                  <a:cubicBezTo>
                    <a:pt x="87" y="190"/>
                    <a:pt x="88" y="188"/>
                    <a:pt x="88" y="188"/>
                  </a:cubicBezTo>
                  <a:cubicBezTo>
                    <a:pt x="88" y="188"/>
                    <a:pt x="88" y="188"/>
                    <a:pt x="88" y="188"/>
                  </a:cubicBezTo>
                  <a:cubicBezTo>
                    <a:pt x="88" y="188"/>
                    <a:pt x="88" y="188"/>
                    <a:pt x="88" y="188"/>
                  </a:cubicBezTo>
                  <a:cubicBezTo>
                    <a:pt x="88" y="188"/>
                    <a:pt x="88" y="187"/>
                    <a:pt x="88" y="187"/>
                  </a:cubicBezTo>
                  <a:cubicBezTo>
                    <a:pt x="88" y="187"/>
                    <a:pt x="88" y="187"/>
                    <a:pt x="88" y="187"/>
                  </a:cubicBezTo>
                  <a:cubicBezTo>
                    <a:pt x="88" y="187"/>
                    <a:pt x="88" y="187"/>
                    <a:pt x="88" y="187"/>
                  </a:cubicBezTo>
                  <a:cubicBezTo>
                    <a:pt x="89" y="186"/>
                    <a:pt x="89" y="186"/>
                    <a:pt x="89" y="186"/>
                  </a:cubicBezTo>
                  <a:cubicBezTo>
                    <a:pt x="89" y="186"/>
                    <a:pt x="90" y="185"/>
                    <a:pt x="90" y="185"/>
                  </a:cubicBezTo>
                  <a:cubicBezTo>
                    <a:pt x="90" y="185"/>
                    <a:pt x="91" y="185"/>
                    <a:pt x="91" y="184"/>
                  </a:cubicBezTo>
                  <a:cubicBezTo>
                    <a:pt x="94" y="183"/>
                    <a:pt x="98" y="182"/>
                    <a:pt x="102" y="181"/>
                  </a:cubicBezTo>
                  <a:cubicBezTo>
                    <a:pt x="100" y="184"/>
                    <a:pt x="99" y="187"/>
                    <a:pt x="97" y="190"/>
                  </a:cubicBezTo>
                  <a:cubicBezTo>
                    <a:pt x="96" y="193"/>
                    <a:pt x="97" y="198"/>
                    <a:pt x="101" y="198"/>
                  </a:cubicBezTo>
                  <a:cubicBezTo>
                    <a:pt x="108" y="200"/>
                    <a:pt x="115" y="200"/>
                    <a:pt x="122" y="198"/>
                  </a:cubicBezTo>
                  <a:cubicBezTo>
                    <a:pt x="121" y="203"/>
                    <a:pt x="121" y="208"/>
                    <a:pt x="119" y="212"/>
                  </a:cubicBezTo>
                  <a:cubicBezTo>
                    <a:pt x="118" y="214"/>
                    <a:pt x="118" y="214"/>
                    <a:pt x="116" y="216"/>
                  </a:cubicBezTo>
                  <a:cubicBezTo>
                    <a:pt x="116" y="216"/>
                    <a:pt x="116" y="216"/>
                    <a:pt x="116" y="216"/>
                  </a:cubicBezTo>
                  <a:cubicBezTo>
                    <a:pt x="117" y="215"/>
                    <a:pt x="115" y="216"/>
                    <a:pt x="115" y="216"/>
                  </a:cubicBezTo>
                  <a:cubicBezTo>
                    <a:pt x="116" y="216"/>
                    <a:pt x="114" y="217"/>
                    <a:pt x="113" y="217"/>
                  </a:cubicBezTo>
                  <a:cubicBezTo>
                    <a:pt x="113" y="217"/>
                    <a:pt x="112" y="217"/>
                    <a:pt x="111" y="217"/>
                  </a:cubicBezTo>
                  <a:cubicBezTo>
                    <a:pt x="110" y="217"/>
                    <a:pt x="111" y="217"/>
                    <a:pt x="110" y="217"/>
                  </a:cubicBezTo>
                  <a:cubicBezTo>
                    <a:pt x="107" y="216"/>
                    <a:pt x="107" y="216"/>
                    <a:pt x="105" y="215"/>
                  </a:cubicBezTo>
                  <a:cubicBezTo>
                    <a:pt x="101" y="213"/>
                    <a:pt x="99" y="211"/>
                    <a:pt x="96" y="207"/>
                  </a:cubicBezTo>
                  <a:cubicBezTo>
                    <a:pt x="93" y="204"/>
                    <a:pt x="91" y="202"/>
                    <a:pt x="89" y="198"/>
                  </a:cubicBezTo>
                  <a:cubicBezTo>
                    <a:pt x="89" y="198"/>
                    <a:pt x="89" y="197"/>
                    <a:pt x="89" y="197"/>
                  </a:cubicBezTo>
                  <a:cubicBezTo>
                    <a:pt x="89" y="197"/>
                    <a:pt x="88" y="196"/>
                    <a:pt x="88" y="196"/>
                  </a:cubicBezTo>
                  <a:cubicBezTo>
                    <a:pt x="88" y="195"/>
                    <a:pt x="88" y="195"/>
                    <a:pt x="87" y="194"/>
                  </a:cubicBezTo>
                  <a:cubicBezTo>
                    <a:pt x="87" y="193"/>
                    <a:pt x="87" y="193"/>
                    <a:pt x="87" y="193"/>
                  </a:cubicBezTo>
                  <a:cubicBezTo>
                    <a:pt x="87" y="193"/>
                    <a:pt x="87" y="193"/>
                    <a:pt x="87" y="192"/>
                  </a:cubicBezTo>
                  <a:cubicBezTo>
                    <a:pt x="87" y="191"/>
                    <a:pt x="87" y="191"/>
                    <a:pt x="87" y="190"/>
                  </a:cubicBezTo>
                  <a:close/>
                  <a:moveTo>
                    <a:pt x="36" y="292"/>
                  </a:moveTo>
                  <a:cubicBezTo>
                    <a:pt x="28" y="296"/>
                    <a:pt x="19" y="298"/>
                    <a:pt x="16" y="287"/>
                  </a:cubicBezTo>
                  <a:cubicBezTo>
                    <a:pt x="11" y="272"/>
                    <a:pt x="24" y="255"/>
                    <a:pt x="33" y="244"/>
                  </a:cubicBezTo>
                  <a:cubicBezTo>
                    <a:pt x="45" y="228"/>
                    <a:pt x="64" y="215"/>
                    <a:pt x="76" y="199"/>
                  </a:cubicBezTo>
                  <a:cubicBezTo>
                    <a:pt x="77" y="202"/>
                    <a:pt x="79" y="205"/>
                    <a:pt x="81" y="208"/>
                  </a:cubicBezTo>
                  <a:cubicBezTo>
                    <a:pt x="86" y="216"/>
                    <a:pt x="95" y="224"/>
                    <a:pt x="105" y="226"/>
                  </a:cubicBezTo>
                  <a:cubicBezTo>
                    <a:pt x="83" y="249"/>
                    <a:pt x="65" y="276"/>
                    <a:pt x="36" y="292"/>
                  </a:cubicBezTo>
                  <a:close/>
                  <a:moveTo>
                    <a:pt x="230" y="52"/>
                  </a:moveTo>
                  <a:cubicBezTo>
                    <a:pt x="256" y="75"/>
                    <a:pt x="272" y="111"/>
                    <a:pt x="255" y="141"/>
                  </a:cubicBezTo>
                  <a:cubicBezTo>
                    <a:pt x="230" y="185"/>
                    <a:pt x="161" y="171"/>
                    <a:pt x="133" y="136"/>
                  </a:cubicBezTo>
                  <a:cubicBezTo>
                    <a:pt x="134" y="135"/>
                    <a:pt x="134" y="134"/>
                    <a:pt x="133" y="133"/>
                  </a:cubicBezTo>
                  <a:cubicBezTo>
                    <a:pt x="121" y="106"/>
                    <a:pt x="133" y="80"/>
                    <a:pt x="157" y="64"/>
                  </a:cubicBezTo>
                  <a:cubicBezTo>
                    <a:pt x="167" y="57"/>
                    <a:pt x="180" y="52"/>
                    <a:pt x="192" y="51"/>
                  </a:cubicBezTo>
                  <a:cubicBezTo>
                    <a:pt x="204" y="50"/>
                    <a:pt x="214" y="56"/>
                    <a:pt x="225" y="58"/>
                  </a:cubicBezTo>
                  <a:cubicBezTo>
                    <a:pt x="229" y="59"/>
                    <a:pt x="231" y="55"/>
                    <a:pt x="230" y="52"/>
                  </a:cubicBezTo>
                  <a:close/>
                  <a:moveTo>
                    <a:pt x="124" y="78"/>
                  </a:moveTo>
                  <a:cubicBezTo>
                    <a:pt x="125" y="65"/>
                    <a:pt x="130" y="58"/>
                    <a:pt x="137" y="52"/>
                  </a:cubicBezTo>
                  <a:cubicBezTo>
                    <a:pt x="139" y="54"/>
                    <a:pt x="143" y="54"/>
                    <a:pt x="145" y="52"/>
                  </a:cubicBezTo>
                  <a:cubicBezTo>
                    <a:pt x="163" y="28"/>
                    <a:pt x="189" y="28"/>
                    <a:pt x="212" y="40"/>
                  </a:cubicBezTo>
                  <a:cubicBezTo>
                    <a:pt x="191" y="34"/>
                    <a:pt x="161" y="45"/>
                    <a:pt x="146" y="57"/>
                  </a:cubicBezTo>
                  <a:cubicBezTo>
                    <a:pt x="135" y="66"/>
                    <a:pt x="127" y="76"/>
                    <a:pt x="123" y="88"/>
                  </a:cubicBezTo>
                  <a:cubicBezTo>
                    <a:pt x="123" y="85"/>
                    <a:pt x="123" y="81"/>
                    <a:pt x="124" y="78"/>
                  </a:cubicBezTo>
                  <a:close/>
                  <a:moveTo>
                    <a:pt x="273" y="160"/>
                  </a:moveTo>
                  <a:cubicBezTo>
                    <a:pt x="257" y="186"/>
                    <a:pt x="222" y="195"/>
                    <a:pt x="194" y="190"/>
                  </a:cubicBezTo>
                  <a:cubicBezTo>
                    <a:pt x="167" y="185"/>
                    <a:pt x="136" y="167"/>
                    <a:pt x="121" y="142"/>
                  </a:cubicBezTo>
                  <a:cubicBezTo>
                    <a:pt x="146" y="180"/>
                    <a:pt x="219" y="196"/>
                    <a:pt x="251" y="165"/>
                  </a:cubicBezTo>
                  <a:cubicBezTo>
                    <a:pt x="270" y="146"/>
                    <a:pt x="277" y="127"/>
                    <a:pt x="276" y="108"/>
                  </a:cubicBezTo>
                  <a:cubicBezTo>
                    <a:pt x="284" y="124"/>
                    <a:pt x="285" y="140"/>
                    <a:pt x="273" y="1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90" name="Freeform 6"/>
            <p:cNvSpPr/>
            <p:nvPr/>
          </p:nvSpPr>
          <p:spPr bwMode="auto">
            <a:xfrm>
              <a:off x="3591" y="2888"/>
              <a:ext cx="82" cy="130"/>
            </a:xfrm>
            <a:custGeom>
              <a:avLst/>
              <a:gdLst>
                <a:gd name="T0" fmla="*/ 38 w 43"/>
                <a:gd name="T1" fmla="*/ 5 h 68"/>
                <a:gd name="T2" fmla="*/ 7 w 43"/>
                <a:gd name="T3" fmla="*/ 22 h 68"/>
                <a:gd name="T4" fmla="*/ 12 w 43"/>
                <a:gd name="T5" fmla="*/ 63 h 68"/>
                <a:gd name="T6" fmla="*/ 24 w 43"/>
                <a:gd name="T7" fmla="*/ 56 h 68"/>
                <a:gd name="T8" fmla="*/ 22 w 43"/>
                <a:gd name="T9" fmla="*/ 31 h 68"/>
                <a:gd name="T10" fmla="*/ 40 w 43"/>
                <a:gd name="T11" fmla="*/ 17 h 68"/>
                <a:gd name="T12" fmla="*/ 38 w 43"/>
                <a:gd name="T13" fmla="*/ 5 h 68"/>
              </a:gdLst>
              <a:ahLst/>
              <a:cxnLst>
                <a:cxn ang="0">
                  <a:pos x="T0" y="T1"/>
                </a:cxn>
                <a:cxn ang="0">
                  <a:pos x="T2" y="T3"/>
                </a:cxn>
                <a:cxn ang="0">
                  <a:pos x="T4" y="T5"/>
                </a:cxn>
                <a:cxn ang="0">
                  <a:pos x="T6" y="T7"/>
                </a:cxn>
                <a:cxn ang="0">
                  <a:pos x="T8" y="T9"/>
                </a:cxn>
                <a:cxn ang="0">
                  <a:pos x="T10" y="T11"/>
                </a:cxn>
                <a:cxn ang="0">
                  <a:pos x="T12" y="T13"/>
                </a:cxn>
              </a:cxnLst>
              <a:rect l="0" t="0" r="r" b="b"/>
              <a:pathLst>
                <a:path w="43" h="68">
                  <a:moveTo>
                    <a:pt x="38" y="5"/>
                  </a:moveTo>
                  <a:cubicBezTo>
                    <a:pt x="25" y="0"/>
                    <a:pt x="12" y="11"/>
                    <a:pt x="7" y="22"/>
                  </a:cubicBezTo>
                  <a:cubicBezTo>
                    <a:pt x="0" y="36"/>
                    <a:pt x="3" y="51"/>
                    <a:pt x="12" y="63"/>
                  </a:cubicBezTo>
                  <a:cubicBezTo>
                    <a:pt x="16" y="68"/>
                    <a:pt x="26" y="62"/>
                    <a:pt x="24" y="56"/>
                  </a:cubicBezTo>
                  <a:cubicBezTo>
                    <a:pt x="20" y="48"/>
                    <a:pt x="18" y="39"/>
                    <a:pt x="22" y="31"/>
                  </a:cubicBezTo>
                  <a:cubicBezTo>
                    <a:pt x="26" y="23"/>
                    <a:pt x="34" y="23"/>
                    <a:pt x="40" y="17"/>
                  </a:cubicBezTo>
                  <a:cubicBezTo>
                    <a:pt x="43" y="14"/>
                    <a:pt x="42" y="7"/>
                    <a:pt x="38"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sp>
        <p:nvSpPr>
          <p:cNvPr id="91" name="TextBox 76"/>
          <p:cNvSpPr txBox="1"/>
          <p:nvPr/>
        </p:nvSpPr>
        <p:spPr>
          <a:xfrm>
            <a:off x="8277055" y="2321870"/>
            <a:ext cx="1098541" cy="369332"/>
          </a:xfrm>
          <a:prstGeom prst="rect">
            <a:avLst/>
          </a:prstGeom>
          <a:noFill/>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92" name="文本框 91"/>
          <p:cNvSpPr txBox="1"/>
          <p:nvPr/>
        </p:nvSpPr>
        <p:spPr>
          <a:xfrm>
            <a:off x="8277055" y="2691202"/>
            <a:ext cx="2791385" cy="752514"/>
          </a:xfrm>
          <a:prstGeom prst="rect">
            <a:avLst/>
          </a:prstGeom>
          <a:noFill/>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93" name="TextBox 76"/>
          <p:cNvSpPr txBox="1"/>
          <p:nvPr/>
        </p:nvSpPr>
        <p:spPr>
          <a:xfrm>
            <a:off x="8277055" y="4364073"/>
            <a:ext cx="1098541" cy="369332"/>
          </a:xfrm>
          <a:prstGeom prst="rect">
            <a:avLst/>
          </a:prstGeom>
          <a:noFill/>
        </p:spPr>
        <p:txBody>
          <a:bodyPr wrap="square" rtlCol="0">
            <a:spAutoFit/>
          </a:bodyPr>
          <a:lstStyle/>
          <a:p>
            <a:r>
              <a:rPr lang="zh-CN" altLang="en-US" dirty="0">
                <a:solidFill>
                  <a:srgbClr val="55B4E7"/>
                </a:solidFill>
                <a:latin typeface="微软雅黑" panose="020B0503020204020204" pitchFamily="34" charset="-122"/>
                <a:ea typeface="微软雅黑" panose="020B0503020204020204" pitchFamily="34" charset="-122"/>
              </a:rPr>
              <a:t>添加标题</a:t>
            </a:r>
          </a:p>
        </p:txBody>
      </p:sp>
      <p:sp>
        <p:nvSpPr>
          <p:cNvPr id="94" name="文本框 93"/>
          <p:cNvSpPr txBox="1"/>
          <p:nvPr/>
        </p:nvSpPr>
        <p:spPr>
          <a:xfrm>
            <a:off x="8277055" y="4733405"/>
            <a:ext cx="2791385" cy="752514"/>
          </a:xfrm>
          <a:prstGeom prst="rect">
            <a:avLst/>
          </a:prstGeom>
          <a:noFill/>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95" name="TextBox 76"/>
          <p:cNvSpPr txBox="1"/>
          <p:nvPr/>
        </p:nvSpPr>
        <p:spPr>
          <a:xfrm>
            <a:off x="2816404" y="2321870"/>
            <a:ext cx="1098541" cy="369332"/>
          </a:xfrm>
          <a:prstGeom prst="rect">
            <a:avLst/>
          </a:prstGeom>
          <a:noFill/>
        </p:spPr>
        <p:txBody>
          <a:bodyPr wrap="square" rtlCol="0">
            <a:spAutoFit/>
          </a:bodyPr>
          <a:lstStyle/>
          <a:p>
            <a:pPr algn="r"/>
            <a:r>
              <a:rPr lang="zh-CN" altLang="en-US" dirty="0">
                <a:solidFill>
                  <a:srgbClr val="EE8383"/>
                </a:solidFill>
                <a:latin typeface="微软雅黑" panose="020B0503020204020204" pitchFamily="34" charset="-122"/>
                <a:ea typeface="微软雅黑" panose="020B0503020204020204" pitchFamily="34" charset="-122"/>
              </a:rPr>
              <a:t>添加标题</a:t>
            </a:r>
          </a:p>
        </p:txBody>
      </p:sp>
      <p:sp>
        <p:nvSpPr>
          <p:cNvPr id="96" name="文本框 95"/>
          <p:cNvSpPr txBox="1"/>
          <p:nvPr/>
        </p:nvSpPr>
        <p:spPr>
          <a:xfrm>
            <a:off x="1123560" y="2691202"/>
            <a:ext cx="2791385" cy="752514"/>
          </a:xfrm>
          <a:prstGeom prst="rect">
            <a:avLst/>
          </a:prstGeom>
          <a:noFill/>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97" name="TextBox 76"/>
          <p:cNvSpPr txBox="1"/>
          <p:nvPr/>
        </p:nvSpPr>
        <p:spPr>
          <a:xfrm>
            <a:off x="2816404" y="4364073"/>
            <a:ext cx="1098541" cy="369332"/>
          </a:xfrm>
          <a:prstGeom prst="rect">
            <a:avLst/>
          </a:prstGeom>
          <a:noFill/>
        </p:spPr>
        <p:txBody>
          <a:bodyPr wrap="square" rtlCol="0">
            <a:spAutoFit/>
          </a:bodyPr>
          <a:lstStyle/>
          <a:p>
            <a:pPr algn="r"/>
            <a:r>
              <a:rPr lang="zh-CN" altLang="en-US" dirty="0">
                <a:solidFill>
                  <a:srgbClr val="F8930C"/>
                </a:solidFill>
                <a:latin typeface="微软雅黑" panose="020B0503020204020204" pitchFamily="34" charset="-122"/>
                <a:ea typeface="微软雅黑" panose="020B0503020204020204" pitchFamily="34" charset="-122"/>
              </a:rPr>
              <a:t>添加标题</a:t>
            </a:r>
          </a:p>
        </p:txBody>
      </p:sp>
      <p:sp>
        <p:nvSpPr>
          <p:cNvPr id="98" name="文本框 97"/>
          <p:cNvSpPr txBox="1"/>
          <p:nvPr/>
        </p:nvSpPr>
        <p:spPr>
          <a:xfrm>
            <a:off x="1123560" y="4733405"/>
            <a:ext cx="2791385" cy="752514"/>
          </a:xfrm>
          <a:prstGeom prst="rect">
            <a:avLst/>
          </a:prstGeom>
          <a:noFill/>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8" name="组合 17"/>
          <p:cNvGrpSpPr/>
          <p:nvPr/>
        </p:nvGrpSpPr>
        <p:grpSpPr>
          <a:xfrm>
            <a:off x="3869976" y="1844501"/>
            <a:ext cx="4452047" cy="1584499"/>
            <a:chOff x="4078050" y="2027017"/>
            <a:chExt cx="4452047" cy="1584499"/>
          </a:xfrm>
        </p:grpSpPr>
        <p:sp>
          <p:nvSpPr>
            <p:cNvPr id="17" name="Freeform 5"/>
            <p:cNvSpPr/>
            <p:nvPr/>
          </p:nvSpPr>
          <p:spPr bwMode="auto">
            <a:xfrm>
              <a:off x="5168391" y="2204949"/>
              <a:ext cx="2590797" cy="1289317"/>
            </a:xfrm>
            <a:custGeom>
              <a:avLst/>
              <a:gdLst>
                <a:gd name="T0" fmla="*/ 90 w 1349"/>
                <a:gd name="T1" fmla="*/ 289 h 670"/>
                <a:gd name="T2" fmla="*/ 60 w 1349"/>
                <a:gd name="T3" fmla="*/ 122 h 670"/>
                <a:gd name="T4" fmla="*/ 288 w 1349"/>
                <a:gd name="T5" fmla="*/ 19 h 670"/>
                <a:gd name="T6" fmla="*/ 771 w 1349"/>
                <a:gd name="T7" fmla="*/ 153 h 670"/>
                <a:gd name="T8" fmla="*/ 1165 w 1349"/>
                <a:gd name="T9" fmla="*/ 310 h 670"/>
                <a:gd name="T10" fmla="*/ 1338 w 1349"/>
                <a:gd name="T11" fmla="*/ 378 h 670"/>
                <a:gd name="T12" fmla="*/ 907 w 1349"/>
                <a:gd name="T13" fmla="*/ 453 h 670"/>
                <a:gd name="T14" fmla="*/ 323 w 1349"/>
                <a:gd name="T15" fmla="*/ 649 h 670"/>
                <a:gd name="T16" fmla="*/ 30 w 1349"/>
                <a:gd name="T17" fmla="*/ 597 h 670"/>
                <a:gd name="T18" fmla="*/ 49 w 1349"/>
                <a:gd name="T19" fmla="*/ 392 h 670"/>
                <a:gd name="T20" fmla="*/ 90 w 1349"/>
                <a:gd name="T21" fmla="*/ 289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9" h="670">
                  <a:moveTo>
                    <a:pt x="90" y="289"/>
                  </a:moveTo>
                  <a:cubicBezTo>
                    <a:pt x="90" y="289"/>
                    <a:pt x="34" y="166"/>
                    <a:pt x="60" y="122"/>
                  </a:cubicBezTo>
                  <a:cubicBezTo>
                    <a:pt x="87" y="78"/>
                    <a:pt x="133" y="0"/>
                    <a:pt x="288" y="19"/>
                  </a:cubicBezTo>
                  <a:cubicBezTo>
                    <a:pt x="443" y="38"/>
                    <a:pt x="694" y="132"/>
                    <a:pt x="771" y="153"/>
                  </a:cubicBezTo>
                  <a:cubicBezTo>
                    <a:pt x="848" y="173"/>
                    <a:pt x="1103" y="285"/>
                    <a:pt x="1165" y="310"/>
                  </a:cubicBezTo>
                  <a:cubicBezTo>
                    <a:pt x="1226" y="334"/>
                    <a:pt x="1327" y="373"/>
                    <a:pt x="1338" y="378"/>
                  </a:cubicBezTo>
                  <a:cubicBezTo>
                    <a:pt x="1349" y="382"/>
                    <a:pt x="1028" y="416"/>
                    <a:pt x="907" y="453"/>
                  </a:cubicBezTo>
                  <a:cubicBezTo>
                    <a:pt x="785" y="491"/>
                    <a:pt x="361" y="632"/>
                    <a:pt x="323" y="649"/>
                  </a:cubicBezTo>
                  <a:cubicBezTo>
                    <a:pt x="284" y="666"/>
                    <a:pt x="61" y="670"/>
                    <a:pt x="30" y="597"/>
                  </a:cubicBezTo>
                  <a:cubicBezTo>
                    <a:pt x="0" y="524"/>
                    <a:pt x="15" y="436"/>
                    <a:pt x="49" y="392"/>
                  </a:cubicBezTo>
                  <a:cubicBezTo>
                    <a:pt x="84" y="348"/>
                    <a:pt x="113" y="325"/>
                    <a:pt x="90" y="289"/>
                  </a:cubicBezTo>
                  <a:close/>
                </a:path>
              </a:pathLst>
            </a:custGeom>
            <a:solidFill>
              <a:srgbClr val="F8930C"/>
            </a:solidFill>
            <a:ln w="14288" cap="flat">
              <a:noFill/>
              <a:prstDash val="solid"/>
              <a:miter lim="800000"/>
            </a:ln>
          </p:spPr>
          <p:txBody>
            <a:bodyPr vert="horz" wrap="square" lIns="91440" tIns="45720" rIns="91440" bIns="45720" numCol="1" anchor="t" anchorCtr="0" compatLnSpc="1"/>
            <a:lstStyle/>
            <a:p>
              <a:endParaRPr lang="zh-CN" altLang="en-US"/>
            </a:p>
          </p:txBody>
        </p:sp>
        <p:grpSp>
          <p:nvGrpSpPr>
            <p:cNvPr id="99" name="Group 4"/>
            <p:cNvGrpSpPr>
              <a:grpSpLocks noChangeAspect="1"/>
            </p:cNvGrpSpPr>
            <p:nvPr/>
          </p:nvGrpSpPr>
          <p:grpSpPr bwMode="auto">
            <a:xfrm rot="4969624">
              <a:off x="5511824" y="593243"/>
              <a:ext cx="1584499" cy="4452047"/>
              <a:chOff x="4770" y="269"/>
              <a:chExt cx="1272" cy="3574"/>
            </a:xfrm>
            <a:solidFill>
              <a:srgbClr val="4B2410"/>
            </a:solidFill>
          </p:grpSpPr>
          <p:sp>
            <p:nvSpPr>
              <p:cNvPr id="100" name="Freeform 5"/>
              <p:cNvSpPr/>
              <p:nvPr/>
            </p:nvSpPr>
            <p:spPr bwMode="auto">
              <a:xfrm>
                <a:off x="5857" y="2974"/>
                <a:ext cx="93" cy="127"/>
              </a:xfrm>
              <a:custGeom>
                <a:avLst/>
                <a:gdLst>
                  <a:gd name="T0" fmla="*/ 0 w 61"/>
                  <a:gd name="T1" fmla="*/ 78 h 84"/>
                  <a:gd name="T2" fmla="*/ 10 w 61"/>
                  <a:gd name="T3" fmla="*/ 84 h 84"/>
                  <a:gd name="T4" fmla="*/ 58 w 61"/>
                  <a:gd name="T5" fmla="*/ 20 h 84"/>
                  <a:gd name="T6" fmla="*/ 56 w 61"/>
                  <a:gd name="T7" fmla="*/ 2 h 84"/>
                  <a:gd name="T8" fmla="*/ 41 w 61"/>
                  <a:gd name="T9" fmla="*/ 3 h 84"/>
                  <a:gd name="T10" fmla="*/ 6 w 61"/>
                  <a:gd name="T11" fmla="*/ 64 h 84"/>
                  <a:gd name="T12" fmla="*/ 0 w 61"/>
                  <a:gd name="T13" fmla="*/ 78 h 84"/>
                </a:gdLst>
                <a:ahLst/>
                <a:cxnLst>
                  <a:cxn ang="0">
                    <a:pos x="T0" y="T1"/>
                  </a:cxn>
                  <a:cxn ang="0">
                    <a:pos x="T2" y="T3"/>
                  </a:cxn>
                  <a:cxn ang="0">
                    <a:pos x="T4" y="T5"/>
                  </a:cxn>
                  <a:cxn ang="0">
                    <a:pos x="T6" y="T7"/>
                  </a:cxn>
                  <a:cxn ang="0">
                    <a:pos x="T8" y="T9"/>
                  </a:cxn>
                  <a:cxn ang="0">
                    <a:pos x="T10" y="T11"/>
                  </a:cxn>
                  <a:cxn ang="0">
                    <a:pos x="T12" y="T13"/>
                  </a:cxn>
                </a:cxnLst>
                <a:rect l="0" t="0" r="r" b="b"/>
                <a:pathLst>
                  <a:path w="61" h="84">
                    <a:moveTo>
                      <a:pt x="0" y="78"/>
                    </a:moveTo>
                    <a:cubicBezTo>
                      <a:pt x="4" y="80"/>
                      <a:pt x="7" y="82"/>
                      <a:pt x="10" y="84"/>
                    </a:cubicBezTo>
                    <a:cubicBezTo>
                      <a:pt x="26" y="63"/>
                      <a:pt x="43" y="42"/>
                      <a:pt x="58" y="20"/>
                    </a:cubicBezTo>
                    <a:cubicBezTo>
                      <a:pt x="61" y="16"/>
                      <a:pt x="59" y="7"/>
                      <a:pt x="56" y="2"/>
                    </a:cubicBezTo>
                    <a:cubicBezTo>
                      <a:pt x="55" y="0"/>
                      <a:pt x="43" y="0"/>
                      <a:pt x="41" y="3"/>
                    </a:cubicBezTo>
                    <a:cubicBezTo>
                      <a:pt x="29" y="23"/>
                      <a:pt x="17" y="43"/>
                      <a:pt x="6" y="64"/>
                    </a:cubicBezTo>
                    <a:cubicBezTo>
                      <a:pt x="4" y="69"/>
                      <a:pt x="2" y="74"/>
                      <a:pt x="0"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1" name="Freeform 6"/>
              <p:cNvSpPr/>
              <p:nvPr/>
            </p:nvSpPr>
            <p:spPr bwMode="auto">
              <a:xfrm>
                <a:off x="5930" y="3104"/>
                <a:ext cx="112" cy="96"/>
              </a:xfrm>
              <a:custGeom>
                <a:avLst/>
                <a:gdLst>
                  <a:gd name="T0" fmla="*/ 0 w 73"/>
                  <a:gd name="T1" fmla="*/ 63 h 63"/>
                  <a:gd name="T2" fmla="*/ 70 w 73"/>
                  <a:gd name="T3" fmla="*/ 20 h 63"/>
                  <a:gd name="T4" fmla="*/ 68 w 73"/>
                  <a:gd name="T5" fmla="*/ 0 h 63"/>
                  <a:gd name="T6" fmla="*/ 0 w 73"/>
                  <a:gd name="T7" fmla="*/ 63 h 63"/>
                </a:gdLst>
                <a:ahLst/>
                <a:cxnLst>
                  <a:cxn ang="0">
                    <a:pos x="T0" y="T1"/>
                  </a:cxn>
                  <a:cxn ang="0">
                    <a:pos x="T2" y="T3"/>
                  </a:cxn>
                  <a:cxn ang="0">
                    <a:pos x="T4" y="T5"/>
                  </a:cxn>
                  <a:cxn ang="0">
                    <a:pos x="T6" y="T7"/>
                  </a:cxn>
                </a:cxnLst>
                <a:rect l="0" t="0" r="r" b="b"/>
                <a:pathLst>
                  <a:path w="73" h="63">
                    <a:moveTo>
                      <a:pt x="0" y="63"/>
                    </a:moveTo>
                    <a:cubicBezTo>
                      <a:pt x="30" y="59"/>
                      <a:pt x="53" y="43"/>
                      <a:pt x="70" y="20"/>
                    </a:cubicBezTo>
                    <a:cubicBezTo>
                      <a:pt x="73" y="17"/>
                      <a:pt x="69" y="9"/>
                      <a:pt x="68" y="0"/>
                    </a:cubicBezTo>
                    <a:cubicBezTo>
                      <a:pt x="42" y="24"/>
                      <a:pt x="21" y="44"/>
                      <a:pt x="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2" name="Freeform 7"/>
              <p:cNvSpPr>
                <a:spLocks noEditPoints="1"/>
              </p:cNvSpPr>
              <p:nvPr/>
            </p:nvSpPr>
            <p:spPr bwMode="auto">
              <a:xfrm>
                <a:off x="4770" y="269"/>
                <a:ext cx="1107" cy="3574"/>
              </a:xfrm>
              <a:custGeom>
                <a:avLst/>
                <a:gdLst>
                  <a:gd name="T0" fmla="*/ 215 w 727"/>
                  <a:gd name="T1" fmla="*/ 1704 h 2353"/>
                  <a:gd name="T2" fmla="*/ 41 w 727"/>
                  <a:gd name="T3" fmla="*/ 1529 h 2353"/>
                  <a:gd name="T4" fmla="*/ 122 w 727"/>
                  <a:gd name="T5" fmla="*/ 1252 h 2353"/>
                  <a:gd name="T6" fmla="*/ 293 w 727"/>
                  <a:gd name="T7" fmla="*/ 892 h 2353"/>
                  <a:gd name="T8" fmla="*/ 498 w 727"/>
                  <a:gd name="T9" fmla="*/ 541 h 2353"/>
                  <a:gd name="T10" fmla="*/ 577 w 727"/>
                  <a:gd name="T11" fmla="*/ 128 h 2353"/>
                  <a:gd name="T12" fmla="*/ 577 w 727"/>
                  <a:gd name="T13" fmla="*/ 0 h 2353"/>
                  <a:gd name="T14" fmla="*/ 596 w 727"/>
                  <a:gd name="T15" fmla="*/ 53 h 2353"/>
                  <a:gd name="T16" fmla="*/ 606 w 727"/>
                  <a:gd name="T17" fmla="*/ 231 h 2353"/>
                  <a:gd name="T18" fmla="*/ 577 w 727"/>
                  <a:gd name="T19" fmla="*/ 548 h 2353"/>
                  <a:gd name="T20" fmla="*/ 640 w 727"/>
                  <a:gd name="T21" fmla="*/ 1111 h 2353"/>
                  <a:gd name="T22" fmla="*/ 708 w 727"/>
                  <a:gd name="T23" fmla="*/ 1415 h 2353"/>
                  <a:gd name="T24" fmla="*/ 642 w 727"/>
                  <a:gd name="T25" fmla="*/ 1766 h 2353"/>
                  <a:gd name="T26" fmla="*/ 417 w 727"/>
                  <a:gd name="T27" fmla="*/ 1748 h 2353"/>
                  <a:gd name="T28" fmla="*/ 343 w 727"/>
                  <a:gd name="T29" fmla="*/ 1676 h 2353"/>
                  <a:gd name="T30" fmla="*/ 303 w 727"/>
                  <a:gd name="T31" fmla="*/ 1887 h 2353"/>
                  <a:gd name="T32" fmla="*/ 241 w 727"/>
                  <a:gd name="T33" fmla="*/ 2069 h 2353"/>
                  <a:gd name="T34" fmla="*/ 176 w 727"/>
                  <a:gd name="T35" fmla="*/ 2190 h 2353"/>
                  <a:gd name="T36" fmla="*/ 28 w 727"/>
                  <a:gd name="T37" fmla="*/ 2345 h 2353"/>
                  <a:gd name="T38" fmla="*/ 5 w 727"/>
                  <a:gd name="T39" fmla="*/ 2338 h 2353"/>
                  <a:gd name="T40" fmla="*/ 25 w 727"/>
                  <a:gd name="T41" fmla="*/ 2275 h 2353"/>
                  <a:gd name="T42" fmla="*/ 247 w 727"/>
                  <a:gd name="T43" fmla="*/ 1975 h 2353"/>
                  <a:gd name="T44" fmla="*/ 318 w 727"/>
                  <a:gd name="T45" fmla="*/ 1684 h 2353"/>
                  <a:gd name="T46" fmla="*/ 544 w 727"/>
                  <a:gd name="T47" fmla="*/ 476 h 2353"/>
                  <a:gd name="T48" fmla="*/ 335 w 727"/>
                  <a:gd name="T49" fmla="*/ 854 h 2353"/>
                  <a:gd name="T50" fmla="*/ 133 w 727"/>
                  <a:gd name="T51" fmla="*/ 1275 h 2353"/>
                  <a:gd name="T52" fmla="*/ 71 w 727"/>
                  <a:gd name="T53" fmla="*/ 1469 h 2353"/>
                  <a:gd name="T54" fmla="*/ 228 w 727"/>
                  <a:gd name="T55" fmla="*/ 1676 h 2353"/>
                  <a:gd name="T56" fmla="*/ 318 w 727"/>
                  <a:gd name="T57" fmla="*/ 1651 h 2353"/>
                  <a:gd name="T58" fmla="*/ 295 w 727"/>
                  <a:gd name="T59" fmla="*/ 1546 h 2353"/>
                  <a:gd name="T60" fmla="*/ 249 w 727"/>
                  <a:gd name="T61" fmla="*/ 1349 h 2353"/>
                  <a:gd name="T62" fmla="*/ 271 w 727"/>
                  <a:gd name="T63" fmla="*/ 1415 h 2353"/>
                  <a:gd name="T64" fmla="*/ 294 w 727"/>
                  <a:gd name="T65" fmla="*/ 1475 h 2353"/>
                  <a:gd name="T66" fmla="*/ 337 w 727"/>
                  <a:gd name="T67" fmla="*/ 1515 h 2353"/>
                  <a:gd name="T68" fmla="*/ 388 w 727"/>
                  <a:gd name="T69" fmla="*/ 1208 h 2353"/>
                  <a:gd name="T70" fmla="*/ 481 w 727"/>
                  <a:gd name="T71" fmla="*/ 770 h 2353"/>
                  <a:gd name="T72" fmla="*/ 507 w 727"/>
                  <a:gd name="T73" fmla="*/ 742 h 2353"/>
                  <a:gd name="T74" fmla="*/ 540 w 727"/>
                  <a:gd name="T75" fmla="*/ 1203 h 2353"/>
                  <a:gd name="T76" fmla="*/ 409 w 727"/>
                  <a:gd name="T77" fmla="*/ 1310 h 2353"/>
                  <a:gd name="T78" fmla="*/ 359 w 727"/>
                  <a:gd name="T79" fmla="*/ 1501 h 2353"/>
                  <a:gd name="T80" fmla="*/ 374 w 727"/>
                  <a:gd name="T81" fmla="*/ 1577 h 2353"/>
                  <a:gd name="T82" fmla="*/ 609 w 727"/>
                  <a:gd name="T83" fmla="*/ 1467 h 2353"/>
                  <a:gd name="T84" fmla="*/ 599 w 727"/>
                  <a:gd name="T85" fmla="*/ 1478 h 2353"/>
                  <a:gd name="T86" fmla="*/ 353 w 727"/>
                  <a:gd name="T87" fmla="*/ 1612 h 2353"/>
                  <a:gd name="T88" fmla="*/ 367 w 727"/>
                  <a:gd name="T89" fmla="*/ 1665 h 2353"/>
                  <a:gd name="T90" fmla="*/ 638 w 727"/>
                  <a:gd name="T91" fmla="*/ 1740 h 2353"/>
                  <a:gd name="T92" fmla="*/ 657 w 727"/>
                  <a:gd name="T93" fmla="*/ 1282 h 2353"/>
                  <a:gd name="T94" fmla="*/ 588 w 727"/>
                  <a:gd name="T95" fmla="*/ 991 h 2353"/>
                  <a:gd name="T96" fmla="*/ 554 w 727"/>
                  <a:gd name="T97" fmla="*/ 594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7" h="2353">
                    <a:moveTo>
                      <a:pt x="318" y="1684"/>
                    </a:moveTo>
                    <a:cubicBezTo>
                      <a:pt x="280" y="1692"/>
                      <a:pt x="247" y="1699"/>
                      <a:pt x="215" y="1704"/>
                    </a:cubicBezTo>
                    <a:cubicBezTo>
                      <a:pt x="186" y="1708"/>
                      <a:pt x="159" y="1706"/>
                      <a:pt x="132" y="1691"/>
                    </a:cubicBezTo>
                    <a:cubicBezTo>
                      <a:pt x="67" y="1656"/>
                      <a:pt x="44" y="1597"/>
                      <a:pt x="41" y="1529"/>
                    </a:cubicBezTo>
                    <a:cubicBezTo>
                      <a:pt x="39" y="1501"/>
                      <a:pt x="52" y="1472"/>
                      <a:pt x="55" y="1443"/>
                    </a:cubicBezTo>
                    <a:cubicBezTo>
                      <a:pt x="61" y="1373"/>
                      <a:pt x="91" y="1313"/>
                      <a:pt x="122" y="1252"/>
                    </a:cubicBezTo>
                    <a:cubicBezTo>
                      <a:pt x="156" y="1188"/>
                      <a:pt x="177" y="1118"/>
                      <a:pt x="209" y="1053"/>
                    </a:cubicBezTo>
                    <a:cubicBezTo>
                      <a:pt x="235" y="998"/>
                      <a:pt x="263" y="945"/>
                      <a:pt x="293" y="892"/>
                    </a:cubicBezTo>
                    <a:cubicBezTo>
                      <a:pt x="335" y="817"/>
                      <a:pt x="380" y="743"/>
                      <a:pt x="424" y="669"/>
                    </a:cubicBezTo>
                    <a:cubicBezTo>
                      <a:pt x="449" y="626"/>
                      <a:pt x="475" y="584"/>
                      <a:pt x="498" y="541"/>
                    </a:cubicBezTo>
                    <a:cubicBezTo>
                      <a:pt x="510" y="521"/>
                      <a:pt x="515" y="496"/>
                      <a:pt x="526" y="475"/>
                    </a:cubicBezTo>
                    <a:cubicBezTo>
                      <a:pt x="583" y="365"/>
                      <a:pt x="577" y="246"/>
                      <a:pt x="577" y="128"/>
                    </a:cubicBezTo>
                    <a:cubicBezTo>
                      <a:pt x="577" y="92"/>
                      <a:pt x="575" y="56"/>
                      <a:pt x="574" y="20"/>
                    </a:cubicBezTo>
                    <a:cubicBezTo>
                      <a:pt x="574" y="14"/>
                      <a:pt x="576" y="7"/>
                      <a:pt x="577" y="0"/>
                    </a:cubicBezTo>
                    <a:cubicBezTo>
                      <a:pt x="595" y="6"/>
                      <a:pt x="602" y="16"/>
                      <a:pt x="595" y="34"/>
                    </a:cubicBezTo>
                    <a:cubicBezTo>
                      <a:pt x="593" y="40"/>
                      <a:pt x="595" y="47"/>
                      <a:pt x="596" y="53"/>
                    </a:cubicBezTo>
                    <a:cubicBezTo>
                      <a:pt x="599" y="76"/>
                      <a:pt x="604" y="99"/>
                      <a:pt x="605" y="122"/>
                    </a:cubicBezTo>
                    <a:cubicBezTo>
                      <a:pt x="607" y="158"/>
                      <a:pt x="607" y="195"/>
                      <a:pt x="606" y="231"/>
                    </a:cubicBezTo>
                    <a:cubicBezTo>
                      <a:pt x="605" y="262"/>
                      <a:pt x="605" y="295"/>
                      <a:pt x="598" y="324"/>
                    </a:cubicBezTo>
                    <a:cubicBezTo>
                      <a:pt x="580" y="398"/>
                      <a:pt x="574" y="472"/>
                      <a:pt x="577" y="548"/>
                    </a:cubicBezTo>
                    <a:cubicBezTo>
                      <a:pt x="580" y="642"/>
                      <a:pt x="577" y="737"/>
                      <a:pt x="588" y="831"/>
                    </a:cubicBezTo>
                    <a:cubicBezTo>
                      <a:pt x="598" y="925"/>
                      <a:pt x="621" y="1018"/>
                      <a:pt x="640" y="1111"/>
                    </a:cubicBezTo>
                    <a:cubicBezTo>
                      <a:pt x="651" y="1168"/>
                      <a:pt x="666" y="1225"/>
                      <a:pt x="679" y="1282"/>
                    </a:cubicBezTo>
                    <a:cubicBezTo>
                      <a:pt x="689" y="1326"/>
                      <a:pt x="699" y="1370"/>
                      <a:pt x="708" y="1415"/>
                    </a:cubicBezTo>
                    <a:cubicBezTo>
                      <a:pt x="722" y="1493"/>
                      <a:pt x="727" y="1572"/>
                      <a:pt x="703" y="1648"/>
                    </a:cubicBezTo>
                    <a:cubicBezTo>
                      <a:pt x="690" y="1690"/>
                      <a:pt x="666" y="1729"/>
                      <a:pt x="642" y="1766"/>
                    </a:cubicBezTo>
                    <a:cubicBezTo>
                      <a:pt x="623" y="1795"/>
                      <a:pt x="586" y="1802"/>
                      <a:pt x="554" y="1798"/>
                    </a:cubicBezTo>
                    <a:cubicBezTo>
                      <a:pt x="505" y="1793"/>
                      <a:pt x="457" y="1779"/>
                      <a:pt x="417" y="1748"/>
                    </a:cubicBezTo>
                    <a:cubicBezTo>
                      <a:pt x="407" y="1739"/>
                      <a:pt x="398" y="1729"/>
                      <a:pt x="389" y="1720"/>
                    </a:cubicBezTo>
                    <a:cubicBezTo>
                      <a:pt x="375" y="1706"/>
                      <a:pt x="360" y="1693"/>
                      <a:pt x="343" y="1676"/>
                    </a:cubicBezTo>
                    <a:cubicBezTo>
                      <a:pt x="339" y="1686"/>
                      <a:pt x="336" y="1691"/>
                      <a:pt x="335" y="1697"/>
                    </a:cubicBezTo>
                    <a:cubicBezTo>
                      <a:pt x="325" y="1760"/>
                      <a:pt x="315" y="1824"/>
                      <a:pt x="303" y="1887"/>
                    </a:cubicBezTo>
                    <a:cubicBezTo>
                      <a:pt x="295" y="1928"/>
                      <a:pt x="285" y="1969"/>
                      <a:pt x="272" y="2009"/>
                    </a:cubicBezTo>
                    <a:cubicBezTo>
                      <a:pt x="266" y="2030"/>
                      <a:pt x="251" y="2048"/>
                      <a:pt x="241" y="2069"/>
                    </a:cubicBezTo>
                    <a:cubicBezTo>
                      <a:pt x="233" y="2087"/>
                      <a:pt x="228" y="2107"/>
                      <a:pt x="219" y="2124"/>
                    </a:cubicBezTo>
                    <a:cubicBezTo>
                      <a:pt x="206" y="2147"/>
                      <a:pt x="193" y="2170"/>
                      <a:pt x="176" y="2190"/>
                    </a:cubicBezTo>
                    <a:cubicBezTo>
                      <a:pt x="149" y="2223"/>
                      <a:pt x="118" y="2254"/>
                      <a:pt x="88" y="2285"/>
                    </a:cubicBezTo>
                    <a:cubicBezTo>
                      <a:pt x="69" y="2306"/>
                      <a:pt x="48" y="2326"/>
                      <a:pt x="28" y="2345"/>
                    </a:cubicBezTo>
                    <a:cubicBezTo>
                      <a:pt x="24" y="2349"/>
                      <a:pt x="17" y="2353"/>
                      <a:pt x="13" y="2352"/>
                    </a:cubicBezTo>
                    <a:cubicBezTo>
                      <a:pt x="9" y="2351"/>
                      <a:pt x="6" y="2343"/>
                      <a:pt x="5" y="2338"/>
                    </a:cubicBezTo>
                    <a:cubicBezTo>
                      <a:pt x="3" y="2332"/>
                      <a:pt x="1" y="2325"/>
                      <a:pt x="2" y="2318"/>
                    </a:cubicBezTo>
                    <a:cubicBezTo>
                      <a:pt x="5" y="2302"/>
                      <a:pt x="0" y="2286"/>
                      <a:pt x="25" y="2275"/>
                    </a:cubicBezTo>
                    <a:cubicBezTo>
                      <a:pt x="64" y="2259"/>
                      <a:pt x="97" y="2233"/>
                      <a:pt x="122" y="2195"/>
                    </a:cubicBezTo>
                    <a:cubicBezTo>
                      <a:pt x="170" y="2125"/>
                      <a:pt x="217" y="2054"/>
                      <a:pt x="247" y="1975"/>
                    </a:cubicBezTo>
                    <a:cubicBezTo>
                      <a:pt x="271" y="1915"/>
                      <a:pt x="286" y="1851"/>
                      <a:pt x="302" y="1788"/>
                    </a:cubicBezTo>
                    <a:cubicBezTo>
                      <a:pt x="310" y="1756"/>
                      <a:pt x="312" y="1722"/>
                      <a:pt x="318" y="1684"/>
                    </a:cubicBezTo>
                    <a:close/>
                    <a:moveTo>
                      <a:pt x="554" y="454"/>
                    </a:moveTo>
                    <a:cubicBezTo>
                      <a:pt x="550" y="464"/>
                      <a:pt x="547" y="470"/>
                      <a:pt x="544" y="476"/>
                    </a:cubicBezTo>
                    <a:cubicBezTo>
                      <a:pt x="531" y="507"/>
                      <a:pt x="520" y="540"/>
                      <a:pt x="503" y="569"/>
                    </a:cubicBezTo>
                    <a:cubicBezTo>
                      <a:pt x="448" y="665"/>
                      <a:pt x="392" y="759"/>
                      <a:pt x="335" y="854"/>
                    </a:cubicBezTo>
                    <a:cubicBezTo>
                      <a:pt x="288" y="932"/>
                      <a:pt x="247" y="1014"/>
                      <a:pt x="211" y="1098"/>
                    </a:cubicBezTo>
                    <a:cubicBezTo>
                      <a:pt x="186" y="1157"/>
                      <a:pt x="159" y="1215"/>
                      <a:pt x="133" y="1275"/>
                    </a:cubicBezTo>
                    <a:cubicBezTo>
                      <a:pt x="115" y="1316"/>
                      <a:pt x="89" y="1354"/>
                      <a:pt x="83" y="1400"/>
                    </a:cubicBezTo>
                    <a:cubicBezTo>
                      <a:pt x="80" y="1423"/>
                      <a:pt x="77" y="1447"/>
                      <a:pt x="71" y="1469"/>
                    </a:cubicBezTo>
                    <a:cubicBezTo>
                      <a:pt x="57" y="1520"/>
                      <a:pt x="63" y="1567"/>
                      <a:pt x="86" y="1614"/>
                    </a:cubicBezTo>
                    <a:cubicBezTo>
                      <a:pt x="111" y="1666"/>
                      <a:pt x="174" y="1693"/>
                      <a:pt x="228" y="1676"/>
                    </a:cubicBezTo>
                    <a:cubicBezTo>
                      <a:pt x="253" y="1668"/>
                      <a:pt x="277" y="1654"/>
                      <a:pt x="305" y="1659"/>
                    </a:cubicBezTo>
                    <a:cubicBezTo>
                      <a:pt x="309" y="1660"/>
                      <a:pt x="318" y="1654"/>
                      <a:pt x="318" y="1651"/>
                    </a:cubicBezTo>
                    <a:cubicBezTo>
                      <a:pt x="317" y="1618"/>
                      <a:pt x="344" y="1580"/>
                      <a:pt x="301" y="1554"/>
                    </a:cubicBezTo>
                    <a:cubicBezTo>
                      <a:pt x="299" y="1552"/>
                      <a:pt x="297" y="1548"/>
                      <a:pt x="295" y="1546"/>
                    </a:cubicBezTo>
                    <a:cubicBezTo>
                      <a:pt x="262" y="1493"/>
                      <a:pt x="244" y="1435"/>
                      <a:pt x="239" y="1373"/>
                    </a:cubicBezTo>
                    <a:cubicBezTo>
                      <a:pt x="239" y="1365"/>
                      <a:pt x="246" y="1357"/>
                      <a:pt x="249" y="1349"/>
                    </a:cubicBezTo>
                    <a:cubicBezTo>
                      <a:pt x="251" y="1349"/>
                      <a:pt x="253" y="1350"/>
                      <a:pt x="256" y="1351"/>
                    </a:cubicBezTo>
                    <a:cubicBezTo>
                      <a:pt x="261" y="1372"/>
                      <a:pt x="266" y="1394"/>
                      <a:pt x="271" y="1415"/>
                    </a:cubicBezTo>
                    <a:cubicBezTo>
                      <a:pt x="273" y="1421"/>
                      <a:pt x="273" y="1430"/>
                      <a:pt x="276" y="1432"/>
                    </a:cubicBezTo>
                    <a:cubicBezTo>
                      <a:pt x="295" y="1441"/>
                      <a:pt x="292" y="1459"/>
                      <a:pt x="294" y="1475"/>
                    </a:cubicBezTo>
                    <a:cubicBezTo>
                      <a:pt x="298" y="1501"/>
                      <a:pt x="310" y="1522"/>
                      <a:pt x="331" y="1543"/>
                    </a:cubicBezTo>
                    <a:cubicBezTo>
                      <a:pt x="333" y="1531"/>
                      <a:pt x="335" y="1523"/>
                      <a:pt x="337" y="1515"/>
                    </a:cubicBezTo>
                    <a:cubicBezTo>
                      <a:pt x="350" y="1431"/>
                      <a:pt x="364" y="1347"/>
                      <a:pt x="377" y="1263"/>
                    </a:cubicBezTo>
                    <a:cubicBezTo>
                      <a:pt x="380" y="1244"/>
                      <a:pt x="385" y="1226"/>
                      <a:pt x="388" y="1208"/>
                    </a:cubicBezTo>
                    <a:cubicBezTo>
                      <a:pt x="399" y="1133"/>
                      <a:pt x="405" y="1058"/>
                      <a:pt x="421" y="985"/>
                    </a:cubicBezTo>
                    <a:cubicBezTo>
                      <a:pt x="436" y="912"/>
                      <a:pt x="460" y="841"/>
                      <a:pt x="481" y="770"/>
                    </a:cubicBezTo>
                    <a:cubicBezTo>
                      <a:pt x="485" y="759"/>
                      <a:pt x="493" y="749"/>
                      <a:pt x="498" y="738"/>
                    </a:cubicBezTo>
                    <a:cubicBezTo>
                      <a:pt x="501" y="739"/>
                      <a:pt x="504" y="741"/>
                      <a:pt x="507" y="742"/>
                    </a:cubicBezTo>
                    <a:cubicBezTo>
                      <a:pt x="442" y="922"/>
                      <a:pt x="415" y="1109"/>
                      <a:pt x="395" y="1300"/>
                    </a:cubicBezTo>
                    <a:cubicBezTo>
                      <a:pt x="442" y="1265"/>
                      <a:pt x="486" y="1227"/>
                      <a:pt x="540" y="1203"/>
                    </a:cubicBezTo>
                    <a:cubicBezTo>
                      <a:pt x="539" y="1207"/>
                      <a:pt x="538" y="1209"/>
                      <a:pt x="536" y="1211"/>
                    </a:cubicBezTo>
                    <a:cubicBezTo>
                      <a:pt x="493" y="1244"/>
                      <a:pt x="451" y="1277"/>
                      <a:pt x="409" y="1310"/>
                    </a:cubicBezTo>
                    <a:cubicBezTo>
                      <a:pt x="395" y="1321"/>
                      <a:pt x="386" y="1333"/>
                      <a:pt x="384" y="1351"/>
                    </a:cubicBezTo>
                    <a:cubicBezTo>
                      <a:pt x="377" y="1401"/>
                      <a:pt x="367" y="1451"/>
                      <a:pt x="359" y="1501"/>
                    </a:cubicBezTo>
                    <a:cubicBezTo>
                      <a:pt x="356" y="1522"/>
                      <a:pt x="353" y="1544"/>
                      <a:pt x="352" y="1566"/>
                    </a:cubicBezTo>
                    <a:cubicBezTo>
                      <a:pt x="351" y="1582"/>
                      <a:pt x="360" y="1584"/>
                      <a:pt x="374" y="1577"/>
                    </a:cubicBezTo>
                    <a:cubicBezTo>
                      <a:pt x="433" y="1546"/>
                      <a:pt x="491" y="1515"/>
                      <a:pt x="551" y="1485"/>
                    </a:cubicBezTo>
                    <a:cubicBezTo>
                      <a:pt x="569" y="1476"/>
                      <a:pt x="590" y="1473"/>
                      <a:pt x="609" y="1467"/>
                    </a:cubicBezTo>
                    <a:cubicBezTo>
                      <a:pt x="610" y="1468"/>
                      <a:pt x="610" y="1470"/>
                      <a:pt x="611" y="1472"/>
                    </a:cubicBezTo>
                    <a:cubicBezTo>
                      <a:pt x="607" y="1474"/>
                      <a:pt x="603" y="1476"/>
                      <a:pt x="599" y="1478"/>
                    </a:cubicBezTo>
                    <a:cubicBezTo>
                      <a:pt x="544" y="1505"/>
                      <a:pt x="488" y="1530"/>
                      <a:pt x="434" y="1558"/>
                    </a:cubicBezTo>
                    <a:cubicBezTo>
                      <a:pt x="405" y="1573"/>
                      <a:pt x="379" y="1593"/>
                      <a:pt x="353" y="1612"/>
                    </a:cubicBezTo>
                    <a:cubicBezTo>
                      <a:pt x="336" y="1626"/>
                      <a:pt x="338" y="1639"/>
                      <a:pt x="354" y="1653"/>
                    </a:cubicBezTo>
                    <a:cubicBezTo>
                      <a:pt x="359" y="1656"/>
                      <a:pt x="363" y="1660"/>
                      <a:pt x="367" y="1665"/>
                    </a:cubicBezTo>
                    <a:cubicBezTo>
                      <a:pt x="407" y="1716"/>
                      <a:pt x="450" y="1758"/>
                      <a:pt x="517" y="1774"/>
                    </a:cubicBezTo>
                    <a:cubicBezTo>
                      <a:pt x="568" y="1786"/>
                      <a:pt x="612" y="1777"/>
                      <a:pt x="638" y="1740"/>
                    </a:cubicBezTo>
                    <a:cubicBezTo>
                      <a:pt x="689" y="1670"/>
                      <a:pt x="703" y="1589"/>
                      <a:pt x="695" y="1506"/>
                    </a:cubicBezTo>
                    <a:cubicBezTo>
                      <a:pt x="687" y="1431"/>
                      <a:pt x="671" y="1357"/>
                      <a:pt x="657" y="1282"/>
                    </a:cubicBezTo>
                    <a:cubicBezTo>
                      <a:pt x="647" y="1230"/>
                      <a:pt x="634" y="1178"/>
                      <a:pt x="622" y="1127"/>
                    </a:cubicBezTo>
                    <a:cubicBezTo>
                      <a:pt x="611" y="1081"/>
                      <a:pt x="597" y="1037"/>
                      <a:pt x="588" y="991"/>
                    </a:cubicBezTo>
                    <a:cubicBezTo>
                      <a:pt x="579" y="948"/>
                      <a:pt x="572" y="903"/>
                      <a:pt x="568" y="859"/>
                    </a:cubicBezTo>
                    <a:cubicBezTo>
                      <a:pt x="562" y="771"/>
                      <a:pt x="558" y="682"/>
                      <a:pt x="554" y="594"/>
                    </a:cubicBezTo>
                    <a:cubicBezTo>
                      <a:pt x="552" y="549"/>
                      <a:pt x="554" y="504"/>
                      <a:pt x="554" y="45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8"/>
              <p:cNvSpPr/>
              <p:nvPr/>
            </p:nvSpPr>
            <p:spPr bwMode="auto">
              <a:xfrm>
                <a:off x="5857" y="2974"/>
                <a:ext cx="93" cy="127"/>
              </a:xfrm>
              <a:custGeom>
                <a:avLst/>
                <a:gdLst>
                  <a:gd name="T0" fmla="*/ 0 w 61"/>
                  <a:gd name="T1" fmla="*/ 78 h 84"/>
                  <a:gd name="T2" fmla="*/ 6 w 61"/>
                  <a:gd name="T3" fmla="*/ 64 h 84"/>
                  <a:gd name="T4" fmla="*/ 41 w 61"/>
                  <a:gd name="T5" fmla="*/ 3 h 84"/>
                  <a:gd name="T6" fmla="*/ 56 w 61"/>
                  <a:gd name="T7" fmla="*/ 2 h 84"/>
                  <a:gd name="T8" fmla="*/ 58 w 61"/>
                  <a:gd name="T9" fmla="*/ 20 h 84"/>
                  <a:gd name="T10" fmla="*/ 10 w 61"/>
                  <a:gd name="T11" fmla="*/ 84 h 84"/>
                  <a:gd name="T12" fmla="*/ 0 w 61"/>
                  <a:gd name="T13" fmla="*/ 78 h 84"/>
                </a:gdLst>
                <a:ahLst/>
                <a:cxnLst>
                  <a:cxn ang="0">
                    <a:pos x="T0" y="T1"/>
                  </a:cxn>
                  <a:cxn ang="0">
                    <a:pos x="T2" y="T3"/>
                  </a:cxn>
                  <a:cxn ang="0">
                    <a:pos x="T4" y="T5"/>
                  </a:cxn>
                  <a:cxn ang="0">
                    <a:pos x="T6" y="T7"/>
                  </a:cxn>
                  <a:cxn ang="0">
                    <a:pos x="T8" y="T9"/>
                  </a:cxn>
                  <a:cxn ang="0">
                    <a:pos x="T10" y="T11"/>
                  </a:cxn>
                  <a:cxn ang="0">
                    <a:pos x="T12" y="T13"/>
                  </a:cxn>
                </a:cxnLst>
                <a:rect l="0" t="0" r="r" b="b"/>
                <a:pathLst>
                  <a:path w="61" h="84">
                    <a:moveTo>
                      <a:pt x="0" y="78"/>
                    </a:moveTo>
                    <a:cubicBezTo>
                      <a:pt x="2" y="74"/>
                      <a:pt x="4" y="69"/>
                      <a:pt x="6" y="64"/>
                    </a:cubicBezTo>
                    <a:cubicBezTo>
                      <a:pt x="17" y="43"/>
                      <a:pt x="29" y="23"/>
                      <a:pt x="41" y="3"/>
                    </a:cubicBezTo>
                    <a:cubicBezTo>
                      <a:pt x="43" y="0"/>
                      <a:pt x="55" y="0"/>
                      <a:pt x="56" y="2"/>
                    </a:cubicBezTo>
                    <a:cubicBezTo>
                      <a:pt x="59" y="7"/>
                      <a:pt x="61" y="16"/>
                      <a:pt x="58" y="20"/>
                    </a:cubicBezTo>
                    <a:cubicBezTo>
                      <a:pt x="43" y="42"/>
                      <a:pt x="26" y="63"/>
                      <a:pt x="10" y="84"/>
                    </a:cubicBezTo>
                    <a:cubicBezTo>
                      <a:pt x="7" y="82"/>
                      <a:pt x="4" y="80"/>
                      <a:pt x="0"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Freeform 9"/>
              <p:cNvSpPr/>
              <p:nvPr/>
            </p:nvSpPr>
            <p:spPr bwMode="auto">
              <a:xfrm>
                <a:off x="5930" y="3104"/>
                <a:ext cx="112" cy="96"/>
              </a:xfrm>
              <a:custGeom>
                <a:avLst/>
                <a:gdLst>
                  <a:gd name="T0" fmla="*/ 0 w 73"/>
                  <a:gd name="T1" fmla="*/ 63 h 63"/>
                  <a:gd name="T2" fmla="*/ 68 w 73"/>
                  <a:gd name="T3" fmla="*/ 0 h 63"/>
                  <a:gd name="T4" fmla="*/ 70 w 73"/>
                  <a:gd name="T5" fmla="*/ 20 h 63"/>
                  <a:gd name="T6" fmla="*/ 0 w 73"/>
                  <a:gd name="T7" fmla="*/ 63 h 63"/>
                </a:gdLst>
                <a:ahLst/>
                <a:cxnLst>
                  <a:cxn ang="0">
                    <a:pos x="T0" y="T1"/>
                  </a:cxn>
                  <a:cxn ang="0">
                    <a:pos x="T2" y="T3"/>
                  </a:cxn>
                  <a:cxn ang="0">
                    <a:pos x="T4" y="T5"/>
                  </a:cxn>
                  <a:cxn ang="0">
                    <a:pos x="T6" y="T7"/>
                  </a:cxn>
                </a:cxnLst>
                <a:rect l="0" t="0" r="r" b="b"/>
                <a:pathLst>
                  <a:path w="73" h="63">
                    <a:moveTo>
                      <a:pt x="0" y="63"/>
                    </a:moveTo>
                    <a:cubicBezTo>
                      <a:pt x="21" y="44"/>
                      <a:pt x="42" y="24"/>
                      <a:pt x="68" y="0"/>
                    </a:cubicBezTo>
                    <a:cubicBezTo>
                      <a:pt x="69" y="9"/>
                      <a:pt x="73" y="17"/>
                      <a:pt x="70" y="20"/>
                    </a:cubicBezTo>
                    <a:cubicBezTo>
                      <a:pt x="53" y="43"/>
                      <a:pt x="30" y="59"/>
                      <a:pt x="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sp>
        <p:nvSpPr>
          <p:cNvPr id="105" name="TextBox 76"/>
          <p:cNvSpPr txBox="1"/>
          <p:nvPr/>
        </p:nvSpPr>
        <p:spPr>
          <a:xfrm>
            <a:off x="5542597" y="4275562"/>
            <a:ext cx="1098541" cy="338554"/>
          </a:xfrm>
          <a:prstGeom prst="rect">
            <a:avLst/>
          </a:prstGeom>
          <a:solidFill>
            <a:srgbClr val="F8930C"/>
          </a:solid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添加标题</a:t>
            </a:r>
          </a:p>
        </p:txBody>
      </p:sp>
      <p:sp>
        <p:nvSpPr>
          <p:cNvPr id="106" name="文本框 105"/>
          <p:cNvSpPr txBox="1"/>
          <p:nvPr/>
        </p:nvSpPr>
        <p:spPr>
          <a:xfrm>
            <a:off x="1164281" y="4644217"/>
            <a:ext cx="9855172" cy="702052"/>
          </a:xfrm>
          <a:prstGeom prst="rect">
            <a:avLst/>
          </a:prstGeom>
          <a:noFill/>
        </p:spPr>
        <p:txBody>
          <a:bodyPr wrap="square" rtlCol="0">
            <a:spAutoFit/>
          </a:bodyPr>
          <a:lstStyle/>
          <a:p>
            <a:pPr algn="ct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55B4E7"/>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02</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87" name="组合 86"/>
          <p:cNvGrpSpPr/>
          <p:nvPr/>
        </p:nvGrpSpPr>
        <p:grpSpPr>
          <a:xfrm>
            <a:off x="1547531" y="1810415"/>
            <a:ext cx="838534" cy="961892"/>
            <a:chOff x="7655336" y="935967"/>
            <a:chExt cx="1005844" cy="1153816"/>
          </a:xfrm>
        </p:grpSpPr>
        <p:sp>
          <p:nvSpPr>
            <p:cNvPr id="88"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6" name="组合 95"/>
          <p:cNvGrpSpPr/>
          <p:nvPr/>
        </p:nvGrpSpPr>
        <p:grpSpPr>
          <a:xfrm>
            <a:off x="2764560" y="5227438"/>
            <a:ext cx="425749" cy="861125"/>
            <a:chOff x="3234873" y="4558500"/>
            <a:chExt cx="745485" cy="1507828"/>
          </a:xfrm>
        </p:grpSpPr>
        <p:sp>
          <p:nvSpPr>
            <p:cNvPr id="97"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0" name="组合 99"/>
          <p:cNvGrpSpPr/>
          <p:nvPr/>
        </p:nvGrpSpPr>
        <p:grpSpPr>
          <a:xfrm>
            <a:off x="5102467" y="6065889"/>
            <a:ext cx="436182" cy="629335"/>
            <a:chOff x="4933755" y="4809492"/>
            <a:chExt cx="900951" cy="1299916"/>
          </a:xfrm>
        </p:grpSpPr>
        <p:sp>
          <p:nvSpPr>
            <p:cNvPr id="101"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04"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8" name="组合 107"/>
          <p:cNvGrpSpPr/>
          <p:nvPr/>
        </p:nvGrpSpPr>
        <p:grpSpPr>
          <a:xfrm>
            <a:off x="7259812" y="117319"/>
            <a:ext cx="453588" cy="640274"/>
            <a:chOff x="5883405" y="684975"/>
            <a:chExt cx="1165054" cy="1644563"/>
          </a:xfrm>
        </p:grpSpPr>
        <p:sp>
          <p:nvSpPr>
            <p:cNvPr id="109"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组合 126"/>
          <p:cNvGrpSpPr/>
          <p:nvPr/>
        </p:nvGrpSpPr>
        <p:grpSpPr>
          <a:xfrm>
            <a:off x="8774655" y="5251776"/>
            <a:ext cx="1319480" cy="1322602"/>
            <a:chOff x="3380973" y="975303"/>
            <a:chExt cx="1582751" cy="1586497"/>
          </a:xfrm>
        </p:grpSpPr>
        <p:sp>
          <p:nvSpPr>
            <p:cNvPr id="128"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7" name="组合 136"/>
          <p:cNvGrpSpPr/>
          <p:nvPr/>
        </p:nvGrpSpPr>
        <p:grpSpPr>
          <a:xfrm>
            <a:off x="9666442" y="3024108"/>
            <a:ext cx="579324" cy="1085252"/>
            <a:chOff x="8475744" y="4198869"/>
            <a:chExt cx="694913" cy="1301790"/>
          </a:xfrm>
        </p:grpSpPr>
        <p:sp>
          <p:nvSpPr>
            <p:cNvPr id="138"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2" name="组合 141"/>
          <p:cNvGrpSpPr/>
          <p:nvPr/>
        </p:nvGrpSpPr>
        <p:grpSpPr>
          <a:xfrm>
            <a:off x="9001855" y="730538"/>
            <a:ext cx="991562" cy="1043092"/>
            <a:chOff x="6778736" y="4813238"/>
            <a:chExt cx="1189405" cy="1251217"/>
          </a:xfrm>
        </p:grpSpPr>
        <p:sp>
          <p:nvSpPr>
            <p:cNvPr id="143"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7" name="组合 146"/>
          <p:cNvGrpSpPr/>
          <p:nvPr/>
        </p:nvGrpSpPr>
        <p:grpSpPr>
          <a:xfrm>
            <a:off x="1155791" y="3593544"/>
            <a:ext cx="872888" cy="779196"/>
            <a:chOff x="2729142" y="3058165"/>
            <a:chExt cx="1047051" cy="934666"/>
          </a:xfrm>
        </p:grpSpPr>
        <p:sp>
          <p:nvSpPr>
            <p:cNvPr id="148"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2501500" y="228277"/>
            <a:ext cx="751338" cy="997678"/>
            <a:chOff x="8777311" y="2458780"/>
            <a:chExt cx="685546" cy="910315"/>
          </a:xfrm>
        </p:grpSpPr>
        <p:sp>
          <p:nvSpPr>
            <p:cNvPr id="220"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25" name="组合 24"/>
          <p:cNvGrpSpPr/>
          <p:nvPr/>
        </p:nvGrpSpPr>
        <p:grpSpPr>
          <a:xfrm>
            <a:off x="1659467" y="1460294"/>
            <a:ext cx="1152220" cy="2113590"/>
            <a:chOff x="6965244" y="1521207"/>
            <a:chExt cx="2080058" cy="3815585"/>
          </a:xfrm>
        </p:grpSpPr>
        <p:sp>
          <p:nvSpPr>
            <p:cNvPr id="24" name="Freeform 5"/>
            <p:cNvSpPr/>
            <p:nvPr/>
          </p:nvSpPr>
          <p:spPr bwMode="auto">
            <a:xfrm>
              <a:off x="7304441" y="3926875"/>
              <a:ext cx="1184804" cy="1293530"/>
            </a:xfrm>
            <a:custGeom>
              <a:avLst/>
              <a:gdLst>
                <a:gd name="T0" fmla="*/ 12 w 984"/>
                <a:gd name="T1" fmla="*/ 50 h 1075"/>
                <a:gd name="T2" fmla="*/ 12 w 984"/>
                <a:gd name="T3" fmla="*/ 475 h 1075"/>
                <a:gd name="T4" fmla="*/ 125 w 984"/>
                <a:gd name="T5" fmla="*/ 981 h 1075"/>
                <a:gd name="T6" fmla="*/ 450 w 984"/>
                <a:gd name="T7" fmla="*/ 1056 h 1075"/>
                <a:gd name="T8" fmla="*/ 874 w 984"/>
                <a:gd name="T9" fmla="*/ 936 h 1075"/>
                <a:gd name="T10" fmla="*/ 984 w 984"/>
                <a:gd name="T11" fmla="*/ 138 h 1075"/>
                <a:gd name="T12" fmla="*/ 962 w 984"/>
                <a:gd name="T13" fmla="*/ 0 h 1075"/>
                <a:gd name="T14" fmla="*/ 12 w 984"/>
                <a:gd name="T15" fmla="*/ 50 h 10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4" h="1075">
                  <a:moveTo>
                    <a:pt x="12" y="50"/>
                  </a:moveTo>
                  <a:cubicBezTo>
                    <a:pt x="12" y="50"/>
                    <a:pt x="0" y="369"/>
                    <a:pt x="12" y="475"/>
                  </a:cubicBezTo>
                  <a:cubicBezTo>
                    <a:pt x="25" y="581"/>
                    <a:pt x="93" y="944"/>
                    <a:pt x="125" y="981"/>
                  </a:cubicBezTo>
                  <a:cubicBezTo>
                    <a:pt x="157" y="1018"/>
                    <a:pt x="291" y="1037"/>
                    <a:pt x="450" y="1056"/>
                  </a:cubicBezTo>
                  <a:cubicBezTo>
                    <a:pt x="609" y="1075"/>
                    <a:pt x="856" y="1004"/>
                    <a:pt x="874" y="936"/>
                  </a:cubicBezTo>
                  <a:cubicBezTo>
                    <a:pt x="892" y="867"/>
                    <a:pt x="984" y="203"/>
                    <a:pt x="984" y="138"/>
                  </a:cubicBezTo>
                  <a:cubicBezTo>
                    <a:pt x="984" y="72"/>
                    <a:pt x="975" y="0"/>
                    <a:pt x="962" y="0"/>
                  </a:cubicBezTo>
                  <a:cubicBezTo>
                    <a:pt x="950" y="0"/>
                    <a:pt x="72" y="141"/>
                    <a:pt x="12" y="50"/>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22" name="Freeform 5"/>
            <p:cNvSpPr>
              <a:spLocks noEditPoints="1"/>
            </p:cNvSpPr>
            <p:nvPr/>
          </p:nvSpPr>
          <p:spPr bwMode="auto">
            <a:xfrm>
              <a:off x="6965244" y="1521207"/>
              <a:ext cx="2080058" cy="3815585"/>
            </a:xfrm>
            <a:custGeom>
              <a:avLst/>
              <a:gdLst>
                <a:gd name="T0" fmla="*/ 222 w 273"/>
                <a:gd name="T1" fmla="*/ 182 h 500"/>
                <a:gd name="T2" fmla="*/ 188 w 273"/>
                <a:gd name="T3" fmla="*/ 175 h 500"/>
                <a:gd name="T4" fmla="*/ 185 w 273"/>
                <a:gd name="T5" fmla="*/ 164 h 500"/>
                <a:gd name="T6" fmla="*/ 160 w 273"/>
                <a:gd name="T7" fmla="*/ 117 h 500"/>
                <a:gd name="T8" fmla="*/ 145 w 273"/>
                <a:gd name="T9" fmla="*/ 172 h 500"/>
                <a:gd name="T10" fmla="*/ 138 w 273"/>
                <a:gd name="T11" fmla="*/ 284 h 500"/>
                <a:gd name="T12" fmla="*/ 142 w 273"/>
                <a:gd name="T13" fmla="*/ 62 h 500"/>
                <a:gd name="T14" fmla="*/ 135 w 273"/>
                <a:gd name="T15" fmla="*/ 5 h 500"/>
                <a:gd name="T16" fmla="*/ 119 w 273"/>
                <a:gd name="T17" fmla="*/ 80 h 500"/>
                <a:gd name="T18" fmla="*/ 128 w 273"/>
                <a:gd name="T19" fmla="*/ 196 h 500"/>
                <a:gd name="T20" fmla="*/ 72 w 273"/>
                <a:gd name="T21" fmla="*/ 148 h 500"/>
                <a:gd name="T22" fmla="*/ 71 w 273"/>
                <a:gd name="T23" fmla="*/ 195 h 500"/>
                <a:gd name="T24" fmla="*/ 58 w 273"/>
                <a:gd name="T25" fmla="*/ 153 h 500"/>
                <a:gd name="T26" fmla="*/ 73 w 273"/>
                <a:gd name="T27" fmla="*/ 143 h 500"/>
                <a:gd name="T28" fmla="*/ 64 w 273"/>
                <a:gd name="T29" fmla="*/ 82 h 500"/>
                <a:gd name="T30" fmla="*/ 51 w 273"/>
                <a:gd name="T31" fmla="*/ 85 h 500"/>
                <a:gd name="T32" fmla="*/ 38 w 273"/>
                <a:gd name="T33" fmla="*/ 88 h 500"/>
                <a:gd name="T34" fmla="*/ 33 w 273"/>
                <a:gd name="T35" fmla="*/ 109 h 500"/>
                <a:gd name="T36" fmla="*/ 41 w 273"/>
                <a:gd name="T37" fmla="*/ 146 h 500"/>
                <a:gd name="T38" fmla="*/ 48 w 273"/>
                <a:gd name="T39" fmla="*/ 152 h 500"/>
                <a:gd name="T40" fmla="*/ 65 w 273"/>
                <a:gd name="T41" fmla="*/ 226 h 500"/>
                <a:gd name="T42" fmla="*/ 40 w 273"/>
                <a:gd name="T43" fmla="*/ 201 h 500"/>
                <a:gd name="T44" fmla="*/ 38 w 273"/>
                <a:gd name="T45" fmla="*/ 192 h 500"/>
                <a:gd name="T46" fmla="*/ 5 w 273"/>
                <a:gd name="T47" fmla="*/ 206 h 500"/>
                <a:gd name="T48" fmla="*/ 41 w 273"/>
                <a:gd name="T49" fmla="*/ 310 h 500"/>
                <a:gd name="T50" fmla="*/ 56 w 273"/>
                <a:gd name="T51" fmla="*/ 483 h 500"/>
                <a:gd name="T52" fmla="*/ 44 w 273"/>
                <a:gd name="T53" fmla="*/ 316 h 500"/>
                <a:gd name="T54" fmla="*/ 30 w 273"/>
                <a:gd name="T55" fmla="*/ 207 h 500"/>
                <a:gd name="T56" fmla="*/ 51 w 273"/>
                <a:gd name="T57" fmla="*/ 324 h 500"/>
                <a:gd name="T58" fmla="*/ 104 w 273"/>
                <a:gd name="T59" fmla="*/ 332 h 500"/>
                <a:gd name="T60" fmla="*/ 168 w 273"/>
                <a:gd name="T61" fmla="*/ 472 h 500"/>
                <a:gd name="T62" fmla="*/ 77 w 273"/>
                <a:gd name="T63" fmla="*/ 478 h 500"/>
                <a:gd name="T64" fmla="*/ 181 w 273"/>
                <a:gd name="T65" fmla="*/ 479 h 500"/>
                <a:gd name="T66" fmla="*/ 194 w 273"/>
                <a:gd name="T67" fmla="*/ 306 h 500"/>
                <a:gd name="T68" fmla="*/ 192 w 273"/>
                <a:gd name="T69" fmla="*/ 291 h 500"/>
                <a:gd name="T70" fmla="*/ 272 w 273"/>
                <a:gd name="T71" fmla="*/ 149 h 500"/>
                <a:gd name="T72" fmla="*/ 12 w 273"/>
                <a:gd name="T73" fmla="*/ 202 h 500"/>
                <a:gd name="T74" fmla="*/ 20 w 273"/>
                <a:gd name="T75" fmla="*/ 198 h 500"/>
                <a:gd name="T76" fmla="*/ 77 w 273"/>
                <a:gd name="T77" fmla="*/ 246 h 500"/>
                <a:gd name="T78" fmla="*/ 70 w 273"/>
                <a:gd name="T79" fmla="*/ 205 h 500"/>
                <a:gd name="T80" fmla="*/ 85 w 273"/>
                <a:gd name="T81" fmla="*/ 198 h 500"/>
                <a:gd name="T82" fmla="*/ 166 w 273"/>
                <a:gd name="T83" fmla="*/ 130 h 500"/>
                <a:gd name="T84" fmla="*/ 152 w 273"/>
                <a:gd name="T85" fmla="*/ 167 h 500"/>
                <a:gd name="T86" fmla="*/ 137 w 273"/>
                <a:gd name="T87" fmla="*/ 291 h 500"/>
                <a:gd name="T88" fmla="*/ 153 w 273"/>
                <a:gd name="T89" fmla="*/ 296 h 500"/>
                <a:gd name="T90" fmla="*/ 159 w 273"/>
                <a:gd name="T91" fmla="*/ 318 h 500"/>
                <a:gd name="T92" fmla="*/ 180 w 273"/>
                <a:gd name="T93" fmla="*/ 177 h 500"/>
                <a:gd name="T94" fmla="*/ 185 w 273"/>
                <a:gd name="T95" fmla="*/ 298 h 500"/>
                <a:gd name="T96" fmla="*/ 192 w 273"/>
                <a:gd name="T97" fmla="*/ 280 h 500"/>
                <a:gd name="T98" fmla="*/ 226 w 273"/>
                <a:gd name="T99" fmla="*/ 193 h 500"/>
                <a:gd name="T100" fmla="*/ 231 w 273"/>
                <a:gd name="T101" fmla="*/ 18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3" h="500">
                  <a:moveTo>
                    <a:pt x="263" y="143"/>
                  </a:moveTo>
                  <a:cubicBezTo>
                    <a:pt x="248" y="153"/>
                    <a:pt x="237" y="168"/>
                    <a:pt x="223" y="180"/>
                  </a:cubicBezTo>
                  <a:cubicBezTo>
                    <a:pt x="222" y="180"/>
                    <a:pt x="222" y="181"/>
                    <a:pt x="222" y="182"/>
                  </a:cubicBezTo>
                  <a:cubicBezTo>
                    <a:pt x="214" y="186"/>
                    <a:pt x="208" y="198"/>
                    <a:pt x="204" y="205"/>
                  </a:cubicBezTo>
                  <a:cubicBezTo>
                    <a:pt x="199" y="211"/>
                    <a:pt x="195" y="218"/>
                    <a:pt x="192" y="225"/>
                  </a:cubicBezTo>
                  <a:cubicBezTo>
                    <a:pt x="191" y="208"/>
                    <a:pt x="190" y="192"/>
                    <a:pt x="188" y="175"/>
                  </a:cubicBezTo>
                  <a:cubicBezTo>
                    <a:pt x="189" y="175"/>
                    <a:pt x="189" y="175"/>
                    <a:pt x="190" y="175"/>
                  </a:cubicBezTo>
                  <a:cubicBezTo>
                    <a:pt x="195" y="172"/>
                    <a:pt x="192" y="165"/>
                    <a:pt x="187" y="164"/>
                  </a:cubicBezTo>
                  <a:cubicBezTo>
                    <a:pt x="187" y="164"/>
                    <a:pt x="186" y="164"/>
                    <a:pt x="185" y="164"/>
                  </a:cubicBezTo>
                  <a:cubicBezTo>
                    <a:pt x="185" y="164"/>
                    <a:pt x="184" y="164"/>
                    <a:pt x="183" y="164"/>
                  </a:cubicBezTo>
                  <a:cubicBezTo>
                    <a:pt x="183" y="147"/>
                    <a:pt x="178" y="130"/>
                    <a:pt x="168" y="116"/>
                  </a:cubicBezTo>
                  <a:cubicBezTo>
                    <a:pt x="166" y="113"/>
                    <a:pt x="161" y="113"/>
                    <a:pt x="160" y="117"/>
                  </a:cubicBezTo>
                  <a:cubicBezTo>
                    <a:pt x="154" y="134"/>
                    <a:pt x="153" y="153"/>
                    <a:pt x="145" y="169"/>
                  </a:cubicBezTo>
                  <a:cubicBezTo>
                    <a:pt x="145" y="169"/>
                    <a:pt x="145" y="170"/>
                    <a:pt x="145" y="171"/>
                  </a:cubicBezTo>
                  <a:cubicBezTo>
                    <a:pt x="145" y="171"/>
                    <a:pt x="145" y="172"/>
                    <a:pt x="145" y="172"/>
                  </a:cubicBezTo>
                  <a:cubicBezTo>
                    <a:pt x="145" y="210"/>
                    <a:pt x="153" y="248"/>
                    <a:pt x="153" y="286"/>
                  </a:cubicBezTo>
                  <a:cubicBezTo>
                    <a:pt x="150" y="285"/>
                    <a:pt x="145" y="285"/>
                    <a:pt x="142" y="284"/>
                  </a:cubicBezTo>
                  <a:cubicBezTo>
                    <a:pt x="140" y="284"/>
                    <a:pt x="139" y="284"/>
                    <a:pt x="138" y="284"/>
                  </a:cubicBezTo>
                  <a:cubicBezTo>
                    <a:pt x="148" y="219"/>
                    <a:pt x="136" y="146"/>
                    <a:pt x="135" y="82"/>
                  </a:cubicBezTo>
                  <a:cubicBezTo>
                    <a:pt x="135" y="80"/>
                    <a:pt x="134" y="78"/>
                    <a:pt x="132" y="77"/>
                  </a:cubicBezTo>
                  <a:cubicBezTo>
                    <a:pt x="137" y="74"/>
                    <a:pt x="140" y="68"/>
                    <a:pt x="142" y="62"/>
                  </a:cubicBezTo>
                  <a:cubicBezTo>
                    <a:pt x="147" y="47"/>
                    <a:pt x="144" y="29"/>
                    <a:pt x="135" y="16"/>
                  </a:cubicBezTo>
                  <a:cubicBezTo>
                    <a:pt x="133" y="15"/>
                    <a:pt x="132" y="14"/>
                    <a:pt x="130" y="14"/>
                  </a:cubicBezTo>
                  <a:cubicBezTo>
                    <a:pt x="132" y="11"/>
                    <a:pt x="133" y="8"/>
                    <a:pt x="135" y="5"/>
                  </a:cubicBezTo>
                  <a:cubicBezTo>
                    <a:pt x="136" y="3"/>
                    <a:pt x="132" y="0"/>
                    <a:pt x="130" y="3"/>
                  </a:cubicBezTo>
                  <a:cubicBezTo>
                    <a:pt x="120" y="17"/>
                    <a:pt x="110" y="31"/>
                    <a:pt x="105" y="48"/>
                  </a:cubicBezTo>
                  <a:cubicBezTo>
                    <a:pt x="102" y="59"/>
                    <a:pt x="105" y="76"/>
                    <a:pt x="119" y="80"/>
                  </a:cubicBezTo>
                  <a:cubicBezTo>
                    <a:pt x="121" y="80"/>
                    <a:pt x="123" y="80"/>
                    <a:pt x="125" y="80"/>
                  </a:cubicBezTo>
                  <a:cubicBezTo>
                    <a:pt x="125" y="81"/>
                    <a:pt x="125" y="81"/>
                    <a:pt x="125" y="82"/>
                  </a:cubicBezTo>
                  <a:cubicBezTo>
                    <a:pt x="125" y="120"/>
                    <a:pt x="126" y="158"/>
                    <a:pt x="128" y="196"/>
                  </a:cubicBezTo>
                  <a:cubicBezTo>
                    <a:pt x="129" y="237"/>
                    <a:pt x="125" y="278"/>
                    <a:pt x="126" y="318"/>
                  </a:cubicBezTo>
                  <a:cubicBezTo>
                    <a:pt x="113" y="260"/>
                    <a:pt x="95" y="203"/>
                    <a:pt x="77" y="147"/>
                  </a:cubicBezTo>
                  <a:cubicBezTo>
                    <a:pt x="75" y="144"/>
                    <a:pt x="71" y="145"/>
                    <a:pt x="72" y="148"/>
                  </a:cubicBezTo>
                  <a:cubicBezTo>
                    <a:pt x="75" y="162"/>
                    <a:pt x="79" y="176"/>
                    <a:pt x="83" y="190"/>
                  </a:cubicBezTo>
                  <a:cubicBezTo>
                    <a:pt x="82" y="190"/>
                    <a:pt x="82" y="190"/>
                    <a:pt x="81" y="190"/>
                  </a:cubicBezTo>
                  <a:cubicBezTo>
                    <a:pt x="78" y="192"/>
                    <a:pt x="74" y="193"/>
                    <a:pt x="71" y="195"/>
                  </a:cubicBezTo>
                  <a:cubicBezTo>
                    <a:pt x="68" y="196"/>
                    <a:pt x="64" y="198"/>
                    <a:pt x="63" y="201"/>
                  </a:cubicBezTo>
                  <a:cubicBezTo>
                    <a:pt x="58" y="184"/>
                    <a:pt x="55" y="167"/>
                    <a:pt x="58" y="153"/>
                  </a:cubicBezTo>
                  <a:cubicBezTo>
                    <a:pt x="58" y="153"/>
                    <a:pt x="58" y="153"/>
                    <a:pt x="58" y="153"/>
                  </a:cubicBezTo>
                  <a:cubicBezTo>
                    <a:pt x="61" y="152"/>
                    <a:pt x="63" y="152"/>
                    <a:pt x="65" y="152"/>
                  </a:cubicBezTo>
                  <a:cubicBezTo>
                    <a:pt x="67" y="151"/>
                    <a:pt x="68" y="150"/>
                    <a:pt x="68" y="149"/>
                  </a:cubicBezTo>
                  <a:cubicBezTo>
                    <a:pt x="71" y="148"/>
                    <a:pt x="73" y="146"/>
                    <a:pt x="73" y="143"/>
                  </a:cubicBezTo>
                  <a:cubicBezTo>
                    <a:pt x="73" y="123"/>
                    <a:pt x="76" y="102"/>
                    <a:pt x="75" y="82"/>
                  </a:cubicBezTo>
                  <a:cubicBezTo>
                    <a:pt x="74" y="75"/>
                    <a:pt x="64" y="75"/>
                    <a:pt x="64" y="82"/>
                  </a:cubicBezTo>
                  <a:cubicBezTo>
                    <a:pt x="64" y="82"/>
                    <a:pt x="64" y="82"/>
                    <a:pt x="64" y="82"/>
                  </a:cubicBezTo>
                  <a:cubicBezTo>
                    <a:pt x="60" y="79"/>
                    <a:pt x="52" y="81"/>
                    <a:pt x="53" y="87"/>
                  </a:cubicBezTo>
                  <a:cubicBezTo>
                    <a:pt x="53" y="89"/>
                    <a:pt x="54" y="91"/>
                    <a:pt x="54" y="93"/>
                  </a:cubicBezTo>
                  <a:cubicBezTo>
                    <a:pt x="53" y="91"/>
                    <a:pt x="52" y="88"/>
                    <a:pt x="51" y="85"/>
                  </a:cubicBezTo>
                  <a:cubicBezTo>
                    <a:pt x="48" y="78"/>
                    <a:pt x="38" y="81"/>
                    <a:pt x="39" y="89"/>
                  </a:cubicBezTo>
                  <a:cubicBezTo>
                    <a:pt x="39" y="90"/>
                    <a:pt x="39" y="91"/>
                    <a:pt x="40" y="92"/>
                  </a:cubicBezTo>
                  <a:cubicBezTo>
                    <a:pt x="39" y="91"/>
                    <a:pt x="39" y="89"/>
                    <a:pt x="38" y="88"/>
                  </a:cubicBezTo>
                  <a:cubicBezTo>
                    <a:pt x="36" y="81"/>
                    <a:pt x="25" y="84"/>
                    <a:pt x="27" y="91"/>
                  </a:cubicBezTo>
                  <a:cubicBezTo>
                    <a:pt x="28" y="93"/>
                    <a:pt x="29" y="96"/>
                    <a:pt x="29" y="98"/>
                  </a:cubicBezTo>
                  <a:cubicBezTo>
                    <a:pt x="31" y="102"/>
                    <a:pt x="32" y="106"/>
                    <a:pt x="33" y="109"/>
                  </a:cubicBezTo>
                  <a:cubicBezTo>
                    <a:pt x="29" y="103"/>
                    <a:pt x="26" y="96"/>
                    <a:pt x="23" y="89"/>
                  </a:cubicBezTo>
                  <a:cubicBezTo>
                    <a:pt x="20" y="83"/>
                    <a:pt x="11" y="88"/>
                    <a:pt x="14" y="94"/>
                  </a:cubicBezTo>
                  <a:cubicBezTo>
                    <a:pt x="22" y="111"/>
                    <a:pt x="29" y="131"/>
                    <a:pt x="41" y="146"/>
                  </a:cubicBezTo>
                  <a:cubicBezTo>
                    <a:pt x="42" y="147"/>
                    <a:pt x="42" y="147"/>
                    <a:pt x="43" y="148"/>
                  </a:cubicBezTo>
                  <a:cubicBezTo>
                    <a:pt x="43" y="149"/>
                    <a:pt x="44" y="150"/>
                    <a:pt x="45" y="150"/>
                  </a:cubicBezTo>
                  <a:cubicBezTo>
                    <a:pt x="46" y="151"/>
                    <a:pt x="47" y="152"/>
                    <a:pt x="48" y="152"/>
                  </a:cubicBezTo>
                  <a:cubicBezTo>
                    <a:pt x="49" y="153"/>
                    <a:pt x="50" y="153"/>
                    <a:pt x="51" y="153"/>
                  </a:cubicBezTo>
                  <a:cubicBezTo>
                    <a:pt x="51" y="154"/>
                    <a:pt x="52" y="155"/>
                    <a:pt x="53" y="156"/>
                  </a:cubicBezTo>
                  <a:cubicBezTo>
                    <a:pt x="46" y="176"/>
                    <a:pt x="60" y="209"/>
                    <a:pt x="65" y="226"/>
                  </a:cubicBezTo>
                  <a:cubicBezTo>
                    <a:pt x="73" y="257"/>
                    <a:pt x="81" y="289"/>
                    <a:pt x="92" y="319"/>
                  </a:cubicBezTo>
                  <a:cubicBezTo>
                    <a:pt x="87" y="318"/>
                    <a:pt x="81" y="318"/>
                    <a:pt x="75" y="318"/>
                  </a:cubicBezTo>
                  <a:cubicBezTo>
                    <a:pt x="73" y="277"/>
                    <a:pt x="56" y="238"/>
                    <a:pt x="40" y="201"/>
                  </a:cubicBezTo>
                  <a:cubicBezTo>
                    <a:pt x="40" y="200"/>
                    <a:pt x="39" y="199"/>
                    <a:pt x="38" y="199"/>
                  </a:cubicBezTo>
                  <a:cubicBezTo>
                    <a:pt x="38" y="198"/>
                    <a:pt x="38" y="197"/>
                    <a:pt x="37" y="197"/>
                  </a:cubicBezTo>
                  <a:cubicBezTo>
                    <a:pt x="39" y="196"/>
                    <a:pt x="40" y="194"/>
                    <a:pt x="38" y="192"/>
                  </a:cubicBezTo>
                  <a:cubicBezTo>
                    <a:pt x="30" y="179"/>
                    <a:pt x="21" y="167"/>
                    <a:pt x="10" y="156"/>
                  </a:cubicBezTo>
                  <a:cubicBezTo>
                    <a:pt x="7" y="154"/>
                    <a:pt x="0" y="155"/>
                    <a:pt x="1" y="160"/>
                  </a:cubicBezTo>
                  <a:cubicBezTo>
                    <a:pt x="3" y="175"/>
                    <a:pt x="3" y="191"/>
                    <a:pt x="5" y="206"/>
                  </a:cubicBezTo>
                  <a:cubicBezTo>
                    <a:pt x="5" y="207"/>
                    <a:pt x="6" y="208"/>
                    <a:pt x="6" y="209"/>
                  </a:cubicBezTo>
                  <a:cubicBezTo>
                    <a:pt x="6" y="209"/>
                    <a:pt x="6" y="210"/>
                    <a:pt x="6" y="210"/>
                  </a:cubicBezTo>
                  <a:cubicBezTo>
                    <a:pt x="14" y="244"/>
                    <a:pt x="28" y="277"/>
                    <a:pt x="41" y="310"/>
                  </a:cubicBezTo>
                  <a:cubicBezTo>
                    <a:pt x="41" y="310"/>
                    <a:pt x="41" y="310"/>
                    <a:pt x="41" y="310"/>
                  </a:cubicBezTo>
                  <a:cubicBezTo>
                    <a:pt x="26" y="330"/>
                    <a:pt x="32" y="368"/>
                    <a:pt x="35" y="391"/>
                  </a:cubicBezTo>
                  <a:cubicBezTo>
                    <a:pt x="37" y="419"/>
                    <a:pt x="39" y="459"/>
                    <a:pt x="56" y="483"/>
                  </a:cubicBezTo>
                  <a:cubicBezTo>
                    <a:pt x="58" y="487"/>
                    <a:pt x="64" y="486"/>
                    <a:pt x="64" y="481"/>
                  </a:cubicBezTo>
                  <a:cubicBezTo>
                    <a:pt x="62" y="456"/>
                    <a:pt x="52" y="431"/>
                    <a:pt x="48" y="406"/>
                  </a:cubicBezTo>
                  <a:cubicBezTo>
                    <a:pt x="43" y="376"/>
                    <a:pt x="46" y="346"/>
                    <a:pt x="44" y="316"/>
                  </a:cubicBezTo>
                  <a:cubicBezTo>
                    <a:pt x="47" y="319"/>
                    <a:pt x="52" y="316"/>
                    <a:pt x="51" y="312"/>
                  </a:cubicBezTo>
                  <a:cubicBezTo>
                    <a:pt x="42" y="278"/>
                    <a:pt x="32" y="244"/>
                    <a:pt x="17" y="212"/>
                  </a:cubicBezTo>
                  <a:cubicBezTo>
                    <a:pt x="22" y="211"/>
                    <a:pt x="26" y="209"/>
                    <a:pt x="30" y="207"/>
                  </a:cubicBezTo>
                  <a:cubicBezTo>
                    <a:pt x="45" y="243"/>
                    <a:pt x="60" y="280"/>
                    <a:pt x="67" y="318"/>
                  </a:cubicBezTo>
                  <a:cubicBezTo>
                    <a:pt x="61" y="318"/>
                    <a:pt x="56" y="320"/>
                    <a:pt x="52" y="322"/>
                  </a:cubicBezTo>
                  <a:cubicBezTo>
                    <a:pt x="51" y="322"/>
                    <a:pt x="51" y="323"/>
                    <a:pt x="51" y="324"/>
                  </a:cubicBezTo>
                  <a:cubicBezTo>
                    <a:pt x="61" y="332"/>
                    <a:pt x="81" y="332"/>
                    <a:pt x="97" y="332"/>
                  </a:cubicBezTo>
                  <a:cubicBezTo>
                    <a:pt x="97" y="333"/>
                    <a:pt x="97" y="333"/>
                    <a:pt x="98" y="334"/>
                  </a:cubicBezTo>
                  <a:cubicBezTo>
                    <a:pt x="99" y="337"/>
                    <a:pt x="105" y="336"/>
                    <a:pt x="104" y="332"/>
                  </a:cubicBezTo>
                  <a:cubicBezTo>
                    <a:pt x="108" y="332"/>
                    <a:pt x="112" y="332"/>
                    <a:pt x="115" y="332"/>
                  </a:cubicBezTo>
                  <a:cubicBezTo>
                    <a:pt x="138" y="332"/>
                    <a:pt x="170" y="334"/>
                    <a:pt x="193" y="323"/>
                  </a:cubicBezTo>
                  <a:cubicBezTo>
                    <a:pt x="189" y="373"/>
                    <a:pt x="180" y="423"/>
                    <a:pt x="168" y="472"/>
                  </a:cubicBezTo>
                  <a:cubicBezTo>
                    <a:pt x="167" y="473"/>
                    <a:pt x="167" y="473"/>
                    <a:pt x="167" y="474"/>
                  </a:cubicBezTo>
                  <a:cubicBezTo>
                    <a:pt x="155" y="479"/>
                    <a:pt x="144" y="485"/>
                    <a:pt x="128" y="485"/>
                  </a:cubicBezTo>
                  <a:cubicBezTo>
                    <a:pt x="112" y="486"/>
                    <a:pt x="93" y="483"/>
                    <a:pt x="77" y="478"/>
                  </a:cubicBezTo>
                  <a:cubicBezTo>
                    <a:pt x="74" y="476"/>
                    <a:pt x="71" y="482"/>
                    <a:pt x="75" y="484"/>
                  </a:cubicBezTo>
                  <a:cubicBezTo>
                    <a:pt x="94" y="495"/>
                    <a:pt x="112" y="500"/>
                    <a:pt x="134" y="499"/>
                  </a:cubicBezTo>
                  <a:cubicBezTo>
                    <a:pt x="150" y="498"/>
                    <a:pt x="172" y="494"/>
                    <a:pt x="181" y="479"/>
                  </a:cubicBezTo>
                  <a:cubicBezTo>
                    <a:pt x="182" y="477"/>
                    <a:pt x="182" y="475"/>
                    <a:pt x="181" y="473"/>
                  </a:cubicBezTo>
                  <a:cubicBezTo>
                    <a:pt x="196" y="419"/>
                    <a:pt x="204" y="363"/>
                    <a:pt x="207" y="306"/>
                  </a:cubicBezTo>
                  <a:cubicBezTo>
                    <a:pt x="207" y="298"/>
                    <a:pt x="195" y="298"/>
                    <a:pt x="194" y="306"/>
                  </a:cubicBezTo>
                  <a:cubicBezTo>
                    <a:pt x="194" y="307"/>
                    <a:pt x="194" y="308"/>
                    <a:pt x="194" y="308"/>
                  </a:cubicBezTo>
                  <a:cubicBezTo>
                    <a:pt x="193" y="309"/>
                    <a:pt x="192" y="309"/>
                    <a:pt x="191" y="310"/>
                  </a:cubicBezTo>
                  <a:cubicBezTo>
                    <a:pt x="192" y="303"/>
                    <a:pt x="192" y="297"/>
                    <a:pt x="192" y="291"/>
                  </a:cubicBezTo>
                  <a:cubicBezTo>
                    <a:pt x="213" y="271"/>
                    <a:pt x="251" y="230"/>
                    <a:pt x="246" y="201"/>
                  </a:cubicBezTo>
                  <a:cubicBezTo>
                    <a:pt x="247" y="201"/>
                    <a:pt x="248" y="201"/>
                    <a:pt x="249" y="199"/>
                  </a:cubicBezTo>
                  <a:cubicBezTo>
                    <a:pt x="259" y="184"/>
                    <a:pt x="269" y="168"/>
                    <a:pt x="272" y="149"/>
                  </a:cubicBezTo>
                  <a:cubicBezTo>
                    <a:pt x="273" y="145"/>
                    <a:pt x="268" y="140"/>
                    <a:pt x="263" y="143"/>
                  </a:cubicBezTo>
                  <a:close/>
                  <a:moveTo>
                    <a:pt x="20" y="198"/>
                  </a:moveTo>
                  <a:cubicBezTo>
                    <a:pt x="17" y="199"/>
                    <a:pt x="15" y="201"/>
                    <a:pt x="12" y="202"/>
                  </a:cubicBezTo>
                  <a:cubicBezTo>
                    <a:pt x="13" y="192"/>
                    <a:pt x="13" y="182"/>
                    <a:pt x="13" y="173"/>
                  </a:cubicBezTo>
                  <a:cubicBezTo>
                    <a:pt x="19" y="179"/>
                    <a:pt x="25" y="186"/>
                    <a:pt x="30" y="194"/>
                  </a:cubicBezTo>
                  <a:cubicBezTo>
                    <a:pt x="27" y="195"/>
                    <a:pt x="23" y="197"/>
                    <a:pt x="20" y="198"/>
                  </a:cubicBezTo>
                  <a:close/>
                  <a:moveTo>
                    <a:pt x="103" y="319"/>
                  </a:moveTo>
                  <a:cubicBezTo>
                    <a:pt x="102" y="319"/>
                    <a:pt x="102" y="319"/>
                    <a:pt x="101" y="319"/>
                  </a:cubicBezTo>
                  <a:cubicBezTo>
                    <a:pt x="95" y="294"/>
                    <a:pt x="84" y="270"/>
                    <a:pt x="77" y="246"/>
                  </a:cubicBezTo>
                  <a:cubicBezTo>
                    <a:pt x="74" y="235"/>
                    <a:pt x="68" y="221"/>
                    <a:pt x="64" y="206"/>
                  </a:cubicBezTo>
                  <a:cubicBezTo>
                    <a:pt x="65" y="206"/>
                    <a:pt x="66" y="206"/>
                    <a:pt x="67" y="206"/>
                  </a:cubicBezTo>
                  <a:cubicBezTo>
                    <a:pt x="68" y="205"/>
                    <a:pt x="69" y="205"/>
                    <a:pt x="70" y="205"/>
                  </a:cubicBezTo>
                  <a:cubicBezTo>
                    <a:pt x="70" y="205"/>
                    <a:pt x="70" y="205"/>
                    <a:pt x="70" y="204"/>
                  </a:cubicBezTo>
                  <a:cubicBezTo>
                    <a:pt x="72" y="203"/>
                    <a:pt x="74" y="203"/>
                    <a:pt x="75" y="202"/>
                  </a:cubicBezTo>
                  <a:cubicBezTo>
                    <a:pt x="78" y="201"/>
                    <a:pt x="82" y="200"/>
                    <a:pt x="85" y="198"/>
                  </a:cubicBezTo>
                  <a:cubicBezTo>
                    <a:pt x="96" y="239"/>
                    <a:pt x="108" y="278"/>
                    <a:pt x="118" y="319"/>
                  </a:cubicBezTo>
                  <a:cubicBezTo>
                    <a:pt x="113" y="319"/>
                    <a:pt x="108" y="319"/>
                    <a:pt x="103" y="319"/>
                  </a:cubicBezTo>
                  <a:close/>
                  <a:moveTo>
                    <a:pt x="166" y="130"/>
                  </a:moveTo>
                  <a:cubicBezTo>
                    <a:pt x="172" y="141"/>
                    <a:pt x="173" y="153"/>
                    <a:pt x="174" y="165"/>
                  </a:cubicBezTo>
                  <a:cubicBezTo>
                    <a:pt x="171" y="166"/>
                    <a:pt x="167" y="166"/>
                    <a:pt x="164" y="167"/>
                  </a:cubicBezTo>
                  <a:cubicBezTo>
                    <a:pt x="161" y="167"/>
                    <a:pt x="156" y="166"/>
                    <a:pt x="152" y="167"/>
                  </a:cubicBezTo>
                  <a:cubicBezTo>
                    <a:pt x="160" y="157"/>
                    <a:pt x="163" y="143"/>
                    <a:pt x="166" y="130"/>
                  </a:cubicBezTo>
                  <a:close/>
                  <a:moveTo>
                    <a:pt x="130" y="319"/>
                  </a:moveTo>
                  <a:cubicBezTo>
                    <a:pt x="133" y="310"/>
                    <a:pt x="135" y="301"/>
                    <a:pt x="137" y="291"/>
                  </a:cubicBezTo>
                  <a:cubicBezTo>
                    <a:pt x="137" y="292"/>
                    <a:pt x="138" y="292"/>
                    <a:pt x="138" y="292"/>
                  </a:cubicBezTo>
                  <a:cubicBezTo>
                    <a:pt x="143" y="293"/>
                    <a:pt x="148" y="294"/>
                    <a:pt x="153" y="296"/>
                  </a:cubicBezTo>
                  <a:cubicBezTo>
                    <a:pt x="153" y="296"/>
                    <a:pt x="153" y="296"/>
                    <a:pt x="153" y="296"/>
                  </a:cubicBezTo>
                  <a:cubicBezTo>
                    <a:pt x="153" y="303"/>
                    <a:pt x="153" y="311"/>
                    <a:pt x="152" y="318"/>
                  </a:cubicBezTo>
                  <a:cubicBezTo>
                    <a:pt x="145" y="319"/>
                    <a:pt x="137" y="319"/>
                    <a:pt x="130" y="319"/>
                  </a:cubicBezTo>
                  <a:close/>
                  <a:moveTo>
                    <a:pt x="159" y="318"/>
                  </a:moveTo>
                  <a:cubicBezTo>
                    <a:pt x="169" y="274"/>
                    <a:pt x="164" y="219"/>
                    <a:pt x="151" y="177"/>
                  </a:cubicBezTo>
                  <a:cubicBezTo>
                    <a:pt x="156" y="178"/>
                    <a:pt x="162" y="177"/>
                    <a:pt x="166" y="177"/>
                  </a:cubicBezTo>
                  <a:cubicBezTo>
                    <a:pt x="170" y="177"/>
                    <a:pt x="175" y="177"/>
                    <a:pt x="180" y="177"/>
                  </a:cubicBezTo>
                  <a:cubicBezTo>
                    <a:pt x="179" y="215"/>
                    <a:pt x="181" y="253"/>
                    <a:pt x="184" y="291"/>
                  </a:cubicBezTo>
                  <a:cubicBezTo>
                    <a:pt x="183" y="293"/>
                    <a:pt x="182" y="294"/>
                    <a:pt x="182" y="295"/>
                  </a:cubicBezTo>
                  <a:cubicBezTo>
                    <a:pt x="181" y="297"/>
                    <a:pt x="183" y="299"/>
                    <a:pt x="185" y="298"/>
                  </a:cubicBezTo>
                  <a:cubicBezTo>
                    <a:pt x="185" y="303"/>
                    <a:pt x="185" y="307"/>
                    <a:pt x="185" y="312"/>
                  </a:cubicBezTo>
                  <a:cubicBezTo>
                    <a:pt x="177" y="315"/>
                    <a:pt x="168" y="317"/>
                    <a:pt x="159" y="318"/>
                  </a:cubicBezTo>
                  <a:close/>
                  <a:moveTo>
                    <a:pt x="192" y="280"/>
                  </a:moveTo>
                  <a:cubicBezTo>
                    <a:pt x="193" y="267"/>
                    <a:pt x="193" y="253"/>
                    <a:pt x="192" y="240"/>
                  </a:cubicBezTo>
                  <a:cubicBezTo>
                    <a:pt x="198" y="231"/>
                    <a:pt x="204" y="222"/>
                    <a:pt x="210" y="213"/>
                  </a:cubicBezTo>
                  <a:cubicBezTo>
                    <a:pt x="214" y="207"/>
                    <a:pt x="221" y="200"/>
                    <a:pt x="226" y="193"/>
                  </a:cubicBezTo>
                  <a:cubicBezTo>
                    <a:pt x="249" y="209"/>
                    <a:pt x="213" y="253"/>
                    <a:pt x="192" y="280"/>
                  </a:cubicBezTo>
                  <a:close/>
                  <a:moveTo>
                    <a:pt x="241" y="191"/>
                  </a:moveTo>
                  <a:cubicBezTo>
                    <a:pt x="239" y="187"/>
                    <a:pt x="236" y="184"/>
                    <a:pt x="231" y="182"/>
                  </a:cubicBezTo>
                  <a:cubicBezTo>
                    <a:pt x="240" y="176"/>
                    <a:pt x="248" y="169"/>
                    <a:pt x="256" y="162"/>
                  </a:cubicBezTo>
                  <a:cubicBezTo>
                    <a:pt x="253" y="172"/>
                    <a:pt x="247" y="182"/>
                    <a:pt x="241" y="191"/>
                  </a:cubicBezTo>
                  <a:close/>
                </a:path>
              </a:pathLst>
            </a:custGeom>
            <a:solidFill>
              <a:srgbClr val="4B2410"/>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29" name="TextBox 76"/>
          <p:cNvSpPr txBox="1"/>
          <p:nvPr/>
        </p:nvSpPr>
        <p:spPr>
          <a:xfrm>
            <a:off x="3103032" y="2317031"/>
            <a:ext cx="1635392" cy="461665"/>
          </a:xfrm>
          <a:prstGeom prst="rect">
            <a:avLst/>
          </a:prstGeom>
          <a:noFill/>
        </p:spPr>
        <p:txBody>
          <a:bodyPr wrap="square" rtlCol="0">
            <a:spAutoFit/>
          </a:bodyPr>
          <a:lstStyle/>
          <a:p>
            <a:r>
              <a:rPr lang="zh-CN" altLang="en-US" sz="2400" dirty="0">
                <a:solidFill>
                  <a:srgbClr val="F8930C"/>
                </a:solidFill>
                <a:latin typeface="微软雅黑" panose="020B0503020204020204" pitchFamily="34" charset="-122"/>
                <a:ea typeface="微软雅黑" panose="020B0503020204020204" pitchFamily="34" charset="-122"/>
              </a:rPr>
              <a:t>添加标题</a:t>
            </a:r>
          </a:p>
        </p:txBody>
      </p:sp>
      <p:sp>
        <p:nvSpPr>
          <p:cNvPr id="30" name="文本框 29"/>
          <p:cNvSpPr txBox="1"/>
          <p:nvPr/>
        </p:nvSpPr>
        <p:spPr>
          <a:xfrm>
            <a:off x="3103032" y="2778696"/>
            <a:ext cx="7546686" cy="932563"/>
          </a:xfrm>
          <a:prstGeom prst="rect">
            <a:avLst/>
          </a:prstGeom>
          <a:noFill/>
        </p:spPr>
        <p:txBody>
          <a:bodyPr wrap="square" rtlCol="0">
            <a:spAutoFit/>
          </a:bodyPr>
          <a:lstStyle/>
          <a:p>
            <a:pPr>
              <a:lnSpc>
                <a:spcPct val="130000"/>
              </a:lnSpc>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grpSp>
        <p:nvGrpSpPr>
          <p:cNvPr id="27" name="组合 26"/>
          <p:cNvGrpSpPr/>
          <p:nvPr/>
        </p:nvGrpSpPr>
        <p:grpSpPr>
          <a:xfrm>
            <a:off x="9222270" y="3872559"/>
            <a:ext cx="1152220" cy="2113590"/>
            <a:chOff x="9105085" y="3657598"/>
            <a:chExt cx="1386589" cy="2543511"/>
          </a:xfrm>
        </p:grpSpPr>
        <p:sp>
          <p:nvSpPr>
            <p:cNvPr id="36" name="Freeform 5"/>
            <p:cNvSpPr/>
            <p:nvPr/>
          </p:nvSpPr>
          <p:spPr bwMode="auto">
            <a:xfrm>
              <a:off x="9331197" y="5261243"/>
              <a:ext cx="789803" cy="862281"/>
            </a:xfrm>
            <a:custGeom>
              <a:avLst/>
              <a:gdLst>
                <a:gd name="T0" fmla="*/ 12 w 984"/>
                <a:gd name="T1" fmla="*/ 50 h 1075"/>
                <a:gd name="T2" fmla="*/ 12 w 984"/>
                <a:gd name="T3" fmla="*/ 475 h 1075"/>
                <a:gd name="T4" fmla="*/ 125 w 984"/>
                <a:gd name="T5" fmla="*/ 981 h 1075"/>
                <a:gd name="T6" fmla="*/ 450 w 984"/>
                <a:gd name="T7" fmla="*/ 1056 h 1075"/>
                <a:gd name="T8" fmla="*/ 874 w 984"/>
                <a:gd name="T9" fmla="*/ 936 h 1075"/>
                <a:gd name="T10" fmla="*/ 984 w 984"/>
                <a:gd name="T11" fmla="*/ 138 h 1075"/>
                <a:gd name="T12" fmla="*/ 962 w 984"/>
                <a:gd name="T13" fmla="*/ 0 h 1075"/>
                <a:gd name="T14" fmla="*/ 12 w 984"/>
                <a:gd name="T15" fmla="*/ 50 h 10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4" h="1075">
                  <a:moveTo>
                    <a:pt x="12" y="50"/>
                  </a:moveTo>
                  <a:cubicBezTo>
                    <a:pt x="12" y="50"/>
                    <a:pt x="0" y="369"/>
                    <a:pt x="12" y="475"/>
                  </a:cubicBezTo>
                  <a:cubicBezTo>
                    <a:pt x="25" y="581"/>
                    <a:pt x="93" y="944"/>
                    <a:pt x="125" y="981"/>
                  </a:cubicBezTo>
                  <a:cubicBezTo>
                    <a:pt x="157" y="1018"/>
                    <a:pt x="291" y="1037"/>
                    <a:pt x="450" y="1056"/>
                  </a:cubicBezTo>
                  <a:cubicBezTo>
                    <a:pt x="609" y="1075"/>
                    <a:pt x="856" y="1004"/>
                    <a:pt x="874" y="936"/>
                  </a:cubicBezTo>
                  <a:cubicBezTo>
                    <a:pt x="892" y="867"/>
                    <a:pt x="984" y="203"/>
                    <a:pt x="984" y="138"/>
                  </a:cubicBezTo>
                  <a:cubicBezTo>
                    <a:pt x="984" y="72"/>
                    <a:pt x="975" y="0"/>
                    <a:pt x="962" y="0"/>
                  </a:cubicBezTo>
                  <a:cubicBezTo>
                    <a:pt x="950" y="0"/>
                    <a:pt x="72" y="141"/>
                    <a:pt x="12" y="50"/>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sp>
          <p:nvSpPr>
            <p:cNvPr id="37" name="Freeform 5"/>
            <p:cNvSpPr>
              <a:spLocks noEditPoints="1"/>
            </p:cNvSpPr>
            <p:nvPr/>
          </p:nvSpPr>
          <p:spPr bwMode="auto">
            <a:xfrm>
              <a:off x="9105085" y="3657598"/>
              <a:ext cx="1386589" cy="2543511"/>
            </a:xfrm>
            <a:custGeom>
              <a:avLst/>
              <a:gdLst>
                <a:gd name="T0" fmla="*/ 222 w 273"/>
                <a:gd name="T1" fmla="*/ 182 h 500"/>
                <a:gd name="T2" fmla="*/ 188 w 273"/>
                <a:gd name="T3" fmla="*/ 175 h 500"/>
                <a:gd name="T4" fmla="*/ 185 w 273"/>
                <a:gd name="T5" fmla="*/ 164 h 500"/>
                <a:gd name="T6" fmla="*/ 160 w 273"/>
                <a:gd name="T7" fmla="*/ 117 h 500"/>
                <a:gd name="T8" fmla="*/ 145 w 273"/>
                <a:gd name="T9" fmla="*/ 172 h 500"/>
                <a:gd name="T10" fmla="*/ 138 w 273"/>
                <a:gd name="T11" fmla="*/ 284 h 500"/>
                <a:gd name="T12" fmla="*/ 142 w 273"/>
                <a:gd name="T13" fmla="*/ 62 h 500"/>
                <a:gd name="T14" fmla="*/ 135 w 273"/>
                <a:gd name="T15" fmla="*/ 5 h 500"/>
                <a:gd name="T16" fmla="*/ 119 w 273"/>
                <a:gd name="T17" fmla="*/ 80 h 500"/>
                <a:gd name="T18" fmla="*/ 128 w 273"/>
                <a:gd name="T19" fmla="*/ 196 h 500"/>
                <a:gd name="T20" fmla="*/ 72 w 273"/>
                <a:gd name="T21" fmla="*/ 148 h 500"/>
                <a:gd name="T22" fmla="*/ 71 w 273"/>
                <a:gd name="T23" fmla="*/ 195 h 500"/>
                <a:gd name="T24" fmla="*/ 58 w 273"/>
                <a:gd name="T25" fmla="*/ 153 h 500"/>
                <a:gd name="T26" fmla="*/ 73 w 273"/>
                <a:gd name="T27" fmla="*/ 143 h 500"/>
                <a:gd name="T28" fmla="*/ 64 w 273"/>
                <a:gd name="T29" fmla="*/ 82 h 500"/>
                <a:gd name="T30" fmla="*/ 51 w 273"/>
                <a:gd name="T31" fmla="*/ 85 h 500"/>
                <a:gd name="T32" fmla="*/ 38 w 273"/>
                <a:gd name="T33" fmla="*/ 88 h 500"/>
                <a:gd name="T34" fmla="*/ 33 w 273"/>
                <a:gd name="T35" fmla="*/ 109 h 500"/>
                <a:gd name="T36" fmla="*/ 41 w 273"/>
                <a:gd name="T37" fmla="*/ 146 h 500"/>
                <a:gd name="T38" fmla="*/ 48 w 273"/>
                <a:gd name="T39" fmla="*/ 152 h 500"/>
                <a:gd name="T40" fmla="*/ 65 w 273"/>
                <a:gd name="T41" fmla="*/ 226 h 500"/>
                <a:gd name="T42" fmla="*/ 40 w 273"/>
                <a:gd name="T43" fmla="*/ 201 h 500"/>
                <a:gd name="T44" fmla="*/ 38 w 273"/>
                <a:gd name="T45" fmla="*/ 192 h 500"/>
                <a:gd name="T46" fmla="*/ 5 w 273"/>
                <a:gd name="T47" fmla="*/ 206 h 500"/>
                <a:gd name="T48" fmla="*/ 41 w 273"/>
                <a:gd name="T49" fmla="*/ 310 h 500"/>
                <a:gd name="T50" fmla="*/ 56 w 273"/>
                <a:gd name="T51" fmla="*/ 483 h 500"/>
                <a:gd name="T52" fmla="*/ 44 w 273"/>
                <a:gd name="T53" fmla="*/ 316 h 500"/>
                <a:gd name="T54" fmla="*/ 30 w 273"/>
                <a:gd name="T55" fmla="*/ 207 h 500"/>
                <a:gd name="T56" fmla="*/ 51 w 273"/>
                <a:gd name="T57" fmla="*/ 324 h 500"/>
                <a:gd name="T58" fmla="*/ 104 w 273"/>
                <a:gd name="T59" fmla="*/ 332 h 500"/>
                <a:gd name="T60" fmla="*/ 168 w 273"/>
                <a:gd name="T61" fmla="*/ 472 h 500"/>
                <a:gd name="T62" fmla="*/ 77 w 273"/>
                <a:gd name="T63" fmla="*/ 478 h 500"/>
                <a:gd name="T64" fmla="*/ 181 w 273"/>
                <a:gd name="T65" fmla="*/ 479 h 500"/>
                <a:gd name="T66" fmla="*/ 194 w 273"/>
                <a:gd name="T67" fmla="*/ 306 h 500"/>
                <a:gd name="T68" fmla="*/ 192 w 273"/>
                <a:gd name="T69" fmla="*/ 291 h 500"/>
                <a:gd name="T70" fmla="*/ 272 w 273"/>
                <a:gd name="T71" fmla="*/ 149 h 500"/>
                <a:gd name="T72" fmla="*/ 12 w 273"/>
                <a:gd name="T73" fmla="*/ 202 h 500"/>
                <a:gd name="T74" fmla="*/ 20 w 273"/>
                <a:gd name="T75" fmla="*/ 198 h 500"/>
                <a:gd name="T76" fmla="*/ 77 w 273"/>
                <a:gd name="T77" fmla="*/ 246 h 500"/>
                <a:gd name="T78" fmla="*/ 70 w 273"/>
                <a:gd name="T79" fmla="*/ 205 h 500"/>
                <a:gd name="T80" fmla="*/ 85 w 273"/>
                <a:gd name="T81" fmla="*/ 198 h 500"/>
                <a:gd name="T82" fmla="*/ 166 w 273"/>
                <a:gd name="T83" fmla="*/ 130 h 500"/>
                <a:gd name="T84" fmla="*/ 152 w 273"/>
                <a:gd name="T85" fmla="*/ 167 h 500"/>
                <a:gd name="T86" fmla="*/ 137 w 273"/>
                <a:gd name="T87" fmla="*/ 291 h 500"/>
                <a:gd name="T88" fmla="*/ 153 w 273"/>
                <a:gd name="T89" fmla="*/ 296 h 500"/>
                <a:gd name="T90" fmla="*/ 159 w 273"/>
                <a:gd name="T91" fmla="*/ 318 h 500"/>
                <a:gd name="T92" fmla="*/ 180 w 273"/>
                <a:gd name="T93" fmla="*/ 177 h 500"/>
                <a:gd name="T94" fmla="*/ 185 w 273"/>
                <a:gd name="T95" fmla="*/ 298 h 500"/>
                <a:gd name="T96" fmla="*/ 192 w 273"/>
                <a:gd name="T97" fmla="*/ 280 h 500"/>
                <a:gd name="T98" fmla="*/ 226 w 273"/>
                <a:gd name="T99" fmla="*/ 193 h 500"/>
                <a:gd name="T100" fmla="*/ 231 w 273"/>
                <a:gd name="T101" fmla="*/ 18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3" h="500">
                  <a:moveTo>
                    <a:pt x="263" y="143"/>
                  </a:moveTo>
                  <a:cubicBezTo>
                    <a:pt x="248" y="153"/>
                    <a:pt x="237" y="168"/>
                    <a:pt x="223" y="180"/>
                  </a:cubicBezTo>
                  <a:cubicBezTo>
                    <a:pt x="222" y="180"/>
                    <a:pt x="222" y="181"/>
                    <a:pt x="222" y="182"/>
                  </a:cubicBezTo>
                  <a:cubicBezTo>
                    <a:pt x="214" y="186"/>
                    <a:pt x="208" y="198"/>
                    <a:pt x="204" y="205"/>
                  </a:cubicBezTo>
                  <a:cubicBezTo>
                    <a:pt x="199" y="211"/>
                    <a:pt x="195" y="218"/>
                    <a:pt x="192" y="225"/>
                  </a:cubicBezTo>
                  <a:cubicBezTo>
                    <a:pt x="191" y="208"/>
                    <a:pt x="190" y="192"/>
                    <a:pt x="188" y="175"/>
                  </a:cubicBezTo>
                  <a:cubicBezTo>
                    <a:pt x="189" y="175"/>
                    <a:pt x="189" y="175"/>
                    <a:pt x="190" y="175"/>
                  </a:cubicBezTo>
                  <a:cubicBezTo>
                    <a:pt x="195" y="172"/>
                    <a:pt x="192" y="165"/>
                    <a:pt x="187" y="164"/>
                  </a:cubicBezTo>
                  <a:cubicBezTo>
                    <a:pt x="187" y="164"/>
                    <a:pt x="186" y="164"/>
                    <a:pt x="185" y="164"/>
                  </a:cubicBezTo>
                  <a:cubicBezTo>
                    <a:pt x="185" y="164"/>
                    <a:pt x="184" y="164"/>
                    <a:pt x="183" y="164"/>
                  </a:cubicBezTo>
                  <a:cubicBezTo>
                    <a:pt x="183" y="147"/>
                    <a:pt x="178" y="130"/>
                    <a:pt x="168" y="116"/>
                  </a:cubicBezTo>
                  <a:cubicBezTo>
                    <a:pt x="166" y="113"/>
                    <a:pt x="161" y="113"/>
                    <a:pt x="160" y="117"/>
                  </a:cubicBezTo>
                  <a:cubicBezTo>
                    <a:pt x="154" y="134"/>
                    <a:pt x="153" y="153"/>
                    <a:pt x="145" y="169"/>
                  </a:cubicBezTo>
                  <a:cubicBezTo>
                    <a:pt x="145" y="169"/>
                    <a:pt x="145" y="170"/>
                    <a:pt x="145" y="171"/>
                  </a:cubicBezTo>
                  <a:cubicBezTo>
                    <a:pt x="145" y="171"/>
                    <a:pt x="145" y="172"/>
                    <a:pt x="145" y="172"/>
                  </a:cubicBezTo>
                  <a:cubicBezTo>
                    <a:pt x="145" y="210"/>
                    <a:pt x="153" y="248"/>
                    <a:pt x="153" y="286"/>
                  </a:cubicBezTo>
                  <a:cubicBezTo>
                    <a:pt x="150" y="285"/>
                    <a:pt x="145" y="285"/>
                    <a:pt x="142" y="284"/>
                  </a:cubicBezTo>
                  <a:cubicBezTo>
                    <a:pt x="140" y="284"/>
                    <a:pt x="139" y="284"/>
                    <a:pt x="138" y="284"/>
                  </a:cubicBezTo>
                  <a:cubicBezTo>
                    <a:pt x="148" y="219"/>
                    <a:pt x="136" y="146"/>
                    <a:pt x="135" y="82"/>
                  </a:cubicBezTo>
                  <a:cubicBezTo>
                    <a:pt x="135" y="80"/>
                    <a:pt x="134" y="78"/>
                    <a:pt x="132" y="77"/>
                  </a:cubicBezTo>
                  <a:cubicBezTo>
                    <a:pt x="137" y="74"/>
                    <a:pt x="140" y="68"/>
                    <a:pt x="142" y="62"/>
                  </a:cubicBezTo>
                  <a:cubicBezTo>
                    <a:pt x="147" y="47"/>
                    <a:pt x="144" y="29"/>
                    <a:pt x="135" y="16"/>
                  </a:cubicBezTo>
                  <a:cubicBezTo>
                    <a:pt x="133" y="15"/>
                    <a:pt x="132" y="14"/>
                    <a:pt x="130" y="14"/>
                  </a:cubicBezTo>
                  <a:cubicBezTo>
                    <a:pt x="132" y="11"/>
                    <a:pt x="133" y="8"/>
                    <a:pt x="135" y="5"/>
                  </a:cubicBezTo>
                  <a:cubicBezTo>
                    <a:pt x="136" y="3"/>
                    <a:pt x="132" y="0"/>
                    <a:pt x="130" y="3"/>
                  </a:cubicBezTo>
                  <a:cubicBezTo>
                    <a:pt x="120" y="17"/>
                    <a:pt x="110" y="31"/>
                    <a:pt x="105" y="48"/>
                  </a:cubicBezTo>
                  <a:cubicBezTo>
                    <a:pt x="102" y="59"/>
                    <a:pt x="105" y="76"/>
                    <a:pt x="119" y="80"/>
                  </a:cubicBezTo>
                  <a:cubicBezTo>
                    <a:pt x="121" y="80"/>
                    <a:pt x="123" y="80"/>
                    <a:pt x="125" y="80"/>
                  </a:cubicBezTo>
                  <a:cubicBezTo>
                    <a:pt x="125" y="81"/>
                    <a:pt x="125" y="81"/>
                    <a:pt x="125" y="82"/>
                  </a:cubicBezTo>
                  <a:cubicBezTo>
                    <a:pt x="125" y="120"/>
                    <a:pt x="126" y="158"/>
                    <a:pt x="128" y="196"/>
                  </a:cubicBezTo>
                  <a:cubicBezTo>
                    <a:pt x="129" y="237"/>
                    <a:pt x="125" y="278"/>
                    <a:pt x="126" y="318"/>
                  </a:cubicBezTo>
                  <a:cubicBezTo>
                    <a:pt x="113" y="260"/>
                    <a:pt x="95" y="203"/>
                    <a:pt x="77" y="147"/>
                  </a:cubicBezTo>
                  <a:cubicBezTo>
                    <a:pt x="75" y="144"/>
                    <a:pt x="71" y="145"/>
                    <a:pt x="72" y="148"/>
                  </a:cubicBezTo>
                  <a:cubicBezTo>
                    <a:pt x="75" y="162"/>
                    <a:pt x="79" y="176"/>
                    <a:pt x="83" y="190"/>
                  </a:cubicBezTo>
                  <a:cubicBezTo>
                    <a:pt x="82" y="190"/>
                    <a:pt x="82" y="190"/>
                    <a:pt x="81" y="190"/>
                  </a:cubicBezTo>
                  <a:cubicBezTo>
                    <a:pt x="78" y="192"/>
                    <a:pt x="74" y="193"/>
                    <a:pt x="71" y="195"/>
                  </a:cubicBezTo>
                  <a:cubicBezTo>
                    <a:pt x="68" y="196"/>
                    <a:pt x="64" y="198"/>
                    <a:pt x="63" y="201"/>
                  </a:cubicBezTo>
                  <a:cubicBezTo>
                    <a:pt x="58" y="184"/>
                    <a:pt x="55" y="167"/>
                    <a:pt x="58" y="153"/>
                  </a:cubicBezTo>
                  <a:cubicBezTo>
                    <a:pt x="58" y="153"/>
                    <a:pt x="58" y="153"/>
                    <a:pt x="58" y="153"/>
                  </a:cubicBezTo>
                  <a:cubicBezTo>
                    <a:pt x="61" y="152"/>
                    <a:pt x="63" y="152"/>
                    <a:pt x="65" y="152"/>
                  </a:cubicBezTo>
                  <a:cubicBezTo>
                    <a:pt x="67" y="151"/>
                    <a:pt x="68" y="150"/>
                    <a:pt x="68" y="149"/>
                  </a:cubicBezTo>
                  <a:cubicBezTo>
                    <a:pt x="71" y="148"/>
                    <a:pt x="73" y="146"/>
                    <a:pt x="73" y="143"/>
                  </a:cubicBezTo>
                  <a:cubicBezTo>
                    <a:pt x="73" y="123"/>
                    <a:pt x="76" y="102"/>
                    <a:pt x="75" y="82"/>
                  </a:cubicBezTo>
                  <a:cubicBezTo>
                    <a:pt x="74" y="75"/>
                    <a:pt x="64" y="75"/>
                    <a:pt x="64" y="82"/>
                  </a:cubicBezTo>
                  <a:cubicBezTo>
                    <a:pt x="64" y="82"/>
                    <a:pt x="64" y="82"/>
                    <a:pt x="64" y="82"/>
                  </a:cubicBezTo>
                  <a:cubicBezTo>
                    <a:pt x="60" y="79"/>
                    <a:pt x="52" y="81"/>
                    <a:pt x="53" y="87"/>
                  </a:cubicBezTo>
                  <a:cubicBezTo>
                    <a:pt x="53" y="89"/>
                    <a:pt x="54" y="91"/>
                    <a:pt x="54" y="93"/>
                  </a:cubicBezTo>
                  <a:cubicBezTo>
                    <a:pt x="53" y="91"/>
                    <a:pt x="52" y="88"/>
                    <a:pt x="51" y="85"/>
                  </a:cubicBezTo>
                  <a:cubicBezTo>
                    <a:pt x="48" y="78"/>
                    <a:pt x="38" y="81"/>
                    <a:pt x="39" y="89"/>
                  </a:cubicBezTo>
                  <a:cubicBezTo>
                    <a:pt x="39" y="90"/>
                    <a:pt x="39" y="91"/>
                    <a:pt x="40" y="92"/>
                  </a:cubicBezTo>
                  <a:cubicBezTo>
                    <a:pt x="39" y="91"/>
                    <a:pt x="39" y="89"/>
                    <a:pt x="38" y="88"/>
                  </a:cubicBezTo>
                  <a:cubicBezTo>
                    <a:pt x="36" y="81"/>
                    <a:pt x="25" y="84"/>
                    <a:pt x="27" y="91"/>
                  </a:cubicBezTo>
                  <a:cubicBezTo>
                    <a:pt x="28" y="93"/>
                    <a:pt x="29" y="96"/>
                    <a:pt x="29" y="98"/>
                  </a:cubicBezTo>
                  <a:cubicBezTo>
                    <a:pt x="31" y="102"/>
                    <a:pt x="32" y="106"/>
                    <a:pt x="33" y="109"/>
                  </a:cubicBezTo>
                  <a:cubicBezTo>
                    <a:pt x="29" y="103"/>
                    <a:pt x="26" y="96"/>
                    <a:pt x="23" y="89"/>
                  </a:cubicBezTo>
                  <a:cubicBezTo>
                    <a:pt x="20" y="83"/>
                    <a:pt x="11" y="88"/>
                    <a:pt x="14" y="94"/>
                  </a:cubicBezTo>
                  <a:cubicBezTo>
                    <a:pt x="22" y="111"/>
                    <a:pt x="29" y="131"/>
                    <a:pt x="41" y="146"/>
                  </a:cubicBezTo>
                  <a:cubicBezTo>
                    <a:pt x="42" y="147"/>
                    <a:pt x="42" y="147"/>
                    <a:pt x="43" y="148"/>
                  </a:cubicBezTo>
                  <a:cubicBezTo>
                    <a:pt x="43" y="149"/>
                    <a:pt x="44" y="150"/>
                    <a:pt x="45" y="150"/>
                  </a:cubicBezTo>
                  <a:cubicBezTo>
                    <a:pt x="46" y="151"/>
                    <a:pt x="47" y="152"/>
                    <a:pt x="48" y="152"/>
                  </a:cubicBezTo>
                  <a:cubicBezTo>
                    <a:pt x="49" y="153"/>
                    <a:pt x="50" y="153"/>
                    <a:pt x="51" y="153"/>
                  </a:cubicBezTo>
                  <a:cubicBezTo>
                    <a:pt x="51" y="154"/>
                    <a:pt x="52" y="155"/>
                    <a:pt x="53" y="156"/>
                  </a:cubicBezTo>
                  <a:cubicBezTo>
                    <a:pt x="46" y="176"/>
                    <a:pt x="60" y="209"/>
                    <a:pt x="65" y="226"/>
                  </a:cubicBezTo>
                  <a:cubicBezTo>
                    <a:pt x="73" y="257"/>
                    <a:pt x="81" y="289"/>
                    <a:pt x="92" y="319"/>
                  </a:cubicBezTo>
                  <a:cubicBezTo>
                    <a:pt x="87" y="318"/>
                    <a:pt x="81" y="318"/>
                    <a:pt x="75" y="318"/>
                  </a:cubicBezTo>
                  <a:cubicBezTo>
                    <a:pt x="73" y="277"/>
                    <a:pt x="56" y="238"/>
                    <a:pt x="40" y="201"/>
                  </a:cubicBezTo>
                  <a:cubicBezTo>
                    <a:pt x="40" y="200"/>
                    <a:pt x="39" y="199"/>
                    <a:pt x="38" y="199"/>
                  </a:cubicBezTo>
                  <a:cubicBezTo>
                    <a:pt x="38" y="198"/>
                    <a:pt x="38" y="197"/>
                    <a:pt x="37" y="197"/>
                  </a:cubicBezTo>
                  <a:cubicBezTo>
                    <a:pt x="39" y="196"/>
                    <a:pt x="40" y="194"/>
                    <a:pt x="38" y="192"/>
                  </a:cubicBezTo>
                  <a:cubicBezTo>
                    <a:pt x="30" y="179"/>
                    <a:pt x="21" y="167"/>
                    <a:pt x="10" y="156"/>
                  </a:cubicBezTo>
                  <a:cubicBezTo>
                    <a:pt x="7" y="154"/>
                    <a:pt x="0" y="155"/>
                    <a:pt x="1" y="160"/>
                  </a:cubicBezTo>
                  <a:cubicBezTo>
                    <a:pt x="3" y="175"/>
                    <a:pt x="3" y="191"/>
                    <a:pt x="5" y="206"/>
                  </a:cubicBezTo>
                  <a:cubicBezTo>
                    <a:pt x="5" y="207"/>
                    <a:pt x="6" y="208"/>
                    <a:pt x="6" y="209"/>
                  </a:cubicBezTo>
                  <a:cubicBezTo>
                    <a:pt x="6" y="209"/>
                    <a:pt x="6" y="210"/>
                    <a:pt x="6" y="210"/>
                  </a:cubicBezTo>
                  <a:cubicBezTo>
                    <a:pt x="14" y="244"/>
                    <a:pt x="28" y="277"/>
                    <a:pt x="41" y="310"/>
                  </a:cubicBezTo>
                  <a:cubicBezTo>
                    <a:pt x="41" y="310"/>
                    <a:pt x="41" y="310"/>
                    <a:pt x="41" y="310"/>
                  </a:cubicBezTo>
                  <a:cubicBezTo>
                    <a:pt x="26" y="330"/>
                    <a:pt x="32" y="368"/>
                    <a:pt x="35" y="391"/>
                  </a:cubicBezTo>
                  <a:cubicBezTo>
                    <a:pt x="37" y="419"/>
                    <a:pt x="39" y="459"/>
                    <a:pt x="56" y="483"/>
                  </a:cubicBezTo>
                  <a:cubicBezTo>
                    <a:pt x="58" y="487"/>
                    <a:pt x="64" y="486"/>
                    <a:pt x="64" y="481"/>
                  </a:cubicBezTo>
                  <a:cubicBezTo>
                    <a:pt x="62" y="456"/>
                    <a:pt x="52" y="431"/>
                    <a:pt x="48" y="406"/>
                  </a:cubicBezTo>
                  <a:cubicBezTo>
                    <a:pt x="43" y="376"/>
                    <a:pt x="46" y="346"/>
                    <a:pt x="44" y="316"/>
                  </a:cubicBezTo>
                  <a:cubicBezTo>
                    <a:pt x="47" y="319"/>
                    <a:pt x="52" y="316"/>
                    <a:pt x="51" y="312"/>
                  </a:cubicBezTo>
                  <a:cubicBezTo>
                    <a:pt x="42" y="278"/>
                    <a:pt x="32" y="244"/>
                    <a:pt x="17" y="212"/>
                  </a:cubicBezTo>
                  <a:cubicBezTo>
                    <a:pt x="22" y="211"/>
                    <a:pt x="26" y="209"/>
                    <a:pt x="30" y="207"/>
                  </a:cubicBezTo>
                  <a:cubicBezTo>
                    <a:pt x="45" y="243"/>
                    <a:pt x="60" y="280"/>
                    <a:pt x="67" y="318"/>
                  </a:cubicBezTo>
                  <a:cubicBezTo>
                    <a:pt x="61" y="318"/>
                    <a:pt x="56" y="320"/>
                    <a:pt x="52" y="322"/>
                  </a:cubicBezTo>
                  <a:cubicBezTo>
                    <a:pt x="51" y="322"/>
                    <a:pt x="51" y="323"/>
                    <a:pt x="51" y="324"/>
                  </a:cubicBezTo>
                  <a:cubicBezTo>
                    <a:pt x="61" y="332"/>
                    <a:pt x="81" y="332"/>
                    <a:pt x="97" y="332"/>
                  </a:cubicBezTo>
                  <a:cubicBezTo>
                    <a:pt x="97" y="333"/>
                    <a:pt x="97" y="333"/>
                    <a:pt x="98" y="334"/>
                  </a:cubicBezTo>
                  <a:cubicBezTo>
                    <a:pt x="99" y="337"/>
                    <a:pt x="105" y="336"/>
                    <a:pt x="104" y="332"/>
                  </a:cubicBezTo>
                  <a:cubicBezTo>
                    <a:pt x="108" y="332"/>
                    <a:pt x="112" y="332"/>
                    <a:pt x="115" y="332"/>
                  </a:cubicBezTo>
                  <a:cubicBezTo>
                    <a:pt x="138" y="332"/>
                    <a:pt x="170" y="334"/>
                    <a:pt x="193" y="323"/>
                  </a:cubicBezTo>
                  <a:cubicBezTo>
                    <a:pt x="189" y="373"/>
                    <a:pt x="180" y="423"/>
                    <a:pt x="168" y="472"/>
                  </a:cubicBezTo>
                  <a:cubicBezTo>
                    <a:pt x="167" y="473"/>
                    <a:pt x="167" y="473"/>
                    <a:pt x="167" y="474"/>
                  </a:cubicBezTo>
                  <a:cubicBezTo>
                    <a:pt x="155" y="479"/>
                    <a:pt x="144" y="485"/>
                    <a:pt x="128" y="485"/>
                  </a:cubicBezTo>
                  <a:cubicBezTo>
                    <a:pt x="112" y="486"/>
                    <a:pt x="93" y="483"/>
                    <a:pt x="77" y="478"/>
                  </a:cubicBezTo>
                  <a:cubicBezTo>
                    <a:pt x="74" y="476"/>
                    <a:pt x="71" y="482"/>
                    <a:pt x="75" y="484"/>
                  </a:cubicBezTo>
                  <a:cubicBezTo>
                    <a:pt x="94" y="495"/>
                    <a:pt x="112" y="500"/>
                    <a:pt x="134" y="499"/>
                  </a:cubicBezTo>
                  <a:cubicBezTo>
                    <a:pt x="150" y="498"/>
                    <a:pt x="172" y="494"/>
                    <a:pt x="181" y="479"/>
                  </a:cubicBezTo>
                  <a:cubicBezTo>
                    <a:pt x="182" y="477"/>
                    <a:pt x="182" y="475"/>
                    <a:pt x="181" y="473"/>
                  </a:cubicBezTo>
                  <a:cubicBezTo>
                    <a:pt x="196" y="419"/>
                    <a:pt x="204" y="363"/>
                    <a:pt x="207" y="306"/>
                  </a:cubicBezTo>
                  <a:cubicBezTo>
                    <a:pt x="207" y="298"/>
                    <a:pt x="195" y="298"/>
                    <a:pt x="194" y="306"/>
                  </a:cubicBezTo>
                  <a:cubicBezTo>
                    <a:pt x="194" y="307"/>
                    <a:pt x="194" y="308"/>
                    <a:pt x="194" y="308"/>
                  </a:cubicBezTo>
                  <a:cubicBezTo>
                    <a:pt x="193" y="309"/>
                    <a:pt x="192" y="309"/>
                    <a:pt x="191" y="310"/>
                  </a:cubicBezTo>
                  <a:cubicBezTo>
                    <a:pt x="192" y="303"/>
                    <a:pt x="192" y="297"/>
                    <a:pt x="192" y="291"/>
                  </a:cubicBezTo>
                  <a:cubicBezTo>
                    <a:pt x="213" y="271"/>
                    <a:pt x="251" y="230"/>
                    <a:pt x="246" y="201"/>
                  </a:cubicBezTo>
                  <a:cubicBezTo>
                    <a:pt x="247" y="201"/>
                    <a:pt x="248" y="201"/>
                    <a:pt x="249" y="199"/>
                  </a:cubicBezTo>
                  <a:cubicBezTo>
                    <a:pt x="259" y="184"/>
                    <a:pt x="269" y="168"/>
                    <a:pt x="272" y="149"/>
                  </a:cubicBezTo>
                  <a:cubicBezTo>
                    <a:pt x="273" y="145"/>
                    <a:pt x="268" y="140"/>
                    <a:pt x="263" y="143"/>
                  </a:cubicBezTo>
                  <a:close/>
                  <a:moveTo>
                    <a:pt x="20" y="198"/>
                  </a:moveTo>
                  <a:cubicBezTo>
                    <a:pt x="17" y="199"/>
                    <a:pt x="15" y="201"/>
                    <a:pt x="12" y="202"/>
                  </a:cubicBezTo>
                  <a:cubicBezTo>
                    <a:pt x="13" y="192"/>
                    <a:pt x="13" y="182"/>
                    <a:pt x="13" y="173"/>
                  </a:cubicBezTo>
                  <a:cubicBezTo>
                    <a:pt x="19" y="179"/>
                    <a:pt x="25" y="186"/>
                    <a:pt x="30" y="194"/>
                  </a:cubicBezTo>
                  <a:cubicBezTo>
                    <a:pt x="27" y="195"/>
                    <a:pt x="23" y="197"/>
                    <a:pt x="20" y="198"/>
                  </a:cubicBezTo>
                  <a:close/>
                  <a:moveTo>
                    <a:pt x="103" y="319"/>
                  </a:moveTo>
                  <a:cubicBezTo>
                    <a:pt x="102" y="319"/>
                    <a:pt x="102" y="319"/>
                    <a:pt x="101" y="319"/>
                  </a:cubicBezTo>
                  <a:cubicBezTo>
                    <a:pt x="95" y="294"/>
                    <a:pt x="84" y="270"/>
                    <a:pt x="77" y="246"/>
                  </a:cubicBezTo>
                  <a:cubicBezTo>
                    <a:pt x="74" y="235"/>
                    <a:pt x="68" y="221"/>
                    <a:pt x="64" y="206"/>
                  </a:cubicBezTo>
                  <a:cubicBezTo>
                    <a:pt x="65" y="206"/>
                    <a:pt x="66" y="206"/>
                    <a:pt x="67" y="206"/>
                  </a:cubicBezTo>
                  <a:cubicBezTo>
                    <a:pt x="68" y="205"/>
                    <a:pt x="69" y="205"/>
                    <a:pt x="70" y="205"/>
                  </a:cubicBezTo>
                  <a:cubicBezTo>
                    <a:pt x="70" y="205"/>
                    <a:pt x="70" y="205"/>
                    <a:pt x="70" y="204"/>
                  </a:cubicBezTo>
                  <a:cubicBezTo>
                    <a:pt x="72" y="203"/>
                    <a:pt x="74" y="203"/>
                    <a:pt x="75" y="202"/>
                  </a:cubicBezTo>
                  <a:cubicBezTo>
                    <a:pt x="78" y="201"/>
                    <a:pt x="82" y="200"/>
                    <a:pt x="85" y="198"/>
                  </a:cubicBezTo>
                  <a:cubicBezTo>
                    <a:pt x="96" y="239"/>
                    <a:pt x="108" y="278"/>
                    <a:pt x="118" y="319"/>
                  </a:cubicBezTo>
                  <a:cubicBezTo>
                    <a:pt x="113" y="319"/>
                    <a:pt x="108" y="319"/>
                    <a:pt x="103" y="319"/>
                  </a:cubicBezTo>
                  <a:close/>
                  <a:moveTo>
                    <a:pt x="166" y="130"/>
                  </a:moveTo>
                  <a:cubicBezTo>
                    <a:pt x="172" y="141"/>
                    <a:pt x="173" y="153"/>
                    <a:pt x="174" y="165"/>
                  </a:cubicBezTo>
                  <a:cubicBezTo>
                    <a:pt x="171" y="166"/>
                    <a:pt x="167" y="166"/>
                    <a:pt x="164" y="167"/>
                  </a:cubicBezTo>
                  <a:cubicBezTo>
                    <a:pt x="161" y="167"/>
                    <a:pt x="156" y="166"/>
                    <a:pt x="152" y="167"/>
                  </a:cubicBezTo>
                  <a:cubicBezTo>
                    <a:pt x="160" y="157"/>
                    <a:pt x="163" y="143"/>
                    <a:pt x="166" y="130"/>
                  </a:cubicBezTo>
                  <a:close/>
                  <a:moveTo>
                    <a:pt x="130" y="319"/>
                  </a:moveTo>
                  <a:cubicBezTo>
                    <a:pt x="133" y="310"/>
                    <a:pt x="135" y="301"/>
                    <a:pt x="137" y="291"/>
                  </a:cubicBezTo>
                  <a:cubicBezTo>
                    <a:pt x="137" y="292"/>
                    <a:pt x="138" y="292"/>
                    <a:pt x="138" y="292"/>
                  </a:cubicBezTo>
                  <a:cubicBezTo>
                    <a:pt x="143" y="293"/>
                    <a:pt x="148" y="294"/>
                    <a:pt x="153" y="296"/>
                  </a:cubicBezTo>
                  <a:cubicBezTo>
                    <a:pt x="153" y="296"/>
                    <a:pt x="153" y="296"/>
                    <a:pt x="153" y="296"/>
                  </a:cubicBezTo>
                  <a:cubicBezTo>
                    <a:pt x="153" y="303"/>
                    <a:pt x="153" y="311"/>
                    <a:pt x="152" y="318"/>
                  </a:cubicBezTo>
                  <a:cubicBezTo>
                    <a:pt x="145" y="319"/>
                    <a:pt x="137" y="319"/>
                    <a:pt x="130" y="319"/>
                  </a:cubicBezTo>
                  <a:close/>
                  <a:moveTo>
                    <a:pt x="159" y="318"/>
                  </a:moveTo>
                  <a:cubicBezTo>
                    <a:pt x="169" y="274"/>
                    <a:pt x="164" y="219"/>
                    <a:pt x="151" y="177"/>
                  </a:cubicBezTo>
                  <a:cubicBezTo>
                    <a:pt x="156" y="178"/>
                    <a:pt x="162" y="177"/>
                    <a:pt x="166" y="177"/>
                  </a:cubicBezTo>
                  <a:cubicBezTo>
                    <a:pt x="170" y="177"/>
                    <a:pt x="175" y="177"/>
                    <a:pt x="180" y="177"/>
                  </a:cubicBezTo>
                  <a:cubicBezTo>
                    <a:pt x="179" y="215"/>
                    <a:pt x="181" y="253"/>
                    <a:pt x="184" y="291"/>
                  </a:cubicBezTo>
                  <a:cubicBezTo>
                    <a:pt x="183" y="293"/>
                    <a:pt x="182" y="294"/>
                    <a:pt x="182" y="295"/>
                  </a:cubicBezTo>
                  <a:cubicBezTo>
                    <a:pt x="181" y="297"/>
                    <a:pt x="183" y="299"/>
                    <a:pt x="185" y="298"/>
                  </a:cubicBezTo>
                  <a:cubicBezTo>
                    <a:pt x="185" y="303"/>
                    <a:pt x="185" y="307"/>
                    <a:pt x="185" y="312"/>
                  </a:cubicBezTo>
                  <a:cubicBezTo>
                    <a:pt x="177" y="315"/>
                    <a:pt x="168" y="317"/>
                    <a:pt x="159" y="318"/>
                  </a:cubicBezTo>
                  <a:close/>
                  <a:moveTo>
                    <a:pt x="192" y="280"/>
                  </a:moveTo>
                  <a:cubicBezTo>
                    <a:pt x="193" y="267"/>
                    <a:pt x="193" y="253"/>
                    <a:pt x="192" y="240"/>
                  </a:cubicBezTo>
                  <a:cubicBezTo>
                    <a:pt x="198" y="231"/>
                    <a:pt x="204" y="222"/>
                    <a:pt x="210" y="213"/>
                  </a:cubicBezTo>
                  <a:cubicBezTo>
                    <a:pt x="214" y="207"/>
                    <a:pt x="221" y="200"/>
                    <a:pt x="226" y="193"/>
                  </a:cubicBezTo>
                  <a:cubicBezTo>
                    <a:pt x="249" y="209"/>
                    <a:pt x="213" y="253"/>
                    <a:pt x="192" y="280"/>
                  </a:cubicBezTo>
                  <a:close/>
                  <a:moveTo>
                    <a:pt x="241" y="191"/>
                  </a:moveTo>
                  <a:cubicBezTo>
                    <a:pt x="239" y="187"/>
                    <a:pt x="236" y="184"/>
                    <a:pt x="231" y="182"/>
                  </a:cubicBezTo>
                  <a:cubicBezTo>
                    <a:pt x="240" y="176"/>
                    <a:pt x="248" y="169"/>
                    <a:pt x="256" y="162"/>
                  </a:cubicBezTo>
                  <a:cubicBezTo>
                    <a:pt x="253" y="172"/>
                    <a:pt x="247" y="182"/>
                    <a:pt x="241" y="191"/>
                  </a:cubicBezTo>
                  <a:close/>
                </a:path>
              </a:pathLst>
            </a:custGeom>
            <a:solidFill>
              <a:srgbClr val="4B2410"/>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34" name="TextBox 76"/>
          <p:cNvSpPr txBox="1"/>
          <p:nvPr/>
        </p:nvSpPr>
        <p:spPr>
          <a:xfrm>
            <a:off x="7295532" y="4729296"/>
            <a:ext cx="1635392" cy="461665"/>
          </a:xfrm>
          <a:prstGeom prst="rect">
            <a:avLst/>
          </a:prstGeom>
          <a:noFill/>
        </p:spPr>
        <p:txBody>
          <a:bodyPr wrap="square" rtlCol="0">
            <a:spAutoFit/>
          </a:bodyPr>
          <a:lstStyle/>
          <a:p>
            <a:pPr algn="r"/>
            <a:r>
              <a:rPr lang="zh-CN" altLang="en-US" sz="2400" dirty="0">
                <a:solidFill>
                  <a:srgbClr val="ED6F24"/>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a:off x="1384238" y="5190961"/>
            <a:ext cx="7546686" cy="932563"/>
          </a:xfrm>
          <a:prstGeom prst="rect">
            <a:avLst/>
          </a:prstGeom>
          <a:noFill/>
        </p:spPr>
        <p:txBody>
          <a:bodyPr wrap="square" rtlCol="0">
            <a:spAutoFit/>
          </a:bodyPr>
          <a:lstStyle/>
          <a:p>
            <a:pPr algn="r">
              <a:lnSpc>
                <a:spcPct val="130000"/>
              </a:lnSpc>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卡通可爱毕业答辩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1309</Words>
  <Application>Microsoft Office PowerPoint</Application>
  <PresentationFormat>宽屏</PresentationFormat>
  <Paragraphs>167</Paragraphs>
  <Slides>21</Slides>
  <Notes>21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等线</vt:lpstr>
      <vt:lpstr>微软雅黑</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dc:title>
  <dc:subject>tukuppt</dc:subject>
  <dc:creator>www.tukuppt.com</dc:creator>
  <cp:lastModifiedBy>天 下</cp:lastModifiedBy>
  <cp:revision>3</cp:revision>
  <dcterms:created xsi:type="dcterms:W3CDTF">2020-12-15T04:08:20Z</dcterms:created>
  <dcterms:modified xsi:type="dcterms:W3CDTF">2021-01-05T23:15:05Z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