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05" r:id="rId2"/>
    <p:sldId id="262" r:id="rId3"/>
    <p:sldId id="263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4" r:id="rId19"/>
    <p:sldId id="286" r:id="rId20"/>
    <p:sldId id="287" r:id="rId21"/>
    <p:sldId id="288" r:id="rId22"/>
    <p:sldId id="290" r:id="rId23"/>
    <p:sldId id="291" r:id="rId24"/>
    <p:sldId id="292" r:id="rId25"/>
    <p:sldId id="294" r:id="rId26"/>
    <p:sldId id="295" r:id="rId27"/>
    <p:sldId id="296" r:id="rId28"/>
    <p:sldId id="297" r:id="rId29"/>
    <p:sldId id="298" r:id="rId30"/>
    <p:sldId id="299" r:id="rId31"/>
    <p:sldId id="301" r:id="rId32"/>
    <p:sldId id="302" r:id="rId33"/>
    <p:sldId id="306" r:id="rId34"/>
  </p:sldIdLst>
  <p:sldSz cx="9144000" cy="5143500" type="screen16x9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8A26"/>
    <a:srgbClr val="45691D"/>
    <a:srgbClr val="568424"/>
    <a:srgbClr val="2DB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6" autoAdjust="0"/>
    <p:restoredTop sz="94620" autoAdjust="0"/>
  </p:normalViewPr>
  <p:slideViewPr>
    <p:cSldViewPr>
      <p:cViewPr varScale="1">
        <p:scale>
          <a:sx n="69" d="100"/>
          <a:sy n="69" d="100"/>
        </p:scale>
        <p:origin x="-87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428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824E-49B5-93E5-04BA2DF195FE}"/>
              </c:ext>
            </c:extLst>
          </c:dPt>
          <c:dPt>
            <c:idx val="1"/>
            <c:bubble3D val="0"/>
            <c:spPr>
              <a:solidFill>
                <a:srgbClr val="5A8A26"/>
              </a:solidFill>
              <a:ln w="1428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824E-49B5-93E5-04BA2DF195FE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4E-49B5-93E5-04BA2DF19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9040">
          <a:noFill/>
        </a:ln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4271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DB3-41B3-B546-CFC1847AD901}"/>
              </c:ext>
            </c:extLst>
          </c:dPt>
          <c:dPt>
            <c:idx val="1"/>
            <c:bubble3D val="0"/>
            <c:spPr>
              <a:solidFill>
                <a:srgbClr val="5A8A26"/>
              </a:solidFill>
              <a:ln w="14271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ADB3-41B3-B546-CFC1847AD901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B3-41B3-B546-CFC1847AD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9029">
          <a:noFill/>
        </a:ln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4271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7C54-40AC-80E0-34823BE9E3FF}"/>
              </c:ext>
            </c:extLst>
          </c:dPt>
          <c:dPt>
            <c:idx val="1"/>
            <c:bubble3D val="0"/>
            <c:spPr>
              <a:solidFill>
                <a:srgbClr val="5A8A26"/>
              </a:solidFill>
              <a:ln w="14271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7C54-40AC-80E0-34823BE9E3FF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54-40AC-80E0-34823BE9E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9029">
          <a:noFill/>
        </a:ln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8D8D8"/>
              </a:solidFill>
              <a:ln w="1428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1C1-4CFE-A35D-A03EDF556C35}"/>
              </c:ext>
            </c:extLst>
          </c:dPt>
          <c:dPt>
            <c:idx val="1"/>
            <c:bubble3D val="0"/>
            <c:spPr>
              <a:solidFill>
                <a:srgbClr val="5A8A26"/>
              </a:solidFill>
              <a:ln w="14280">
                <a:noFill/>
              </a:ln>
              <a:effectLst>
                <a:innerShdw blurRad="101600" dist="50800" dir="13500000">
                  <a:prstClr val="black">
                    <a:alpha val="4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A1C1-4CFE-A35D-A03EDF556C3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C1-4CFE-A35D-A03EDF556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9040">
          <a:noFill/>
        </a:ln>
      </c:spPr>
    </c:plotArea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3772C-41EA-484C-A9FC-6A5E310010B1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028D2-9435-4B90-A12E-B71E298CE1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973D51-9E3B-48CE-BDA2-02AEC927BE09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33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28D2-9435-4B90-A12E-B71E298CE1C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6B6767-34CB-4064-81A3-5F1ABABDD88A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692D01F-A71F-44C0-B8D7-313CED4253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6B6767-34CB-4064-81A3-5F1ABABDD88A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692D01F-A71F-44C0-B8D7-313CED4253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6B6767-34CB-4064-81A3-5F1ABABDD88A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692D01F-A71F-44C0-B8D7-313CED4253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449610"/>
            <a:ext cx="9144000" cy="4693890"/>
          </a:xfrm>
          <a:prstGeom prst="rect">
            <a:avLst/>
          </a:prstGeom>
          <a:gradFill flip="none" rotWithShape="1">
            <a:gsLst>
              <a:gs pos="0">
                <a:srgbClr val="CCD0D1"/>
              </a:gs>
              <a:gs pos="49200">
                <a:srgbClr val="E8EAE9"/>
              </a:gs>
              <a:gs pos="100000">
                <a:srgbClr val="FCFCFC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6B6767-34CB-4064-81A3-5F1ABABDD88A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692D01F-A71F-44C0-B8D7-313CED4253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6B6767-34CB-4064-81A3-5F1ABABDD88A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692D01F-A71F-44C0-B8D7-313CED4253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6B6767-34CB-4064-81A3-5F1ABABDD88A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692D01F-A71F-44C0-B8D7-313CED4253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6B6767-34CB-4064-81A3-5F1ABABDD88A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692D01F-A71F-44C0-B8D7-313CED4253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6B6767-34CB-4064-81A3-5F1ABABDD88A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692D01F-A71F-44C0-B8D7-313CED4253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6B6767-34CB-4064-81A3-5F1ABABDD88A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692D01F-A71F-44C0-B8D7-313CED4253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6B6767-34CB-4064-81A3-5F1ABABDD88A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692D01F-A71F-44C0-B8D7-313CED4253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6B6767-34CB-4064-81A3-5F1ABABDD88A}" type="datetimeFigureOut">
              <a:rPr lang="zh-CN" altLang="en-US" smtClean="0"/>
              <a:t>2021/1/10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692D01F-A71F-44C0-B8D7-313CED4253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CCD0D1"/>
              </a:gs>
              <a:gs pos="49200">
                <a:srgbClr val="E8EAE9"/>
              </a:gs>
              <a:gs pos="100000">
                <a:srgbClr val="FCFCFC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2"/>
          <p:cNvGrpSpPr/>
          <p:nvPr/>
        </p:nvGrpSpPr>
        <p:grpSpPr>
          <a:xfrm>
            <a:off x="3679150" y="1144797"/>
            <a:ext cx="1312371" cy="1312373"/>
            <a:chOff x="2612811" y="1661839"/>
            <a:chExt cx="2081664" cy="2081664"/>
          </a:xfrm>
        </p:grpSpPr>
        <p:grpSp>
          <p:nvGrpSpPr>
            <p:cNvPr id="34" name="组合 33"/>
            <p:cNvGrpSpPr/>
            <p:nvPr/>
          </p:nvGrpSpPr>
          <p:grpSpPr>
            <a:xfrm flipH="1">
              <a:off x="2612811" y="1661839"/>
              <a:ext cx="2081664" cy="2081664"/>
              <a:chOff x="2848131" y="1860029"/>
              <a:chExt cx="3807502" cy="3807502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/>
              </a:p>
            </p:txBody>
          </p:sp>
        </p:grpSp>
        <p:sp>
          <p:nvSpPr>
            <p:cNvPr id="35" name="文本框 23"/>
            <p:cNvSpPr txBox="1"/>
            <p:nvPr/>
          </p:nvSpPr>
          <p:spPr>
            <a:xfrm>
              <a:off x="2772638" y="1774131"/>
              <a:ext cx="1762573" cy="1903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b="1">
                  <a:solidFill>
                    <a:srgbClr val="5A8A2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论</a:t>
              </a:r>
            </a:p>
          </p:txBody>
        </p:sp>
      </p:grpSp>
      <p:grpSp>
        <p:nvGrpSpPr>
          <p:cNvPr id="38" name="0"/>
          <p:cNvGrpSpPr/>
          <p:nvPr/>
        </p:nvGrpSpPr>
        <p:grpSpPr>
          <a:xfrm>
            <a:off x="3679150" y="1144797"/>
            <a:ext cx="1312371" cy="1312373"/>
            <a:chOff x="4315728" y="1022605"/>
            <a:chExt cx="2081664" cy="2081664"/>
          </a:xfrm>
        </p:grpSpPr>
        <p:grpSp>
          <p:nvGrpSpPr>
            <p:cNvPr id="39" name="组合 38"/>
            <p:cNvGrpSpPr/>
            <p:nvPr/>
          </p:nvGrpSpPr>
          <p:grpSpPr>
            <a:xfrm flipH="1">
              <a:off x="4315728" y="1022605"/>
              <a:ext cx="2081664" cy="2081664"/>
              <a:chOff x="2848131" y="1860029"/>
              <a:chExt cx="3807502" cy="3807502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/>
              </a:p>
            </p:txBody>
          </p:sp>
        </p:grpSp>
        <p:sp>
          <p:nvSpPr>
            <p:cNvPr id="40" name="文本框 28"/>
            <p:cNvSpPr txBox="1"/>
            <p:nvPr/>
          </p:nvSpPr>
          <p:spPr>
            <a:xfrm>
              <a:off x="4475555" y="1127812"/>
              <a:ext cx="1762573" cy="1903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b="1">
                  <a:solidFill>
                    <a:srgbClr val="5A8A2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文</a:t>
              </a:r>
            </a:p>
          </p:txBody>
        </p:sp>
      </p:grpSp>
      <p:grpSp>
        <p:nvGrpSpPr>
          <p:cNvPr id="43" name="1"/>
          <p:cNvGrpSpPr/>
          <p:nvPr/>
        </p:nvGrpSpPr>
        <p:grpSpPr>
          <a:xfrm>
            <a:off x="3679150" y="1144797"/>
            <a:ext cx="1312371" cy="1312373"/>
            <a:chOff x="5766637" y="2057824"/>
            <a:chExt cx="2081664" cy="2081664"/>
          </a:xfrm>
        </p:grpSpPr>
        <p:grpSp>
          <p:nvGrpSpPr>
            <p:cNvPr id="44" name="组合 43"/>
            <p:cNvGrpSpPr/>
            <p:nvPr/>
          </p:nvGrpSpPr>
          <p:grpSpPr>
            <a:xfrm flipH="1">
              <a:off x="5766637" y="2057824"/>
              <a:ext cx="2081664" cy="2081664"/>
              <a:chOff x="2848131" y="1860029"/>
              <a:chExt cx="3807502" cy="3807502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/>
              </a:p>
            </p:txBody>
          </p:sp>
        </p:grpSp>
        <p:sp>
          <p:nvSpPr>
            <p:cNvPr id="46" name="文本框 33"/>
            <p:cNvSpPr txBox="1"/>
            <p:nvPr/>
          </p:nvSpPr>
          <p:spPr>
            <a:xfrm>
              <a:off x="5926464" y="2138600"/>
              <a:ext cx="1713271" cy="190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rgbClr val="5A8A2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答</a:t>
              </a:r>
            </a:p>
          </p:txBody>
        </p:sp>
      </p:grpSp>
      <p:grpSp>
        <p:nvGrpSpPr>
          <p:cNvPr id="49" name="6"/>
          <p:cNvGrpSpPr/>
          <p:nvPr/>
        </p:nvGrpSpPr>
        <p:grpSpPr>
          <a:xfrm>
            <a:off x="3679150" y="1144797"/>
            <a:ext cx="1312371" cy="1312373"/>
            <a:chOff x="7314523" y="1440019"/>
            <a:chExt cx="2081664" cy="2081664"/>
          </a:xfrm>
        </p:grpSpPr>
        <p:grpSp>
          <p:nvGrpSpPr>
            <p:cNvPr id="50" name="组合 49"/>
            <p:cNvGrpSpPr/>
            <p:nvPr/>
          </p:nvGrpSpPr>
          <p:grpSpPr>
            <a:xfrm flipH="1">
              <a:off x="7314523" y="1440019"/>
              <a:ext cx="2081664" cy="2081664"/>
              <a:chOff x="2848131" y="1860029"/>
              <a:chExt cx="3807502" cy="3807502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2936813" y="1948726"/>
                <a:ext cx="3630124" cy="363012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/>
              </a:p>
            </p:txBody>
          </p:sp>
        </p:grpSp>
        <p:sp>
          <p:nvSpPr>
            <p:cNvPr id="51" name="文本框 36"/>
            <p:cNvSpPr txBox="1"/>
            <p:nvPr/>
          </p:nvSpPr>
          <p:spPr>
            <a:xfrm>
              <a:off x="7474350" y="1533846"/>
              <a:ext cx="1762573" cy="1903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7200" b="1">
                  <a:solidFill>
                    <a:srgbClr val="5A8A2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辨</a:t>
              </a:r>
            </a:p>
          </p:txBody>
        </p:sp>
      </p:grpSp>
      <p:pic>
        <p:nvPicPr>
          <p:cNvPr id="56" name="Picture 4" descr="D:\360data\重要数据\桌面\未标题2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2722" y="921321"/>
            <a:ext cx="3250286" cy="427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D:\360data\重要数据\桌面\未标题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0104" y="943944"/>
            <a:ext cx="3149031" cy="423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椭圆 15"/>
          <p:cNvSpPr/>
          <p:nvPr/>
        </p:nvSpPr>
        <p:spPr>
          <a:xfrm flipH="1">
            <a:off x="5735212" y="2454568"/>
            <a:ext cx="351263" cy="351264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 w="28575" cap="flat">
            <a:gradFill>
              <a:gsLst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269162" y="3456217"/>
            <a:ext cx="4466630" cy="23574"/>
            <a:chOff x="3060700" y="4724400"/>
            <a:chExt cx="5955507" cy="31432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2269162" y="4137254"/>
            <a:ext cx="4466630" cy="23574"/>
            <a:chOff x="3060700" y="4724400"/>
            <a:chExt cx="5955507" cy="31432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45"/>
          <p:cNvSpPr txBox="1"/>
          <p:nvPr/>
        </p:nvSpPr>
        <p:spPr>
          <a:xfrm>
            <a:off x="2509624" y="3581538"/>
            <a:ext cx="3985706" cy="45397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 defTabSz="68580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5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这里可以添加你的论文题目</a:t>
            </a:r>
          </a:p>
        </p:txBody>
      </p:sp>
      <p:sp>
        <p:nvSpPr>
          <p:cNvPr id="27" name="文本框 59"/>
          <p:cNvSpPr txBox="1"/>
          <p:nvPr/>
        </p:nvSpPr>
        <p:spPr>
          <a:xfrm>
            <a:off x="3300705" y="3058009"/>
            <a:ext cx="2403543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 defTabSz="68580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5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学号</a:t>
            </a:r>
            <a:r>
              <a:rPr lang="en-US" altLang="zh-CN" sz="15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5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5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5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</a:t>
            </a:r>
          </a:p>
        </p:txBody>
      </p:sp>
      <p:sp>
        <p:nvSpPr>
          <p:cNvPr id="57" name="椭圆 56"/>
          <p:cNvSpPr/>
          <p:nvPr/>
        </p:nvSpPr>
        <p:spPr>
          <a:xfrm flipH="1">
            <a:off x="2826758" y="852647"/>
            <a:ext cx="313465" cy="313465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 w="28575" cap="flat">
            <a:gradFill>
              <a:gsLst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 flipH="1">
            <a:off x="2535276" y="1079420"/>
            <a:ext cx="206724" cy="206724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 w="28575" cap="flat">
            <a:gradFill>
              <a:gsLst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 flipH="1">
            <a:off x="3878447" y="2298118"/>
            <a:ext cx="393867" cy="393866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 w="28575" cap="flat">
            <a:gradFill>
              <a:gsLst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 flipH="1">
            <a:off x="3268374" y="2323423"/>
            <a:ext cx="206724" cy="206724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 w="28575" cap="flat">
            <a:gradFill>
              <a:gsLst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 flipH="1">
            <a:off x="5282962" y="976712"/>
            <a:ext cx="385625" cy="385623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 w="28575" cap="flat">
            <a:gradFill>
              <a:gsLst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 flipH="1">
            <a:off x="6907118" y="1974013"/>
            <a:ext cx="435408" cy="435410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 w="28575" cap="flat">
            <a:gradFill>
              <a:gsLst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 flipH="1">
            <a:off x="1423659" y="1742527"/>
            <a:ext cx="423666" cy="423668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 w="28575" cap="flat">
            <a:gradFill>
              <a:gsLst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椭圆 63"/>
          <p:cNvSpPr/>
          <p:nvPr/>
        </p:nvSpPr>
        <p:spPr>
          <a:xfrm flipH="1">
            <a:off x="7789243" y="1770516"/>
            <a:ext cx="206724" cy="206724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 w="28575" cap="flat">
            <a:gradFill>
              <a:gsLst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 flipH="1">
            <a:off x="873580" y="1812043"/>
            <a:ext cx="206724" cy="206724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 w="28575" cap="flat">
            <a:gradFill>
              <a:gsLst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761535" y="4221071"/>
            <a:ext cx="1620931" cy="246221"/>
            <a:chOff x="5097000" y="5577300"/>
            <a:chExt cx="2161242" cy="328295"/>
          </a:xfrm>
        </p:grpSpPr>
        <p:sp>
          <p:nvSpPr>
            <p:cNvPr id="31" name="文本框 60"/>
            <p:cNvSpPr txBox="1"/>
            <p:nvPr/>
          </p:nvSpPr>
          <p:spPr>
            <a:xfrm>
              <a:off x="5097000" y="5577300"/>
              <a:ext cx="1101156" cy="328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答辩：学生</a:t>
              </a:r>
            </a:p>
          </p:txBody>
        </p:sp>
        <p:sp>
          <p:nvSpPr>
            <p:cNvPr id="32" name="文本框 61"/>
            <p:cNvSpPr txBox="1"/>
            <p:nvPr/>
          </p:nvSpPr>
          <p:spPr>
            <a:xfrm>
              <a:off x="6157086" y="5577300"/>
              <a:ext cx="1101156" cy="328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导师：教授</a:t>
              </a:r>
            </a:p>
          </p:txBody>
        </p:sp>
      </p:grpSp>
      <p:pic>
        <p:nvPicPr>
          <p:cNvPr id="54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5216" y="1600786"/>
            <a:ext cx="1912598" cy="458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背景音乐 - 轻快钢琴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11230" y="-10286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06 2.59259E-06 L 0.25 2.59259E-06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06 -4.44444E-06 L -0.25 -4.44444E-06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45833E-06 -1.48148E-06 L 0.1931 0.00116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4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3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45833E-06 -1.48148E-06 L 0.07174 0.03727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185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45833E-06 -1.48148E-06 L -0.0582 -0.02662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134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45833E-06 -1.48148E-06 L -0.16654 0.00972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50"/>
                            </p:stCondLst>
                            <p:childTnLst>
                              <p:par>
                                <p:cTn id="9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250"/>
                            </p:stCondLst>
                            <p:childTnLst>
                              <p:par>
                                <p:cTn id="10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  <p:bldLst>
      <p:bldP spid="16" grpId="0" animBg="1"/>
      <p:bldP spid="26" grpId="0"/>
      <p:bldP spid="27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本框 33"/>
          <p:cNvSpPr txBox="1"/>
          <p:nvPr/>
        </p:nvSpPr>
        <p:spPr>
          <a:xfrm>
            <a:off x="4592600" y="1563895"/>
            <a:ext cx="3363776" cy="57707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3300">
                <a:solidFill>
                  <a:srgbClr val="5A8A26"/>
                </a:solidFill>
                <a:ea typeface="微软雅黑" panose="020B0503020204020204" pitchFamily="34" charset="-122"/>
              </a:rPr>
              <a:t>课题背景及内容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592600" y="2212528"/>
            <a:ext cx="1242030" cy="30001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15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●课题现状</a:t>
            </a:r>
          </a:p>
        </p:txBody>
      </p:sp>
      <p:sp>
        <p:nvSpPr>
          <p:cNvPr id="101" name="圆角矩形 100"/>
          <p:cNvSpPr/>
          <p:nvPr/>
        </p:nvSpPr>
        <p:spPr bwMode="auto">
          <a:xfrm>
            <a:off x="3443382" y="3641561"/>
            <a:ext cx="482269" cy="482095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圆角矩形 101"/>
          <p:cNvSpPr/>
          <p:nvPr/>
        </p:nvSpPr>
        <p:spPr bwMode="auto">
          <a:xfrm>
            <a:off x="3282625" y="1231087"/>
            <a:ext cx="643026" cy="642793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圆角矩形 102"/>
          <p:cNvSpPr/>
          <p:nvPr/>
        </p:nvSpPr>
        <p:spPr bwMode="auto">
          <a:xfrm>
            <a:off x="1407134" y="1659615"/>
            <a:ext cx="535855" cy="535661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圆角矩形 103"/>
          <p:cNvSpPr/>
          <p:nvPr/>
        </p:nvSpPr>
        <p:spPr bwMode="auto">
          <a:xfrm>
            <a:off x="1942989" y="1070388"/>
            <a:ext cx="482269" cy="482095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对角圆角矩形 104"/>
          <p:cNvSpPr/>
          <p:nvPr/>
        </p:nvSpPr>
        <p:spPr bwMode="auto">
          <a:xfrm>
            <a:off x="2210916" y="1766748"/>
            <a:ext cx="1339637" cy="1339152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2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sz="5000" b="1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圆角矩形 105"/>
          <p:cNvSpPr/>
          <p:nvPr/>
        </p:nvSpPr>
        <p:spPr bwMode="auto">
          <a:xfrm>
            <a:off x="1728647" y="1445351"/>
            <a:ext cx="375098" cy="374963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圆角矩形 106"/>
          <p:cNvSpPr/>
          <p:nvPr/>
        </p:nvSpPr>
        <p:spPr bwMode="auto">
          <a:xfrm>
            <a:off x="3604138" y="2838070"/>
            <a:ext cx="267927" cy="26783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圆角矩形 107"/>
          <p:cNvSpPr/>
          <p:nvPr/>
        </p:nvSpPr>
        <p:spPr bwMode="auto">
          <a:xfrm>
            <a:off x="3068283" y="3266598"/>
            <a:ext cx="321513" cy="321397"/>
          </a:xfrm>
          <a:prstGeom prst="roundRect">
            <a:avLst>
              <a:gd name="adj" fmla="val 6712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圆角矩形 108"/>
          <p:cNvSpPr/>
          <p:nvPr/>
        </p:nvSpPr>
        <p:spPr bwMode="auto">
          <a:xfrm>
            <a:off x="1621476" y="2945202"/>
            <a:ext cx="696611" cy="69635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圆角矩形 109"/>
          <p:cNvSpPr/>
          <p:nvPr/>
        </p:nvSpPr>
        <p:spPr bwMode="auto">
          <a:xfrm>
            <a:off x="3282625" y="3480863"/>
            <a:ext cx="267927" cy="26783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27"/>
          <p:cNvSpPr txBox="1"/>
          <p:nvPr/>
        </p:nvSpPr>
        <p:spPr>
          <a:xfrm>
            <a:off x="2387966" y="1940149"/>
            <a:ext cx="1088420" cy="99234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en-US" altLang="zh-CN" sz="60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000" b="1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2600" y="2540918"/>
            <a:ext cx="1242030" cy="3000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●课题现状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96960" y="2212528"/>
            <a:ext cx="1242030" cy="3000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●发展情况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99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99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99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99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99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99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299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5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850"/>
                            </p:stCondLst>
                            <p:childTnLst>
                              <p:par>
                                <p:cTn id="8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5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84" grpId="0"/>
      <p:bldP spid="84" grpId="1"/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课题现状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915039" y="1790574"/>
            <a:ext cx="1986618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765">
              <a:defRPr/>
            </a:pPr>
            <a:r>
              <a:rPr lang="zh-CN" altLang="en-US" sz="900" b="1" kern="0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900" b="1" kern="0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 defTabSz="913765">
              <a:defRPr/>
            </a:pPr>
            <a:endParaRPr lang="en-US" altLang="zh-CN" sz="900" kern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>
              <a:defRPr/>
            </a:pPr>
            <a:r>
              <a:rPr lang="zh-CN" altLang="en-US" sz="900" ker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900" kern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88164" y="1790574"/>
            <a:ext cx="1986618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765">
              <a:defRPr/>
            </a:pPr>
            <a:r>
              <a:rPr lang="zh-CN" altLang="en-US" sz="900" b="1" kern="0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900" b="1" kern="0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 defTabSz="913765">
              <a:defRPr/>
            </a:pPr>
            <a:endParaRPr lang="en-US" altLang="zh-CN" sz="900" kern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>
              <a:defRPr/>
            </a:pPr>
            <a:r>
              <a:rPr lang="zh-CN" altLang="en-US" sz="900" ker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900" kern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88164" y="3277154"/>
            <a:ext cx="1986618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765">
              <a:defRPr/>
            </a:pPr>
            <a:r>
              <a:rPr lang="zh-CN" altLang="en-US" sz="900" b="1" kern="0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900" b="1" kern="0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 defTabSz="913765">
              <a:defRPr/>
            </a:pPr>
            <a:endParaRPr lang="en-US" altLang="zh-CN" sz="900" kern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>
              <a:defRPr/>
            </a:pPr>
            <a:r>
              <a:rPr lang="zh-CN" altLang="en-US" sz="900" ker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900" kern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5039" y="3277154"/>
            <a:ext cx="1986618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765">
              <a:defRPr/>
            </a:pPr>
            <a:r>
              <a:rPr lang="zh-CN" altLang="en-US" sz="900" b="1" kern="0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900" b="1" kern="0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 defTabSz="913765">
              <a:defRPr/>
            </a:pPr>
            <a:endParaRPr lang="en-US" altLang="zh-CN" sz="900" kern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3765">
              <a:defRPr/>
            </a:pPr>
            <a:r>
              <a:rPr lang="zh-CN" altLang="en-US" sz="900" kern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900" kern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6"/>
          <p:cNvSpPr/>
          <p:nvPr/>
        </p:nvSpPr>
        <p:spPr>
          <a:xfrm flipH="1" flipV="1">
            <a:off x="4639431" y="2742132"/>
            <a:ext cx="1352743" cy="1557810"/>
          </a:xfrm>
          <a:custGeom>
            <a:avLst/>
            <a:gdLst/>
            <a:ahLst/>
            <a:cxnLst/>
            <a:rect l="l" t="t" r="r" b="b"/>
            <a:pathLst>
              <a:path w="1352978" h="1558290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gradFill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2700000" scaled="1"/>
          </a:gradFill>
          <a:ln w="25400" cap="flat" cmpd="sng" algn="ctr"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3765">
              <a:defRPr/>
            </a:pPr>
            <a:endParaRPr lang="zh-CN" altLang="en-US" sz="1700" b="1" kern="0">
              <a:solidFill>
                <a:srgbClr val="0094C8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41" name="椭圆 61"/>
          <p:cNvSpPr/>
          <p:nvPr/>
        </p:nvSpPr>
        <p:spPr>
          <a:xfrm flipH="1" flipV="1">
            <a:off x="3239783" y="2947195"/>
            <a:ext cx="1558019" cy="1352746"/>
          </a:xfrm>
          <a:custGeom>
            <a:avLst/>
            <a:gdLst/>
            <a:ahLst/>
            <a:cxnLst/>
            <a:rect l="l" t="t" r="r" b="b"/>
            <a:pathLst>
              <a:path w="1558290" h="1353163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gradFill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2700000" scaled="1"/>
          </a:gradFill>
          <a:ln w="25400" cap="flat" cmpd="sng" algn="ctr"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3765">
              <a:defRPr/>
            </a:pPr>
            <a:endParaRPr lang="zh-CN" altLang="en-US" sz="1700" b="1" kern="0">
              <a:solidFill>
                <a:srgbClr val="0094C8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42" name="椭圆 6"/>
          <p:cNvSpPr/>
          <p:nvPr/>
        </p:nvSpPr>
        <p:spPr>
          <a:xfrm>
            <a:off x="3239783" y="1547471"/>
            <a:ext cx="1352743" cy="1557810"/>
          </a:xfrm>
          <a:custGeom>
            <a:avLst/>
            <a:gdLst/>
            <a:ahLst/>
            <a:cxnLst/>
            <a:rect l="l" t="t" r="r" b="b"/>
            <a:pathLst>
              <a:path w="1352978" h="1558290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gradFill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2700000" scaled="1"/>
          </a:gradFill>
          <a:ln w="25400" cap="flat" cmpd="sng" algn="ctr">
            <a:gradFill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3765">
              <a:defRPr/>
            </a:pPr>
            <a:endParaRPr lang="zh-CN" altLang="en-US" sz="1700" b="1" kern="0">
              <a:solidFill>
                <a:srgbClr val="0094C8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43" name="椭圆 61"/>
          <p:cNvSpPr/>
          <p:nvPr/>
        </p:nvSpPr>
        <p:spPr>
          <a:xfrm>
            <a:off x="4434155" y="1547472"/>
            <a:ext cx="1558019" cy="1352746"/>
          </a:xfrm>
          <a:custGeom>
            <a:avLst/>
            <a:gdLst/>
            <a:ahLst/>
            <a:cxnLst/>
            <a:rect l="l" t="t" r="r" b="b"/>
            <a:pathLst>
              <a:path w="1558290" h="1353163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gradFill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2700000" scaled="1"/>
          </a:gradFill>
          <a:ln w="25400" cap="flat" cmpd="sng" algn="ctr"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3765">
              <a:defRPr/>
            </a:pPr>
            <a:endParaRPr lang="zh-CN" altLang="en-US" sz="1700" b="1" kern="0">
              <a:solidFill>
                <a:srgbClr val="0094C8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85024" y="2014644"/>
            <a:ext cx="8843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3765">
              <a:defRPr/>
            </a:pPr>
            <a:r>
              <a:rPr lang="en-US" altLang="zh-CN" sz="2400" b="1" kern="0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kern="0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05729" y="1995542"/>
            <a:ext cx="81487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3765">
              <a:defRPr/>
            </a:pPr>
            <a:r>
              <a:rPr lang="en-US" altLang="zh-CN" sz="2400" b="1" kern="0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kern="0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27881" y="3352731"/>
            <a:ext cx="91135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3765">
              <a:defRPr/>
            </a:pPr>
            <a:r>
              <a:rPr lang="en-US" altLang="zh-CN" sz="2400" b="1" kern="0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kern="0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03115" y="3295597"/>
            <a:ext cx="8423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3765">
              <a:defRPr/>
            </a:pPr>
            <a:r>
              <a:rPr lang="en-US" altLang="zh-CN" sz="2400" b="1" kern="0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kern="0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08373" y="2842191"/>
            <a:ext cx="215211" cy="215182"/>
            <a:chOff x="4508373" y="2713713"/>
            <a:chExt cx="215211" cy="215182"/>
          </a:xfrm>
        </p:grpSpPr>
        <p:sp>
          <p:nvSpPr>
            <p:cNvPr id="44" name="椭圆 43"/>
            <p:cNvSpPr/>
            <p:nvPr/>
          </p:nvSpPr>
          <p:spPr>
            <a:xfrm flipH="1" flipV="1">
              <a:off x="4508373" y="2713713"/>
              <a:ext cx="215211" cy="215182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25400" cap="flat" cmpd="sng" algn="ctr"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</a:gradFill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700" b="1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4508373" y="2713713"/>
              <a:ext cx="215211" cy="215182"/>
            </a:xfrm>
            <a:prstGeom prst="ellipse">
              <a:avLst/>
            </a:prstGeom>
            <a:noFill/>
            <a:ln w="25400" cap="flat" cmpd="sng" algn="ctr">
              <a:solidFill>
                <a:srgbClr val="5A8A2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zh-CN" altLang="en-US" sz="1700" b="1" kern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5" grpId="0"/>
      <p:bldP spid="36" grpId="0"/>
      <p:bldP spid="37" grpId="0"/>
      <p:bldP spid="38" grpId="0"/>
      <p:bldP spid="40" grpId="0" animBg="1"/>
      <p:bldP spid="41" grpId="0" animBg="1"/>
      <p:bldP spid="42" grpId="0" animBg="1"/>
      <p:bldP spid="43" grpId="0" animBg="1"/>
      <p:bldP spid="45" grpId="0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课题现状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23858" y="1485396"/>
            <a:ext cx="1368944" cy="1600561"/>
            <a:chOff x="4323858" y="1485396"/>
            <a:chExt cx="1368944" cy="1600561"/>
          </a:xfrm>
        </p:grpSpPr>
        <p:sp>
          <p:nvSpPr>
            <p:cNvPr id="26" name="Freeform 7"/>
            <p:cNvSpPr/>
            <p:nvPr/>
          </p:nvSpPr>
          <p:spPr bwMode="auto">
            <a:xfrm>
              <a:off x="4323858" y="1485396"/>
              <a:ext cx="1368944" cy="1600561"/>
            </a:xfrm>
            <a:custGeom>
              <a:avLst/>
              <a:gdLst>
                <a:gd name="T0" fmla="*/ 508 w 836"/>
                <a:gd name="T1" fmla="*/ 0 h 977"/>
                <a:gd name="T2" fmla="*/ 0 w 836"/>
                <a:gd name="T3" fmla="*/ 0 h 977"/>
                <a:gd name="T4" fmla="*/ 230 w 836"/>
                <a:gd name="T5" fmla="*/ 141 h 977"/>
                <a:gd name="T6" fmla="*/ 609 w 836"/>
                <a:gd name="T7" fmla="*/ 675 h 977"/>
                <a:gd name="T8" fmla="*/ 658 w 836"/>
                <a:gd name="T9" fmla="*/ 892 h 977"/>
                <a:gd name="T10" fmla="*/ 651 w 836"/>
                <a:gd name="T11" fmla="*/ 977 h 977"/>
                <a:gd name="T12" fmla="*/ 810 w 836"/>
                <a:gd name="T13" fmla="*/ 570 h 977"/>
                <a:gd name="T14" fmla="*/ 796 w 836"/>
                <a:gd name="T15" fmla="*/ 231 h 977"/>
                <a:gd name="T16" fmla="*/ 728 w 836"/>
                <a:gd name="T17" fmla="*/ 104 h 977"/>
                <a:gd name="T18" fmla="*/ 508 w 836"/>
                <a:gd name="T19" fmla="*/ 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6" h="977">
                  <a:moveTo>
                    <a:pt x="5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25"/>
                    <a:pt x="150" y="68"/>
                    <a:pt x="230" y="141"/>
                  </a:cubicBezTo>
                  <a:cubicBezTo>
                    <a:pt x="443" y="333"/>
                    <a:pt x="574" y="598"/>
                    <a:pt x="609" y="675"/>
                  </a:cubicBezTo>
                  <a:cubicBezTo>
                    <a:pt x="642" y="743"/>
                    <a:pt x="658" y="816"/>
                    <a:pt x="658" y="892"/>
                  </a:cubicBezTo>
                  <a:cubicBezTo>
                    <a:pt x="658" y="921"/>
                    <a:pt x="656" y="949"/>
                    <a:pt x="651" y="977"/>
                  </a:cubicBezTo>
                  <a:cubicBezTo>
                    <a:pt x="711" y="869"/>
                    <a:pt x="777" y="724"/>
                    <a:pt x="810" y="570"/>
                  </a:cubicBezTo>
                  <a:cubicBezTo>
                    <a:pt x="836" y="448"/>
                    <a:pt x="831" y="334"/>
                    <a:pt x="796" y="231"/>
                  </a:cubicBezTo>
                  <a:cubicBezTo>
                    <a:pt x="769" y="154"/>
                    <a:pt x="733" y="110"/>
                    <a:pt x="728" y="104"/>
                  </a:cubicBezTo>
                  <a:cubicBezTo>
                    <a:pt x="671" y="43"/>
                    <a:pt x="581" y="0"/>
                    <a:pt x="508" y="0"/>
                  </a:cubicBezTo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Group 121"/>
            <p:cNvGrpSpPr/>
            <p:nvPr/>
          </p:nvGrpSpPr>
          <p:grpSpPr>
            <a:xfrm>
              <a:off x="5110024" y="1696761"/>
              <a:ext cx="355518" cy="356126"/>
              <a:chOff x="9145588" y="4435475"/>
              <a:chExt cx="464344" cy="465138"/>
            </a:xfrm>
            <a:solidFill>
              <a:srgbClr val="5A8A26"/>
            </a:solidFill>
          </p:grpSpPr>
          <p:sp>
            <p:nvSpPr>
              <p:cNvPr id="75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76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77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78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79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80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81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82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83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4865956" y="1990137"/>
            <a:ext cx="1343209" cy="1722595"/>
            <a:chOff x="4865956" y="1990137"/>
            <a:chExt cx="1343209" cy="1722595"/>
          </a:xfrm>
        </p:grpSpPr>
        <p:sp>
          <p:nvSpPr>
            <p:cNvPr id="27" name="Freeform 8"/>
            <p:cNvSpPr/>
            <p:nvPr/>
          </p:nvSpPr>
          <p:spPr bwMode="auto">
            <a:xfrm>
              <a:off x="4865956" y="1990137"/>
              <a:ext cx="1343209" cy="1722595"/>
            </a:xfrm>
            <a:custGeom>
              <a:avLst/>
              <a:gdLst>
                <a:gd name="T0" fmla="*/ 522 w 820"/>
                <a:gd name="T1" fmla="*/ 0 h 1052"/>
                <a:gd name="T2" fmla="*/ 515 w 820"/>
                <a:gd name="T3" fmla="*/ 269 h 1052"/>
                <a:gd name="T4" fmla="*/ 235 w 820"/>
                <a:gd name="T5" fmla="*/ 873 h 1052"/>
                <a:gd name="T6" fmla="*/ 0 w 820"/>
                <a:gd name="T7" fmla="*/ 1052 h 1052"/>
                <a:gd name="T8" fmla="*/ 433 w 820"/>
                <a:gd name="T9" fmla="*/ 986 h 1052"/>
                <a:gd name="T10" fmla="*/ 796 w 820"/>
                <a:gd name="T11" fmla="*/ 681 h 1052"/>
                <a:gd name="T12" fmla="*/ 775 w 820"/>
                <a:gd name="T13" fmla="*/ 439 h 1052"/>
                <a:gd name="T14" fmla="*/ 522 w 820"/>
                <a:gd name="T15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1052">
                  <a:moveTo>
                    <a:pt x="522" y="0"/>
                  </a:moveTo>
                  <a:cubicBezTo>
                    <a:pt x="535" y="74"/>
                    <a:pt x="537" y="163"/>
                    <a:pt x="515" y="269"/>
                  </a:cubicBezTo>
                  <a:cubicBezTo>
                    <a:pt x="449" y="574"/>
                    <a:pt x="257" y="843"/>
                    <a:pt x="235" y="873"/>
                  </a:cubicBezTo>
                  <a:cubicBezTo>
                    <a:pt x="176" y="956"/>
                    <a:pt x="93" y="1018"/>
                    <a:pt x="0" y="1052"/>
                  </a:cubicBezTo>
                  <a:cubicBezTo>
                    <a:pt x="119" y="1050"/>
                    <a:pt x="281" y="1035"/>
                    <a:pt x="433" y="986"/>
                  </a:cubicBezTo>
                  <a:cubicBezTo>
                    <a:pt x="715" y="895"/>
                    <a:pt x="791" y="694"/>
                    <a:pt x="796" y="681"/>
                  </a:cubicBezTo>
                  <a:cubicBezTo>
                    <a:pt x="820" y="602"/>
                    <a:pt x="812" y="502"/>
                    <a:pt x="775" y="439"/>
                  </a:cubicBezTo>
                  <a:cubicBezTo>
                    <a:pt x="522" y="0"/>
                    <a:pt x="522" y="0"/>
                    <a:pt x="522" y="0"/>
                  </a:cubicBezTo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Group 131"/>
            <p:cNvGrpSpPr/>
            <p:nvPr/>
          </p:nvGrpSpPr>
          <p:grpSpPr>
            <a:xfrm>
              <a:off x="5714130" y="2817271"/>
              <a:ext cx="355518" cy="345187"/>
              <a:chOff x="8216107" y="4449763"/>
              <a:chExt cx="464344" cy="450850"/>
            </a:xfrm>
            <a:solidFill>
              <a:srgbClr val="5A8A26"/>
            </a:solidFill>
          </p:grpSpPr>
          <p:sp>
            <p:nvSpPr>
              <p:cNvPr id="68" name="AutoShape 16"/>
              <p:cNvSpPr/>
              <p:nvPr/>
            </p:nvSpPr>
            <p:spPr bwMode="auto">
              <a:xfrm>
                <a:off x="8448675" y="4696619"/>
                <a:ext cx="57944" cy="587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69" name="AutoShape 17"/>
              <p:cNvSpPr/>
              <p:nvPr/>
            </p:nvSpPr>
            <p:spPr bwMode="auto">
              <a:xfrm>
                <a:off x="8216107" y="4449763"/>
                <a:ext cx="464344" cy="450850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061525" y="3451230"/>
            <a:ext cx="1919344" cy="953031"/>
            <a:chOff x="4061525" y="3451230"/>
            <a:chExt cx="1919344" cy="953031"/>
          </a:xfrm>
        </p:grpSpPr>
        <p:sp>
          <p:nvSpPr>
            <p:cNvPr id="29" name="Freeform 10"/>
            <p:cNvSpPr/>
            <p:nvPr/>
          </p:nvSpPr>
          <p:spPr bwMode="auto">
            <a:xfrm>
              <a:off x="4061525" y="3451230"/>
              <a:ext cx="1919344" cy="953031"/>
            </a:xfrm>
            <a:custGeom>
              <a:avLst/>
              <a:gdLst>
                <a:gd name="T0" fmla="*/ 1172 w 1172"/>
                <a:gd name="T1" fmla="*/ 0 h 582"/>
                <a:gd name="T2" fmla="*/ 936 w 1172"/>
                <a:gd name="T3" fmla="*/ 128 h 582"/>
                <a:gd name="T4" fmla="*/ 451 w 1172"/>
                <a:gd name="T5" fmla="*/ 196 h 582"/>
                <a:gd name="T6" fmla="*/ 275 w 1172"/>
                <a:gd name="T7" fmla="*/ 188 h 582"/>
                <a:gd name="T8" fmla="*/ 0 w 1172"/>
                <a:gd name="T9" fmla="*/ 74 h 582"/>
                <a:gd name="T10" fmla="*/ 274 w 1172"/>
                <a:gd name="T11" fmla="*/ 416 h 582"/>
                <a:gd name="T12" fmla="*/ 665 w 1172"/>
                <a:gd name="T13" fmla="*/ 582 h 582"/>
                <a:gd name="T14" fmla="*/ 719 w 1172"/>
                <a:gd name="T15" fmla="*/ 578 h 582"/>
                <a:gd name="T16" fmla="*/ 919 w 1172"/>
                <a:gd name="T17" fmla="*/ 439 h 582"/>
                <a:gd name="T18" fmla="*/ 1172 w 1172"/>
                <a:gd name="T1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2" h="582">
                  <a:moveTo>
                    <a:pt x="1172" y="0"/>
                  </a:moveTo>
                  <a:cubicBezTo>
                    <a:pt x="1115" y="48"/>
                    <a:pt x="1038" y="95"/>
                    <a:pt x="936" y="128"/>
                  </a:cubicBezTo>
                  <a:cubicBezTo>
                    <a:pt x="761" y="185"/>
                    <a:pt x="576" y="196"/>
                    <a:pt x="451" y="196"/>
                  </a:cubicBezTo>
                  <a:cubicBezTo>
                    <a:pt x="360" y="196"/>
                    <a:pt x="293" y="190"/>
                    <a:pt x="275" y="188"/>
                  </a:cubicBezTo>
                  <a:cubicBezTo>
                    <a:pt x="173" y="179"/>
                    <a:pt x="77" y="138"/>
                    <a:pt x="0" y="74"/>
                  </a:cubicBezTo>
                  <a:cubicBezTo>
                    <a:pt x="64" y="179"/>
                    <a:pt x="157" y="310"/>
                    <a:pt x="274" y="416"/>
                  </a:cubicBezTo>
                  <a:cubicBezTo>
                    <a:pt x="434" y="560"/>
                    <a:pt x="588" y="582"/>
                    <a:pt x="665" y="582"/>
                  </a:cubicBezTo>
                  <a:cubicBezTo>
                    <a:pt x="695" y="582"/>
                    <a:pt x="715" y="578"/>
                    <a:pt x="719" y="578"/>
                  </a:cubicBezTo>
                  <a:cubicBezTo>
                    <a:pt x="800" y="559"/>
                    <a:pt x="882" y="502"/>
                    <a:pt x="919" y="439"/>
                  </a:cubicBezTo>
                  <a:cubicBezTo>
                    <a:pt x="1172" y="0"/>
                    <a:pt x="1172" y="0"/>
                    <a:pt x="1172" y="0"/>
                  </a:cubicBezTo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Group 134"/>
            <p:cNvGrpSpPr/>
            <p:nvPr/>
          </p:nvGrpSpPr>
          <p:grpSpPr>
            <a:xfrm>
              <a:off x="4975717" y="3965347"/>
              <a:ext cx="356126" cy="299608"/>
              <a:chOff x="5368132" y="2625725"/>
              <a:chExt cx="465138" cy="391319"/>
            </a:xfrm>
            <a:solidFill>
              <a:srgbClr val="5A8A26"/>
            </a:solidFill>
          </p:grpSpPr>
          <p:sp>
            <p:nvSpPr>
              <p:cNvPr id="65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66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67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419807" y="2807020"/>
            <a:ext cx="1427886" cy="1600561"/>
            <a:chOff x="3419807" y="2807020"/>
            <a:chExt cx="1427886" cy="1600561"/>
          </a:xfrm>
        </p:grpSpPr>
        <p:sp>
          <p:nvSpPr>
            <p:cNvPr id="28" name="Freeform 9"/>
            <p:cNvSpPr/>
            <p:nvPr/>
          </p:nvSpPr>
          <p:spPr bwMode="auto">
            <a:xfrm>
              <a:off x="3419807" y="2807020"/>
              <a:ext cx="1427886" cy="1600561"/>
            </a:xfrm>
            <a:custGeom>
              <a:avLst/>
              <a:gdLst>
                <a:gd name="T0" fmla="*/ 221 w 872"/>
                <a:gd name="T1" fmla="*/ 0 h 977"/>
                <a:gd name="T2" fmla="*/ 62 w 872"/>
                <a:gd name="T3" fmla="*/ 407 h 977"/>
                <a:gd name="T4" fmla="*/ 145 w 872"/>
                <a:gd name="T5" fmla="*/ 873 h 977"/>
                <a:gd name="T6" fmla="*/ 365 w 872"/>
                <a:gd name="T7" fmla="*/ 977 h 977"/>
                <a:gd name="T8" fmla="*/ 872 w 872"/>
                <a:gd name="T9" fmla="*/ 977 h 977"/>
                <a:gd name="T10" fmla="*/ 642 w 872"/>
                <a:gd name="T11" fmla="*/ 836 h 977"/>
                <a:gd name="T12" fmla="*/ 263 w 872"/>
                <a:gd name="T13" fmla="*/ 302 h 977"/>
                <a:gd name="T14" fmla="*/ 214 w 872"/>
                <a:gd name="T15" fmla="*/ 85 h 977"/>
                <a:gd name="T16" fmla="*/ 221 w 872"/>
                <a:gd name="T17" fmla="*/ 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2" h="977">
                  <a:moveTo>
                    <a:pt x="221" y="0"/>
                  </a:moveTo>
                  <a:cubicBezTo>
                    <a:pt x="162" y="108"/>
                    <a:pt x="95" y="253"/>
                    <a:pt x="62" y="407"/>
                  </a:cubicBezTo>
                  <a:cubicBezTo>
                    <a:pt x="0" y="697"/>
                    <a:pt x="136" y="863"/>
                    <a:pt x="145" y="873"/>
                  </a:cubicBezTo>
                  <a:cubicBezTo>
                    <a:pt x="201" y="934"/>
                    <a:pt x="292" y="977"/>
                    <a:pt x="365" y="977"/>
                  </a:cubicBezTo>
                  <a:cubicBezTo>
                    <a:pt x="872" y="977"/>
                    <a:pt x="872" y="977"/>
                    <a:pt x="872" y="977"/>
                  </a:cubicBezTo>
                  <a:cubicBezTo>
                    <a:pt x="802" y="952"/>
                    <a:pt x="723" y="909"/>
                    <a:pt x="642" y="836"/>
                  </a:cubicBezTo>
                  <a:cubicBezTo>
                    <a:pt x="429" y="644"/>
                    <a:pt x="298" y="379"/>
                    <a:pt x="263" y="302"/>
                  </a:cubicBezTo>
                  <a:cubicBezTo>
                    <a:pt x="230" y="234"/>
                    <a:pt x="214" y="161"/>
                    <a:pt x="214" y="85"/>
                  </a:cubicBezTo>
                  <a:cubicBezTo>
                    <a:pt x="214" y="56"/>
                    <a:pt x="216" y="28"/>
                    <a:pt x="221" y="0"/>
                  </a:cubicBezTo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Group 138"/>
            <p:cNvGrpSpPr/>
            <p:nvPr/>
          </p:nvGrpSpPr>
          <p:grpSpPr>
            <a:xfrm>
              <a:off x="3706007" y="3834726"/>
              <a:ext cx="355518" cy="355518"/>
              <a:chOff x="4439444" y="2582069"/>
              <a:chExt cx="464344" cy="464344"/>
            </a:xfrm>
            <a:solidFill>
              <a:srgbClr val="5A8A26"/>
            </a:solidFill>
          </p:grpSpPr>
          <p:sp>
            <p:nvSpPr>
              <p:cNvPr id="62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63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64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2962385" y="2180246"/>
            <a:ext cx="1344869" cy="1720934"/>
            <a:chOff x="2962385" y="2180246"/>
            <a:chExt cx="1344869" cy="1720934"/>
          </a:xfrm>
        </p:grpSpPr>
        <p:sp>
          <p:nvSpPr>
            <p:cNvPr id="24" name="Freeform 5"/>
            <p:cNvSpPr/>
            <p:nvPr/>
          </p:nvSpPr>
          <p:spPr bwMode="auto">
            <a:xfrm>
              <a:off x="2962385" y="2180246"/>
              <a:ext cx="1344869" cy="1720934"/>
            </a:xfrm>
            <a:custGeom>
              <a:avLst/>
              <a:gdLst>
                <a:gd name="T0" fmla="*/ 821 w 821"/>
                <a:gd name="T1" fmla="*/ 0 h 1051"/>
                <a:gd name="T2" fmla="*/ 387 w 821"/>
                <a:gd name="T3" fmla="*/ 66 h 1051"/>
                <a:gd name="T4" fmla="*/ 101 w 821"/>
                <a:gd name="T5" fmla="*/ 248 h 1051"/>
                <a:gd name="T6" fmla="*/ 25 w 821"/>
                <a:gd name="T7" fmla="*/ 371 h 1051"/>
                <a:gd name="T8" fmla="*/ 45 w 821"/>
                <a:gd name="T9" fmla="*/ 613 h 1051"/>
                <a:gd name="T10" fmla="*/ 298 w 821"/>
                <a:gd name="T11" fmla="*/ 1051 h 1051"/>
                <a:gd name="T12" fmla="*/ 306 w 821"/>
                <a:gd name="T13" fmla="*/ 783 h 1051"/>
                <a:gd name="T14" fmla="*/ 585 w 821"/>
                <a:gd name="T15" fmla="*/ 179 h 1051"/>
                <a:gd name="T16" fmla="*/ 821 w 821"/>
                <a:gd name="T17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1" h="1051">
                  <a:moveTo>
                    <a:pt x="821" y="0"/>
                  </a:moveTo>
                  <a:cubicBezTo>
                    <a:pt x="701" y="2"/>
                    <a:pt x="539" y="17"/>
                    <a:pt x="387" y="66"/>
                  </a:cubicBezTo>
                  <a:cubicBezTo>
                    <a:pt x="269" y="104"/>
                    <a:pt x="173" y="165"/>
                    <a:pt x="101" y="248"/>
                  </a:cubicBezTo>
                  <a:cubicBezTo>
                    <a:pt x="48" y="310"/>
                    <a:pt x="27" y="363"/>
                    <a:pt x="25" y="371"/>
                  </a:cubicBezTo>
                  <a:cubicBezTo>
                    <a:pt x="0" y="450"/>
                    <a:pt x="9" y="550"/>
                    <a:pt x="45" y="613"/>
                  </a:cubicBezTo>
                  <a:cubicBezTo>
                    <a:pt x="298" y="1051"/>
                    <a:pt x="298" y="1051"/>
                    <a:pt x="298" y="1051"/>
                  </a:cubicBezTo>
                  <a:cubicBezTo>
                    <a:pt x="285" y="978"/>
                    <a:pt x="283" y="889"/>
                    <a:pt x="306" y="783"/>
                  </a:cubicBezTo>
                  <a:cubicBezTo>
                    <a:pt x="371" y="478"/>
                    <a:pt x="564" y="209"/>
                    <a:pt x="585" y="179"/>
                  </a:cubicBezTo>
                  <a:cubicBezTo>
                    <a:pt x="644" y="96"/>
                    <a:pt x="727" y="34"/>
                    <a:pt x="821" y="0"/>
                  </a:cubicBezTo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4" name="Group 142"/>
            <p:cNvGrpSpPr/>
            <p:nvPr/>
          </p:nvGrpSpPr>
          <p:grpSpPr>
            <a:xfrm>
              <a:off x="3114023" y="2751039"/>
              <a:ext cx="355518" cy="355518"/>
              <a:chOff x="4439444" y="1652588"/>
              <a:chExt cx="464344" cy="464344"/>
            </a:xfrm>
            <a:solidFill>
              <a:srgbClr val="5A8A26"/>
            </a:solidFill>
          </p:grpSpPr>
          <p:sp>
            <p:nvSpPr>
              <p:cNvPr id="59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60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61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189850" y="1488716"/>
            <a:ext cx="1920174" cy="953031"/>
            <a:chOff x="3189850" y="1488716"/>
            <a:chExt cx="1920174" cy="953031"/>
          </a:xfrm>
        </p:grpSpPr>
        <p:sp>
          <p:nvSpPr>
            <p:cNvPr id="25" name="Freeform 6"/>
            <p:cNvSpPr/>
            <p:nvPr/>
          </p:nvSpPr>
          <p:spPr bwMode="auto">
            <a:xfrm>
              <a:off x="3189850" y="1488716"/>
              <a:ext cx="1920174" cy="953031"/>
            </a:xfrm>
            <a:custGeom>
              <a:avLst/>
              <a:gdLst>
                <a:gd name="T0" fmla="*/ 507 w 1172"/>
                <a:gd name="T1" fmla="*/ 0 h 582"/>
                <a:gd name="T2" fmla="*/ 453 w 1172"/>
                <a:gd name="T3" fmla="*/ 4 h 582"/>
                <a:gd name="T4" fmla="*/ 254 w 1172"/>
                <a:gd name="T5" fmla="*/ 143 h 582"/>
                <a:gd name="T6" fmla="*/ 0 w 1172"/>
                <a:gd name="T7" fmla="*/ 582 h 582"/>
                <a:gd name="T8" fmla="*/ 237 w 1172"/>
                <a:gd name="T9" fmla="*/ 454 h 582"/>
                <a:gd name="T10" fmla="*/ 721 w 1172"/>
                <a:gd name="T11" fmla="*/ 386 h 582"/>
                <a:gd name="T12" fmla="*/ 898 w 1172"/>
                <a:gd name="T13" fmla="*/ 394 h 582"/>
                <a:gd name="T14" fmla="*/ 1172 w 1172"/>
                <a:gd name="T15" fmla="*/ 508 h 582"/>
                <a:gd name="T16" fmla="*/ 898 w 1172"/>
                <a:gd name="T17" fmla="*/ 166 h 582"/>
                <a:gd name="T18" fmla="*/ 507 w 1172"/>
                <a:gd name="T1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2" h="582">
                  <a:moveTo>
                    <a:pt x="507" y="0"/>
                  </a:moveTo>
                  <a:cubicBezTo>
                    <a:pt x="477" y="0"/>
                    <a:pt x="457" y="4"/>
                    <a:pt x="453" y="4"/>
                  </a:cubicBezTo>
                  <a:cubicBezTo>
                    <a:pt x="372" y="23"/>
                    <a:pt x="290" y="80"/>
                    <a:pt x="254" y="143"/>
                  </a:cubicBezTo>
                  <a:cubicBezTo>
                    <a:pt x="0" y="582"/>
                    <a:pt x="0" y="582"/>
                    <a:pt x="0" y="582"/>
                  </a:cubicBezTo>
                  <a:cubicBezTo>
                    <a:pt x="57" y="534"/>
                    <a:pt x="134" y="487"/>
                    <a:pt x="237" y="454"/>
                  </a:cubicBezTo>
                  <a:cubicBezTo>
                    <a:pt x="411" y="397"/>
                    <a:pt x="596" y="386"/>
                    <a:pt x="721" y="386"/>
                  </a:cubicBezTo>
                  <a:cubicBezTo>
                    <a:pt x="812" y="386"/>
                    <a:pt x="879" y="392"/>
                    <a:pt x="898" y="394"/>
                  </a:cubicBezTo>
                  <a:cubicBezTo>
                    <a:pt x="1000" y="403"/>
                    <a:pt x="1095" y="444"/>
                    <a:pt x="1172" y="508"/>
                  </a:cubicBezTo>
                  <a:cubicBezTo>
                    <a:pt x="1108" y="403"/>
                    <a:pt x="1015" y="272"/>
                    <a:pt x="898" y="166"/>
                  </a:cubicBezTo>
                  <a:cubicBezTo>
                    <a:pt x="739" y="22"/>
                    <a:pt x="585" y="0"/>
                    <a:pt x="507" y="0"/>
                  </a:cubicBezTo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Group 146"/>
            <p:cNvGrpSpPr/>
            <p:nvPr/>
          </p:nvGrpSpPr>
          <p:grpSpPr>
            <a:xfrm>
              <a:off x="3837886" y="1663944"/>
              <a:ext cx="355518" cy="277730"/>
              <a:chOff x="2581275" y="1710532"/>
              <a:chExt cx="464344" cy="362744"/>
            </a:xfrm>
            <a:solidFill>
              <a:srgbClr val="5A8A26"/>
            </a:solidFill>
          </p:grpSpPr>
          <p:sp>
            <p:nvSpPr>
              <p:cNvPr id="52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53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54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55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56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57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58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4237399" y="321309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GB" sz="2000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Oval 2"/>
          <p:cNvSpPr>
            <a:spLocks noChangeAspect="1"/>
          </p:cNvSpPr>
          <p:nvPr/>
        </p:nvSpPr>
        <p:spPr bwMode="auto">
          <a:xfrm>
            <a:off x="4218711" y="2490269"/>
            <a:ext cx="734129" cy="749236"/>
          </a:xfrm>
          <a:custGeom>
            <a:avLst/>
            <a:gdLst/>
            <a:ahLst/>
            <a:cxnLst/>
            <a:rect l="l" t="t" r="r" b="b"/>
            <a:pathLst>
              <a:path w="6400801" h="6400800">
                <a:moveTo>
                  <a:pt x="2938779" y="4069139"/>
                </a:moveTo>
                <a:cubicBezTo>
                  <a:pt x="2956231" y="4067140"/>
                  <a:pt x="2974014" y="4067638"/>
                  <a:pt x="2991556" y="4070755"/>
                </a:cubicBezTo>
                <a:cubicBezTo>
                  <a:pt x="3014946" y="4074909"/>
                  <a:pt x="3037908" y="4083720"/>
                  <a:pt x="3059084" y="4097472"/>
                </a:cubicBezTo>
                <a:cubicBezTo>
                  <a:pt x="3143792" y="4152481"/>
                  <a:pt x="3167866" y="4265744"/>
                  <a:pt x="3112857" y="4350451"/>
                </a:cubicBezTo>
                <a:lnTo>
                  <a:pt x="2988352" y="4542172"/>
                </a:lnTo>
                <a:cubicBezTo>
                  <a:pt x="2933343" y="4626878"/>
                  <a:pt x="2820081" y="4650954"/>
                  <a:pt x="2735373" y="4595945"/>
                </a:cubicBezTo>
                <a:cubicBezTo>
                  <a:pt x="2650665" y="4540935"/>
                  <a:pt x="2626590" y="4427672"/>
                  <a:pt x="2681600" y="4342965"/>
                </a:cubicBezTo>
                <a:lnTo>
                  <a:pt x="2806105" y="4151244"/>
                </a:lnTo>
                <a:cubicBezTo>
                  <a:pt x="2837048" y="4103596"/>
                  <a:pt x="2886422" y="4075134"/>
                  <a:pt x="2938779" y="4069139"/>
                </a:cubicBezTo>
                <a:close/>
                <a:moveTo>
                  <a:pt x="5599195" y="3955694"/>
                </a:moveTo>
                <a:lnTo>
                  <a:pt x="6310324" y="3955694"/>
                </a:lnTo>
                <a:cubicBezTo>
                  <a:pt x="5971594" y="5358821"/>
                  <a:pt x="4707682" y="6400800"/>
                  <a:pt x="3200402" y="6400800"/>
                </a:cubicBezTo>
                <a:cubicBezTo>
                  <a:pt x="1795855" y="6400800"/>
                  <a:pt x="602631" y="5496018"/>
                  <a:pt x="174768" y="4236478"/>
                </a:cubicBezTo>
                <a:lnTo>
                  <a:pt x="911006" y="4236478"/>
                </a:lnTo>
                <a:cubicBezTo>
                  <a:pt x="1303909" y="5108844"/>
                  <a:pt x="2181368" y="5715000"/>
                  <a:pt x="3200402" y="5715000"/>
                </a:cubicBezTo>
                <a:cubicBezTo>
                  <a:pt x="4325971" y="5715000"/>
                  <a:pt x="5278816" y="4975478"/>
                  <a:pt x="5599195" y="3955694"/>
                </a:cubicBezTo>
                <a:close/>
                <a:moveTo>
                  <a:pt x="1486918" y="3748003"/>
                </a:moveTo>
                <a:cubicBezTo>
                  <a:pt x="1504370" y="3746005"/>
                  <a:pt x="1522154" y="3746503"/>
                  <a:pt x="1539696" y="3749619"/>
                </a:cubicBezTo>
                <a:cubicBezTo>
                  <a:pt x="1563086" y="3753774"/>
                  <a:pt x="1586048" y="3762584"/>
                  <a:pt x="1607224" y="3776337"/>
                </a:cubicBezTo>
                <a:cubicBezTo>
                  <a:pt x="1691932" y="3831346"/>
                  <a:pt x="1716006" y="3944609"/>
                  <a:pt x="1660997" y="4029316"/>
                </a:cubicBezTo>
                <a:lnTo>
                  <a:pt x="1536492" y="4221036"/>
                </a:lnTo>
                <a:cubicBezTo>
                  <a:pt x="1481483" y="4305744"/>
                  <a:pt x="1368220" y="4329819"/>
                  <a:pt x="1283513" y="4274809"/>
                </a:cubicBezTo>
                <a:cubicBezTo>
                  <a:pt x="1198805" y="4219799"/>
                  <a:pt x="1174730" y="4106537"/>
                  <a:pt x="1229740" y="4021829"/>
                </a:cubicBezTo>
                <a:lnTo>
                  <a:pt x="1354245" y="3830109"/>
                </a:lnTo>
                <a:cubicBezTo>
                  <a:pt x="1385188" y="3782461"/>
                  <a:pt x="1434563" y="3753997"/>
                  <a:pt x="1486918" y="3748003"/>
                </a:cubicBezTo>
                <a:close/>
                <a:moveTo>
                  <a:pt x="2583225" y="3741166"/>
                </a:moveTo>
                <a:cubicBezTo>
                  <a:pt x="2600677" y="3739167"/>
                  <a:pt x="2618461" y="3739666"/>
                  <a:pt x="2636003" y="3742783"/>
                </a:cubicBezTo>
                <a:cubicBezTo>
                  <a:pt x="2659393" y="3746937"/>
                  <a:pt x="2682355" y="3755747"/>
                  <a:pt x="2703532" y="3769499"/>
                </a:cubicBezTo>
                <a:cubicBezTo>
                  <a:pt x="2788239" y="3824509"/>
                  <a:pt x="2812314" y="3937772"/>
                  <a:pt x="2757304" y="4022479"/>
                </a:cubicBezTo>
                <a:lnTo>
                  <a:pt x="2458493" y="4482607"/>
                </a:lnTo>
                <a:cubicBezTo>
                  <a:pt x="2403484" y="4567315"/>
                  <a:pt x="2290221" y="4591390"/>
                  <a:pt x="2205514" y="4536380"/>
                </a:cubicBezTo>
                <a:cubicBezTo>
                  <a:pt x="2120806" y="4481370"/>
                  <a:pt x="2096732" y="4368108"/>
                  <a:pt x="2151741" y="4283400"/>
                </a:cubicBezTo>
                <a:lnTo>
                  <a:pt x="2450552" y="3823272"/>
                </a:lnTo>
                <a:cubicBezTo>
                  <a:pt x="2481495" y="3775625"/>
                  <a:pt x="2530870" y="3747161"/>
                  <a:pt x="2583225" y="3741166"/>
                </a:cubicBezTo>
                <a:close/>
                <a:moveTo>
                  <a:pt x="2180840" y="3483954"/>
                </a:moveTo>
                <a:cubicBezTo>
                  <a:pt x="2198293" y="3481957"/>
                  <a:pt x="2216075" y="3482455"/>
                  <a:pt x="2233618" y="3485571"/>
                </a:cubicBezTo>
                <a:cubicBezTo>
                  <a:pt x="2257008" y="3489726"/>
                  <a:pt x="2279970" y="3498537"/>
                  <a:pt x="2301147" y="3512288"/>
                </a:cubicBezTo>
                <a:cubicBezTo>
                  <a:pt x="2385854" y="3567298"/>
                  <a:pt x="2409929" y="3680560"/>
                  <a:pt x="2354918" y="3765268"/>
                </a:cubicBezTo>
                <a:lnTo>
                  <a:pt x="1956504" y="4378773"/>
                </a:lnTo>
                <a:cubicBezTo>
                  <a:pt x="1901495" y="4463479"/>
                  <a:pt x="1788232" y="4487555"/>
                  <a:pt x="1703524" y="4432545"/>
                </a:cubicBezTo>
                <a:cubicBezTo>
                  <a:pt x="1618818" y="4377535"/>
                  <a:pt x="1594743" y="4264272"/>
                  <a:pt x="1649752" y="4179565"/>
                </a:cubicBezTo>
                <a:lnTo>
                  <a:pt x="2048167" y="3566060"/>
                </a:lnTo>
                <a:cubicBezTo>
                  <a:pt x="2079109" y="3518413"/>
                  <a:pt x="2128484" y="3489950"/>
                  <a:pt x="2180840" y="3483954"/>
                </a:cubicBezTo>
                <a:close/>
                <a:moveTo>
                  <a:pt x="1956920" y="2161748"/>
                </a:moveTo>
                <a:cubicBezTo>
                  <a:pt x="1979525" y="2163726"/>
                  <a:pt x="2001374" y="2174326"/>
                  <a:pt x="2017112" y="2193079"/>
                </a:cubicBezTo>
                <a:cubicBezTo>
                  <a:pt x="2046159" y="2227697"/>
                  <a:pt x="2044230" y="2277999"/>
                  <a:pt x="2013153" y="2309251"/>
                </a:cubicBezTo>
                <a:lnTo>
                  <a:pt x="2014245" y="2310464"/>
                </a:lnTo>
                <a:lnTo>
                  <a:pt x="2008427" y="2315176"/>
                </a:lnTo>
                <a:cubicBezTo>
                  <a:pt x="2007986" y="2316444"/>
                  <a:pt x="2007094" y="2317222"/>
                  <a:pt x="2006184" y="2317986"/>
                </a:cubicBezTo>
                <a:lnTo>
                  <a:pt x="1806882" y="2485219"/>
                </a:lnTo>
                <a:cubicBezTo>
                  <a:pt x="1704191" y="2599553"/>
                  <a:pt x="1697282" y="2774681"/>
                  <a:pt x="1797185" y="2898050"/>
                </a:cubicBezTo>
                <a:cubicBezTo>
                  <a:pt x="1908420" y="3035413"/>
                  <a:pt x="2109946" y="3056594"/>
                  <a:pt x="2247309" y="2945360"/>
                </a:cubicBezTo>
                <a:lnTo>
                  <a:pt x="2338616" y="2871422"/>
                </a:lnTo>
                <a:lnTo>
                  <a:pt x="2338630" y="2871437"/>
                </a:lnTo>
                <a:lnTo>
                  <a:pt x="2338945" y="2871156"/>
                </a:lnTo>
                <a:lnTo>
                  <a:pt x="2602621" y="2657635"/>
                </a:lnTo>
                <a:cubicBezTo>
                  <a:pt x="2608606" y="2652788"/>
                  <a:pt x="2614369" y="2647772"/>
                  <a:pt x="2618891" y="2641505"/>
                </a:cubicBezTo>
                <a:cubicBezTo>
                  <a:pt x="2716015" y="2580063"/>
                  <a:pt x="2827312" y="2544504"/>
                  <a:pt x="2944280" y="2540144"/>
                </a:cubicBezTo>
                <a:cubicBezTo>
                  <a:pt x="2997945" y="2538144"/>
                  <a:pt x="3049962" y="2542817"/>
                  <a:pt x="3099337" y="2555009"/>
                </a:cubicBezTo>
                <a:cubicBezTo>
                  <a:pt x="3099582" y="2554669"/>
                  <a:pt x="3099830" y="2554330"/>
                  <a:pt x="3099955" y="2553895"/>
                </a:cubicBezTo>
                <a:lnTo>
                  <a:pt x="3507123" y="2641827"/>
                </a:lnTo>
                <a:lnTo>
                  <a:pt x="3840287" y="2720589"/>
                </a:lnTo>
                <a:lnTo>
                  <a:pt x="3839574" y="2722689"/>
                </a:lnTo>
                <a:cubicBezTo>
                  <a:pt x="3918505" y="2742806"/>
                  <a:pt x="3992686" y="2774673"/>
                  <a:pt x="4059647" y="2818014"/>
                </a:cubicBezTo>
                <a:lnTo>
                  <a:pt x="4436081" y="3181533"/>
                </a:lnTo>
                <a:lnTo>
                  <a:pt x="4492118" y="3242741"/>
                </a:lnTo>
                <a:cubicBezTo>
                  <a:pt x="4502616" y="3245767"/>
                  <a:pt x="4510658" y="3252516"/>
                  <a:pt x="4518205" y="3260063"/>
                </a:cubicBezTo>
                <a:lnTo>
                  <a:pt x="5035468" y="3777326"/>
                </a:lnTo>
                <a:cubicBezTo>
                  <a:pt x="5106887" y="3848745"/>
                  <a:pt x="5106887" y="3964538"/>
                  <a:pt x="5035467" y="4035957"/>
                </a:cubicBezTo>
                <a:cubicBezTo>
                  <a:pt x="4964049" y="4107377"/>
                  <a:pt x="4848256" y="4107377"/>
                  <a:pt x="4776836" y="4035958"/>
                </a:cubicBezTo>
                <a:lnTo>
                  <a:pt x="4355415" y="3614535"/>
                </a:lnTo>
                <a:lnTo>
                  <a:pt x="4354368" y="3615620"/>
                </a:lnTo>
                <a:cubicBezTo>
                  <a:pt x="4331787" y="3604156"/>
                  <a:pt x="4303602" y="3608170"/>
                  <a:pt x="4284681" y="3627089"/>
                </a:cubicBezTo>
                <a:cubicBezTo>
                  <a:pt x="4267674" y="3644096"/>
                  <a:pt x="4262713" y="3668585"/>
                  <a:pt x="4272546" y="3688883"/>
                </a:cubicBezTo>
                <a:cubicBezTo>
                  <a:pt x="4293541" y="3697118"/>
                  <a:pt x="4312939" y="3710026"/>
                  <a:pt x="4329850" y="3726936"/>
                </a:cubicBezTo>
                <a:lnTo>
                  <a:pt x="4847114" y="4244199"/>
                </a:lnTo>
                <a:cubicBezTo>
                  <a:pt x="4918533" y="4315619"/>
                  <a:pt x="4918535" y="4431412"/>
                  <a:pt x="4847114" y="4502830"/>
                </a:cubicBezTo>
                <a:cubicBezTo>
                  <a:pt x="4775693" y="4574249"/>
                  <a:pt x="4659901" y="4574249"/>
                  <a:pt x="4588482" y="4502831"/>
                </a:cubicBezTo>
                <a:lnTo>
                  <a:pt x="4071219" y="3985568"/>
                </a:lnTo>
                <a:lnTo>
                  <a:pt x="4041024" y="3940095"/>
                </a:lnTo>
                <a:lnTo>
                  <a:pt x="4040360" y="3940782"/>
                </a:lnTo>
                <a:cubicBezTo>
                  <a:pt x="4017254" y="3924832"/>
                  <a:pt x="3985516" y="3927706"/>
                  <a:pt x="3964843" y="3948379"/>
                </a:cubicBezTo>
                <a:cubicBezTo>
                  <a:pt x="3944472" y="3968751"/>
                  <a:pt x="3941381" y="3999857"/>
                  <a:pt x="3957437" y="4022240"/>
                </a:cubicBezTo>
                <a:lnTo>
                  <a:pt x="4411220" y="4476023"/>
                </a:lnTo>
                <a:cubicBezTo>
                  <a:pt x="4482639" y="4547442"/>
                  <a:pt x="4482640" y="4663235"/>
                  <a:pt x="4411220" y="4734654"/>
                </a:cubicBezTo>
                <a:cubicBezTo>
                  <a:pt x="4339801" y="4806074"/>
                  <a:pt x="4224009" y="4806074"/>
                  <a:pt x="4152588" y="4734654"/>
                </a:cubicBezTo>
                <a:lnTo>
                  <a:pt x="3693759" y="4275824"/>
                </a:lnTo>
                <a:cubicBezTo>
                  <a:pt x="3674507" y="4266207"/>
                  <a:pt x="3651523" y="4271480"/>
                  <a:pt x="3635327" y="4287674"/>
                </a:cubicBezTo>
                <a:cubicBezTo>
                  <a:pt x="3616352" y="4306648"/>
                  <a:pt x="3612370" y="4334938"/>
                  <a:pt x="3624934" y="4356886"/>
                </a:cubicBezTo>
                <a:cubicBezTo>
                  <a:pt x="3635049" y="4359778"/>
                  <a:pt x="3642739" y="4366280"/>
                  <a:pt x="3649973" y="4373515"/>
                </a:cubicBezTo>
                <a:lnTo>
                  <a:pt x="3908605" y="4632146"/>
                </a:lnTo>
                <a:cubicBezTo>
                  <a:pt x="3980025" y="4703566"/>
                  <a:pt x="3980024" y="4819358"/>
                  <a:pt x="3908605" y="4890778"/>
                </a:cubicBezTo>
                <a:cubicBezTo>
                  <a:pt x="3837186" y="4962196"/>
                  <a:pt x="3721393" y="4962197"/>
                  <a:pt x="3649973" y="4890777"/>
                </a:cubicBezTo>
                <a:lnTo>
                  <a:pt x="3391342" y="4632145"/>
                </a:lnTo>
                <a:lnTo>
                  <a:pt x="3383755" y="4620718"/>
                </a:lnTo>
                <a:lnTo>
                  <a:pt x="3380889" y="4623684"/>
                </a:lnTo>
                <a:lnTo>
                  <a:pt x="3174745" y="4424613"/>
                </a:lnTo>
                <a:lnTo>
                  <a:pt x="3205723" y="4376911"/>
                </a:lnTo>
                <a:cubicBezTo>
                  <a:pt x="3288238" y="4249850"/>
                  <a:pt x="3252126" y="4079956"/>
                  <a:pt x="3125065" y="3997443"/>
                </a:cubicBezTo>
                <a:cubicBezTo>
                  <a:pt x="3050998" y="3949342"/>
                  <a:pt x="2962377" y="3941552"/>
                  <a:pt x="2885364" y="3969651"/>
                </a:cubicBezTo>
                <a:cubicBezTo>
                  <a:pt x="2904562" y="3864147"/>
                  <a:pt x="2860444" y="3752656"/>
                  <a:pt x="2764879" y="3690594"/>
                </a:cubicBezTo>
                <a:cubicBezTo>
                  <a:pt x="2675680" y="3632668"/>
                  <a:pt x="2565374" y="3633204"/>
                  <a:pt x="2479613" y="3683683"/>
                </a:cubicBezTo>
                <a:cubicBezTo>
                  <a:pt x="2491746" y="3584340"/>
                  <a:pt x="2447375" y="3482413"/>
                  <a:pt x="2357597" y="3424112"/>
                </a:cubicBezTo>
                <a:cubicBezTo>
                  <a:pt x="2230536" y="3341596"/>
                  <a:pt x="2060642" y="3377708"/>
                  <a:pt x="1978127" y="3504770"/>
                </a:cubicBezTo>
                <a:lnTo>
                  <a:pt x="1773143" y="3820415"/>
                </a:lnTo>
                <a:cubicBezTo>
                  <a:pt x="1771585" y="3822815"/>
                  <a:pt x="1770069" y="3825230"/>
                  <a:pt x="1769218" y="3828038"/>
                </a:cubicBezTo>
                <a:cubicBezTo>
                  <a:pt x="1752743" y="3768112"/>
                  <a:pt x="1714307" y="3714419"/>
                  <a:pt x="1658027" y="3677872"/>
                </a:cubicBezTo>
                <a:cubicBezTo>
                  <a:pt x="1530967" y="3595356"/>
                  <a:pt x="1361072" y="3631468"/>
                  <a:pt x="1278558" y="3758529"/>
                </a:cubicBezTo>
                <a:lnTo>
                  <a:pt x="1214041" y="3857878"/>
                </a:lnTo>
                <a:cubicBezTo>
                  <a:pt x="1129847" y="4012173"/>
                  <a:pt x="965736" y="4115631"/>
                  <a:pt x="777460" y="4115631"/>
                </a:cubicBezTo>
                <a:lnTo>
                  <a:pt x="770030" y="4114882"/>
                </a:lnTo>
                <a:lnTo>
                  <a:pt x="133314" y="4114882"/>
                </a:lnTo>
                <a:cubicBezTo>
                  <a:pt x="46334" y="3825273"/>
                  <a:pt x="0" y="3518249"/>
                  <a:pt x="0" y="3200402"/>
                </a:cubicBezTo>
                <a:cubicBezTo>
                  <a:pt x="-1" y="2981216"/>
                  <a:pt x="22034" y="2767175"/>
                  <a:pt x="64130" y="2560401"/>
                </a:cubicBezTo>
                <a:lnTo>
                  <a:pt x="1002249" y="2560400"/>
                </a:lnTo>
                <a:lnTo>
                  <a:pt x="1891037" y="2183134"/>
                </a:lnTo>
                <a:lnTo>
                  <a:pt x="1892205" y="2182154"/>
                </a:lnTo>
                <a:cubicBezTo>
                  <a:pt x="1910959" y="2166416"/>
                  <a:pt x="1934318" y="2159770"/>
                  <a:pt x="1956920" y="2161748"/>
                </a:cubicBezTo>
                <a:close/>
                <a:moveTo>
                  <a:pt x="3656858" y="1633115"/>
                </a:moveTo>
                <a:cubicBezTo>
                  <a:pt x="3684170" y="1634110"/>
                  <a:pt x="3710479" y="1635996"/>
                  <a:pt x="3735468" y="1640302"/>
                </a:cubicBezTo>
                <a:cubicBezTo>
                  <a:pt x="3736801" y="1640168"/>
                  <a:pt x="3738134" y="1640167"/>
                  <a:pt x="3739468" y="1640167"/>
                </a:cubicBezTo>
                <a:cubicBezTo>
                  <a:pt x="4305222" y="1640169"/>
                  <a:pt x="4816641" y="1846440"/>
                  <a:pt x="5181704" y="2180522"/>
                </a:cubicBezTo>
                <a:lnTo>
                  <a:pt x="5182750" y="2177646"/>
                </a:lnTo>
                <a:cubicBezTo>
                  <a:pt x="5259259" y="2244293"/>
                  <a:pt x="5359072" y="2283923"/>
                  <a:pt x="5468110" y="2284801"/>
                </a:cubicBezTo>
                <a:lnTo>
                  <a:pt x="5467703" y="2285921"/>
                </a:lnTo>
                <a:lnTo>
                  <a:pt x="6267485" y="2285921"/>
                </a:lnTo>
                <a:cubicBezTo>
                  <a:pt x="6354465" y="2575530"/>
                  <a:pt x="6400801" y="2882555"/>
                  <a:pt x="6400801" y="3200402"/>
                </a:cubicBezTo>
                <a:cubicBezTo>
                  <a:pt x="6400800" y="3419588"/>
                  <a:pt x="6378766" y="3633626"/>
                  <a:pt x="6336672" y="3840401"/>
                </a:cubicBezTo>
                <a:lnTo>
                  <a:pt x="5704421" y="3840400"/>
                </a:lnTo>
                <a:lnTo>
                  <a:pt x="5517569" y="3840400"/>
                </a:lnTo>
                <a:cubicBezTo>
                  <a:pt x="5516068" y="3840851"/>
                  <a:pt x="5514564" y="3840855"/>
                  <a:pt x="5513058" y="3840856"/>
                </a:cubicBezTo>
                <a:cubicBezTo>
                  <a:pt x="5346942" y="3840856"/>
                  <a:pt x="5196620" y="3773228"/>
                  <a:pt x="5088259" y="3663870"/>
                </a:cubicBezTo>
                <a:lnTo>
                  <a:pt x="5088088" y="3664207"/>
                </a:lnTo>
                <a:lnTo>
                  <a:pt x="4240840" y="2816960"/>
                </a:lnTo>
                <a:cubicBezTo>
                  <a:pt x="4240396" y="2817661"/>
                  <a:pt x="4239784" y="2818172"/>
                  <a:pt x="4239171" y="2818678"/>
                </a:cubicBezTo>
                <a:cubicBezTo>
                  <a:pt x="4135954" y="2720312"/>
                  <a:pt x="4008137" y="2648478"/>
                  <a:pt x="3866360" y="2610767"/>
                </a:cubicBezTo>
                <a:lnTo>
                  <a:pt x="3866992" y="2608888"/>
                </a:lnTo>
                <a:lnTo>
                  <a:pt x="3535264" y="2526178"/>
                </a:lnTo>
                <a:lnTo>
                  <a:pt x="3130135" y="2432647"/>
                </a:lnTo>
                <a:cubicBezTo>
                  <a:pt x="3130024" y="2433039"/>
                  <a:pt x="3129793" y="2433339"/>
                  <a:pt x="3129562" y="2433637"/>
                </a:cubicBezTo>
                <a:cubicBezTo>
                  <a:pt x="3080383" y="2420910"/>
                  <a:pt x="3028848" y="2414912"/>
                  <a:pt x="2975908" y="2414912"/>
                </a:cubicBezTo>
                <a:cubicBezTo>
                  <a:pt x="2811943" y="2414912"/>
                  <a:pt x="2661415" y="2472455"/>
                  <a:pt x="2545396" y="2570876"/>
                </a:cubicBezTo>
                <a:lnTo>
                  <a:pt x="2543573" y="2569717"/>
                </a:lnTo>
                <a:lnTo>
                  <a:pt x="2193720" y="2853022"/>
                </a:lnTo>
                <a:cubicBezTo>
                  <a:pt x="2105416" y="2924529"/>
                  <a:pt x="1975860" y="2910914"/>
                  <a:pt x="1904353" y="2822609"/>
                </a:cubicBezTo>
                <a:cubicBezTo>
                  <a:pt x="1832844" y="2734303"/>
                  <a:pt x="1846461" y="2604750"/>
                  <a:pt x="1934767" y="2533243"/>
                </a:cubicBezTo>
                <a:lnTo>
                  <a:pt x="2350832" y="2196320"/>
                </a:lnTo>
                <a:lnTo>
                  <a:pt x="2704088" y="1899903"/>
                </a:lnTo>
                <a:cubicBezTo>
                  <a:pt x="2709938" y="1893802"/>
                  <a:pt x="2716509" y="1888323"/>
                  <a:pt x="2723713" y="1883435"/>
                </a:cubicBezTo>
                <a:lnTo>
                  <a:pt x="2732397" y="1876148"/>
                </a:lnTo>
                <a:lnTo>
                  <a:pt x="2741152" y="1870710"/>
                </a:lnTo>
                <a:cubicBezTo>
                  <a:pt x="2794071" y="1830023"/>
                  <a:pt x="2859630" y="1794650"/>
                  <a:pt x="2933347" y="1767819"/>
                </a:cubicBezTo>
                <a:lnTo>
                  <a:pt x="3001298" y="1748265"/>
                </a:lnTo>
                <a:cubicBezTo>
                  <a:pt x="3071697" y="1720366"/>
                  <a:pt x="3148660" y="1697120"/>
                  <a:pt x="3229866" y="1678372"/>
                </a:cubicBezTo>
                <a:cubicBezTo>
                  <a:pt x="3383705" y="1642856"/>
                  <a:pt x="3530928" y="1628523"/>
                  <a:pt x="3656858" y="1633115"/>
                </a:cubicBezTo>
                <a:close/>
                <a:moveTo>
                  <a:pt x="3200402" y="0"/>
                </a:moveTo>
                <a:cubicBezTo>
                  <a:pt x="4604889" y="0"/>
                  <a:pt x="5798071" y="904705"/>
                  <a:pt x="6225978" y="2164162"/>
                </a:cubicBezTo>
                <a:lnTo>
                  <a:pt x="5489721" y="2164162"/>
                </a:lnTo>
                <a:cubicBezTo>
                  <a:pt x="5096787" y="1291881"/>
                  <a:pt x="4219373" y="685800"/>
                  <a:pt x="3200402" y="685800"/>
                </a:cubicBezTo>
                <a:cubicBezTo>
                  <a:pt x="2074893" y="685800"/>
                  <a:pt x="1122090" y="1425244"/>
                  <a:pt x="801668" y="2444946"/>
                </a:cubicBezTo>
                <a:lnTo>
                  <a:pt x="90517" y="2444946"/>
                </a:lnTo>
                <a:cubicBezTo>
                  <a:pt x="429306" y="1041901"/>
                  <a:pt x="1693180" y="0"/>
                  <a:pt x="3200402" y="0"/>
                </a:cubicBezTo>
                <a:close/>
              </a:path>
            </a:pathLst>
          </a:custGeom>
          <a:solidFill>
            <a:srgbClr val="5A8A2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3256" tIns="46628" rIns="93256" bIns="46628" numCol="1" rtlCol="0" anchor="ctr" anchorCtr="0" compatLnSpc="1"/>
          <a:lstStyle/>
          <a:p>
            <a:pPr algn="ctr" defTabSz="93218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200" ker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1031735" y="1511623"/>
            <a:ext cx="1923767" cy="766298"/>
            <a:chOff x="1072034" y="1783252"/>
            <a:chExt cx="1923767" cy="766298"/>
          </a:xfrm>
        </p:grpSpPr>
        <p:sp>
          <p:nvSpPr>
            <p:cNvPr id="85" name="TextBox 84"/>
            <p:cNvSpPr txBox="1"/>
            <p:nvPr/>
          </p:nvSpPr>
          <p:spPr>
            <a:xfrm>
              <a:off x="1072034" y="2087885"/>
              <a:ext cx="1923767" cy="46166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</a:t>
              </a:r>
              <a:endPara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</a:t>
              </a:r>
              <a:endPara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</a:t>
              </a:r>
              <a:endPara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117089" y="1783252"/>
              <a:ext cx="820738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  <a:endParaRPr lang="en-US" sz="16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031735" y="2562087"/>
            <a:ext cx="1923767" cy="766298"/>
            <a:chOff x="1072034" y="1783252"/>
            <a:chExt cx="1923767" cy="766298"/>
          </a:xfrm>
        </p:grpSpPr>
        <p:sp>
          <p:nvSpPr>
            <p:cNvPr id="88" name="TextBox 87"/>
            <p:cNvSpPr txBox="1"/>
            <p:nvPr/>
          </p:nvSpPr>
          <p:spPr>
            <a:xfrm>
              <a:off x="1072034" y="2087885"/>
              <a:ext cx="1923767" cy="46166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</a:t>
              </a:r>
              <a:endPara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</a:t>
              </a:r>
              <a:endPara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</a:t>
              </a:r>
              <a:endPara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033917" y="1783252"/>
              <a:ext cx="820738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  <a:endParaRPr lang="en-US" sz="16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031735" y="3655195"/>
            <a:ext cx="1923767" cy="766298"/>
            <a:chOff x="1072034" y="1783252"/>
            <a:chExt cx="1923767" cy="766298"/>
          </a:xfrm>
        </p:grpSpPr>
        <p:sp>
          <p:nvSpPr>
            <p:cNvPr id="91" name="TextBox 90"/>
            <p:cNvSpPr txBox="1"/>
            <p:nvPr/>
          </p:nvSpPr>
          <p:spPr>
            <a:xfrm>
              <a:off x="1072034" y="2087885"/>
              <a:ext cx="1923767" cy="46166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</a:t>
              </a:r>
              <a:endPara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</a:t>
              </a:r>
              <a:endPara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</a:t>
              </a:r>
              <a:endPara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033917" y="1783252"/>
              <a:ext cx="820738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  <a:endParaRPr lang="en-US" sz="16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6305033" y="1515139"/>
            <a:ext cx="1923767" cy="766298"/>
            <a:chOff x="1072034" y="1783252"/>
            <a:chExt cx="1923767" cy="766298"/>
          </a:xfrm>
        </p:grpSpPr>
        <p:sp>
          <p:nvSpPr>
            <p:cNvPr id="94" name="TextBox 93"/>
            <p:cNvSpPr txBox="1"/>
            <p:nvPr/>
          </p:nvSpPr>
          <p:spPr>
            <a:xfrm>
              <a:off x="1072034" y="2087885"/>
              <a:ext cx="1923767" cy="46166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</a:t>
              </a:r>
              <a:endPara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</a:t>
              </a:r>
              <a:endPara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</a:t>
              </a:r>
              <a:endPara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72034" y="1783252"/>
              <a:ext cx="820738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  <a:endParaRPr lang="en-US" sz="16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305033" y="2608249"/>
            <a:ext cx="1923767" cy="766298"/>
            <a:chOff x="1072034" y="1783252"/>
            <a:chExt cx="1923767" cy="766298"/>
          </a:xfrm>
        </p:grpSpPr>
        <p:sp>
          <p:nvSpPr>
            <p:cNvPr id="97" name="TextBox 96"/>
            <p:cNvSpPr txBox="1"/>
            <p:nvPr/>
          </p:nvSpPr>
          <p:spPr>
            <a:xfrm>
              <a:off x="1072034" y="2087885"/>
              <a:ext cx="1923767" cy="46166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</a:t>
              </a:r>
              <a:endPara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</a:t>
              </a:r>
              <a:endPara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</a:t>
              </a:r>
              <a:endPara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072034" y="1783252"/>
              <a:ext cx="820738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  <a:endParaRPr lang="en-US" sz="16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6305033" y="3576679"/>
            <a:ext cx="1923767" cy="766298"/>
            <a:chOff x="1072034" y="1783252"/>
            <a:chExt cx="1923767" cy="766298"/>
          </a:xfrm>
        </p:grpSpPr>
        <p:sp>
          <p:nvSpPr>
            <p:cNvPr id="100" name="TextBox 99"/>
            <p:cNvSpPr txBox="1"/>
            <p:nvPr/>
          </p:nvSpPr>
          <p:spPr>
            <a:xfrm>
              <a:off x="1072034" y="2087885"/>
              <a:ext cx="1923767" cy="46166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</a:t>
              </a:r>
              <a:endPara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</a:t>
              </a:r>
              <a:endPara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</a:t>
              </a:r>
              <a:endParaRPr lang="en-US" alt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72034" y="1783252"/>
              <a:ext cx="820738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  <a:endParaRPr lang="en-US" sz="16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0" grpId="0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发展情况</a:t>
              </a:r>
            </a:p>
          </p:txBody>
        </p:sp>
      </p:grpSp>
      <p:sp>
        <p:nvSpPr>
          <p:cNvPr id="102" name="任意多边形 101"/>
          <p:cNvSpPr/>
          <p:nvPr/>
        </p:nvSpPr>
        <p:spPr>
          <a:xfrm flipV="1">
            <a:off x="1134993" y="2774293"/>
            <a:ext cx="7275595" cy="45719"/>
          </a:xfrm>
          <a:custGeom>
            <a:avLst/>
            <a:gdLst>
              <a:gd name="connsiteX0" fmla="*/ 0 w 12211050"/>
              <a:gd name="connsiteY0" fmla="*/ 0 h 0"/>
              <a:gd name="connsiteX1" fmla="*/ 12211050 w 122110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11050">
                <a:moveTo>
                  <a:pt x="0" y="0"/>
                </a:moveTo>
                <a:lnTo>
                  <a:pt x="12211050" y="0"/>
                </a:lnTo>
              </a:path>
            </a:pathLst>
          </a:custGeom>
          <a:noFill/>
          <a:ln>
            <a:solidFill>
              <a:srgbClr val="5A8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 sz="1200">
              <a:ea typeface="微软雅黑" panose="020B0503020204020204" pitchFamily="34" charset="-122"/>
            </a:endParaRPr>
          </a:p>
        </p:txBody>
      </p:sp>
      <p:sp>
        <p:nvSpPr>
          <p:cNvPr id="103" name="文本框 25"/>
          <p:cNvSpPr txBox="1">
            <a:spLocks noChangeArrowheads="1"/>
          </p:cNvSpPr>
          <p:nvPr/>
        </p:nvSpPr>
        <p:spPr bwMode="auto">
          <a:xfrm>
            <a:off x="1348901" y="2785240"/>
            <a:ext cx="562975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26"/>
          <p:cNvSpPr txBox="1">
            <a:spLocks noChangeArrowheads="1"/>
          </p:cNvSpPr>
          <p:nvPr/>
        </p:nvSpPr>
        <p:spPr bwMode="auto">
          <a:xfrm>
            <a:off x="3158844" y="2785240"/>
            <a:ext cx="562975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27"/>
          <p:cNvSpPr txBox="1">
            <a:spLocks noChangeArrowheads="1"/>
          </p:cNvSpPr>
          <p:nvPr/>
        </p:nvSpPr>
        <p:spPr bwMode="auto">
          <a:xfrm>
            <a:off x="4968786" y="2785240"/>
            <a:ext cx="562975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28"/>
          <p:cNvSpPr txBox="1">
            <a:spLocks noChangeArrowheads="1"/>
          </p:cNvSpPr>
          <p:nvPr/>
        </p:nvSpPr>
        <p:spPr bwMode="auto">
          <a:xfrm>
            <a:off x="6778729" y="2785240"/>
            <a:ext cx="562975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1305119" y="1651911"/>
            <a:ext cx="1289547" cy="863678"/>
            <a:chOff x="1186405" y="1797050"/>
            <a:chExt cx="1289547" cy="863678"/>
          </a:xfrm>
        </p:grpSpPr>
        <p:sp>
          <p:nvSpPr>
            <p:cNvPr id="108" name="矩形标注 107"/>
            <p:cNvSpPr/>
            <p:nvPr/>
          </p:nvSpPr>
          <p:spPr>
            <a:xfrm>
              <a:off x="1186405" y="1797050"/>
              <a:ext cx="1289547" cy="863678"/>
            </a:xfrm>
            <a:prstGeom prst="wedgeRectCallout">
              <a:avLst>
                <a:gd name="adj1" fmla="val -28240"/>
                <a:gd name="adj2" fmla="val 79084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文本框 41"/>
            <p:cNvSpPr txBox="1">
              <a:spLocks noChangeArrowheads="1"/>
            </p:cNvSpPr>
            <p:nvPr/>
          </p:nvSpPr>
          <p:spPr bwMode="auto">
            <a:xfrm>
              <a:off x="1307943" y="2058189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901040" y="3242790"/>
            <a:ext cx="1678935" cy="650619"/>
            <a:chOff x="4625182" y="1242834"/>
            <a:chExt cx="2678648" cy="1038026"/>
          </a:xfrm>
        </p:grpSpPr>
        <p:sp>
          <p:nvSpPr>
            <p:cNvPr id="111" name="文本框 65"/>
            <p:cNvSpPr txBox="1">
              <a:spLocks noChangeArrowheads="1"/>
            </p:cNvSpPr>
            <p:nvPr/>
          </p:nvSpPr>
          <p:spPr bwMode="auto">
            <a:xfrm>
              <a:off x="4625182" y="1642507"/>
              <a:ext cx="2678648" cy="6383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单击此处添加文本单击此处添加文本单击此处添加</a:t>
              </a:r>
            </a:p>
          </p:txBody>
        </p:sp>
        <p:sp>
          <p:nvSpPr>
            <p:cNvPr id="112" name="文本框 66"/>
            <p:cNvSpPr txBox="1">
              <a:spLocks noChangeArrowheads="1"/>
            </p:cNvSpPr>
            <p:nvPr/>
          </p:nvSpPr>
          <p:spPr bwMode="auto">
            <a:xfrm>
              <a:off x="5142014" y="1242834"/>
              <a:ext cx="1644985" cy="4173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1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3181073" y="1651911"/>
            <a:ext cx="1289547" cy="863678"/>
            <a:chOff x="1186405" y="1797050"/>
            <a:chExt cx="1289547" cy="863678"/>
          </a:xfrm>
        </p:grpSpPr>
        <p:sp>
          <p:nvSpPr>
            <p:cNvPr id="114" name="矩形标注 113"/>
            <p:cNvSpPr/>
            <p:nvPr/>
          </p:nvSpPr>
          <p:spPr>
            <a:xfrm>
              <a:off x="1186405" y="1797050"/>
              <a:ext cx="1289547" cy="863678"/>
            </a:xfrm>
            <a:prstGeom prst="wedgeRectCallout">
              <a:avLst>
                <a:gd name="adj1" fmla="val -28240"/>
                <a:gd name="adj2" fmla="val 79084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94C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文本框 41"/>
            <p:cNvSpPr txBox="1">
              <a:spLocks noChangeArrowheads="1"/>
            </p:cNvSpPr>
            <p:nvPr/>
          </p:nvSpPr>
          <p:spPr bwMode="auto">
            <a:xfrm>
              <a:off x="1307943" y="2058189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4930903" y="1651911"/>
            <a:ext cx="1289547" cy="863678"/>
            <a:chOff x="1186405" y="1797050"/>
            <a:chExt cx="1289547" cy="863678"/>
          </a:xfrm>
        </p:grpSpPr>
        <p:sp>
          <p:nvSpPr>
            <p:cNvPr id="117" name="矩形标注 116"/>
            <p:cNvSpPr/>
            <p:nvPr/>
          </p:nvSpPr>
          <p:spPr>
            <a:xfrm>
              <a:off x="1186405" y="1797050"/>
              <a:ext cx="1289547" cy="863678"/>
            </a:xfrm>
            <a:prstGeom prst="wedgeRectCallout">
              <a:avLst>
                <a:gd name="adj1" fmla="val -28240"/>
                <a:gd name="adj2" fmla="val 79084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文本框 41"/>
            <p:cNvSpPr txBox="1">
              <a:spLocks noChangeArrowheads="1"/>
            </p:cNvSpPr>
            <p:nvPr/>
          </p:nvSpPr>
          <p:spPr bwMode="auto">
            <a:xfrm>
              <a:off x="1307943" y="2058189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6778729" y="1651911"/>
            <a:ext cx="1289547" cy="863678"/>
            <a:chOff x="1186405" y="1797050"/>
            <a:chExt cx="1289547" cy="863678"/>
          </a:xfrm>
        </p:grpSpPr>
        <p:sp>
          <p:nvSpPr>
            <p:cNvPr id="120" name="矩形标注 119"/>
            <p:cNvSpPr/>
            <p:nvPr/>
          </p:nvSpPr>
          <p:spPr>
            <a:xfrm>
              <a:off x="1186405" y="1797050"/>
              <a:ext cx="1289547" cy="863678"/>
            </a:xfrm>
            <a:prstGeom prst="wedgeRectCallout">
              <a:avLst>
                <a:gd name="adj1" fmla="val -28240"/>
                <a:gd name="adj2" fmla="val 79084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94C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文本框 41"/>
            <p:cNvSpPr txBox="1">
              <a:spLocks noChangeArrowheads="1"/>
            </p:cNvSpPr>
            <p:nvPr/>
          </p:nvSpPr>
          <p:spPr bwMode="auto">
            <a:xfrm>
              <a:off x="1307943" y="2058189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2649077" y="3242790"/>
            <a:ext cx="1678935" cy="650619"/>
            <a:chOff x="4625182" y="1242834"/>
            <a:chExt cx="2678648" cy="1038026"/>
          </a:xfrm>
        </p:grpSpPr>
        <p:sp>
          <p:nvSpPr>
            <p:cNvPr id="123" name="文本框 65"/>
            <p:cNvSpPr txBox="1">
              <a:spLocks noChangeArrowheads="1"/>
            </p:cNvSpPr>
            <p:nvPr/>
          </p:nvSpPr>
          <p:spPr bwMode="auto">
            <a:xfrm>
              <a:off x="4625182" y="1642507"/>
              <a:ext cx="2678648" cy="6383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单击此处添加文本单击此处添加文本单击此处添加</a:t>
              </a:r>
            </a:p>
          </p:txBody>
        </p:sp>
        <p:sp>
          <p:nvSpPr>
            <p:cNvPr id="124" name="文本框 66"/>
            <p:cNvSpPr txBox="1">
              <a:spLocks noChangeArrowheads="1"/>
            </p:cNvSpPr>
            <p:nvPr/>
          </p:nvSpPr>
          <p:spPr bwMode="auto">
            <a:xfrm>
              <a:off x="5142014" y="1242834"/>
              <a:ext cx="1644985" cy="4173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1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4541515" y="3242790"/>
            <a:ext cx="1678935" cy="650619"/>
            <a:chOff x="4625182" y="1242834"/>
            <a:chExt cx="2678648" cy="1038026"/>
          </a:xfrm>
        </p:grpSpPr>
        <p:sp>
          <p:nvSpPr>
            <p:cNvPr id="126" name="文本框 65"/>
            <p:cNvSpPr txBox="1">
              <a:spLocks noChangeArrowheads="1"/>
            </p:cNvSpPr>
            <p:nvPr/>
          </p:nvSpPr>
          <p:spPr bwMode="auto">
            <a:xfrm>
              <a:off x="4625182" y="1642507"/>
              <a:ext cx="2678648" cy="6383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单击此处添加文本单击此处添加文本单击此处添加</a:t>
              </a:r>
            </a:p>
          </p:txBody>
        </p:sp>
        <p:sp>
          <p:nvSpPr>
            <p:cNvPr id="127" name="文本框 66"/>
            <p:cNvSpPr txBox="1">
              <a:spLocks noChangeArrowheads="1"/>
            </p:cNvSpPr>
            <p:nvPr/>
          </p:nvSpPr>
          <p:spPr bwMode="auto">
            <a:xfrm>
              <a:off x="5142014" y="1242834"/>
              <a:ext cx="1644985" cy="4173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1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6309355" y="3242790"/>
            <a:ext cx="1678935" cy="650619"/>
            <a:chOff x="4625182" y="1242834"/>
            <a:chExt cx="2678648" cy="1038026"/>
          </a:xfrm>
        </p:grpSpPr>
        <p:sp>
          <p:nvSpPr>
            <p:cNvPr id="129" name="文本框 65"/>
            <p:cNvSpPr txBox="1">
              <a:spLocks noChangeArrowheads="1"/>
            </p:cNvSpPr>
            <p:nvPr/>
          </p:nvSpPr>
          <p:spPr bwMode="auto">
            <a:xfrm>
              <a:off x="4625182" y="1642507"/>
              <a:ext cx="2678648" cy="6383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单击此处添加文本单击此处添加文本单击此处添加</a:t>
              </a:r>
            </a:p>
          </p:txBody>
        </p:sp>
        <p:sp>
          <p:nvSpPr>
            <p:cNvPr id="130" name="文本框 66"/>
            <p:cNvSpPr txBox="1">
              <a:spLocks noChangeArrowheads="1"/>
            </p:cNvSpPr>
            <p:nvPr/>
          </p:nvSpPr>
          <p:spPr bwMode="auto">
            <a:xfrm>
              <a:off x="5142014" y="1242834"/>
              <a:ext cx="1644985" cy="4173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1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</a:t>
              </a:r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02" grpId="0" animBg="1"/>
      <p:bldP spid="103" grpId="0"/>
      <p:bldP spid="104" grpId="0"/>
      <p:bldP spid="105" grpId="0"/>
      <p:bldP spid="1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本框 33"/>
          <p:cNvSpPr txBox="1"/>
          <p:nvPr/>
        </p:nvSpPr>
        <p:spPr>
          <a:xfrm>
            <a:off x="4592600" y="1563895"/>
            <a:ext cx="3363776" cy="57707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3300">
                <a:solidFill>
                  <a:srgbClr val="5A8A26"/>
                </a:solidFill>
                <a:ea typeface="微软雅黑" panose="020B0503020204020204" pitchFamily="34" charset="-122"/>
              </a:rPr>
              <a:t>研究思路及过程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592600" y="2212528"/>
            <a:ext cx="1242030" cy="30001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15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●研究思路</a:t>
            </a:r>
          </a:p>
        </p:txBody>
      </p:sp>
      <p:sp>
        <p:nvSpPr>
          <p:cNvPr id="101" name="圆角矩形 100"/>
          <p:cNvSpPr/>
          <p:nvPr/>
        </p:nvSpPr>
        <p:spPr bwMode="auto">
          <a:xfrm>
            <a:off x="3443382" y="3641561"/>
            <a:ext cx="482269" cy="482095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圆角矩形 101"/>
          <p:cNvSpPr/>
          <p:nvPr/>
        </p:nvSpPr>
        <p:spPr bwMode="auto">
          <a:xfrm>
            <a:off x="3282625" y="1231087"/>
            <a:ext cx="643026" cy="642793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圆角矩形 102"/>
          <p:cNvSpPr/>
          <p:nvPr/>
        </p:nvSpPr>
        <p:spPr bwMode="auto">
          <a:xfrm>
            <a:off x="1407134" y="1659615"/>
            <a:ext cx="535855" cy="535661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圆角矩形 103"/>
          <p:cNvSpPr/>
          <p:nvPr/>
        </p:nvSpPr>
        <p:spPr bwMode="auto">
          <a:xfrm>
            <a:off x="1942989" y="1070388"/>
            <a:ext cx="482269" cy="482095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对角圆角矩形 104"/>
          <p:cNvSpPr/>
          <p:nvPr/>
        </p:nvSpPr>
        <p:spPr bwMode="auto">
          <a:xfrm>
            <a:off x="2210916" y="1766748"/>
            <a:ext cx="1339637" cy="1339152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2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sz="5000" b="1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圆角矩形 105"/>
          <p:cNvSpPr/>
          <p:nvPr/>
        </p:nvSpPr>
        <p:spPr bwMode="auto">
          <a:xfrm>
            <a:off x="1728647" y="1445351"/>
            <a:ext cx="375098" cy="374963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圆角矩形 106"/>
          <p:cNvSpPr/>
          <p:nvPr/>
        </p:nvSpPr>
        <p:spPr bwMode="auto">
          <a:xfrm>
            <a:off x="3604138" y="2838070"/>
            <a:ext cx="267927" cy="26783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圆角矩形 107"/>
          <p:cNvSpPr/>
          <p:nvPr/>
        </p:nvSpPr>
        <p:spPr bwMode="auto">
          <a:xfrm>
            <a:off x="3068283" y="3266598"/>
            <a:ext cx="321513" cy="321397"/>
          </a:xfrm>
          <a:prstGeom prst="roundRect">
            <a:avLst>
              <a:gd name="adj" fmla="val 6712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圆角矩形 108"/>
          <p:cNvSpPr/>
          <p:nvPr/>
        </p:nvSpPr>
        <p:spPr bwMode="auto">
          <a:xfrm>
            <a:off x="1621476" y="2945202"/>
            <a:ext cx="696611" cy="69635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圆角矩形 109"/>
          <p:cNvSpPr/>
          <p:nvPr/>
        </p:nvSpPr>
        <p:spPr bwMode="auto">
          <a:xfrm>
            <a:off x="3282625" y="3480863"/>
            <a:ext cx="267927" cy="26783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27"/>
          <p:cNvSpPr txBox="1"/>
          <p:nvPr/>
        </p:nvSpPr>
        <p:spPr>
          <a:xfrm>
            <a:off x="2387966" y="1940149"/>
            <a:ext cx="1088420" cy="99234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en-US" altLang="zh-CN" sz="60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000" b="1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96960" y="2212528"/>
            <a:ext cx="1242030" cy="3000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●研究过程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99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99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1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1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6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10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850"/>
                            </p:stCondLst>
                            <p:childTnLst>
                              <p:par>
                                <p:cTn id="8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84" grpId="0"/>
      <p:bldP spid="84" grpId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发展情况</a:t>
              </a:r>
            </a:p>
          </p:txBody>
        </p:sp>
      </p:grpSp>
      <p:sp>
        <p:nvSpPr>
          <p:cNvPr id="37" name="文本框 42"/>
          <p:cNvSpPr txBox="1"/>
          <p:nvPr/>
        </p:nvSpPr>
        <p:spPr>
          <a:xfrm>
            <a:off x="6049118" y="1915166"/>
            <a:ext cx="1584408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>
              <a:defRPr/>
            </a:pPr>
            <a:r>
              <a:rPr lang="en-US" altLang="zh-CN" sz="15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15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38" name="文本框 44"/>
          <p:cNvSpPr txBox="1"/>
          <p:nvPr/>
        </p:nvSpPr>
        <p:spPr>
          <a:xfrm>
            <a:off x="6049118" y="3211309"/>
            <a:ext cx="1584408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>
              <a:defRPr/>
            </a:pPr>
            <a:r>
              <a:rPr lang="en-US" altLang="zh-CN" sz="15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15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39" name="文本框 46"/>
          <p:cNvSpPr txBox="1"/>
          <p:nvPr/>
        </p:nvSpPr>
        <p:spPr>
          <a:xfrm>
            <a:off x="755576" y="1915166"/>
            <a:ext cx="1584408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5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15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40" name="TextBox 49"/>
          <p:cNvSpPr txBox="1"/>
          <p:nvPr/>
        </p:nvSpPr>
        <p:spPr>
          <a:xfrm>
            <a:off x="755576" y="2204487"/>
            <a:ext cx="3275409" cy="475515"/>
          </a:xfrm>
          <a:prstGeom prst="rect">
            <a:avLst/>
          </a:prstGeom>
          <a:noFill/>
          <a:ln w="3175">
            <a:noFill/>
          </a:ln>
        </p:spPr>
        <p:txBody>
          <a:bodyPr lIns="68580" tIns="34290" rIns="68580" bIns="34290">
            <a:spAutoFit/>
          </a:bodyPr>
          <a:lstStyle/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54"/>
          <p:cNvSpPr txBox="1"/>
          <p:nvPr/>
        </p:nvSpPr>
        <p:spPr>
          <a:xfrm>
            <a:off x="755576" y="3211309"/>
            <a:ext cx="1584408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5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15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42" name="TextBox 49"/>
          <p:cNvSpPr txBox="1"/>
          <p:nvPr/>
        </p:nvSpPr>
        <p:spPr>
          <a:xfrm>
            <a:off x="755576" y="3500631"/>
            <a:ext cx="3275410" cy="475515"/>
          </a:xfrm>
          <a:prstGeom prst="rect">
            <a:avLst/>
          </a:prstGeom>
          <a:noFill/>
          <a:ln w="3175">
            <a:noFill/>
          </a:ln>
        </p:spPr>
        <p:txBody>
          <a:bodyPr lIns="68580" tIns="34290" rIns="68580" bIns="34290">
            <a:spAutoFit/>
          </a:bodyPr>
          <a:lstStyle/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693091" y="1657720"/>
            <a:ext cx="1283494" cy="1288256"/>
            <a:chOff x="4837107" y="1563638"/>
            <a:chExt cx="1283494" cy="1288256"/>
          </a:xfrm>
        </p:grpSpPr>
        <p:sp>
          <p:nvSpPr>
            <p:cNvPr id="44" name="Freeform 1216"/>
            <p:cNvSpPr/>
            <p:nvPr/>
          </p:nvSpPr>
          <p:spPr bwMode="auto">
            <a:xfrm>
              <a:off x="4837107" y="1563638"/>
              <a:ext cx="1283494" cy="1288256"/>
            </a:xfrm>
            <a:custGeom>
              <a:avLst/>
              <a:gdLst>
                <a:gd name="T0" fmla="*/ 129 w 455"/>
                <a:gd name="T1" fmla="*/ 457 h 457"/>
                <a:gd name="T2" fmla="*/ 121 w 455"/>
                <a:gd name="T3" fmla="*/ 457 h 457"/>
                <a:gd name="T4" fmla="*/ 0 w 455"/>
                <a:gd name="T5" fmla="*/ 347 h 457"/>
                <a:gd name="T6" fmla="*/ 0 w 455"/>
                <a:gd name="T7" fmla="*/ 345 h 457"/>
                <a:gd name="T8" fmla="*/ 0 w 455"/>
                <a:gd name="T9" fmla="*/ 0 h 457"/>
                <a:gd name="T10" fmla="*/ 122 w 455"/>
                <a:gd name="T11" fmla="*/ 0 h 457"/>
                <a:gd name="T12" fmla="*/ 455 w 455"/>
                <a:gd name="T13" fmla="*/ 333 h 457"/>
                <a:gd name="T14" fmla="*/ 455 w 455"/>
                <a:gd name="T15" fmla="*/ 455 h 457"/>
                <a:gd name="T16" fmla="*/ 378 w 455"/>
                <a:gd name="T17" fmla="*/ 456 h 457"/>
                <a:gd name="T18" fmla="*/ 129 w 455"/>
                <a:gd name="T19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457">
                  <a:moveTo>
                    <a:pt x="129" y="457"/>
                  </a:moveTo>
                  <a:cubicBezTo>
                    <a:pt x="126" y="457"/>
                    <a:pt x="123" y="457"/>
                    <a:pt x="121" y="457"/>
                  </a:cubicBezTo>
                  <a:cubicBezTo>
                    <a:pt x="45" y="452"/>
                    <a:pt x="0" y="390"/>
                    <a:pt x="0" y="347"/>
                  </a:cubicBezTo>
                  <a:cubicBezTo>
                    <a:pt x="0" y="346"/>
                    <a:pt x="0" y="345"/>
                    <a:pt x="0" y="345"/>
                  </a:cubicBezTo>
                  <a:cubicBezTo>
                    <a:pt x="0" y="256"/>
                    <a:pt x="0" y="0"/>
                    <a:pt x="0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306" y="0"/>
                    <a:pt x="455" y="149"/>
                    <a:pt x="455" y="333"/>
                  </a:cubicBezTo>
                  <a:cubicBezTo>
                    <a:pt x="455" y="455"/>
                    <a:pt x="455" y="455"/>
                    <a:pt x="455" y="455"/>
                  </a:cubicBezTo>
                  <a:cubicBezTo>
                    <a:pt x="455" y="455"/>
                    <a:pt x="423" y="455"/>
                    <a:pt x="378" y="456"/>
                  </a:cubicBezTo>
                  <a:cubicBezTo>
                    <a:pt x="303" y="456"/>
                    <a:pt x="192" y="456"/>
                    <a:pt x="129" y="457"/>
                  </a:cubicBezTo>
                </a:path>
              </a:pathLst>
            </a:custGeom>
            <a:gradFill flip="none" rotWithShape="1">
              <a:gsLst>
                <a:gs pos="0">
                  <a:srgbClr val="F7F9F8"/>
                </a:gs>
                <a:gs pos="100000">
                  <a:srgbClr val="E2E2E4"/>
                </a:gs>
              </a:gsLst>
              <a:lin ang="18900000" scaled="1"/>
            </a:gradFill>
            <a:ln w="254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8100000" scaled="0"/>
              </a:gradFill>
            </a:ln>
            <a:effectLst>
              <a:outerShdw blurRad="254000" dist="114300" dir="8100000" sx="102000" sy="102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5084736" y="2012600"/>
              <a:ext cx="638175" cy="559594"/>
              <a:chOff x="1123950" y="3781426"/>
              <a:chExt cx="850900" cy="746125"/>
            </a:xfrm>
            <a:solidFill>
              <a:srgbClr val="00B0F0"/>
            </a:solidFill>
          </p:grpSpPr>
          <p:sp>
            <p:nvSpPr>
              <p:cNvPr id="46" name="Freeform 10"/>
              <p:cNvSpPr/>
              <p:nvPr/>
            </p:nvSpPr>
            <p:spPr bwMode="auto">
              <a:xfrm>
                <a:off x="1123950" y="3897313"/>
                <a:ext cx="850900" cy="630238"/>
              </a:xfrm>
              <a:custGeom>
                <a:avLst/>
                <a:gdLst>
                  <a:gd name="T0" fmla="*/ 377 w 377"/>
                  <a:gd name="T1" fmla="*/ 258 h 280"/>
                  <a:gd name="T2" fmla="*/ 356 w 377"/>
                  <a:gd name="T3" fmla="*/ 280 h 280"/>
                  <a:gd name="T4" fmla="*/ 22 w 377"/>
                  <a:gd name="T5" fmla="*/ 280 h 280"/>
                  <a:gd name="T6" fmla="*/ 0 w 377"/>
                  <a:gd name="T7" fmla="*/ 258 h 280"/>
                  <a:gd name="T8" fmla="*/ 0 w 377"/>
                  <a:gd name="T9" fmla="*/ 22 h 280"/>
                  <a:gd name="T10" fmla="*/ 22 w 377"/>
                  <a:gd name="T11" fmla="*/ 0 h 280"/>
                  <a:gd name="T12" fmla="*/ 356 w 377"/>
                  <a:gd name="T13" fmla="*/ 0 h 280"/>
                  <a:gd name="T14" fmla="*/ 377 w 377"/>
                  <a:gd name="T15" fmla="*/ 22 h 280"/>
                  <a:gd name="T16" fmla="*/ 377 w 377"/>
                  <a:gd name="T17" fmla="*/ 25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7" h="280">
                    <a:moveTo>
                      <a:pt x="377" y="258"/>
                    </a:moveTo>
                    <a:cubicBezTo>
                      <a:pt x="377" y="270"/>
                      <a:pt x="368" y="280"/>
                      <a:pt x="356" y="280"/>
                    </a:cubicBezTo>
                    <a:cubicBezTo>
                      <a:pt x="22" y="280"/>
                      <a:pt x="22" y="280"/>
                      <a:pt x="22" y="280"/>
                    </a:cubicBezTo>
                    <a:cubicBezTo>
                      <a:pt x="10" y="280"/>
                      <a:pt x="0" y="270"/>
                      <a:pt x="0" y="25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56" y="0"/>
                      <a:pt x="356" y="0"/>
                      <a:pt x="356" y="0"/>
                    </a:cubicBezTo>
                    <a:cubicBezTo>
                      <a:pt x="368" y="0"/>
                      <a:pt x="377" y="10"/>
                      <a:pt x="377" y="22"/>
                    </a:cubicBezTo>
                    <a:lnTo>
                      <a:pt x="377" y="258"/>
                    </a:lnTo>
                    <a:close/>
                  </a:path>
                </a:pathLst>
              </a:cu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Freeform 11"/>
              <p:cNvSpPr/>
              <p:nvPr/>
            </p:nvSpPr>
            <p:spPr bwMode="auto">
              <a:xfrm>
                <a:off x="1341438" y="3781426"/>
                <a:ext cx="415925" cy="95250"/>
              </a:xfrm>
              <a:custGeom>
                <a:avLst/>
                <a:gdLst>
                  <a:gd name="T0" fmla="*/ 13 w 185"/>
                  <a:gd name="T1" fmla="*/ 43 h 43"/>
                  <a:gd name="T2" fmla="*/ 13 w 185"/>
                  <a:gd name="T3" fmla="*/ 34 h 43"/>
                  <a:gd name="T4" fmla="*/ 32 w 185"/>
                  <a:gd name="T5" fmla="*/ 16 h 43"/>
                  <a:gd name="T6" fmla="*/ 150 w 185"/>
                  <a:gd name="T7" fmla="*/ 16 h 43"/>
                  <a:gd name="T8" fmla="*/ 168 w 185"/>
                  <a:gd name="T9" fmla="*/ 34 h 43"/>
                  <a:gd name="T10" fmla="*/ 168 w 185"/>
                  <a:gd name="T11" fmla="*/ 43 h 43"/>
                  <a:gd name="T12" fmla="*/ 185 w 185"/>
                  <a:gd name="T13" fmla="*/ 43 h 43"/>
                  <a:gd name="T14" fmla="*/ 185 w 185"/>
                  <a:gd name="T15" fmla="*/ 22 h 43"/>
                  <a:gd name="T16" fmla="*/ 163 w 185"/>
                  <a:gd name="T17" fmla="*/ 0 h 43"/>
                  <a:gd name="T18" fmla="*/ 22 w 185"/>
                  <a:gd name="T19" fmla="*/ 0 h 43"/>
                  <a:gd name="T20" fmla="*/ 0 w 185"/>
                  <a:gd name="T21" fmla="*/ 22 h 43"/>
                  <a:gd name="T22" fmla="*/ 0 w 185"/>
                  <a:gd name="T23" fmla="*/ 43 h 43"/>
                  <a:gd name="T24" fmla="*/ 13 w 185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" h="43">
                    <a:moveTo>
                      <a:pt x="13" y="43"/>
                    </a:move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24"/>
                      <a:pt x="22" y="16"/>
                      <a:pt x="32" y="16"/>
                    </a:cubicBezTo>
                    <a:cubicBezTo>
                      <a:pt x="150" y="16"/>
                      <a:pt x="150" y="16"/>
                      <a:pt x="150" y="16"/>
                    </a:cubicBezTo>
                    <a:cubicBezTo>
                      <a:pt x="160" y="16"/>
                      <a:pt x="168" y="24"/>
                      <a:pt x="168" y="34"/>
                    </a:cubicBezTo>
                    <a:cubicBezTo>
                      <a:pt x="168" y="43"/>
                      <a:pt x="168" y="43"/>
                      <a:pt x="168" y="43"/>
                    </a:cubicBezTo>
                    <a:cubicBezTo>
                      <a:pt x="185" y="43"/>
                      <a:pt x="185" y="43"/>
                      <a:pt x="185" y="43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5" y="10"/>
                      <a:pt x="175" y="0"/>
                      <a:pt x="16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43"/>
                      <a:pt x="0" y="43"/>
                      <a:pt x="0" y="43"/>
                    </a:cubicBezTo>
                    <a:lnTo>
                      <a:pt x="13" y="43"/>
                    </a:lnTo>
                    <a:close/>
                  </a:path>
                </a:pathLst>
              </a:cu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4693091" y="3012877"/>
            <a:ext cx="1283494" cy="1287065"/>
            <a:chOff x="4837107" y="2918795"/>
            <a:chExt cx="1283494" cy="1287065"/>
          </a:xfrm>
        </p:grpSpPr>
        <p:sp>
          <p:nvSpPr>
            <p:cNvPr id="49" name="Freeform 870"/>
            <p:cNvSpPr/>
            <p:nvPr/>
          </p:nvSpPr>
          <p:spPr bwMode="auto">
            <a:xfrm>
              <a:off x="4837107" y="2918795"/>
              <a:ext cx="1283494" cy="1287065"/>
            </a:xfrm>
            <a:custGeom>
              <a:avLst/>
              <a:gdLst>
                <a:gd name="T0" fmla="*/ 129 w 455"/>
                <a:gd name="T1" fmla="*/ 0 h 457"/>
                <a:gd name="T2" fmla="*/ 121 w 455"/>
                <a:gd name="T3" fmla="*/ 0 h 457"/>
                <a:gd name="T4" fmla="*/ 0 w 455"/>
                <a:gd name="T5" fmla="*/ 110 h 457"/>
                <a:gd name="T6" fmla="*/ 0 w 455"/>
                <a:gd name="T7" fmla="*/ 112 h 457"/>
                <a:gd name="T8" fmla="*/ 0 w 455"/>
                <a:gd name="T9" fmla="*/ 457 h 457"/>
                <a:gd name="T10" fmla="*/ 122 w 455"/>
                <a:gd name="T11" fmla="*/ 457 h 457"/>
                <a:gd name="T12" fmla="*/ 455 w 455"/>
                <a:gd name="T13" fmla="*/ 124 h 457"/>
                <a:gd name="T14" fmla="*/ 455 w 455"/>
                <a:gd name="T15" fmla="*/ 2 h 457"/>
                <a:gd name="T16" fmla="*/ 378 w 455"/>
                <a:gd name="T17" fmla="*/ 1 h 457"/>
                <a:gd name="T18" fmla="*/ 129 w 455"/>
                <a:gd name="T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457">
                  <a:moveTo>
                    <a:pt x="129" y="0"/>
                  </a:moveTo>
                  <a:cubicBezTo>
                    <a:pt x="126" y="0"/>
                    <a:pt x="123" y="0"/>
                    <a:pt x="121" y="0"/>
                  </a:cubicBezTo>
                  <a:cubicBezTo>
                    <a:pt x="45" y="5"/>
                    <a:pt x="0" y="67"/>
                    <a:pt x="0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200"/>
                    <a:pt x="0" y="457"/>
                    <a:pt x="0" y="457"/>
                  </a:cubicBezTo>
                  <a:cubicBezTo>
                    <a:pt x="122" y="457"/>
                    <a:pt x="122" y="457"/>
                    <a:pt x="122" y="457"/>
                  </a:cubicBezTo>
                  <a:cubicBezTo>
                    <a:pt x="306" y="457"/>
                    <a:pt x="455" y="308"/>
                    <a:pt x="455" y="124"/>
                  </a:cubicBezTo>
                  <a:cubicBezTo>
                    <a:pt x="455" y="2"/>
                    <a:pt x="455" y="2"/>
                    <a:pt x="455" y="2"/>
                  </a:cubicBezTo>
                  <a:cubicBezTo>
                    <a:pt x="455" y="2"/>
                    <a:pt x="423" y="2"/>
                    <a:pt x="378" y="1"/>
                  </a:cubicBezTo>
                  <a:cubicBezTo>
                    <a:pt x="304" y="1"/>
                    <a:pt x="192" y="1"/>
                    <a:pt x="129" y="0"/>
                  </a:cubicBezTo>
                </a:path>
              </a:pathLst>
            </a:custGeom>
            <a:gradFill flip="none" rotWithShape="1">
              <a:gsLst>
                <a:gs pos="0">
                  <a:srgbClr val="F7F9F8"/>
                </a:gs>
                <a:gs pos="100000">
                  <a:srgbClr val="E2E2E4"/>
                </a:gs>
              </a:gsLst>
              <a:lin ang="18900000" scaled="1"/>
            </a:gradFill>
            <a:ln w="254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8100000" scaled="0"/>
              </a:gradFill>
            </a:ln>
            <a:effectLst>
              <a:outerShdw blurRad="254000" dist="114300" dir="8100000" sx="102000" sy="102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grpSp>
          <p:nvGrpSpPr>
            <p:cNvPr id="50" name="组合 49"/>
            <p:cNvGrpSpPr>
              <a:grpSpLocks noChangeAspect="1"/>
            </p:cNvGrpSpPr>
            <p:nvPr/>
          </p:nvGrpSpPr>
          <p:grpSpPr>
            <a:xfrm>
              <a:off x="5169985" y="3160045"/>
              <a:ext cx="467677" cy="804564"/>
              <a:chOff x="2792413" y="5253038"/>
              <a:chExt cx="561975" cy="966788"/>
            </a:xfrm>
            <a:solidFill>
              <a:srgbClr val="0070C0"/>
            </a:solidFill>
          </p:grpSpPr>
          <p:sp>
            <p:nvSpPr>
              <p:cNvPr id="51" name="Freeform 12"/>
              <p:cNvSpPr>
                <a:spLocks noEditPoints="1"/>
              </p:cNvSpPr>
              <p:nvPr/>
            </p:nvSpPr>
            <p:spPr bwMode="auto">
              <a:xfrm>
                <a:off x="2792413" y="5253038"/>
                <a:ext cx="561975" cy="704850"/>
              </a:xfrm>
              <a:custGeom>
                <a:avLst/>
                <a:gdLst>
                  <a:gd name="T0" fmla="*/ 124 w 249"/>
                  <a:gd name="T1" fmla="*/ 0 h 313"/>
                  <a:gd name="T2" fmla="*/ 0 w 249"/>
                  <a:gd name="T3" fmla="*/ 125 h 313"/>
                  <a:gd name="T4" fmla="*/ 5 w 249"/>
                  <a:gd name="T5" fmla="*/ 163 h 313"/>
                  <a:gd name="T6" fmla="*/ 61 w 249"/>
                  <a:gd name="T7" fmla="*/ 313 h 313"/>
                  <a:gd name="T8" fmla="*/ 187 w 249"/>
                  <a:gd name="T9" fmla="*/ 313 h 313"/>
                  <a:gd name="T10" fmla="*/ 243 w 249"/>
                  <a:gd name="T11" fmla="*/ 163 h 313"/>
                  <a:gd name="T12" fmla="*/ 249 w 249"/>
                  <a:gd name="T13" fmla="*/ 125 h 313"/>
                  <a:gd name="T14" fmla="*/ 124 w 249"/>
                  <a:gd name="T15" fmla="*/ 0 h 313"/>
                  <a:gd name="T16" fmla="*/ 230 w 249"/>
                  <a:gd name="T17" fmla="*/ 162 h 313"/>
                  <a:gd name="T18" fmla="*/ 180 w 249"/>
                  <a:gd name="T19" fmla="*/ 296 h 313"/>
                  <a:gd name="T20" fmla="*/ 68 w 249"/>
                  <a:gd name="T21" fmla="*/ 296 h 313"/>
                  <a:gd name="T22" fmla="*/ 18 w 249"/>
                  <a:gd name="T23" fmla="*/ 162 h 313"/>
                  <a:gd name="T24" fmla="*/ 13 w 249"/>
                  <a:gd name="T25" fmla="*/ 128 h 313"/>
                  <a:gd name="T26" fmla="*/ 124 w 249"/>
                  <a:gd name="T27" fmla="*/ 17 h 313"/>
                  <a:gd name="T28" fmla="*/ 235 w 249"/>
                  <a:gd name="T29" fmla="*/ 128 h 313"/>
                  <a:gd name="T30" fmla="*/ 230 w 249"/>
                  <a:gd name="T31" fmla="*/ 162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9" h="313">
                    <a:moveTo>
                      <a:pt x="124" y="0"/>
                    </a:moveTo>
                    <a:cubicBezTo>
                      <a:pt x="55" y="0"/>
                      <a:pt x="0" y="56"/>
                      <a:pt x="0" y="125"/>
                    </a:cubicBezTo>
                    <a:cubicBezTo>
                      <a:pt x="0" y="138"/>
                      <a:pt x="2" y="151"/>
                      <a:pt x="5" y="163"/>
                    </a:cubicBezTo>
                    <a:cubicBezTo>
                      <a:pt x="61" y="313"/>
                      <a:pt x="61" y="313"/>
                      <a:pt x="61" y="313"/>
                    </a:cubicBezTo>
                    <a:cubicBezTo>
                      <a:pt x="187" y="313"/>
                      <a:pt x="187" y="313"/>
                      <a:pt x="187" y="313"/>
                    </a:cubicBezTo>
                    <a:cubicBezTo>
                      <a:pt x="243" y="163"/>
                      <a:pt x="243" y="163"/>
                      <a:pt x="243" y="163"/>
                    </a:cubicBezTo>
                    <a:cubicBezTo>
                      <a:pt x="247" y="151"/>
                      <a:pt x="249" y="138"/>
                      <a:pt x="249" y="125"/>
                    </a:cubicBezTo>
                    <a:cubicBezTo>
                      <a:pt x="249" y="56"/>
                      <a:pt x="193" y="0"/>
                      <a:pt x="124" y="0"/>
                    </a:cubicBezTo>
                    <a:close/>
                    <a:moveTo>
                      <a:pt x="230" y="162"/>
                    </a:moveTo>
                    <a:cubicBezTo>
                      <a:pt x="180" y="296"/>
                      <a:pt x="180" y="296"/>
                      <a:pt x="180" y="296"/>
                    </a:cubicBezTo>
                    <a:cubicBezTo>
                      <a:pt x="68" y="296"/>
                      <a:pt x="68" y="296"/>
                      <a:pt x="68" y="296"/>
                    </a:cubicBezTo>
                    <a:cubicBezTo>
                      <a:pt x="18" y="162"/>
                      <a:pt x="18" y="162"/>
                      <a:pt x="18" y="162"/>
                    </a:cubicBezTo>
                    <a:cubicBezTo>
                      <a:pt x="15" y="152"/>
                      <a:pt x="13" y="140"/>
                      <a:pt x="13" y="128"/>
                    </a:cubicBezTo>
                    <a:cubicBezTo>
                      <a:pt x="13" y="67"/>
                      <a:pt x="63" y="17"/>
                      <a:pt x="124" y="17"/>
                    </a:cubicBezTo>
                    <a:cubicBezTo>
                      <a:pt x="185" y="17"/>
                      <a:pt x="235" y="67"/>
                      <a:pt x="235" y="128"/>
                    </a:cubicBezTo>
                    <a:cubicBezTo>
                      <a:pt x="235" y="140"/>
                      <a:pt x="233" y="152"/>
                      <a:pt x="230" y="162"/>
                    </a:cubicBezTo>
                    <a:close/>
                  </a:path>
                </a:pathLst>
              </a:cu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 13"/>
              <p:cNvSpPr/>
              <p:nvPr/>
            </p:nvSpPr>
            <p:spPr bwMode="auto">
              <a:xfrm>
                <a:off x="3003550" y="6189663"/>
                <a:ext cx="136525" cy="30163"/>
              </a:xfrm>
              <a:custGeom>
                <a:avLst/>
                <a:gdLst>
                  <a:gd name="T0" fmla="*/ 60 w 60"/>
                  <a:gd name="T1" fmla="*/ 8 h 14"/>
                  <a:gd name="T2" fmla="*/ 57 w 60"/>
                  <a:gd name="T3" fmla="*/ 14 h 14"/>
                  <a:gd name="T4" fmla="*/ 3 w 60"/>
                  <a:gd name="T5" fmla="*/ 14 h 14"/>
                  <a:gd name="T6" fmla="*/ 0 w 60"/>
                  <a:gd name="T7" fmla="*/ 8 h 14"/>
                  <a:gd name="T8" fmla="*/ 0 w 60"/>
                  <a:gd name="T9" fmla="*/ 6 h 14"/>
                  <a:gd name="T10" fmla="*/ 3 w 60"/>
                  <a:gd name="T11" fmla="*/ 0 h 14"/>
                  <a:gd name="T12" fmla="*/ 57 w 60"/>
                  <a:gd name="T13" fmla="*/ 0 h 14"/>
                  <a:gd name="T14" fmla="*/ 60 w 60"/>
                  <a:gd name="T15" fmla="*/ 6 h 14"/>
                  <a:gd name="T16" fmla="*/ 60 w 60"/>
                  <a:gd name="T1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4">
                    <a:moveTo>
                      <a:pt x="60" y="8"/>
                    </a:moveTo>
                    <a:cubicBezTo>
                      <a:pt x="60" y="11"/>
                      <a:pt x="59" y="14"/>
                      <a:pt x="57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1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9" y="0"/>
                      <a:pt x="60" y="2"/>
                      <a:pt x="60" y="6"/>
                    </a:cubicBez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 14"/>
              <p:cNvSpPr/>
              <p:nvPr/>
            </p:nvSpPr>
            <p:spPr bwMode="auto">
              <a:xfrm>
                <a:off x="2974975" y="6143626"/>
                <a:ext cx="193675" cy="31750"/>
              </a:xfrm>
              <a:custGeom>
                <a:avLst/>
                <a:gdLst>
                  <a:gd name="T0" fmla="*/ 86 w 86"/>
                  <a:gd name="T1" fmla="*/ 8 h 14"/>
                  <a:gd name="T2" fmla="*/ 82 w 86"/>
                  <a:gd name="T3" fmla="*/ 14 h 14"/>
                  <a:gd name="T4" fmla="*/ 4 w 86"/>
                  <a:gd name="T5" fmla="*/ 14 h 14"/>
                  <a:gd name="T6" fmla="*/ 0 w 86"/>
                  <a:gd name="T7" fmla="*/ 8 h 14"/>
                  <a:gd name="T8" fmla="*/ 0 w 86"/>
                  <a:gd name="T9" fmla="*/ 6 h 14"/>
                  <a:gd name="T10" fmla="*/ 4 w 86"/>
                  <a:gd name="T11" fmla="*/ 0 h 14"/>
                  <a:gd name="T12" fmla="*/ 82 w 86"/>
                  <a:gd name="T13" fmla="*/ 0 h 14"/>
                  <a:gd name="T14" fmla="*/ 86 w 86"/>
                  <a:gd name="T15" fmla="*/ 6 h 14"/>
                  <a:gd name="T16" fmla="*/ 86 w 86"/>
                  <a:gd name="T1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14">
                    <a:moveTo>
                      <a:pt x="86" y="8"/>
                    </a:moveTo>
                    <a:cubicBezTo>
                      <a:pt x="86" y="11"/>
                      <a:pt x="84" y="14"/>
                      <a:pt x="82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0" y="11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4" y="0"/>
                      <a:pt x="86" y="3"/>
                      <a:pt x="86" y="6"/>
                    </a:cubicBezTo>
                    <a:lnTo>
                      <a:pt x="86" y="8"/>
                    </a:lnTo>
                    <a:close/>
                  </a:path>
                </a:pathLst>
              </a:cu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15"/>
              <p:cNvSpPr/>
              <p:nvPr/>
            </p:nvSpPr>
            <p:spPr bwMode="auto">
              <a:xfrm>
                <a:off x="2933700" y="6099176"/>
                <a:ext cx="276225" cy="31750"/>
              </a:xfrm>
              <a:custGeom>
                <a:avLst/>
                <a:gdLst>
                  <a:gd name="T0" fmla="*/ 122 w 122"/>
                  <a:gd name="T1" fmla="*/ 8 h 14"/>
                  <a:gd name="T2" fmla="*/ 117 w 122"/>
                  <a:gd name="T3" fmla="*/ 14 h 14"/>
                  <a:gd name="T4" fmla="*/ 6 w 122"/>
                  <a:gd name="T5" fmla="*/ 14 h 14"/>
                  <a:gd name="T6" fmla="*/ 0 w 122"/>
                  <a:gd name="T7" fmla="*/ 8 h 14"/>
                  <a:gd name="T8" fmla="*/ 0 w 122"/>
                  <a:gd name="T9" fmla="*/ 6 h 14"/>
                  <a:gd name="T10" fmla="*/ 6 w 122"/>
                  <a:gd name="T11" fmla="*/ 0 h 14"/>
                  <a:gd name="T12" fmla="*/ 117 w 122"/>
                  <a:gd name="T13" fmla="*/ 0 h 14"/>
                  <a:gd name="T14" fmla="*/ 122 w 122"/>
                  <a:gd name="T15" fmla="*/ 6 h 14"/>
                  <a:gd name="T16" fmla="*/ 122 w 122"/>
                  <a:gd name="T1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14">
                    <a:moveTo>
                      <a:pt x="122" y="8"/>
                    </a:moveTo>
                    <a:cubicBezTo>
                      <a:pt x="122" y="11"/>
                      <a:pt x="120" y="14"/>
                      <a:pt x="117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14"/>
                      <a:pt x="0" y="11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0" y="0"/>
                      <a:pt x="122" y="3"/>
                      <a:pt x="122" y="6"/>
                    </a:cubicBezTo>
                    <a:lnTo>
                      <a:pt x="122" y="8"/>
                    </a:lnTo>
                    <a:close/>
                  </a:path>
                </a:pathLst>
              </a:cu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 16"/>
              <p:cNvSpPr/>
              <p:nvPr/>
            </p:nvSpPr>
            <p:spPr bwMode="auto">
              <a:xfrm>
                <a:off x="2933700" y="6053138"/>
                <a:ext cx="276225" cy="31750"/>
              </a:xfrm>
              <a:custGeom>
                <a:avLst/>
                <a:gdLst>
                  <a:gd name="T0" fmla="*/ 122 w 122"/>
                  <a:gd name="T1" fmla="*/ 8 h 14"/>
                  <a:gd name="T2" fmla="*/ 117 w 122"/>
                  <a:gd name="T3" fmla="*/ 14 h 14"/>
                  <a:gd name="T4" fmla="*/ 6 w 122"/>
                  <a:gd name="T5" fmla="*/ 14 h 14"/>
                  <a:gd name="T6" fmla="*/ 0 w 122"/>
                  <a:gd name="T7" fmla="*/ 8 h 14"/>
                  <a:gd name="T8" fmla="*/ 0 w 122"/>
                  <a:gd name="T9" fmla="*/ 6 h 14"/>
                  <a:gd name="T10" fmla="*/ 6 w 122"/>
                  <a:gd name="T11" fmla="*/ 0 h 14"/>
                  <a:gd name="T12" fmla="*/ 117 w 122"/>
                  <a:gd name="T13" fmla="*/ 0 h 14"/>
                  <a:gd name="T14" fmla="*/ 122 w 122"/>
                  <a:gd name="T15" fmla="*/ 6 h 14"/>
                  <a:gd name="T16" fmla="*/ 122 w 122"/>
                  <a:gd name="T1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14">
                    <a:moveTo>
                      <a:pt x="122" y="8"/>
                    </a:moveTo>
                    <a:cubicBezTo>
                      <a:pt x="122" y="12"/>
                      <a:pt x="120" y="14"/>
                      <a:pt x="117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14"/>
                      <a:pt x="0" y="12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0" y="0"/>
                      <a:pt x="122" y="3"/>
                      <a:pt x="122" y="6"/>
                    </a:cubicBezTo>
                    <a:lnTo>
                      <a:pt x="122" y="8"/>
                    </a:lnTo>
                    <a:close/>
                  </a:path>
                </a:pathLst>
              </a:cu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17"/>
              <p:cNvSpPr/>
              <p:nvPr/>
            </p:nvSpPr>
            <p:spPr bwMode="auto">
              <a:xfrm>
                <a:off x="2933700" y="6011863"/>
                <a:ext cx="276225" cy="28575"/>
              </a:xfrm>
              <a:custGeom>
                <a:avLst/>
                <a:gdLst>
                  <a:gd name="T0" fmla="*/ 122 w 122"/>
                  <a:gd name="T1" fmla="*/ 8 h 13"/>
                  <a:gd name="T2" fmla="*/ 117 w 122"/>
                  <a:gd name="T3" fmla="*/ 13 h 13"/>
                  <a:gd name="T4" fmla="*/ 6 w 122"/>
                  <a:gd name="T5" fmla="*/ 13 h 13"/>
                  <a:gd name="T6" fmla="*/ 0 w 122"/>
                  <a:gd name="T7" fmla="*/ 8 h 13"/>
                  <a:gd name="T8" fmla="*/ 0 w 122"/>
                  <a:gd name="T9" fmla="*/ 6 h 13"/>
                  <a:gd name="T10" fmla="*/ 6 w 122"/>
                  <a:gd name="T11" fmla="*/ 0 h 13"/>
                  <a:gd name="T12" fmla="*/ 117 w 122"/>
                  <a:gd name="T13" fmla="*/ 0 h 13"/>
                  <a:gd name="T14" fmla="*/ 122 w 122"/>
                  <a:gd name="T15" fmla="*/ 6 h 13"/>
                  <a:gd name="T16" fmla="*/ 122 w 122"/>
                  <a:gd name="T1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13">
                    <a:moveTo>
                      <a:pt x="122" y="8"/>
                    </a:moveTo>
                    <a:cubicBezTo>
                      <a:pt x="122" y="11"/>
                      <a:pt x="120" y="13"/>
                      <a:pt x="117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1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0" y="0"/>
                      <a:pt x="122" y="2"/>
                      <a:pt x="122" y="6"/>
                    </a:cubicBezTo>
                    <a:lnTo>
                      <a:pt x="122" y="8"/>
                    </a:lnTo>
                    <a:close/>
                  </a:path>
                </a:pathLst>
              </a:cu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 18"/>
              <p:cNvSpPr/>
              <p:nvPr/>
            </p:nvSpPr>
            <p:spPr bwMode="auto">
              <a:xfrm>
                <a:off x="2933700" y="5965826"/>
                <a:ext cx="276225" cy="31750"/>
              </a:xfrm>
              <a:custGeom>
                <a:avLst/>
                <a:gdLst>
                  <a:gd name="T0" fmla="*/ 122 w 122"/>
                  <a:gd name="T1" fmla="*/ 8 h 14"/>
                  <a:gd name="T2" fmla="*/ 117 w 122"/>
                  <a:gd name="T3" fmla="*/ 14 h 14"/>
                  <a:gd name="T4" fmla="*/ 6 w 122"/>
                  <a:gd name="T5" fmla="*/ 14 h 14"/>
                  <a:gd name="T6" fmla="*/ 0 w 122"/>
                  <a:gd name="T7" fmla="*/ 8 h 14"/>
                  <a:gd name="T8" fmla="*/ 0 w 122"/>
                  <a:gd name="T9" fmla="*/ 6 h 14"/>
                  <a:gd name="T10" fmla="*/ 6 w 122"/>
                  <a:gd name="T11" fmla="*/ 0 h 14"/>
                  <a:gd name="T12" fmla="*/ 117 w 122"/>
                  <a:gd name="T13" fmla="*/ 0 h 14"/>
                  <a:gd name="T14" fmla="*/ 122 w 122"/>
                  <a:gd name="T15" fmla="*/ 6 h 14"/>
                  <a:gd name="T16" fmla="*/ 122 w 122"/>
                  <a:gd name="T1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14">
                    <a:moveTo>
                      <a:pt x="122" y="8"/>
                    </a:moveTo>
                    <a:cubicBezTo>
                      <a:pt x="122" y="11"/>
                      <a:pt x="120" y="14"/>
                      <a:pt x="117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14"/>
                      <a:pt x="0" y="11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0" y="0"/>
                      <a:pt x="122" y="3"/>
                      <a:pt x="122" y="6"/>
                    </a:cubicBezTo>
                    <a:lnTo>
                      <a:pt x="122" y="8"/>
                    </a:lnTo>
                    <a:close/>
                  </a:path>
                </a:pathLst>
              </a:cu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3352522" y="3007369"/>
            <a:ext cx="1287066" cy="1288256"/>
            <a:chOff x="3496538" y="2913287"/>
            <a:chExt cx="1287066" cy="1288256"/>
          </a:xfrm>
        </p:grpSpPr>
        <p:sp>
          <p:nvSpPr>
            <p:cNvPr id="59" name="Freeform 862"/>
            <p:cNvSpPr/>
            <p:nvPr/>
          </p:nvSpPr>
          <p:spPr bwMode="auto">
            <a:xfrm>
              <a:off x="3496538" y="2913287"/>
              <a:ext cx="1287066" cy="1288256"/>
            </a:xfrm>
            <a:custGeom>
              <a:avLst/>
              <a:gdLst>
                <a:gd name="T0" fmla="*/ 326 w 456"/>
                <a:gd name="T1" fmla="*/ 1 h 457"/>
                <a:gd name="T2" fmla="*/ 335 w 456"/>
                <a:gd name="T3" fmla="*/ 0 h 457"/>
                <a:gd name="T4" fmla="*/ 456 w 456"/>
                <a:gd name="T5" fmla="*/ 110 h 457"/>
                <a:gd name="T6" fmla="*/ 456 w 456"/>
                <a:gd name="T7" fmla="*/ 112 h 457"/>
                <a:gd name="T8" fmla="*/ 455 w 456"/>
                <a:gd name="T9" fmla="*/ 457 h 457"/>
                <a:gd name="T10" fmla="*/ 333 w 456"/>
                <a:gd name="T11" fmla="*/ 457 h 457"/>
                <a:gd name="T12" fmla="*/ 0 w 456"/>
                <a:gd name="T13" fmla="*/ 124 h 457"/>
                <a:gd name="T14" fmla="*/ 1 w 456"/>
                <a:gd name="T15" fmla="*/ 2 h 457"/>
                <a:gd name="T16" fmla="*/ 77 w 456"/>
                <a:gd name="T17" fmla="*/ 1 h 457"/>
                <a:gd name="T18" fmla="*/ 326 w 456"/>
                <a:gd name="T19" fmla="*/ 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6" h="457">
                  <a:moveTo>
                    <a:pt x="326" y="1"/>
                  </a:moveTo>
                  <a:cubicBezTo>
                    <a:pt x="329" y="1"/>
                    <a:pt x="332" y="0"/>
                    <a:pt x="335" y="0"/>
                  </a:cubicBezTo>
                  <a:cubicBezTo>
                    <a:pt x="411" y="5"/>
                    <a:pt x="456" y="67"/>
                    <a:pt x="456" y="110"/>
                  </a:cubicBezTo>
                  <a:cubicBezTo>
                    <a:pt x="456" y="111"/>
                    <a:pt x="456" y="112"/>
                    <a:pt x="456" y="112"/>
                  </a:cubicBezTo>
                  <a:cubicBezTo>
                    <a:pt x="455" y="201"/>
                    <a:pt x="455" y="457"/>
                    <a:pt x="455" y="457"/>
                  </a:cubicBezTo>
                  <a:cubicBezTo>
                    <a:pt x="333" y="457"/>
                    <a:pt x="333" y="457"/>
                    <a:pt x="333" y="457"/>
                  </a:cubicBezTo>
                  <a:cubicBezTo>
                    <a:pt x="149" y="457"/>
                    <a:pt x="0" y="308"/>
                    <a:pt x="0" y="12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32" y="2"/>
                    <a:pt x="77" y="1"/>
                  </a:cubicBezTo>
                  <a:cubicBezTo>
                    <a:pt x="152" y="1"/>
                    <a:pt x="264" y="1"/>
                    <a:pt x="326" y="1"/>
                  </a:cubicBezTo>
                </a:path>
              </a:pathLst>
            </a:custGeom>
            <a:gradFill flip="none" rotWithShape="1">
              <a:gsLst>
                <a:gs pos="0">
                  <a:srgbClr val="F7F9F8"/>
                </a:gs>
                <a:gs pos="100000">
                  <a:srgbClr val="E2E2E4"/>
                </a:gs>
              </a:gsLst>
              <a:lin ang="18900000" scaled="1"/>
            </a:gradFill>
            <a:ln w="254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8100000" scaled="0"/>
              </a:gradFill>
            </a:ln>
            <a:effectLst>
              <a:outerShdw blurRad="254000" dist="114300" dir="8100000" sx="102000" sy="102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r"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3945731" y="3168871"/>
              <a:ext cx="632222" cy="638176"/>
              <a:chOff x="2654300" y="2195513"/>
              <a:chExt cx="842963" cy="850901"/>
            </a:xfrm>
            <a:solidFill>
              <a:srgbClr val="00B0F0"/>
            </a:solidFill>
          </p:grpSpPr>
          <p:sp>
            <p:nvSpPr>
              <p:cNvPr id="61" name="Freeform 6"/>
              <p:cNvSpPr/>
              <p:nvPr/>
            </p:nvSpPr>
            <p:spPr bwMode="auto">
              <a:xfrm>
                <a:off x="2654300" y="2698751"/>
                <a:ext cx="404812" cy="347663"/>
              </a:xfrm>
              <a:custGeom>
                <a:avLst/>
                <a:gdLst>
                  <a:gd name="T0" fmla="*/ 90 w 179"/>
                  <a:gd name="T1" fmla="*/ 0 h 155"/>
                  <a:gd name="T2" fmla="*/ 0 w 179"/>
                  <a:gd name="T3" fmla="*/ 155 h 155"/>
                  <a:gd name="T4" fmla="*/ 179 w 179"/>
                  <a:gd name="T5" fmla="*/ 155 h 155"/>
                  <a:gd name="T6" fmla="*/ 90 w 179"/>
                  <a:gd name="T7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155">
                    <a:moveTo>
                      <a:pt x="90" y="0"/>
                    </a:moveTo>
                    <a:cubicBezTo>
                      <a:pt x="37" y="32"/>
                      <a:pt x="2" y="89"/>
                      <a:pt x="0" y="155"/>
                    </a:cubicBezTo>
                    <a:cubicBezTo>
                      <a:pt x="179" y="155"/>
                      <a:pt x="179" y="155"/>
                      <a:pt x="179" y="155"/>
                    </a:cubicBez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r"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7"/>
              <p:cNvSpPr/>
              <p:nvPr/>
            </p:nvSpPr>
            <p:spPr bwMode="auto">
              <a:xfrm>
                <a:off x="3094038" y="2698751"/>
                <a:ext cx="403225" cy="347663"/>
              </a:xfrm>
              <a:custGeom>
                <a:avLst/>
                <a:gdLst>
                  <a:gd name="T0" fmla="*/ 90 w 179"/>
                  <a:gd name="T1" fmla="*/ 0 h 155"/>
                  <a:gd name="T2" fmla="*/ 0 w 179"/>
                  <a:gd name="T3" fmla="*/ 155 h 155"/>
                  <a:gd name="T4" fmla="*/ 179 w 179"/>
                  <a:gd name="T5" fmla="*/ 155 h 155"/>
                  <a:gd name="T6" fmla="*/ 90 w 179"/>
                  <a:gd name="T7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155">
                    <a:moveTo>
                      <a:pt x="90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179" y="155"/>
                      <a:pt x="179" y="155"/>
                      <a:pt x="179" y="155"/>
                    </a:cubicBezTo>
                    <a:cubicBezTo>
                      <a:pt x="178" y="89"/>
                      <a:pt x="142" y="32"/>
                      <a:pt x="90" y="0"/>
                    </a:cubicBezTo>
                    <a:close/>
                  </a:path>
                </a:pathLst>
              </a:cu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r"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Oval 8"/>
              <p:cNvSpPr>
                <a:spLocks noChangeArrowheads="1"/>
              </p:cNvSpPr>
              <p:nvPr/>
            </p:nvSpPr>
            <p:spPr bwMode="auto">
              <a:xfrm>
                <a:off x="2809875" y="2195513"/>
                <a:ext cx="531812" cy="530225"/>
              </a:xfrm>
              <a:prstGeom prst="ellipse">
                <a:avLst/>
              </a:pr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r"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Freeform 9"/>
              <p:cNvSpPr/>
              <p:nvPr/>
            </p:nvSpPr>
            <p:spPr bwMode="auto">
              <a:xfrm>
                <a:off x="2997200" y="2755901"/>
                <a:ext cx="158750" cy="209550"/>
              </a:xfrm>
              <a:custGeom>
                <a:avLst/>
                <a:gdLst>
                  <a:gd name="T0" fmla="*/ 0 w 100"/>
                  <a:gd name="T1" fmla="*/ 0 h 132"/>
                  <a:gd name="T2" fmla="*/ 50 w 100"/>
                  <a:gd name="T3" fmla="*/ 132 h 132"/>
                  <a:gd name="T4" fmla="*/ 100 w 100"/>
                  <a:gd name="T5" fmla="*/ 0 h 132"/>
                  <a:gd name="T6" fmla="*/ 0 w 100"/>
                  <a:gd name="T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32">
                    <a:moveTo>
                      <a:pt x="0" y="0"/>
                    </a:moveTo>
                    <a:lnTo>
                      <a:pt x="50" y="132"/>
                    </a:lnTo>
                    <a:lnTo>
                      <a:pt x="1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r"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3352522" y="1657720"/>
            <a:ext cx="1287066" cy="1288256"/>
            <a:chOff x="3496538" y="1563638"/>
            <a:chExt cx="1287066" cy="1288256"/>
          </a:xfrm>
        </p:grpSpPr>
        <p:sp>
          <p:nvSpPr>
            <p:cNvPr id="66" name="Freeform 695"/>
            <p:cNvSpPr/>
            <p:nvPr/>
          </p:nvSpPr>
          <p:spPr bwMode="auto">
            <a:xfrm>
              <a:off x="3496538" y="1563638"/>
              <a:ext cx="1287066" cy="1288256"/>
            </a:xfrm>
            <a:custGeom>
              <a:avLst/>
              <a:gdLst>
                <a:gd name="T0" fmla="*/ 326 w 456"/>
                <a:gd name="T1" fmla="*/ 457 h 457"/>
                <a:gd name="T2" fmla="*/ 335 w 456"/>
                <a:gd name="T3" fmla="*/ 457 h 457"/>
                <a:gd name="T4" fmla="*/ 456 w 456"/>
                <a:gd name="T5" fmla="*/ 347 h 457"/>
                <a:gd name="T6" fmla="*/ 456 w 456"/>
                <a:gd name="T7" fmla="*/ 345 h 457"/>
                <a:gd name="T8" fmla="*/ 456 w 456"/>
                <a:gd name="T9" fmla="*/ 0 h 457"/>
                <a:gd name="T10" fmla="*/ 333 w 456"/>
                <a:gd name="T11" fmla="*/ 0 h 457"/>
                <a:gd name="T12" fmla="*/ 0 w 456"/>
                <a:gd name="T13" fmla="*/ 333 h 457"/>
                <a:gd name="T14" fmla="*/ 0 w 456"/>
                <a:gd name="T15" fmla="*/ 455 h 457"/>
                <a:gd name="T16" fmla="*/ 77 w 456"/>
                <a:gd name="T17" fmla="*/ 456 h 457"/>
                <a:gd name="T18" fmla="*/ 326 w 456"/>
                <a:gd name="T19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6" h="457">
                  <a:moveTo>
                    <a:pt x="326" y="457"/>
                  </a:moveTo>
                  <a:cubicBezTo>
                    <a:pt x="329" y="457"/>
                    <a:pt x="332" y="457"/>
                    <a:pt x="335" y="457"/>
                  </a:cubicBezTo>
                  <a:cubicBezTo>
                    <a:pt x="411" y="452"/>
                    <a:pt x="456" y="390"/>
                    <a:pt x="456" y="347"/>
                  </a:cubicBezTo>
                  <a:cubicBezTo>
                    <a:pt x="456" y="347"/>
                    <a:pt x="456" y="346"/>
                    <a:pt x="456" y="345"/>
                  </a:cubicBezTo>
                  <a:cubicBezTo>
                    <a:pt x="456" y="257"/>
                    <a:pt x="456" y="0"/>
                    <a:pt x="456" y="0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150" y="0"/>
                    <a:pt x="0" y="149"/>
                    <a:pt x="0" y="333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0" y="455"/>
                    <a:pt x="32" y="456"/>
                    <a:pt x="77" y="456"/>
                  </a:cubicBezTo>
                  <a:cubicBezTo>
                    <a:pt x="152" y="456"/>
                    <a:pt x="263" y="456"/>
                    <a:pt x="326" y="457"/>
                  </a:cubicBezTo>
                </a:path>
              </a:pathLst>
            </a:custGeom>
            <a:gradFill flip="none" rotWithShape="1">
              <a:gsLst>
                <a:gs pos="0">
                  <a:srgbClr val="F7F9F8"/>
                </a:gs>
                <a:gs pos="100000">
                  <a:srgbClr val="E2E2E4"/>
                </a:gs>
              </a:gsLst>
              <a:lin ang="18900000" scaled="1"/>
            </a:gradFill>
            <a:ln w="254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8100000" scaled="0"/>
              </a:gradFill>
            </a:ln>
            <a:effectLst>
              <a:outerShdw blurRad="254000" dist="114300" dir="8100000" sx="102000" sy="102000" algn="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67" name="Freeform 5"/>
            <p:cNvSpPr>
              <a:spLocks noEditPoints="1"/>
            </p:cNvSpPr>
            <p:nvPr/>
          </p:nvSpPr>
          <p:spPr bwMode="auto">
            <a:xfrm>
              <a:off x="4061223" y="1922092"/>
              <a:ext cx="401240" cy="663178"/>
            </a:xfrm>
            <a:custGeom>
              <a:avLst/>
              <a:gdLst>
                <a:gd name="T0" fmla="*/ 496612 w 237"/>
                <a:gd name="T1" fmla="*/ 0 h 393"/>
                <a:gd name="T2" fmla="*/ 36117 w 237"/>
                <a:gd name="T3" fmla="*/ 0 h 393"/>
                <a:gd name="T4" fmla="*/ 0 w 237"/>
                <a:gd name="T5" fmla="*/ 38249 h 393"/>
                <a:gd name="T6" fmla="*/ 0 w 237"/>
                <a:gd name="T7" fmla="*/ 848238 h 393"/>
                <a:gd name="T8" fmla="*/ 36117 w 237"/>
                <a:gd name="T9" fmla="*/ 884238 h 393"/>
                <a:gd name="T10" fmla="*/ 496612 w 237"/>
                <a:gd name="T11" fmla="*/ 884238 h 393"/>
                <a:gd name="T12" fmla="*/ 534987 w 237"/>
                <a:gd name="T13" fmla="*/ 848238 h 393"/>
                <a:gd name="T14" fmla="*/ 534987 w 237"/>
                <a:gd name="T15" fmla="*/ 38249 h 393"/>
                <a:gd name="T16" fmla="*/ 496612 w 237"/>
                <a:gd name="T17" fmla="*/ 0 h 393"/>
                <a:gd name="T18" fmla="*/ 223476 w 237"/>
                <a:gd name="T19" fmla="*/ 24750 h 393"/>
                <a:gd name="T20" fmla="*/ 311511 w 237"/>
                <a:gd name="T21" fmla="*/ 24750 h 393"/>
                <a:gd name="T22" fmla="*/ 322798 w 237"/>
                <a:gd name="T23" fmla="*/ 36000 h 393"/>
                <a:gd name="T24" fmla="*/ 311511 w 237"/>
                <a:gd name="T25" fmla="*/ 47249 h 393"/>
                <a:gd name="T26" fmla="*/ 223476 w 237"/>
                <a:gd name="T27" fmla="*/ 47249 h 393"/>
                <a:gd name="T28" fmla="*/ 212189 w 237"/>
                <a:gd name="T29" fmla="*/ 36000 h 393"/>
                <a:gd name="T30" fmla="*/ 223476 w 237"/>
                <a:gd name="T31" fmla="*/ 24750 h 393"/>
                <a:gd name="T32" fmla="*/ 266365 w 237"/>
                <a:gd name="T33" fmla="*/ 861738 h 393"/>
                <a:gd name="T34" fmla="*/ 216704 w 237"/>
                <a:gd name="T35" fmla="*/ 809989 h 393"/>
                <a:gd name="T36" fmla="*/ 266365 w 237"/>
                <a:gd name="T37" fmla="*/ 760490 h 393"/>
                <a:gd name="T38" fmla="*/ 318283 w 237"/>
                <a:gd name="T39" fmla="*/ 809989 h 393"/>
                <a:gd name="T40" fmla="*/ 266365 w 237"/>
                <a:gd name="T41" fmla="*/ 861738 h 393"/>
                <a:gd name="T42" fmla="*/ 512414 w 237"/>
                <a:gd name="T43" fmla="*/ 699741 h 393"/>
                <a:gd name="T44" fmla="*/ 471782 w 237"/>
                <a:gd name="T45" fmla="*/ 735740 h 393"/>
                <a:gd name="T46" fmla="*/ 60948 w 237"/>
                <a:gd name="T47" fmla="*/ 735740 h 393"/>
                <a:gd name="T48" fmla="*/ 22573 w 237"/>
                <a:gd name="T49" fmla="*/ 699741 h 393"/>
                <a:gd name="T50" fmla="*/ 22573 w 237"/>
                <a:gd name="T51" fmla="*/ 119248 h 393"/>
                <a:gd name="T52" fmla="*/ 60948 w 237"/>
                <a:gd name="T53" fmla="*/ 83249 h 393"/>
                <a:gd name="T54" fmla="*/ 471782 w 237"/>
                <a:gd name="T55" fmla="*/ 83249 h 393"/>
                <a:gd name="T56" fmla="*/ 512414 w 237"/>
                <a:gd name="T57" fmla="*/ 119248 h 393"/>
                <a:gd name="T58" fmla="*/ 512414 w 237"/>
                <a:gd name="T59" fmla="*/ 699741 h 39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36" h="393">
                  <a:moveTo>
                    <a:pt x="22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386"/>
                    <a:pt x="7" y="393"/>
                    <a:pt x="16" y="393"/>
                  </a:cubicBezTo>
                  <a:cubicBezTo>
                    <a:pt x="220" y="393"/>
                    <a:pt x="220" y="393"/>
                    <a:pt x="220" y="393"/>
                  </a:cubicBezTo>
                  <a:cubicBezTo>
                    <a:pt x="229" y="393"/>
                    <a:pt x="237" y="386"/>
                    <a:pt x="237" y="377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8"/>
                    <a:pt x="229" y="0"/>
                    <a:pt x="220" y="0"/>
                  </a:cubicBezTo>
                  <a:close/>
                  <a:moveTo>
                    <a:pt x="99" y="11"/>
                  </a:moveTo>
                  <a:cubicBezTo>
                    <a:pt x="138" y="11"/>
                    <a:pt x="138" y="11"/>
                    <a:pt x="138" y="11"/>
                  </a:cubicBezTo>
                  <a:cubicBezTo>
                    <a:pt x="140" y="11"/>
                    <a:pt x="143" y="13"/>
                    <a:pt x="143" y="16"/>
                  </a:cubicBezTo>
                  <a:cubicBezTo>
                    <a:pt x="143" y="19"/>
                    <a:pt x="140" y="21"/>
                    <a:pt x="138" y="21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6" y="21"/>
                    <a:pt x="94" y="19"/>
                    <a:pt x="94" y="16"/>
                  </a:cubicBezTo>
                  <a:cubicBezTo>
                    <a:pt x="94" y="13"/>
                    <a:pt x="96" y="11"/>
                    <a:pt x="99" y="11"/>
                  </a:cubicBezTo>
                  <a:close/>
                  <a:moveTo>
                    <a:pt x="118" y="383"/>
                  </a:moveTo>
                  <a:cubicBezTo>
                    <a:pt x="106" y="383"/>
                    <a:pt x="96" y="373"/>
                    <a:pt x="96" y="360"/>
                  </a:cubicBezTo>
                  <a:cubicBezTo>
                    <a:pt x="96" y="348"/>
                    <a:pt x="106" y="338"/>
                    <a:pt x="118" y="338"/>
                  </a:cubicBezTo>
                  <a:cubicBezTo>
                    <a:pt x="131" y="338"/>
                    <a:pt x="141" y="348"/>
                    <a:pt x="141" y="360"/>
                  </a:cubicBezTo>
                  <a:cubicBezTo>
                    <a:pt x="141" y="373"/>
                    <a:pt x="131" y="383"/>
                    <a:pt x="118" y="383"/>
                  </a:cubicBezTo>
                  <a:close/>
                  <a:moveTo>
                    <a:pt x="227" y="311"/>
                  </a:moveTo>
                  <a:cubicBezTo>
                    <a:pt x="227" y="320"/>
                    <a:pt x="219" y="327"/>
                    <a:pt x="209" y="327"/>
                  </a:cubicBezTo>
                  <a:cubicBezTo>
                    <a:pt x="27" y="327"/>
                    <a:pt x="27" y="327"/>
                    <a:pt x="27" y="327"/>
                  </a:cubicBezTo>
                  <a:cubicBezTo>
                    <a:pt x="17" y="327"/>
                    <a:pt x="10" y="320"/>
                    <a:pt x="10" y="311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44"/>
                    <a:pt x="17" y="37"/>
                    <a:pt x="27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19" y="37"/>
                    <a:pt x="227" y="44"/>
                    <a:pt x="227" y="53"/>
                  </a:cubicBezTo>
                  <a:lnTo>
                    <a:pt x="227" y="311"/>
                  </a:lnTo>
                  <a:close/>
                </a:path>
              </a:pathLst>
            </a:custGeom>
            <a:solidFill>
              <a:srgbClr val="5A8A26"/>
            </a:solidFill>
            <a:ln>
              <a:noFill/>
            </a:ln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TextBox 49"/>
          <p:cNvSpPr txBox="1"/>
          <p:nvPr/>
        </p:nvSpPr>
        <p:spPr>
          <a:xfrm>
            <a:off x="6049118" y="2204487"/>
            <a:ext cx="3275410" cy="475515"/>
          </a:xfrm>
          <a:prstGeom prst="rect">
            <a:avLst/>
          </a:prstGeom>
          <a:noFill/>
          <a:ln w="3175">
            <a:noFill/>
          </a:ln>
        </p:spPr>
        <p:txBody>
          <a:bodyPr lIns="68580" tIns="34290" rIns="68580" bIns="34290">
            <a:spAutoFit/>
          </a:bodyPr>
          <a:lstStyle/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49"/>
          <p:cNvSpPr txBox="1"/>
          <p:nvPr/>
        </p:nvSpPr>
        <p:spPr>
          <a:xfrm>
            <a:off x="6049118" y="3500631"/>
            <a:ext cx="3274219" cy="475515"/>
          </a:xfrm>
          <a:prstGeom prst="rect">
            <a:avLst/>
          </a:prstGeom>
          <a:noFill/>
          <a:ln w="3175">
            <a:noFill/>
          </a:ln>
        </p:spPr>
        <p:txBody>
          <a:bodyPr lIns="68580" tIns="34290" rIns="68580" bIns="34290">
            <a:spAutoFit/>
          </a:bodyPr>
          <a:lstStyle/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7" grpId="0"/>
      <p:bldP spid="38" grpId="0"/>
      <p:bldP spid="39" grpId="0"/>
      <p:bldP spid="40" grpId="0"/>
      <p:bldP spid="41" grpId="0"/>
      <p:bldP spid="42" grpId="0"/>
      <p:bldP spid="68" grpId="0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直接连接符 24"/>
          <p:cNvSpPr>
            <a:spLocks noChangeShapeType="1"/>
          </p:cNvSpPr>
          <p:nvPr/>
        </p:nvSpPr>
        <p:spPr bwMode="auto">
          <a:xfrm rot="5400000">
            <a:off x="1550789" y="2169914"/>
            <a:ext cx="567929" cy="0"/>
          </a:xfrm>
          <a:prstGeom prst="line">
            <a:avLst/>
          </a:prstGeom>
          <a:noFill/>
          <a:ln w="12700">
            <a:solidFill>
              <a:srgbClr val="5A8A26"/>
            </a:solidFill>
            <a:bevel/>
            <a:head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直接连接符 32"/>
          <p:cNvSpPr>
            <a:spLocks noChangeShapeType="1"/>
          </p:cNvSpPr>
          <p:nvPr/>
        </p:nvSpPr>
        <p:spPr bwMode="auto">
          <a:xfrm rot="5400000">
            <a:off x="243484" y="1977035"/>
            <a:ext cx="956070" cy="0"/>
          </a:xfrm>
          <a:prstGeom prst="line">
            <a:avLst/>
          </a:prstGeom>
          <a:noFill/>
          <a:ln w="12700">
            <a:solidFill>
              <a:srgbClr val="5A8A26"/>
            </a:solidFill>
            <a:bevel/>
            <a:head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直接连接符 34"/>
          <p:cNvSpPr>
            <a:spLocks noChangeShapeType="1"/>
          </p:cNvSpPr>
          <p:nvPr/>
        </p:nvSpPr>
        <p:spPr bwMode="auto">
          <a:xfrm rot="16200000" flipV="1">
            <a:off x="1902403" y="3832838"/>
            <a:ext cx="974364" cy="0"/>
          </a:xfrm>
          <a:prstGeom prst="line">
            <a:avLst/>
          </a:prstGeom>
          <a:noFill/>
          <a:ln w="12700">
            <a:solidFill>
              <a:srgbClr val="5A8A26"/>
            </a:solidFill>
            <a:bevel/>
            <a:head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直接连接符 33"/>
          <p:cNvSpPr>
            <a:spLocks noChangeShapeType="1"/>
          </p:cNvSpPr>
          <p:nvPr/>
        </p:nvSpPr>
        <p:spPr bwMode="auto">
          <a:xfrm rot="16200000" flipV="1">
            <a:off x="992386" y="3628430"/>
            <a:ext cx="566738" cy="1190"/>
          </a:xfrm>
          <a:prstGeom prst="line">
            <a:avLst/>
          </a:prstGeom>
          <a:noFill/>
          <a:ln w="12700">
            <a:solidFill>
              <a:srgbClr val="5A8A26"/>
            </a:solidFill>
            <a:bevel/>
            <a:head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</a:t>
              </a:r>
            </a:p>
          </p:txBody>
        </p:sp>
      </p:grpSp>
      <p:sp>
        <p:nvSpPr>
          <p:cNvPr id="75" name="五边形 3"/>
          <p:cNvSpPr>
            <a:spLocks noChangeArrowheads="1"/>
          </p:cNvSpPr>
          <p:nvPr/>
        </p:nvSpPr>
        <p:spPr bwMode="auto">
          <a:xfrm>
            <a:off x="-47625" y="2452688"/>
            <a:ext cx="5326856" cy="875110"/>
          </a:xfrm>
          <a:prstGeom prst="homePlate">
            <a:avLst>
              <a:gd name="adj" fmla="val 47936"/>
            </a:avLst>
          </a:prstGeom>
          <a:noFill/>
          <a:ln w="12700">
            <a:solidFill>
              <a:srgbClr val="5A8A26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3" tIns="34287" rIns="68573" bIns="34287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5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6" name="燕尾形 2"/>
          <p:cNvSpPr>
            <a:spLocks noChangeArrowheads="1"/>
          </p:cNvSpPr>
          <p:nvPr/>
        </p:nvSpPr>
        <p:spPr bwMode="auto">
          <a:xfrm>
            <a:off x="717947" y="2459831"/>
            <a:ext cx="798909" cy="867966"/>
          </a:xfrm>
          <a:prstGeom prst="chevron">
            <a:avLst>
              <a:gd name="adj" fmla="val 54426"/>
            </a:avLst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zh-CN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7" name="燕尾形 4"/>
          <p:cNvSpPr>
            <a:spLocks noChangeArrowheads="1"/>
          </p:cNvSpPr>
          <p:nvPr/>
        </p:nvSpPr>
        <p:spPr bwMode="auto">
          <a:xfrm>
            <a:off x="1275160" y="2459831"/>
            <a:ext cx="798909" cy="867966"/>
          </a:xfrm>
          <a:prstGeom prst="chevron">
            <a:avLst>
              <a:gd name="adj" fmla="val 54426"/>
            </a:avLst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zh-CN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8" name="燕尾形 5"/>
          <p:cNvSpPr>
            <a:spLocks noChangeArrowheads="1"/>
          </p:cNvSpPr>
          <p:nvPr/>
        </p:nvSpPr>
        <p:spPr bwMode="auto">
          <a:xfrm>
            <a:off x="1832372" y="2459831"/>
            <a:ext cx="798909" cy="867966"/>
          </a:xfrm>
          <a:prstGeom prst="chevron">
            <a:avLst>
              <a:gd name="adj" fmla="val 54426"/>
            </a:avLst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zh-CN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9" name="燕尾形 6"/>
          <p:cNvSpPr>
            <a:spLocks noChangeArrowheads="1"/>
          </p:cNvSpPr>
          <p:nvPr/>
        </p:nvSpPr>
        <p:spPr bwMode="auto">
          <a:xfrm>
            <a:off x="2389585" y="2459831"/>
            <a:ext cx="798909" cy="867966"/>
          </a:xfrm>
          <a:prstGeom prst="chevron">
            <a:avLst>
              <a:gd name="adj" fmla="val 54426"/>
            </a:avLst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zh-CN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80" name="组合 30"/>
          <p:cNvGrpSpPr/>
          <p:nvPr/>
        </p:nvGrpSpPr>
        <p:grpSpPr>
          <a:xfrm>
            <a:off x="3157537" y="2170510"/>
            <a:ext cx="1777604" cy="1695450"/>
            <a:chOff x="0" y="0"/>
            <a:chExt cx="533400" cy="487363"/>
          </a:xfrm>
        </p:grpSpPr>
        <p:sp>
          <p:nvSpPr>
            <p:cNvPr id="81" name="Oval 312"/>
            <p:cNvSpPr>
              <a:spLocks noChangeArrowheads="1"/>
            </p:cNvSpPr>
            <p:nvPr/>
          </p:nvSpPr>
          <p:spPr bwMode="auto">
            <a:xfrm>
              <a:off x="371475" y="0"/>
              <a:ext cx="93663" cy="8890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zh-CN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2" name="Freeform 313"/>
            <p:cNvSpPr>
              <a:spLocks noChangeArrowheads="1"/>
            </p:cNvSpPr>
            <p:nvPr/>
          </p:nvSpPr>
          <p:spPr bwMode="auto">
            <a:xfrm>
              <a:off x="0" y="55563"/>
              <a:ext cx="533400" cy="431800"/>
            </a:xfrm>
            <a:custGeom>
              <a:avLst/>
              <a:gdLst>
                <a:gd name="T0" fmla="*/ 98769152 w 142"/>
                <a:gd name="T1" fmla="*/ 845903710 h 115"/>
                <a:gd name="T2" fmla="*/ 126990520 w 142"/>
                <a:gd name="T3" fmla="*/ 845903710 h 115"/>
                <a:gd name="T4" fmla="*/ 507962079 w 142"/>
                <a:gd name="T5" fmla="*/ 845903710 h 115"/>
                <a:gd name="T6" fmla="*/ 1086475699 w 142"/>
                <a:gd name="T7" fmla="*/ 169179240 h 115"/>
                <a:gd name="T8" fmla="*/ 945376373 w 142"/>
                <a:gd name="T9" fmla="*/ 169179240 h 115"/>
                <a:gd name="T10" fmla="*/ 677282772 w 142"/>
                <a:gd name="T11" fmla="*/ 479346812 h 115"/>
                <a:gd name="T12" fmla="*/ 606734987 w 142"/>
                <a:gd name="T13" fmla="*/ 507541475 h 115"/>
                <a:gd name="T14" fmla="*/ 522074641 w 142"/>
                <a:gd name="T15" fmla="*/ 422949977 h 115"/>
                <a:gd name="T16" fmla="*/ 550292252 w 142"/>
                <a:gd name="T17" fmla="*/ 352461443 h 115"/>
                <a:gd name="T18" fmla="*/ 832494659 w 142"/>
                <a:gd name="T19" fmla="*/ 28198417 h 115"/>
                <a:gd name="T20" fmla="*/ 903046200 w 142"/>
                <a:gd name="T21" fmla="*/ 0 h 115"/>
                <a:gd name="T22" fmla="*/ 1312235370 w 142"/>
                <a:gd name="T23" fmla="*/ 0 h 115"/>
                <a:gd name="T24" fmla="*/ 1608550339 w 142"/>
                <a:gd name="T25" fmla="*/ 211476866 h 115"/>
                <a:gd name="T26" fmla="*/ 1608550339 w 142"/>
                <a:gd name="T27" fmla="*/ 451148395 h 115"/>
                <a:gd name="T28" fmla="*/ 1904861552 w 142"/>
                <a:gd name="T29" fmla="*/ 451148395 h 115"/>
                <a:gd name="T30" fmla="*/ 1961300531 w 142"/>
                <a:gd name="T31" fmla="*/ 479346812 h 115"/>
                <a:gd name="T32" fmla="*/ 1961300531 w 142"/>
                <a:gd name="T33" fmla="*/ 606232181 h 115"/>
                <a:gd name="T34" fmla="*/ 1904861552 w 142"/>
                <a:gd name="T35" fmla="*/ 634426843 h 115"/>
                <a:gd name="T36" fmla="*/ 1537998799 w 142"/>
                <a:gd name="T37" fmla="*/ 634426843 h 115"/>
                <a:gd name="T38" fmla="*/ 1425117085 w 142"/>
                <a:gd name="T39" fmla="*/ 535739892 h 115"/>
                <a:gd name="T40" fmla="*/ 1425117085 w 142"/>
                <a:gd name="T41" fmla="*/ 380656106 h 115"/>
                <a:gd name="T42" fmla="*/ 1213466218 w 142"/>
                <a:gd name="T43" fmla="*/ 634426843 h 115"/>
                <a:gd name="T44" fmla="*/ 1411008279 w 142"/>
                <a:gd name="T45" fmla="*/ 831804501 h 115"/>
                <a:gd name="T46" fmla="*/ 1425117085 w 142"/>
                <a:gd name="T47" fmla="*/ 972789078 h 115"/>
                <a:gd name="T48" fmla="*/ 1298126565 w 142"/>
                <a:gd name="T49" fmla="*/ 1536723633 h 115"/>
                <a:gd name="T50" fmla="*/ 1199357413 w 142"/>
                <a:gd name="T51" fmla="*/ 1621315130 h 115"/>
                <a:gd name="T52" fmla="*/ 1086475699 w 142"/>
                <a:gd name="T53" fmla="*/ 1522628179 h 115"/>
                <a:gd name="T54" fmla="*/ 1086475699 w 142"/>
                <a:gd name="T55" fmla="*/ 1494429762 h 115"/>
                <a:gd name="T56" fmla="*/ 1199357413 w 142"/>
                <a:gd name="T57" fmla="*/ 1015082950 h 115"/>
                <a:gd name="T58" fmla="*/ 931263811 w 142"/>
                <a:gd name="T59" fmla="*/ 761312212 h 115"/>
                <a:gd name="T60" fmla="*/ 705504139 w 142"/>
                <a:gd name="T61" fmla="*/ 1015082950 h 115"/>
                <a:gd name="T62" fmla="*/ 578513620 w 142"/>
                <a:gd name="T63" fmla="*/ 1057380576 h 115"/>
                <a:gd name="T64" fmla="*/ 112881714 w 142"/>
                <a:gd name="T65" fmla="*/ 1057380576 h 115"/>
                <a:gd name="T66" fmla="*/ 14108806 w 142"/>
                <a:gd name="T67" fmla="*/ 972789078 h 115"/>
                <a:gd name="T68" fmla="*/ 98769152 w 142"/>
                <a:gd name="T69" fmla="*/ 845903710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2"/>
                <a:gd name="T106" fmla="*/ 0 h 115"/>
                <a:gd name="T107" fmla="*/ 142 w 142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3" name="直接连接符 31"/>
          <p:cNvSpPr>
            <a:spLocks noChangeShapeType="1"/>
          </p:cNvSpPr>
          <p:nvPr/>
        </p:nvSpPr>
        <p:spPr bwMode="auto">
          <a:xfrm rot="5400000">
            <a:off x="4033243" y="2872384"/>
            <a:ext cx="3186113" cy="1190"/>
          </a:xfrm>
          <a:prstGeom prst="line">
            <a:avLst/>
          </a:prstGeom>
          <a:noFill/>
          <a:ln w="12700">
            <a:solidFill>
              <a:srgbClr val="5A8A2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直接连接符 9"/>
          <p:cNvSpPr>
            <a:spLocks noChangeShapeType="1"/>
          </p:cNvSpPr>
          <p:nvPr/>
        </p:nvSpPr>
        <p:spPr bwMode="auto">
          <a:xfrm>
            <a:off x="5881688" y="1976438"/>
            <a:ext cx="1918097" cy="0"/>
          </a:xfrm>
          <a:prstGeom prst="line">
            <a:avLst/>
          </a:prstGeom>
          <a:noFill/>
          <a:ln w="12700">
            <a:solidFill>
              <a:srgbClr val="5A8A2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直接连接符 20"/>
          <p:cNvSpPr>
            <a:spLocks noChangeShapeType="1"/>
          </p:cNvSpPr>
          <p:nvPr/>
        </p:nvSpPr>
        <p:spPr bwMode="auto">
          <a:xfrm>
            <a:off x="5881688" y="2964656"/>
            <a:ext cx="1918097" cy="0"/>
          </a:xfrm>
          <a:prstGeom prst="line">
            <a:avLst/>
          </a:prstGeom>
          <a:noFill/>
          <a:ln w="12700">
            <a:solidFill>
              <a:srgbClr val="5A8A2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直接连接符 42"/>
          <p:cNvSpPr>
            <a:spLocks noChangeShapeType="1"/>
          </p:cNvSpPr>
          <p:nvPr/>
        </p:nvSpPr>
        <p:spPr bwMode="auto">
          <a:xfrm>
            <a:off x="5881688" y="3774281"/>
            <a:ext cx="1918097" cy="0"/>
          </a:xfrm>
          <a:prstGeom prst="line">
            <a:avLst/>
          </a:prstGeom>
          <a:noFill/>
          <a:ln w="12700">
            <a:solidFill>
              <a:srgbClr val="5A8A2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43"/>
          <p:cNvSpPr>
            <a:spLocks noChangeArrowheads="1"/>
          </p:cNvSpPr>
          <p:nvPr/>
        </p:nvSpPr>
        <p:spPr bwMode="auto">
          <a:xfrm>
            <a:off x="5841206" y="1254919"/>
            <a:ext cx="110028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5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过程一内容</a:t>
            </a:r>
          </a:p>
        </p:txBody>
      </p:sp>
      <p:sp>
        <p:nvSpPr>
          <p:cNvPr id="92" name="矩形 47"/>
          <p:cNvSpPr>
            <a:spLocks noChangeArrowheads="1"/>
          </p:cNvSpPr>
          <p:nvPr/>
        </p:nvSpPr>
        <p:spPr bwMode="auto">
          <a:xfrm>
            <a:off x="5841207" y="1498998"/>
            <a:ext cx="2364581" cy="4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45"/>
          <p:cNvSpPr>
            <a:spLocks noChangeArrowheads="1"/>
          </p:cNvSpPr>
          <p:nvPr/>
        </p:nvSpPr>
        <p:spPr bwMode="auto">
          <a:xfrm>
            <a:off x="5841206" y="3862388"/>
            <a:ext cx="110028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5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过程四内容</a:t>
            </a:r>
          </a:p>
        </p:txBody>
      </p:sp>
      <p:sp>
        <p:nvSpPr>
          <p:cNvPr id="94" name="矩形 47"/>
          <p:cNvSpPr>
            <a:spLocks noChangeArrowheads="1"/>
          </p:cNvSpPr>
          <p:nvPr/>
        </p:nvSpPr>
        <p:spPr bwMode="auto">
          <a:xfrm>
            <a:off x="5841207" y="4107657"/>
            <a:ext cx="2364581" cy="4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47"/>
          <p:cNvSpPr>
            <a:spLocks noChangeArrowheads="1"/>
          </p:cNvSpPr>
          <p:nvPr/>
        </p:nvSpPr>
        <p:spPr bwMode="auto">
          <a:xfrm>
            <a:off x="5841206" y="2064544"/>
            <a:ext cx="110028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5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过程二内容</a:t>
            </a:r>
          </a:p>
        </p:txBody>
      </p:sp>
      <p:sp>
        <p:nvSpPr>
          <p:cNvPr id="96" name="矩形 47"/>
          <p:cNvSpPr>
            <a:spLocks noChangeArrowheads="1"/>
          </p:cNvSpPr>
          <p:nvPr/>
        </p:nvSpPr>
        <p:spPr bwMode="auto">
          <a:xfrm>
            <a:off x="5841207" y="2309813"/>
            <a:ext cx="2364581" cy="60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51"/>
          <p:cNvSpPr>
            <a:spLocks noChangeArrowheads="1"/>
          </p:cNvSpPr>
          <p:nvPr/>
        </p:nvSpPr>
        <p:spPr bwMode="auto">
          <a:xfrm>
            <a:off x="5841206" y="3052763"/>
            <a:ext cx="1100287" cy="3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5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过程三内容</a:t>
            </a:r>
          </a:p>
        </p:txBody>
      </p:sp>
      <p:sp>
        <p:nvSpPr>
          <p:cNvPr id="98" name="矩形 97"/>
          <p:cNvSpPr>
            <a:spLocks noChangeArrowheads="1"/>
          </p:cNvSpPr>
          <p:nvPr/>
        </p:nvSpPr>
        <p:spPr bwMode="auto">
          <a:xfrm>
            <a:off x="5841207" y="3296842"/>
            <a:ext cx="2364581" cy="4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矩形 53"/>
          <p:cNvSpPr>
            <a:spLocks noChangeArrowheads="1"/>
          </p:cNvSpPr>
          <p:nvPr/>
        </p:nvSpPr>
        <p:spPr bwMode="auto">
          <a:xfrm>
            <a:off x="609600" y="1175589"/>
            <a:ext cx="907927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过程一内容</a:t>
            </a:r>
          </a:p>
        </p:txBody>
      </p:sp>
      <p:sp>
        <p:nvSpPr>
          <p:cNvPr id="100" name="矩形 54"/>
          <p:cNvSpPr>
            <a:spLocks noChangeArrowheads="1"/>
          </p:cNvSpPr>
          <p:nvPr/>
        </p:nvSpPr>
        <p:spPr bwMode="auto">
          <a:xfrm>
            <a:off x="1739504" y="1597819"/>
            <a:ext cx="907927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过程三内容</a:t>
            </a:r>
          </a:p>
        </p:txBody>
      </p:sp>
      <p:sp>
        <p:nvSpPr>
          <p:cNvPr id="101" name="矩形 55"/>
          <p:cNvSpPr>
            <a:spLocks noChangeArrowheads="1"/>
          </p:cNvSpPr>
          <p:nvPr/>
        </p:nvSpPr>
        <p:spPr bwMode="auto">
          <a:xfrm>
            <a:off x="971600" y="3952876"/>
            <a:ext cx="907927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过程二内容</a:t>
            </a:r>
          </a:p>
        </p:txBody>
      </p:sp>
      <p:sp>
        <p:nvSpPr>
          <p:cNvPr id="102" name="矩形 56"/>
          <p:cNvSpPr>
            <a:spLocks noChangeArrowheads="1"/>
          </p:cNvSpPr>
          <p:nvPr/>
        </p:nvSpPr>
        <p:spPr bwMode="auto">
          <a:xfrm>
            <a:off x="2277666" y="4405428"/>
            <a:ext cx="907927" cy="2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过程四内容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5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29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3" dur="4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7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1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5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9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3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7" dur="4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1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5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9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42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2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76" dur="3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0" dur="3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4" dur="3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8" dur="3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2" dur="3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6" dur="3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0" dur="3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4" dur="3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8" dur="3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2" dur="3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6" dur="3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70" grpId="0" animBg="1"/>
      <p:bldP spid="75" grpId="0" bldLvl="0" animBg="1" autoUpdateAnimBg="0"/>
      <p:bldP spid="76" grpId="0" bldLvl="0" animBg="1" autoUpdateAnimBg="0"/>
      <p:bldP spid="77" grpId="0" bldLvl="0" animBg="1" autoUpdateAnimBg="0"/>
      <p:bldP spid="78" grpId="0" bldLvl="0" animBg="1" autoUpdateAnimBg="0"/>
      <p:bldP spid="79" grpId="0" bldLvl="0" animBg="1" autoUpdateAnimBg="0"/>
      <p:bldP spid="83" grpId="0" animBg="1"/>
      <p:bldP spid="88" grpId="0" animBg="1"/>
      <p:bldP spid="89" grpId="0" animBg="1"/>
      <p:bldP spid="90" grpId="0" animBg="1"/>
      <p:bldP spid="91" grpId="0" bldLvl="0" autoUpdateAnimBg="0"/>
      <p:bldP spid="92" grpId="0" bldLvl="0" autoUpdateAnimBg="0"/>
      <p:bldP spid="93" grpId="0" bldLvl="0" autoUpdateAnimBg="0"/>
      <p:bldP spid="94" grpId="0" bldLvl="0" autoUpdateAnimBg="0"/>
      <p:bldP spid="95" grpId="0" bldLvl="0" autoUpdateAnimBg="0"/>
      <p:bldP spid="96" grpId="0" bldLvl="0" autoUpdateAnimBg="0"/>
      <p:bldP spid="97" grpId="0" bldLvl="0" autoUpdateAnimBg="0"/>
      <p:bldP spid="98" grpId="0" bldLvl="0" autoUpdateAnimBg="0"/>
      <p:bldP spid="99" grpId="0" bldLvl="0" autoUpdateAnimBg="0"/>
      <p:bldP spid="100" grpId="0" bldLvl="0" autoUpdateAnimBg="0"/>
      <p:bldP spid="101" grpId="0" bldLvl="0" autoUpdateAnimBg="0"/>
      <p:bldP spid="102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本框 33"/>
          <p:cNvSpPr txBox="1"/>
          <p:nvPr/>
        </p:nvSpPr>
        <p:spPr>
          <a:xfrm>
            <a:off x="4592600" y="1563895"/>
            <a:ext cx="3363776" cy="57707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3300">
                <a:solidFill>
                  <a:srgbClr val="5A8A26"/>
                </a:solidFill>
                <a:ea typeface="微软雅黑" panose="020B0503020204020204" pitchFamily="34" charset="-122"/>
              </a:rPr>
              <a:t>课题背景及内容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592600" y="2212528"/>
            <a:ext cx="1242030" cy="30001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15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●实验数据</a:t>
            </a:r>
          </a:p>
        </p:txBody>
      </p:sp>
      <p:sp>
        <p:nvSpPr>
          <p:cNvPr id="101" name="圆角矩形 100"/>
          <p:cNvSpPr/>
          <p:nvPr/>
        </p:nvSpPr>
        <p:spPr bwMode="auto">
          <a:xfrm>
            <a:off x="3443382" y="3641561"/>
            <a:ext cx="482269" cy="482095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圆角矩形 101"/>
          <p:cNvSpPr/>
          <p:nvPr/>
        </p:nvSpPr>
        <p:spPr bwMode="auto">
          <a:xfrm>
            <a:off x="3282625" y="1231087"/>
            <a:ext cx="643026" cy="642793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圆角矩形 102"/>
          <p:cNvSpPr/>
          <p:nvPr/>
        </p:nvSpPr>
        <p:spPr bwMode="auto">
          <a:xfrm>
            <a:off x="1407134" y="1659615"/>
            <a:ext cx="535855" cy="535661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圆角矩形 103"/>
          <p:cNvSpPr/>
          <p:nvPr/>
        </p:nvSpPr>
        <p:spPr bwMode="auto">
          <a:xfrm>
            <a:off x="1942989" y="1070388"/>
            <a:ext cx="482269" cy="482095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对角圆角矩形 104"/>
          <p:cNvSpPr/>
          <p:nvPr/>
        </p:nvSpPr>
        <p:spPr bwMode="auto">
          <a:xfrm>
            <a:off x="2210916" y="1766748"/>
            <a:ext cx="1339637" cy="1339152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2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sz="5000" b="1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圆角矩形 105"/>
          <p:cNvSpPr/>
          <p:nvPr/>
        </p:nvSpPr>
        <p:spPr bwMode="auto">
          <a:xfrm>
            <a:off x="1728647" y="1445351"/>
            <a:ext cx="375098" cy="374963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圆角矩形 106"/>
          <p:cNvSpPr/>
          <p:nvPr/>
        </p:nvSpPr>
        <p:spPr bwMode="auto">
          <a:xfrm>
            <a:off x="3604138" y="2838070"/>
            <a:ext cx="267927" cy="26783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圆角矩形 107"/>
          <p:cNvSpPr/>
          <p:nvPr/>
        </p:nvSpPr>
        <p:spPr bwMode="auto">
          <a:xfrm>
            <a:off x="3068283" y="3266598"/>
            <a:ext cx="321513" cy="321397"/>
          </a:xfrm>
          <a:prstGeom prst="roundRect">
            <a:avLst>
              <a:gd name="adj" fmla="val 6712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圆角矩形 108"/>
          <p:cNvSpPr/>
          <p:nvPr/>
        </p:nvSpPr>
        <p:spPr bwMode="auto">
          <a:xfrm>
            <a:off x="1621476" y="2945202"/>
            <a:ext cx="696611" cy="69635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圆角矩形 109"/>
          <p:cNvSpPr/>
          <p:nvPr/>
        </p:nvSpPr>
        <p:spPr bwMode="auto">
          <a:xfrm>
            <a:off x="3282625" y="3480863"/>
            <a:ext cx="267927" cy="26783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27"/>
          <p:cNvSpPr txBox="1"/>
          <p:nvPr/>
        </p:nvSpPr>
        <p:spPr>
          <a:xfrm>
            <a:off x="2387966" y="1940149"/>
            <a:ext cx="1088420" cy="99234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en-US" altLang="zh-CN" sz="60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000" b="1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2600" y="2533305"/>
            <a:ext cx="1242030" cy="3000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●实验数据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2600" y="2854141"/>
            <a:ext cx="1603582" cy="3000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●实验数据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34300" y="2212528"/>
            <a:ext cx="1242030" cy="3000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●实验难点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34300" y="2533344"/>
            <a:ext cx="1422076" cy="3000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●案例分析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4300" y="2854160"/>
            <a:ext cx="1242030" cy="3000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●问题评估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2600" y="3174977"/>
            <a:ext cx="1603582" cy="3000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●实验数据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92600" y="3495814"/>
            <a:ext cx="1603582" cy="3000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●实验数据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34300" y="3174977"/>
            <a:ext cx="1242030" cy="3000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●问题评估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99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99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99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99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99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99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99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99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5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950"/>
                            </p:stCondLst>
                            <p:childTnLst>
                              <p:par>
                                <p:cTn id="9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650"/>
                            </p:stCondLst>
                            <p:childTnLst>
                              <p:par>
                                <p:cTn id="10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3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50"/>
                            </p:stCondLst>
                            <p:childTnLst>
                              <p:par>
                                <p:cTn id="1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750"/>
                            </p:stCondLst>
                            <p:childTnLst>
                              <p:par>
                                <p:cTn id="1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44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149"/>
                            </p:stCondLst>
                            <p:childTnLst>
                              <p:par>
                                <p:cTn id="1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84" grpId="0"/>
      <p:bldP spid="84" grpId="1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实验数据</a:t>
              </a:r>
            </a:p>
          </p:txBody>
        </p:sp>
      </p:grpSp>
      <p:sp>
        <p:nvSpPr>
          <p:cNvPr id="118" name="Oval 11"/>
          <p:cNvSpPr>
            <a:spLocks noChangeAspect="1"/>
          </p:cNvSpPr>
          <p:nvPr/>
        </p:nvSpPr>
        <p:spPr>
          <a:xfrm>
            <a:off x="1531037" y="2040357"/>
            <a:ext cx="1835376" cy="1835376"/>
          </a:xfrm>
          <a:prstGeom prst="ellipse">
            <a:avLst/>
          </a:pr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</a:gradFill>
          <a:ln w="19050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</a:gradFill>
          </a:ln>
          <a:effectLst>
            <a:outerShdw blurRad="203200" dist="1143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19" name="Oval 4"/>
          <p:cNvSpPr/>
          <p:nvPr/>
        </p:nvSpPr>
        <p:spPr>
          <a:xfrm>
            <a:off x="2015108" y="2537473"/>
            <a:ext cx="853679" cy="8524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107296" tIns="41910" rIns="107296" bIns="41910" anchor="ctr"/>
          <a:lstStyle/>
          <a:p>
            <a:pPr algn="ctr" defTabSz="1466850">
              <a:lnSpc>
                <a:spcPct val="90000"/>
              </a:lnSpc>
              <a:spcAft>
                <a:spcPct val="35000"/>
              </a:spcAft>
              <a:defRPr/>
            </a:pPr>
            <a:endParaRPr lang="id-ID" sz="2000">
              <a:solidFill>
                <a:schemeClr val="bg1"/>
              </a:solidFill>
              <a:latin typeface="FontAwesome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120" name="组合 119"/>
          <p:cNvGrpSpPr>
            <a:grpSpLocks noChangeAspect="1"/>
          </p:cNvGrpSpPr>
          <p:nvPr/>
        </p:nvGrpSpPr>
        <p:grpSpPr>
          <a:xfrm>
            <a:off x="855282" y="2395102"/>
            <a:ext cx="1124430" cy="1125324"/>
            <a:chOff x="488156" y="2208861"/>
            <a:chExt cx="1496616" cy="1497806"/>
          </a:xfrm>
        </p:grpSpPr>
        <p:sp>
          <p:nvSpPr>
            <p:cNvPr id="121" name="Freeform 15"/>
            <p:cNvSpPr/>
            <p:nvPr/>
          </p:nvSpPr>
          <p:spPr>
            <a:xfrm rot="13500908">
              <a:off x="487561" y="2209456"/>
              <a:ext cx="1497806" cy="1496616"/>
            </a:xfrm>
            <a:custGeom>
              <a:avLst/>
              <a:gdLst>
                <a:gd name="connsiteX0" fmla="*/ 0 w 1324101"/>
                <a:gd name="connsiteY0" fmla="*/ 662051 h 1324101"/>
                <a:gd name="connsiteX1" fmla="*/ 662051 w 1324101"/>
                <a:gd name="connsiteY1" fmla="*/ 0 h 1324101"/>
                <a:gd name="connsiteX2" fmla="*/ 1324101 w 1324101"/>
                <a:gd name="connsiteY2" fmla="*/ 0 h 1324101"/>
                <a:gd name="connsiteX3" fmla="*/ 1324101 w 1324101"/>
                <a:gd name="connsiteY3" fmla="*/ 662051 h 1324101"/>
                <a:gd name="connsiteX4" fmla="*/ 662050 w 1324101"/>
                <a:gd name="connsiteY4" fmla="*/ 1324102 h 1324101"/>
                <a:gd name="connsiteX5" fmla="*/ -1 w 1324101"/>
                <a:gd name="connsiteY5" fmla="*/ 662051 h 1324101"/>
                <a:gd name="connsiteX6" fmla="*/ 0 w 1324101"/>
                <a:gd name="connsiteY6" fmla="*/ 662051 h 13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101" h="1324101">
                  <a:moveTo>
                    <a:pt x="0" y="662051"/>
                  </a:moveTo>
                  <a:cubicBezTo>
                    <a:pt x="0" y="296410"/>
                    <a:pt x="296410" y="0"/>
                    <a:pt x="662051" y="0"/>
                  </a:cubicBezTo>
                  <a:lnTo>
                    <a:pt x="1324101" y="0"/>
                  </a:lnTo>
                  <a:lnTo>
                    <a:pt x="1324101" y="662051"/>
                  </a:lnTo>
                  <a:cubicBezTo>
                    <a:pt x="1324101" y="1027692"/>
                    <a:pt x="1027691" y="1324102"/>
                    <a:pt x="662050" y="1324102"/>
                  </a:cubicBezTo>
                  <a:cubicBezTo>
                    <a:pt x="296409" y="1324102"/>
                    <a:pt x="-1" y="1027692"/>
                    <a:pt x="-1" y="662051"/>
                  </a:cubicBezTo>
                  <a:lnTo>
                    <a:pt x="0" y="66205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</a:gradFill>
            <a:ln w="38100">
              <a:noFill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id-ID">
                <a:ea typeface="微软雅黑" panose="020B0503020204020204" pitchFamily="34" charset="-122"/>
              </a:endParaRPr>
            </a:p>
          </p:txBody>
        </p:sp>
        <p:sp>
          <p:nvSpPr>
            <p:cNvPr id="122" name="Oval 44"/>
            <p:cNvSpPr/>
            <p:nvPr/>
          </p:nvSpPr>
          <p:spPr>
            <a:xfrm>
              <a:off x="781050" y="2501754"/>
              <a:ext cx="910829" cy="912019"/>
            </a:xfrm>
            <a:prstGeom prst="ellipse">
              <a:avLst/>
            </a:prstGeom>
            <a:solidFill>
              <a:srgbClr val="5A8A26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id-ID">
                <a:ea typeface="微软雅黑" panose="020B0503020204020204" pitchFamily="34" charset="-122"/>
              </a:endParaRPr>
            </a:p>
          </p:txBody>
        </p:sp>
        <p:grpSp>
          <p:nvGrpSpPr>
            <p:cNvPr id="123" name="组合 122"/>
            <p:cNvGrpSpPr/>
            <p:nvPr/>
          </p:nvGrpSpPr>
          <p:grpSpPr>
            <a:xfrm>
              <a:off x="998138" y="2719020"/>
              <a:ext cx="503385" cy="430991"/>
              <a:chOff x="2162176" y="-104775"/>
              <a:chExt cx="1655763" cy="1417638"/>
            </a:xfrm>
            <a:solidFill>
              <a:schemeClr val="bg1"/>
            </a:solidFill>
          </p:grpSpPr>
          <p:sp>
            <p:nvSpPr>
              <p:cNvPr id="124" name="Freeform 3767"/>
              <p:cNvSpPr/>
              <p:nvPr/>
            </p:nvSpPr>
            <p:spPr bwMode="auto">
              <a:xfrm>
                <a:off x="2311401" y="104775"/>
                <a:ext cx="1370013" cy="1208088"/>
              </a:xfrm>
              <a:custGeom>
                <a:avLst/>
                <a:gdLst>
                  <a:gd name="T0" fmla="*/ 231 w 431"/>
                  <a:gd name="T1" fmla="*/ 6 h 380"/>
                  <a:gd name="T2" fmla="*/ 190 w 431"/>
                  <a:gd name="T3" fmla="*/ 7 h 380"/>
                  <a:gd name="T4" fmla="*/ 20 w 431"/>
                  <a:gd name="T5" fmla="*/ 106 h 380"/>
                  <a:gd name="T6" fmla="*/ 0 w 431"/>
                  <a:gd name="T7" fmla="*/ 142 h 380"/>
                  <a:gd name="T8" fmla="*/ 0 w 431"/>
                  <a:gd name="T9" fmla="*/ 357 h 380"/>
                  <a:gd name="T10" fmla="*/ 24 w 431"/>
                  <a:gd name="T11" fmla="*/ 380 h 380"/>
                  <a:gd name="T12" fmla="*/ 124 w 431"/>
                  <a:gd name="T13" fmla="*/ 380 h 380"/>
                  <a:gd name="T14" fmla="*/ 148 w 431"/>
                  <a:gd name="T15" fmla="*/ 357 h 380"/>
                  <a:gd name="T16" fmla="*/ 148 w 431"/>
                  <a:gd name="T17" fmla="*/ 258 h 380"/>
                  <a:gd name="T18" fmla="*/ 171 w 431"/>
                  <a:gd name="T19" fmla="*/ 235 h 380"/>
                  <a:gd name="T20" fmla="*/ 260 w 431"/>
                  <a:gd name="T21" fmla="*/ 235 h 380"/>
                  <a:gd name="T22" fmla="*/ 283 w 431"/>
                  <a:gd name="T23" fmla="*/ 258 h 380"/>
                  <a:gd name="T24" fmla="*/ 283 w 431"/>
                  <a:gd name="T25" fmla="*/ 357 h 380"/>
                  <a:gd name="T26" fmla="*/ 307 w 431"/>
                  <a:gd name="T27" fmla="*/ 380 h 380"/>
                  <a:gd name="T28" fmla="*/ 407 w 431"/>
                  <a:gd name="T29" fmla="*/ 380 h 380"/>
                  <a:gd name="T30" fmla="*/ 431 w 431"/>
                  <a:gd name="T31" fmla="*/ 357 h 380"/>
                  <a:gd name="T32" fmla="*/ 431 w 431"/>
                  <a:gd name="T33" fmla="*/ 142 h 380"/>
                  <a:gd name="T34" fmla="*/ 410 w 431"/>
                  <a:gd name="T35" fmla="*/ 107 h 380"/>
                  <a:gd name="T36" fmla="*/ 231 w 431"/>
                  <a:gd name="T37" fmla="*/ 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380">
                    <a:moveTo>
                      <a:pt x="231" y="6"/>
                    </a:moveTo>
                    <a:cubicBezTo>
                      <a:pt x="220" y="0"/>
                      <a:pt x="201" y="0"/>
                      <a:pt x="190" y="7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9" y="113"/>
                      <a:pt x="0" y="129"/>
                      <a:pt x="0" y="142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370"/>
                      <a:pt x="10" y="380"/>
                      <a:pt x="24" y="380"/>
                    </a:cubicBezTo>
                    <a:cubicBezTo>
                      <a:pt x="124" y="380"/>
                      <a:pt x="124" y="380"/>
                      <a:pt x="124" y="380"/>
                    </a:cubicBezTo>
                    <a:cubicBezTo>
                      <a:pt x="137" y="380"/>
                      <a:pt x="148" y="370"/>
                      <a:pt x="148" y="357"/>
                    </a:cubicBezTo>
                    <a:cubicBezTo>
                      <a:pt x="148" y="258"/>
                      <a:pt x="148" y="258"/>
                      <a:pt x="148" y="258"/>
                    </a:cubicBezTo>
                    <a:cubicBezTo>
                      <a:pt x="148" y="245"/>
                      <a:pt x="158" y="235"/>
                      <a:pt x="171" y="235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73" y="235"/>
                      <a:pt x="283" y="245"/>
                      <a:pt x="283" y="258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83" y="370"/>
                      <a:pt x="294" y="380"/>
                      <a:pt x="307" y="380"/>
                    </a:cubicBezTo>
                    <a:cubicBezTo>
                      <a:pt x="407" y="380"/>
                      <a:pt x="407" y="380"/>
                      <a:pt x="407" y="380"/>
                    </a:cubicBezTo>
                    <a:cubicBezTo>
                      <a:pt x="420" y="380"/>
                      <a:pt x="431" y="370"/>
                      <a:pt x="431" y="357"/>
                    </a:cubicBezTo>
                    <a:cubicBezTo>
                      <a:pt x="431" y="142"/>
                      <a:pt x="431" y="142"/>
                      <a:pt x="431" y="142"/>
                    </a:cubicBezTo>
                    <a:cubicBezTo>
                      <a:pt x="431" y="129"/>
                      <a:pt x="422" y="113"/>
                      <a:pt x="410" y="107"/>
                    </a:cubicBezTo>
                    <a:lnTo>
                      <a:pt x="23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3768"/>
              <p:cNvSpPr/>
              <p:nvPr/>
            </p:nvSpPr>
            <p:spPr bwMode="auto">
              <a:xfrm>
                <a:off x="2162176" y="-104775"/>
                <a:ext cx="1655763" cy="552450"/>
              </a:xfrm>
              <a:custGeom>
                <a:avLst/>
                <a:gdLst>
                  <a:gd name="T0" fmla="*/ 516 w 521"/>
                  <a:gd name="T1" fmla="*/ 165 h 174"/>
                  <a:gd name="T2" fmla="*/ 487 w 521"/>
                  <a:gd name="T3" fmla="*/ 167 h 174"/>
                  <a:gd name="T4" fmla="*/ 276 w 521"/>
                  <a:gd name="T5" fmla="*/ 45 h 174"/>
                  <a:gd name="T6" fmla="*/ 235 w 521"/>
                  <a:gd name="T7" fmla="*/ 45 h 174"/>
                  <a:gd name="T8" fmla="*/ 34 w 521"/>
                  <a:gd name="T9" fmla="*/ 167 h 174"/>
                  <a:gd name="T10" fmla="*/ 5 w 521"/>
                  <a:gd name="T11" fmla="*/ 165 h 174"/>
                  <a:gd name="T12" fmla="*/ 16 w 521"/>
                  <a:gd name="T13" fmla="*/ 138 h 174"/>
                  <a:gd name="T14" fmla="*/ 235 w 521"/>
                  <a:gd name="T15" fmla="*/ 7 h 174"/>
                  <a:gd name="T16" fmla="*/ 276 w 521"/>
                  <a:gd name="T17" fmla="*/ 6 h 174"/>
                  <a:gd name="T18" fmla="*/ 504 w 521"/>
                  <a:gd name="T19" fmla="*/ 139 h 174"/>
                  <a:gd name="T20" fmla="*/ 516 w 521"/>
                  <a:gd name="T21" fmla="*/ 16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1" h="174">
                    <a:moveTo>
                      <a:pt x="516" y="165"/>
                    </a:moveTo>
                    <a:cubicBezTo>
                      <a:pt x="512" y="173"/>
                      <a:pt x="499" y="174"/>
                      <a:pt x="487" y="167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65" y="38"/>
                      <a:pt x="247" y="38"/>
                      <a:pt x="235" y="45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2" y="174"/>
                      <a:pt x="9" y="173"/>
                      <a:pt x="5" y="165"/>
                    </a:cubicBezTo>
                    <a:cubicBezTo>
                      <a:pt x="0" y="157"/>
                      <a:pt x="5" y="145"/>
                      <a:pt x="16" y="138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46" y="0"/>
                      <a:pt x="265" y="0"/>
                      <a:pt x="276" y="6"/>
                    </a:cubicBezTo>
                    <a:cubicBezTo>
                      <a:pt x="504" y="139"/>
                      <a:pt x="504" y="139"/>
                      <a:pt x="504" y="139"/>
                    </a:cubicBezTo>
                    <a:cubicBezTo>
                      <a:pt x="515" y="145"/>
                      <a:pt x="521" y="157"/>
                      <a:pt x="516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6" name="组合 125"/>
          <p:cNvGrpSpPr>
            <a:grpSpLocks noChangeAspect="1"/>
          </p:cNvGrpSpPr>
          <p:nvPr/>
        </p:nvGrpSpPr>
        <p:grpSpPr>
          <a:xfrm>
            <a:off x="1885834" y="3219822"/>
            <a:ext cx="1125324" cy="1125324"/>
            <a:chOff x="1627585" y="3212010"/>
            <a:chExt cx="1497806" cy="1497806"/>
          </a:xfrm>
        </p:grpSpPr>
        <p:sp>
          <p:nvSpPr>
            <p:cNvPr id="127" name="Freeform 16"/>
            <p:cNvSpPr/>
            <p:nvPr/>
          </p:nvSpPr>
          <p:spPr>
            <a:xfrm rot="8100908">
              <a:off x="1627585" y="3212010"/>
              <a:ext cx="1497806" cy="1497806"/>
            </a:xfrm>
            <a:custGeom>
              <a:avLst/>
              <a:gdLst>
                <a:gd name="connsiteX0" fmla="*/ 0 w 1324101"/>
                <a:gd name="connsiteY0" fmla="*/ 662051 h 1324101"/>
                <a:gd name="connsiteX1" fmla="*/ 662051 w 1324101"/>
                <a:gd name="connsiteY1" fmla="*/ 0 h 1324101"/>
                <a:gd name="connsiteX2" fmla="*/ 1324101 w 1324101"/>
                <a:gd name="connsiteY2" fmla="*/ 0 h 1324101"/>
                <a:gd name="connsiteX3" fmla="*/ 1324101 w 1324101"/>
                <a:gd name="connsiteY3" fmla="*/ 662051 h 1324101"/>
                <a:gd name="connsiteX4" fmla="*/ 662050 w 1324101"/>
                <a:gd name="connsiteY4" fmla="*/ 1324102 h 1324101"/>
                <a:gd name="connsiteX5" fmla="*/ -1 w 1324101"/>
                <a:gd name="connsiteY5" fmla="*/ 662051 h 1324101"/>
                <a:gd name="connsiteX6" fmla="*/ 0 w 1324101"/>
                <a:gd name="connsiteY6" fmla="*/ 662051 h 13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101" h="1324101">
                  <a:moveTo>
                    <a:pt x="0" y="662051"/>
                  </a:moveTo>
                  <a:cubicBezTo>
                    <a:pt x="0" y="296410"/>
                    <a:pt x="296410" y="0"/>
                    <a:pt x="662051" y="0"/>
                  </a:cubicBezTo>
                  <a:lnTo>
                    <a:pt x="1324101" y="0"/>
                  </a:lnTo>
                  <a:lnTo>
                    <a:pt x="1324101" y="662051"/>
                  </a:lnTo>
                  <a:cubicBezTo>
                    <a:pt x="1324101" y="1027692"/>
                    <a:pt x="1027691" y="1324102"/>
                    <a:pt x="662050" y="1324102"/>
                  </a:cubicBezTo>
                  <a:cubicBezTo>
                    <a:pt x="296409" y="1324102"/>
                    <a:pt x="-1" y="1027692"/>
                    <a:pt x="-1" y="662051"/>
                  </a:cubicBezTo>
                  <a:lnTo>
                    <a:pt x="0" y="66205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</a:gradFill>
            <a:ln w="38100">
              <a:noFill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id-ID">
                <a:ea typeface="微软雅黑" panose="020B0503020204020204" pitchFamily="34" charset="-122"/>
              </a:endParaRPr>
            </a:p>
          </p:txBody>
        </p:sp>
        <p:sp>
          <p:nvSpPr>
            <p:cNvPr id="128" name="Oval 53"/>
            <p:cNvSpPr/>
            <p:nvPr/>
          </p:nvSpPr>
          <p:spPr>
            <a:xfrm>
              <a:off x="1934766" y="3483473"/>
              <a:ext cx="912019" cy="912019"/>
            </a:xfrm>
            <a:prstGeom prst="ellipse">
              <a:avLst/>
            </a:prstGeom>
            <a:solidFill>
              <a:srgbClr val="5A8A26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id-ID"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266"/>
            <p:cNvSpPr>
              <a:spLocks noEditPoints="1"/>
            </p:cNvSpPr>
            <p:nvPr/>
          </p:nvSpPr>
          <p:spPr bwMode="auto">
            <a:xfrm>
              <a:off x="2135981" y="3690641"/>
              <a:ext cx="491729" cy="539354"/>
            </a:xfrm>
            <a:custGeom>
              <a:avLst/>
              <a:gdLst>
                <a:gd name="T0" fmla="*/ 222582 w 183"/>
                <a:gd name="T1" fmla="*/ 79178 h 200"/>
                <a:gd name="T2" fmla="*/ 129241 w 183"/>
                <a:gd name="T3" fmla="*/ 39589 h 200"/>
                <a:gd name="T4" fmla="*/ 0 w 183"/>
                <a:gd name="T5" fmla="*/ 172753 h 200"/>
                <a:gd name="T6" fmla="*/ 32310 w 183"/>
                <a:gd name="T7" fmla="*/ 262728 h 200"/>
                <a:gd name="T8" fmla="*/ 222582 w 183"/>
                <a:gd name="T9" fmla="*/ 79178 h 200"/>
                <a:gd name="T10" fmla="*/ 527735 w 183"/>
                <a:gd name="T11" fmla="*/ 39589 h 200"/>
                <a:gd name="T12" fmla="*/ 427214 w 183"/>
                <a:gd name="T13" fmla="*/ 82777 h 200"/>
                <a:gd name="T14" fmla="*/ 610306 w 183"/>
                <a:gd name="T15" fmla="*/ 273525 h 200"/>
                <a:gd name="T16" fmla="*/ 656976 w 183"/>
                <a:gd name="T17" fmla="*/ 172753 h 200"/>
                <a:gd name="T18" fmla="*/ 527735 w 183"/>
                <a:gd name="T19" fmla="*/ 39589 h 200"/>
                <a:gd name="T20" fmla="*/ 606716 w 183"/>
                <a:gd name="T21" fmla="*/ 370699 h 200"/>
                <a:gd name="T22" fmla="*/ 344643 w 183"/>
                <a:gd name="T23" fmla="*/ 82777 h 200"/>
                <a:gd name="T24" fmla="*/ 344643 w 183"/>
                <a:gd name="T25" fmla="*/ 21594 h 200"/>
                <a:gd name="T26" fmla="*/ 351823 w 183"/>
                <a:gd name="T27" fmla="*/ 21594 h 200"/>
                <a:gd name="T28" fmla="*/ 366183 w 183"/>
                <a:gd name="T29" fmla="*/ 10797 h 200"/>
                <a:gd name="T30" fmla="*/ 351823 w 183"/>
                <a:gd name="T31" fmla="*/ 0 h 200"/>
                <a:gd name="T32" fmla="*/ 290793 w 183"/>
                <a:gd name="T33" fmla="*/ 0 h 200"/>
                <a:gd name="T34" fmla="*/ 280023 w 183"/>
                <a:gd name="T35" fmla="*/ 10797 h 200"/>
                <a:gd name="T36" fmla="*/ 290793 w 183"/>
                <a:gd name="T37" fmla="*/ 21594 h 200"/>
                <a:gd name="T38" fmla="*/ 301563 w 183"/>
                <a:gd name="T39" fmla="*/ 21594 h 200"/>
                <a:gd name="T40" fmla="*/ 301563 w 183"/>
                <a:gd name="T41" fmla="*/ 82777 h 200"/>
                <a:gd name="T42" fmla="*/ 32310 w 183"/>
                <a:gd name="T43" fmla="*/ 370699 h 200"/>
                <a:gd name="T44" fmla="*/ 136421 w 183"/>
                <a:gd name="T45" fmla="*/ 590238 h 200"/>
                <a:gd name="T46" fmla="*/ 104111 w 183"/>
                <a:gd name="T47" fmla="*/ 683813 h 200"/>
                <a:gd name="T48" fmla="*/ 118471 w 183"/>
                <a:gd name="T49" fmla="*/ 712605 h 200"/>
                <a:gd name="T50" fmla="*/ 125651 w 183"/>
                <a:gd name="T51" fmla="*/ 716204 h 200"/>
                <a:gd name="T52" fmla="*/ 154371 w 183"/>
                <a:gd name="T53" fmla="*/ 705407 h 200"/>
                <a:gd name="T54" fmla="*/ 190272 w 183"/>
                <a:gd name="T55" fmla="*/ 626229 h 200"/>
                <a:gd name="T56" fmla="*/ 319513 w 183"/>
                <a:gd name="T57" fmla="*/ 658620 h 200"/>
                <a:gd name="T58" fmla="*/ 448754 w 183"/>
                <a:gd name="T59" fmla="*/ 626229 h 200"/>
                <a:gd name="T60" fmla="*/ 488244 w 183"/>
                <a:gd name="T61" fmla="*/ 705407 h 200"/>
                <a:gd name="T62" fmla="*/ 516965 w 183"/>
                <a:gd name="T63" fmla="*/ 716204 h 200"/>
                <a:gd name="T64" fmla="*/ 524145 w 183"/>
                <a:gd name="T65" fmla="*/ 712605 h 200"/>
                <a:gd name="T66" fmla="*/ 534915 w 183"/>
                <a:gd name="T67" fmla="*/ 683813 h 200"/>
                <a:gd name="T68" fmla="*/ 506195 w 183"/>
                <a:gd name="T69" fmla="*/ 590238 h 200"/>
                <a:gd name="T70" fmla="*/ 606716 w 183"/>
                <a:gd name="T71" fmla="*/ 370699 h 200"/>
                <a:gd name="T72" fmla="*/ 319513 w 183"/>
                <a:gd name="T73" fmla="*/ 601036 h 200"/>
                <a:gd name="T74" fmla="*/ 89751 w 183"/>
                <a:gd name="T75" fmla="*/ 370699 h 200"/>
                <a:gd name="T76" fmla="*/ 319513 w 183"/>
                <a:gd name="T77" fmla="*/ 140362 h 200"/>
                <a:gd name="T78" fmla="*/ 549275 w 183"/>
                <a:gd name="T79" fmla="*/ 370699 h 200"/>
                <a:gd name="T80" fmla="*/ 319513 w 183"/>
                <a:gd name="T81" fmla="*/ 601036 h 200"/>
                <a:gd name="T82" fmla="*/ 348233 w 183"/>
                <a:gd name="T83" fmla="*/ 399491 h 200"/>
                <a:gd name="T84" fmla="*/ 359003 w 183"/>
                <a:gd name="T85" fmla="*/ 370699 h 200"/>
                <a:gd name="T86" fmla="*/ 326693 w 183"/>
                <a:gd name="T87" fmla="*/ 331109 h 200"/>
                <a:gd name="T88" fmla="*/ 326693 w 183"/>
                <a:gd name="T89" fmla="*/ 197946 h 200"/>
                <a:gd name="T90" fmla="*/ 319513 w 183"/>
                <a:gd name="T91" fmla="*/ 190748 h 200"/>
                <a:gd name="T92" fmla="*/ 312333 w 183"/>
                <a:gd name="T93" fmla="*/ 197946 h 200"/>
                <a:gd name="T94" fmla="*/ 312333 w 183"/>
                <a:gd name="T95" fmla="*/ 331109 h 200"/>
                <a:gd name="T96" fmla="*/ 280023 w 183"/>
                <a:gd name="T97" fmla="*/ 370699 h 200"/>
                <a:gd name="T98" fmla="*/ 319513 w 183"/>
                <a:gd name="T99" fmla="*/ 410288 h 200"/>
                <a:gd name="T100" fmla="*/ 333873 w 183"/>
                <a:gd name="T101" fmla="*/ 406689 h 200"/>
                <a:gd name="T102" fmla="*/ 373363 w 183"/>
                <a:gd name="T103" fmla="*/ 471471 h 200"/>
                <a:gd name="T104" fmla="*/ 384134 w 183"/>
                <a:gd name="T105" fmla="*/ 475070 h 200"/>
                <a:gd name="T106" fmla="*/ 387724 w 183"/>
                <a:gd name="T107" fmla="*/ 464273 h 200"/>
                <a:gd name="T108" fmla="*/ 348233 w 183"/>
                <a:gd name="T109" fmla="*/ 399491 h 2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3" h="200">
                  <a:moveTo>
                    <a:pt x="62" y="22"/>
                  </a:moveTo>
                  <a:cubicBezTo>
                    <a:pt x="56" y="15"/>
                    <a:pt x="46" y="11"/>
                    <a:pt x="36" y="11"/>
                  </a:cubicBezTo>
                  <a:cubicBezTo>
                    <a:pt x="16" y="11"/>
                    <a:pt x="0" y="28"/>
                    <a:pt x="0" y="48"/>
                  </a:cubicBezTo>
                  <a:cubicBezTo>
                    <a:pt x="0" y="57"/>
                    <a:pt x="3" y="66"/>
                    <a:pt x="9" y="73"/>
                  </a:cubicBezTo>
                  <a:cubicBezTo>
                    <a:pt x="18" y="49"/>
                    <a:pt x="38" y="30"/>
                    <a:pt x="62" y="22"/>
                  </a:cubicBezTo>
                  <a:close/>
                  <a:moveTo>
                    <a:pt x="147" y="11"/>
                  </a:moveTo>
                  <a:cubicBezTo>
                    <a:pt x="136" y="11"/>
                    <a:pt x="126" y="16"/>
                    <a:pt x="119" y="23"/>
                  </a:cubicBezTo>
                  <a:cubicBezTo>
                    <a:pt x="143" y="32"/>
                    <a:pt x="162" y="52"/>
                    <a:pt x="170" y="76"/>
                  </a:cubicBezTo>
                  <a:cubicBezTo>
                    <a:pt x="178" y="69"/>
                    <a:pt x="183" y="59"/>
                    <a:pt x="183" y="48"/>
                  </a:cubicBezTo>
                  <a:cubicBezTo>
                    <a:pt x="183" y="28"/>
                    <a:pt x="167" y="11"/>
                    <a:pt x="147" y="11"/>
                  </a:cubicBezTo>
                  <a:close/>
                  <a:moveTo>
                    <a:pt x="169" y="103"/>
                  </a:moveTo>
                  <a:cubicBezTo>
                    <a:pt x="169" y="61"/>
                    <a:pt x="137" y="26"/>
                    <a:pt x="96" y="23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100" y="6"/>
                    <a:pt x="102" y="5"/>
                    <a:pt x="102" y="3"/>
                  </a:cubicBezTo>
                  <a:cubicBezTo>
                    <a:pt x="102" y="1"/>
                    <a:pt x="100" y="0"/>
                    <a:pt x="98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0"/>
                    <a:pt x="78" y="1"/>
                    <a:pt x="78" y="3"/>
                  </a:cubicBezTo>
                  <a:cubicBezTo>
                    <a:pt x="78" y="5"/>
                    <a:pt x="80" y="6"/>
                    <a:pt x="81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42" y="25"/>
                    <a:pt x="9" y="60"/>
                    <a:pt x="9" y="103"/>
                  </a:cubicBezTo>
                  <a:cubicBezTo>
                    <a:pt x="9" y="127"/>
                    <a:pt x="20" y="150"/>
                    <a:pt x="38" y="164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28" y="194"/>
                    <a:pt x="30" y="197"/>
                    <a:pt x="33" y="198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8" y="200"/>
                    <a:pt x="41" y="199"/>
                    <a:pt x="43" y="196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64" y="180"/>
                    <a:pt x="76" y="183"/>
                    <a:pt x="89" y="183"/>
                  </a:cubicBezTo>
                  <a:cubicBezTo>
                    <a:pt x="102" y="183"/>
                    <a:pt x="114" y="180"/>
                    <a:pt x="125" y="174"/>
                  </a:cubicBezTo>
                  <a:cubicBezTo>
                    <a:pt x="136" y="196"/>
                    <a:pt x="136" y="196"/>
                    <a:pt x="136" y="196"/>
                  </a:cubicBezTo>
                  <a:cubicBezTo>
                    <a:pt x="137" y="199"/>
                    <a:pt x="141" y="200"/>
                    <a:pt x="144" y="199"/>
                  </a:cubicBezTo>
                  <a:cubicBezTo>
                    <a:pt x="146" y="198"/>
                    <a:pt x="146" y="198"/>
                    <a:pt x="146" y="198"/>
                  </a:cubicBezTo>
                  <a:cubicBezTo>
                    <a:pt x="149" y="197"/>
                    <a:pt x="150" y="194"/>
                    <a:pt x="149" y="190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58" y="149"/>
                    <a:pt x="169" y="127"/>
                    <a:pt x="169" y="103"/>
                  </a:cubicBezTo>
                  <a:close/>
                  <a:moveTo>
                    <a:pt x="89" y="167"/>
                  </a:moveTo>
                  <a:cubicBezTo>
                    <a:pt x="54" y="167"/>
                    <a:pt x="25" y="138"/>
                    <a:pt x="25" y="103"/>
                  </a:cubicBezTo>
                  <a:cubicBezTo>
                    <a:pt x="25" y="67"/>
                    <a:pt x="54" y="39"/>
                    <a:pt x="89" y="39"/>
                  </a:cubicBezTo>
                  <a:cubicBezTo>
                    <a:pt x="124" y="39"/>
                    <a:pt x="153" y="67"/>
                    <a:pt x="153" y="103"/>
                  </a:cubicBezTo>
                  <a:cubicBezTo>
                    <a:pt x="153" y="138"/>
                    <a:pt x="124" y="167"/>
                    <a:pt x="89" y="167"/>
                  </a:cubicBezTo>
                  <a:close/>
                  <a:moveTo>
                    <a:pt x="97" y="111"/>
                  </a:moveTo>
                  <a:cubicBezTo>
                    <a:pt x="99" y="109"/>
                    <a:pt x="100" y="106"/>
                    <a:pt x="100" y="103"/>
                  </a:cubicBezTo>
                  <a:cubicBezTo>
                    <a:pt x="100" y="97"/>
                    <a:pt x="96" y="93"/>
                    <a:pt x="91" y="92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4"/>
                    <a:pt x="90" y="53"/>
                    <a:pt x="89" y="53"/>
                  </a:cubicBezTo>
                  <a:cubicBezTo>
                    <a:pt x="88" y="53"/>
                    <a:pt x="87" y="54"/>
                    <a:pt x="87" y="55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2" y="93"/>
                    <a:pt x="78" y="97"/>
                    <a:pt x="78" y="103"/>
                  </a:cubicBezTo>
                  <a:cubicBezTo>
                    <a:pt x="78" y="109"/>
                    <a:pt x="83" y="114"/>
                    <a:pt x="89" y="114"/>
                  </a:cubicBezTo>
                  <a:cubicBezTo>
                    <a:pt x="90" y="114"/>
                    <a:pt x="92" y="114"/>
                    <a:pt x="93" y="113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05" y="132"/>
                    <a:pt x="106" y="133"/>
                    <a:pt x="107" y="132"/>
                  </a:cubicBezTo>
                  <a:cubicBezTo>
                    <a:pt x="108" y="131"/>
                    <a:pt x="109" y="130"/>
                    <a:pt x="108" y="129"/>
                  </a:cubicBezTo>
                  <a:lnTo>
                    <a:pt x="97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130" name="组合 129"/>
          <p:cNvGrpSpPr>
            <a:grpSpLocks noChangeAspect="1"/>
          </p:cNvGrpSpPr>
          <p:nvPr/>
        </p:nvGrpSpPr>
        <p:grpSpPr>
          <a:xfrm>
            <a:off x="1886876" y="1519329"/>
            <a:ext cx="1124430" cy="1124429"/>
            <a:chOff x="1628775" y="1239245"/>
            <a:chExt cx="1496616" cy="1496615"/>
          </a:xfrm>
        </p:grpSpPr>
        <p:sp>
          <p:nvSpPr>
            <p:cNvPr id="131" name="Freeform 12"/>
            <p:cNvSpPr/>
            <p:nvPr/>
          </p:nvSpPr>
          <p:spPr>
            <a:xfrm rot="18900908">
              <a:off x="1628775" y="1239245"/>
              <a:ext cx="1496616" cy="1496615"/>
            </a:xfrm>
            <a:custGeom>
              <a:avLst/>
              <a:gdLst>
                <a:gd name="connsiteX0" fmla="*/ 0 w 1324101"/>
                <a:gd name="connsiteY0" fmla="*/ 662051 h 1324101"/>
                <a:gd name="connsiteX1" fmla="*/ 662051 w 1324101"/>
                <a:gd name="connsiteY1" fmla="*/ 0 h 1324101"/>
                <a:gd name="connsiteX2" fmla="*/ 1324101 w 1324101"/>
                <a:gd name="connsiteY2" fmla="*/ 0 h 1324101"/>
                <a:gd name="connsiteX3" fmla="*/ 1324101 w 1324101"/>
                <a:gd name="connsiteY3" fmla="*/ 662051 h 1324101"/>
                <a:gd name="connsiteX4" fmla="*/ 662050 w 1324101"/>
                <a:gd name="connsiteY4" fmla="*/ 1324102 h 1324101"/>
                <a:gd name="connsiteX5" fmla="*/ -1 w 1324101"/>
                <a:gd name="connsiteY5" fmla="*/ 662051 h 1324101"/>
                <a:gd name="connsiteX6" fmla="*/ 0 w 1324101"/>
                <a:gd name="connsiteY6" fmla="*/ 662051 h 13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101" h="1324101">
                  <a:moveTo>
                    <a:pt x="0" y="662051"/>
                  </a:moveTo>
                  <a:cubicBezTo>
                    <a:pt x="0" y="296410"/>
                    <a:pt x="296410" y="0"/>
                    <a:pt x="662051" y="0"/>
                  </a:cubicBezTo>
                  <a:lnTo>
                    <a:pt x="1324101" y="0"/>
                  </a:lnTo>
                  <a:lnTo>
                    <a:pt x="1324101" y="662051"/>
                  </a:lnTo>
                  <a:cubicBezTo>
                    <a:pt x="1324101" y="1027692"/>
                    <a:pt x="1027691" y="1324102"/>
                    <a:pt x="662050" y="1324102"/>
                  </a:cubicBezTo>
                  <a:cubicBezTo>
                    <a:pt x="296409" y="1324102"/>
                    <a:pt x="-1" y="1027692"/>
                    <a:pt x="-1" y="662051"/>
                  </a:cubicBezTo>
                  <a:lnTo>
                    <a:pt x="0" y="66205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</a:gradFill>
            <a:ln w="38100">
              <a:noFill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id-ID">
                <a:ea typeface="微软雅黑" panose="020B0503020204020204" pitchFamily="34" charset="-122"/>
              </a:endParaRPr>
            </a:p>
          </p:txBody>
        </p:sp>
        <p:sp>
          <p:nvSpPr>
            <p:cNvPr id="132" name="Oval 52"/>
            <p:cNvSpPr/>
            <p:nvPr/>
          </p:nvSpPr>
          <p:spPr>
            <a:xfrm>
              <a:off x="1940719" y="1544045"/>
              <a:ext cx="912019" cy="912019"/>
            </a:xfrm>
            <a:prstGeom prst="ellipse">
              <a:avLst/>
            </a:prstGeom>
            <a:solidFill>
              <a:srgbClr val="5A8A26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id-ID"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25"/>
            <p:cNvSpPr>
              <a:spLocks noEditPoints="1"/>
            </p:cNvSpPr>
            <p:nvPr/>
          </p:nvSpPr>
          <p:spPr bwMode="auto">
            <a:xfrm>
              <a:off x="2037160" y="1803601"/>
              <a:ext cx="675084" cy="507206"/>
            </a:xfrm>
            <a:custGeom>
              <a:avLst/>
              <a:gdLst>
                <a:gd name="T0" fmla="*/ 737678 w 128"/>
                <a:gd name="T1" fmla="*/ 14087 h 96"/>
                <a:gd name="T2" fmla="*/ 196714 w 128"/>
                <a:gd name="T3" fmla="*/ 0 h 96"/>
                <a:gd name="T4" fmla="*/ 14051 w 128"/>
                <a:gd name="T5" fmla="*/ 162004 h 96"/>
                <a:gd name="T6" fmla="*/ 14051 w 128"/>
                <a:gd name="T7" fmla="*/ 239484 h 96"/>
                <a:gd name="T8" fmla="*/ 449632 w 128"/>
                <a:gd name="T9" fmla="*/ 676191 h 96"/>
                <a:gd name="T10" fmla="*/ 885213 w 128"/>
                <a:gd name="T11" fmla="*/ 239484 h 96"/>
                <a:gd name="T12" fmla="*/ 885213 w 128"/>
                <a:gd name="T13" fmla="*/ 162004 h 96"/>
                <a:gd name="T14" fmla="*/ 386403 w 128"/>
                <a:gd name="T15" fmla="*/ 197222 h 96"/>
                <a:gd name="T16" fmla="*/ 512862 w 128"/>
                <a:gd name="T17" fmla="*/ 197222 h 96"/>
                <a:gd name="T18" fmla="*/ 547989 w 128"/>
                <a:gd name="T19" fmla="*/ 63393 h 96"/>
                <a:gd name="T20" fmla="*/ 533938 w 128"/>
                <a:gd name="T21" fmla="*/ 176091 h 96"/>
                <a:gd name="T22" fmla="*/ 365326 w 128"/>
                <a:gd name="T23" fmla="*/ 176091 h 96"/>
                <a:gd name="T24" fmla="*/ 351275 w 128"/>
                <a:gd name="T25" fmla="*/ 63393 h 96"/>
                <a:gd name="T26" fmla="*/ 365326 w 128"/>
                <a:gd name="T27" fmla="*/ 176091 h 96"/>
                <a:gd name="T28" fmla="*/ 449632 w 128"/>
                <a:gd name="T29" fmla="*/ 577580 h 96"/>
                <a:gd name="T30" fmla="*/ 519887 w 128"/>
                <a:gd name="T31" fmla="*/ 225397 h 96"/>
                <a:gd name="T32" fmla="*/ 688499 w 128"/>
                <a:gd name="T33" fmla="*/ 225397 h 96"/>
                <a:gd name="T34" fmla="*/ 547989 w 128"/>
                <a:gd name="T35" fmla="*/ 225397 h 96"/>
                <a:gd name="T36" fmla="*/ 625270 w 128"/>
                <a:gd name="T37" fmla="*/ 140873 h 96"/>
                <a:gd name="T38" fmla="*/ 555015 w 128"/>
                <a:gd name="T39" fmla="*/ 197222 h 96"/>
                <a:gd name="T40" fmla="*/ 681474 w 128"/>
                <a:gd name="T41" fmla="*/ 56349 h 96"/>
                <a:gd name="T42" fmla="*/ 583117 w 128"/>
                <a:gd name="T43" fmla="*/ 56349 h 96"/>
                <a:gd name="T44" fmla="*/ 386403 w 128"/>
                <a:gd name="T45" fmla="*/ 56349 h 96"/>
                <a:gd name="T46" fmla="*/ 449632 w 128"/>
                <a:gd name="T47" fmla="*/ 105655 h 96"/>
                <a:gd name="T48" fmla="*/ 217791 w 128"/>
                <a:gd name="T49" fmla="*/ 56349 h 96"/>
                <a:gd name="T50" fmla="*/ 273995 w 128"/>
                <a:gd name="T51" fmla="*/ 98611 h 96"/>
                <a:gd name="T52" fmla="*/ 344250 w 128"/>
                <a:gd name="T53" fmla="*/ 197222 h 96"/>
                <a:gd name="T54" fmla="*/ 273995 w 128"/>
                <a:gd name="T55" fmla="*/ 140873 h 96"/>
                <a:gd name="T56" fmla="*/ 421530 w 128"/>
                <a:gd name="T57" fmla="*/ 570536 h 96"/>
                <a:gd name="T58" fmla="*/ 351275 w 128"/>
                <a:gd name="T59" fmla="*/ 225397 h 96"/>
                <a:gd name="T60" fmla="*/ 77281 w 128"/>
                <a:gd name="T61" fmla="*/ 225397 h 96"/>
                <a:gd name="T62" fmla="*/ 358301 w 128"/>
                <a:gd name="T63" fmla="*/ 521231 h 96"/>
                <a:gd name="T64" fmla="*/ 821984 w 128"/>
                <a:gd name="T65" fmla="*/ 225397 h 96"/>
                <a:gd name="T66" fmla="*/ 716601 w 128"/>
                <a:gd name="T67" fmla="*/ 225397 h 96"/>
                <a:gd name="T68" fmla="*/ 646346 w 128"/>
                <a:gd name="T69" fmla="*/ 119742 h 96"/>
                <a:gd name="T70" fmla="*/ 843060 w 128"/>
                <a:gd name="T71" fmla="*/ 197222 h 96"/>
                <a:gd name="T72" fmla="*/ 189689 w 128"/>
                <a:gd name="T73" fmla="*/ 70437 h 96"/>
                <a:gd name="T74" fmla="*/ 175638 w 128"/>
                <a:gd name="T75" fmla="*/ 197222 h 96"/>
                <a:gd name="T76" fmla="*/ 189689 w 128"/>
                <a:gd name="T77" fmla="*/ 70437 h 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8" h="96">
                  <a:moveTo>
                    <a:pt x="126" y="23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2" y="0"/>
                    <a:pt x="10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4" y="1"/>
                    <a:pt x="23" y="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2"/>
                    <a:pt x="2" y="34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60" y="95"/>
                    <a:pt x="62" y="96"/>
                    <a:pt x="64" y="96"/>
                  </a:cubicBezTo>
                  <a:cubicBezTo>
                    <a:pt x="66" y="96"/>
                    <a:pt x="68" y="95"/>
                    <a:pt x="70" y="9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7" y="32"/>
                    <a:pt x="128" y="30"/>
                    <a:pt x="128" y="28"/>
                  </a:cubicBezTo>
                  <a:cubicBezTo>
                    <a:pt x="128" y="26"/>
                    <a:pt x="127" y="24"/>
                    <a:pt x="126" y="23"/>
                  </a:cubicBezTo>
                  <a:moveTo>
                    <a:pt x="73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64" y="21"/>
                    <a:pt x="64" y="21"/>
                    <a:pt x="64" y="21"/>
                  </a:cubicBezTo>
                  <a:lnTo>
                    <a:pt x="73" y="28"/>
                  </a:lnTo>
                  <a:close/>
                  <a:moveTo>
                    <a:pt x="67" y="18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67" y="18"/>
                  </a:lnTo>
                  <a:close/>
                  <a:moveTo>
                    <a:pt x="52" y="25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61" y="18"/>
                    <a:pt x="61" y="18"/>
                    <a:pt x="61" y="18"/>
                  </a:cubicBezTo>
                  <a:lnTo>
                    <a:pt x="52" y="25"/>
                  </a:lnTo>
                  <a:close/>
                  <a:moveTo>
                    <a:pt x="74" y="32"/>
                  </a:moveTo>
                  <a:cubicBezTo>
                    <a:pt x="64" y="82"/>
                    <a:pt x="64" y="82"/>
                    <a:pt x="64" y="82"/>
                  </a:cubicBezTo>
                  <a:cubicBezTo>
                    <a:pt x="54" y="32"/>
                    <a:pt x="54" y="32"/>
                    <a:pt x="54" y="32"/>
                  </a:cubicBezTo>
                  <a:lnTo>
                    <a:pt x="74" y="32"/>
                  </a:lnTo>
                  <a:close/>
                  <a:moveTo>
                    <a:pt x="78" y="32"/>
                  </a:moveTo>
                  <a:cubicBezTo>
                    <a:pt x="98" y="32"/>
                    <a:pt x="98" y="32"/>
                    <a:pt x="98" y="32"/>
                  </a:cubicBezTo>
                  <a:cubicBezTo>
                    <a:pt x="68" y="81"/>
                    <a:pt x="68" y="81"/>
                    <a:pt x="68" y="81"/>
                  </a:cubicBezTo>
                  <a:lnTo>
                    <a:pt x="78" y="32"/>
                  </a:lnTo>
                  <a:close/>
                  <a:moveTo>
                    <a:pt x="79" y="28"/>
                  </a:moveTo>
                  <a:cubicBezTo>
                    <a:pt x="89" y="20"/>
                    <a:pt x="89" y="20"/>
                    <a:pt x="89" y="20"/>
                  </a:cubicBezTo>
                  <a:cubicBezTo>
                    <a:pt x="97" y="28"/>
                    <a:pt x="97" y="28"/>
                    <a:pt x="97" y="28"/>
                  </a:cubicBezTo>
                  <a:lnTo>
                    <a:pt x="79" y="28"/>
                  </a:lnTo>
                  <a:close/>
                  <a:moveTo>
                    <a:pt x="83" y="8"/>
                  </a:moveTo>
                  <a:cubicBezTo>
                    <a:pt x="97" y="8"/>
                    <a:pt x="97" y="8"/>
                    <a:pt x="97" y="8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3" y="8"/>
                  </a:lnTo>
                  <a:close/>
                  <a:moveTo>
                    <a:pt x="64" y="15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73" y="8"/>
                    <a:pt x="73" y="8"/>
                    <a:pt x="73" y="8"/>
                  </a:cubicBezTo>
                  <a:lnTo>
                    <a:pt x="64" y="15"/>
                  </a:lnTo>
                  <a:close/>
                  <a:moveTo>
                    <a:pt x="39" y="14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39" y="14"/>
                  </a:lnTo>
                  <a:close/>
                  <a:moveTo>
                    <a:pt x="39" y="20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31" y="28"/>
                    <a:pt x="31" y="28"/>
                    <a:pt x="31" y="28"/>
                  </a:cubicBezTo>
                  <a:lnTo>
                    <a:pt x="39" y="20"/>
                  </a:lnTo>
                  <a:close/>
                  <a:moveTo>
                    <a:pt x="50" y="32"/>
                  </a:moveTo>
                  <a:cubicBezTo>
                    <a:pt x="60" y="81"/>
                    <a:pt x="60" y="81"/>
                    <a:pt x="60" y="81"/>
                  </a:cubicBezTo>
                  <a:cubicBezTo>
                    <a:pt x="30" y="32"/>
                    <a:pt x="30" y="32"/>
                    <a:pt x="30" y="32"/>
                  </a:cubicBezTo>
                  <a:lnTo>
                    <a:pt x="50" y="32"/>
                  </a:lnTo>
                  <a:close/>
                  <a:moveTo>
                    <a:pt x="51" y="74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51" y="74"/>
                  </a:lnTo>
                  <a:close/>
                  <a:moveTo>
                    <a:pt x="102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77" y="74"/>
                    <a:pt x="77" y="74"/>
                    <a:pt x="77" y="74"/>
                  </a:cubicBezTo>
                  <a:lnTo>
                    <a:pt x="102" y="32"/>
                  </a:lnTo>
                  <a:close/>
                  <a:moveTo>
                    <a:pt x="103" y="28"/>
                  </a:moveTo>
                  <a:cubicBezTo>
                    <a:pt x="92" y="17"/>
                    <a:pt x="92" y="17"/>
                    <a:pt x="92" y="17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20" y="28"/>
                    <a:pt x="120" y="28"/>
                    <a:pt x="120" y="28"/>
                  </a:cubicBezTo>
                  <a:lnTo>
                    <a:pt x="103" y="28"/>
                  </a:lnTo>
                  <a:close/>
                  <a:moveTo>
                    <a:pt x="27" y="10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134" name="文本框 74"/>
          <p:cNvSpPr txBox="1"/>
          <p:nvPr/>
        </p:nvSpPr>
        <p:spPr>
          <a:xfrm>
            <a:off x="5978301" y="1275606"/>
            <a:ext cx="1292662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5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35" name="TextBox 49"/>
          <p:cNvSpPr txBox="1"/>
          <p:nvPr/>
        </p:nvSpPr>
        <p:spPr>
          <a:xfrm>
            <a:off x="5978301" y="1564927"/>
            <a:ext cx="3274219" cy="441659"/>
          </a:xfrm>
          <a:prstGeom prst="rect">
            <a:avLst/>
          </a:prstGeom>
          <a:noFill/>
          <a:ln w="3175">
            <a:noFill/>
          </a:ln>
        </p:spPr>
        <p:txBody>
          <a:bodyPr lIns="68580" tIns="34290" rIns="68580" bIns="34290">
            <a:spAutoFit/>
          </a:bodyPr>
          <a:lstStyle/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</a:t>
            </a:r>
            <a:endParaRPr lang="en-US" altLang="zh-CN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文本框 76"/>
          <p:cNvSpPr txBox="1"/>
          <p:nvPr/>
        </p:nvSpPr>
        <p:spPr>
          <a:xfrm>
            <a:off x="5978301" y="2196791"/>
            <a:ext cx="1292662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5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37" name="TextBox 49"/>
          <p:cNvSpPr txBox="1"/>
          <p:nvPr/>
        </p:nvSpPr>
        <p:spPr>
          <a:xfrm>
            <a:off x="5978301" y="2463542"/>
            <a:ext cx="3274219" cy="475515"/>
          </a:xfrm>
          <a:prstGeom prst="rect">
            <a:avLst/>
          </a:prstGeom>
          <a:noFill/>
          <a:ln w="3175">
            <a:noFill/>
          </a:ln>
        </p:spPr>
        <p:txBody>
          <a:bodyPr lIns="68580" tIns="34290" rIns="68580" bIns="34290">
            <a:spAutoFit/>
          </a:bodyPr>
          <a:lstStyle/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文本框 78"/>
          <p:cNvSpPr txBox="1"/>
          <p:nvPr/>
        </p:nvSpPr>
        <p:spPr>
          <a:xfrm>
            <a:off x="5978301" y="3117976"/>
            <a:ext cx="1292662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5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39" name="TextBox 49"/>
          <p:cNvSpPr txBox="1"/>
          <p:nvPr/>
        </p:nvSpPr>
        <p:spPr>
          <a:xfrm>
            <a:off x="5978301" y="3396013"/>
            <a:ext cx="3274219" cy="475515"/>
          </a:xfrm>
          <a:prstGeom prst="rect">
            <a:avLst/>
          </a:prstGeom>
          <a:noFill/>
          <a:ln w="3175">
            <a:noFill/>
          </a:ln>
        </p:spPr>
        <p:txBody>
          <a:bodyPr lIns="68580" tIns="34290" rIns="68580" bIns="34290">
            <a:spAutoFit/>
          </a:bodyPr>
          <a:lstStyle/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文本框 80"/>
          <p:cNvSpPr txBox="1"/>
          <p:nvPr/>
        </p:nvSpPr>
        <p:spPr>
          <a:xfrm>
            <a:off x="5978301" y="4039161"/>
            <a:ext cx="1292662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5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41" name="TextBox 49"/>
          <p:cNvSpPr txBox="1"/>
          <p:nvPr/>
        </p:nvSpPr>
        <p:spPr>
          <a:xfrm>
            <a:off x="5978301" y="4328483"/>
            <a:ext cx="3274219" cy="475515"/>
          </a:xfrm>
          <a:prstGeom prst="rect">
            <a:avLst/>
          </a:prstGeom>
          <a:noFill/>
          <a:ln w="3175">
            <a:noFill/>
          </a:ln>
        </p:spPr>
        <p:txBody>
          <a:bodyPr lIns="68580" tIns="34290" rIns="68580" bIns="34290">
            <a:spAutoFit/>
          </a:bodyPr>
          <a:lstStyle/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440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2" name="组合 141"/>
          <p:cNvGrpSpPr>
            <a:grpSpLocks noChangeAspect="1"/>
          </p:cNvGrpSpPr>
          <p:nvPr/>
        </p:nvGrpSpPr>
        <p:grpSpPr>
          <a:xfrm>
            <a:off x="2915816" y="2396144"/>
            <a:ext cx="1125324" cy="1124429"/>
            <a:chOff x="2768205" y="2210051"/>
            <a:chExt cx="1497806" cy="1496615"/>
          </a:xfrm>
        </p:grpSpPr>
        <p:sp>
          <p:nvSpPr>
            <p:cNvPr id="143" name="Freeform 13"/>
            <p:cNvSpPr/>
            <p:nvPr/>
          </p:nvSpPr>
          <p:spPr>
            <a:xfrm rot="2700908">
              <a:off x="2768800" y="2209456"/>
              <a:ext cx="1496615" cy="1497806"/>
            </a:xfrm>
            <a:custGeom>
              <a:avLst/>
              <a:gdLst>
                <a:gd name="connsiteX0" fmla="*/ 0 w 1324101"/>
                <a:gd name="connsiteY0" fmla="*/ 662051 h 1324101"/>
                <a:gd name="connsiteX1" fmla="*/ 662051 w 1324101"/>
                <a:gd name="connsiteY1" fmla="*/ 0 h 1324101"/>
                <a:gd name="connsiteX2" fmla="*/ 1324101 w 1324101"/>
                <a:gd name="connsiteY2" fmla="*/ 0 h 1324101"/>
                <a:gd name="connsiteX3" fmla="*/ 1324101 w 1324101"/>
                <a:gd name="connsiteY3" fmla="*/ 662051 h 1324101"/>
                <a:gd name="connsiteX4" fmla="*/ 662050 w 1324101"/>
                <a:gd name="connsiteY4" fmla="*/ 1324102 h 1324101"/>
                <a:gd name="connsiteX5" fmla="*/ -1 w 1324101"/>
                <a:gd name="connsiteY5" fmla="*/ 662051 h 1324101"/>
                <a:gd name="connsiteX6" fmla="*/ 0 w 1324101"/>
                <a:gd name="connsiteY6" fmla="*/ 662051 h 132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101" h="1324101">
                  <a:moveTo>
                    <a:pt x="0" y="662051"/>
                  </a:moveTo>
                  <a:cubicBezTo>
                    <a:pt x="0" y="296410"/>
                    <a:pt x="296410" y="0"/>
                    <a:pt x="662051" y="0"/>
                  </a:cubicBezTo>
                  <a:lnTo>
                    <a:pt x="1324101" y="0"/>
                  </a:lnTo>
                  <a:lnTo>
                    <a:pt x="1324101" y="662051"/>
                  </a:lnTo>
                  <a:cubicBezTo>
                    <a:pt x="1324101" y="1027692"/>
                    <a:pt x="1027691" y="1324102"/>
                    <a:pt x="662050" y="1324102"/>
                  </a:cubicBezTo>
                  <a:cubicBezTo>
                    <a:pt x="296409" y="1324102"/>
                    <a:pt x="-1" y="1027692"/>
                    <a:pt x="-1" y="662051"/>
                  </a:cubicBezTo>
                  <a:lnTo>
                    <a:pt x="0" y="66205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</a:gradFill>
            <a:ln w="38100">
              <a:noFill/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id-ID">
                <a:ea typeface="微软雅黑" panose="020B0503020204020204" pitchFamily="34" charset="-122"/>
              </a:endParaRPr>
            </a:p>
          </p:txBody>
        </p:sp>
        <p:sp>
          <p:nvSpPr>
            <p:cNvPr id="144" name="Oval 51"/>
            <p:cNvSpPr/>
            <p:nvPr/>
          </p:nvSpPr>
          <p:spPr>
            <a:xfrm>
              <a:off x="3064669" y="2506516"/>
              <a:ext cx="912019" cy="910829"/>
            </a:xfrm>
            <a:prstGeom prst="ellipse">
              <a:avLst/>
            </a:prstGeom>
            <a:solidFill>
              <a:srgbClr val="5A8A26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id-ID">
                <a:ea typeface="微软雅黑" panose="020B0503020204020204" pitchFamily="34" charset="-122"/>
              </a:endParaRPr>
            </a:p>
          </p:txBody>
        </p:sp>
        <p:grpSp>
          <p:nvGrpSpPr>
            <p:cNvPr id="145" name="组合 144"/>
            <p:cNvGrpSpPr>
              <a:grpSpLocks noChangeAspect="1"/>
            </p:cNvGrpSpPr>
            <p:nvPr/>
          </p:nvGrpSpPr>
          <p:grpSpPr>
            <a:xfrm>
              <a:off x="3323988" y="2649657"/>
              <a:ext cx="408240" cy="595478"/>
              <a:chOff x="1797050" y="5657850"/>
              <a:chExt cx="422275" cy="615950"/>
            </a:xfrm>
            <a:solidFill>
              <a:schemeClr val="bg1"/>
            </a:solidFill>
          </p:grpSpPr>
          <p:sp>
            <p:nvSpPr>
              <p:cNvPr id="146" name="Oval 114"/>
              <p:cNvSpPr>
                <a:spLocks noChangeArrowheads="1"/>
              </p:cNvSpPr>
              <p:nvPr/>
            </p:nvSpPr>
            <p:spPr bwMode="auto">
              <a:xfrm>
                <a:off x="1970088" y="5832475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Oval 115"/>
              <p:cNvSpPr>
                <a:spLocks noChangeArrowheads="1"/>
              </p:cNvSpPr>
              <p:nvPr/>
            </p:nvSpPr>
            <p:spPr bwMode="auto">
              <a:xfrm>
                <a:off x="1970088" y="6062663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Oval 116"/>
              <p:cNvSpPr>
                <a:spLocks noChangeArrowheads="1"/>
              </p:cNvSpPr>
              <p:nvPr/>
            </p:nvSpPr>
            <p:spPr bwMode="auto">
              <a:xfrm>
                <a:off x="1854200" y="5946775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Oval 117"/>
              <p:cNvSpPr>
                <a:spLocks noChangeArrowheads="1"/>
              </p:cNvSpPr>
              <p:nvPr/>
            </p:nvSpPr>
            <p:spPr bwMode="auto">
              <a:xfrm>
                <a:off x="2084388" y="5946775"/>
                <a:ext cx="38100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Freeform 118"/>
              <p:cNvSpPr/>
              <p:nvPr/>
            </p:nvSpPr>
            <p:spPr bwMode="auto">
              <a:xfrm>
                <a:off x="1887538" y="6024563"/>
                <a:ext cx="38100" cy="42862"/>
              </a:xfrm>
              <a:custGeom>
                <a:avLst/>
                <a:gdLst>
                  <a:gd name="T0" fmla="*/ 1 w 8"/>
                  <a:gd name="T1" fmla="*/ 2 h 9"/>
                  <a:gd name="T2" fmla="*/ 1 w 8"/>
                  <a:gd name="T3" fmla="*/ 7 h 9"/>
                  <a:gd name="T4" fmla="*/ 7 w 8"/>
                  <a:gd name="T5" fmla="*/ 7 h 9"/>
                  <a:gd name="T6" fmla="*/ 7 w 8"/>
                  <a:gd name="T7" fmla="*/ 2 h 9"/>
                  <a:gd name="T8" fmla="*/ 1 w 8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2"/>
                    </a:moveTo>
                    <a:cubicBezTo>
                      <a:pt x="0" y="3"/>
                      <a:pt x="0" y="6"/>
                      <a:pt x="1" y="7"/>
                    </a:cubicBezTo>
                    <a:cubicBezTo>
                      <a:pt x="3" y="9"/>
                      <a:pt x="5" y="9"/>
                      <a:pt x="7" y="7"/>
                    </a:cubicBezTo>
                    <a:cubicBezTo>
                      <a:pt x="8" y="6"/>
                      <a:pt x="8" y="3"/>
                      <a:pt x="7" y="2"/>
                    </a:cubicBezTo>
                    <a:cubicBezTo>
                      <a:pt x="5" y="0"/>
                      <a:pt x="3" y="0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Freeform 119"/>
              <p:cNvSpPr/>
              <p:nvPr/>
            </p:nvSpPr>
            <p:spPr bwMode="auto">
              <a:xfrm>
                <a:off x="1887538" y="5861050"/>
                <a:ext cx="38100" cy="42862"/>
              </a:xfrm>
              <a:custGeom>
                <a:avLst/>
                <a:gdLst>
                  <a:gd name="T0" fmla="*/ 1 w 8"/>
                  <a:gd name="T1" fmla="*/ 2 h 9"/>
                  <a:gd name="T2" fmla="*/ 1 w 8"/>
                  <a:gd name="T3" fmla="*/ 7 h 9"/>
                  <a:gd name="T4" fmla="*/ 7 w 8"/>
                  <a:gd name="T5" fmla="*/ 7 h 9"/>
                  <a:gd name="T6" fmla="*/ 7 w 8"/>
                  <a:gd name="T7" fmla="*/ 2 h 9"/>
                  <a:gd name="T8" fmla="*/ 1 w 8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2"/>
                    </a:moveTo>
                    <a:cubicBezTo>
                      <a:pt x="0" y="3"/>
                      <a:pt x="0" y="6"/>
                      <a:pt x="1" y="7"/>
                    </a:cubicBezTo>
                    <a:cubicBezTo>
                      <a:pt x="3" y="9"/>
                      <a:pt x="5" y="9"/>
                      <a:pt x="7" y="7"/>
                    </a:cubicBezTo>
                    <a:cubicBezTo>
                      <a:pt x="8" y="6"/>
                      <a:pt x="8" y="3"/>
                      <a:pt x="7" y="2"/>
                    </a:cubicBezTo>
                    <a:cubicBezTo>
                      <a:pt x="5" y="0"/>
                      <a:pt x="3" y="0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120"/>
              <p:cNvSpPr/>
              <p:nvPr/>
            </p:nvSpPr>
            <p:spPr bwMode="auto">
              <a:xfrm>
                <a:off x="2051050" y="6024563"/>
                <a:ext cx="38100" cy="42862"/>
              </a:xfrm>
              <a:custGeom>
                <a:avLst/>
                <a:gdLst>
                  <a:gd name="T0" fmla="*/ 1 w 8"/>
                  <a:gd name="T1" fmla="*/ 2 h 9"/>
                  <a:gd name="T2" fmla="*/ 1 w 8"/>
                  <a:gd name="T3" fmla="*/ 7 h 9"/>
                  <a:gd name="T4" fmla="*/ 7 w 8"/>
                  <a:gd name="T5" fmla="*/ 7 h 9"/>
                  <a:gd name="T6" fmla="*/ 7 w 8"/>
                  <a:gd name="T7" fmla="*/ 2 h 9"/>
                  <a:gd name="T8" fmla="*/ 1 w 8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2"/>
                    </a:moveTo>
                    <a:cubicBezTo>
                      <a:pt x="0" y="3"/>
                      <a:pt x="0" y="6"/>
                      <a:pt x="1" y="7"/>
                    </a:cubicBezTo>
                    <a:cubicBezTo>
                      <a:pt x="3" y="9"/>
                      <a:pt x="5" y="9"/>
                      <a:pt x="7" y="7"/>
                    </a:cubicBezTo>
                    <a:cubicBezTo>
                      <a:pt x="8" y="6"/>
                      <a:pt x="8" y="3"/>
                      <a:pt x="7" y="2"/>
                    </a:cubicBezTo>
                    <a:cubicBezTo>
                      <a:pt x="5" y="0"/>
                      <a:pt x="3" y="0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Freeform 121"/>
              <p:cNvSpPr>
                <a:spLocks noEditPoints="1"/>
              </p:cNvSpPr>
              <p:nvPr/>
            </p:nvSpPr>
            <p:spPr bwMode="auto">
              <a:xfrm>
                <a:off x="1797050" y="5657850"/>
                <a:ext cx="422275" cy="615950"/>
              </a:xfrm>
              <a:custGeom>
                <a:avLst/>
                <a:gdLst>
                  <a:gd name="T0" fmla="*/ 80 w 88"/>
                  <a:gd name="T1" fmla="*/ 56 h 128"/>
                  <a:gd name="T2" fmla="*/ 79 w 88"/>
                  <a:gd name="T3" fmla="*/ 56 h 128"/>
                  <a:gd name="T4" fmla="*/ 70 w 88"/>
                  <a:gd name="T5" fmla="*/ 37 h 128"/>
                  <a:gd name="T6" fmla="*/ 64 w 88"/>
                  <a:gd name="T7" fmla="*/ 6 h 128"/>
                  <a:gd name="T8" fmla="*/ 56 w 88"/>
                  <a:gd name="T9" fmla="*/ 0 h 128"/>
                  <a:gd name="T10" fmla="*/ 24 w 88"/>
                  <a:gd name="T11" fmla="*/ 0 h 128"/>
                  <a:gd name="T12" fmla="*/ 17 w 88"/>
                  <a:gd name="T13" fmla="*/ 6 h 128"/>
                  <a:gd name="T14" fmla="*/ 11 w 88"/>
                  <a:gd name="T15" fmla="*/ 36 h 128"/>
                  <a:gd name="T16" fmla="*/ 0 w 88"/>
                  <a:gd name="T17" fmla="*/ 64 h 128"/>
                  <a:gd name="T18" fmla="*/ 10 w 88"/>
                  <a:gd name="T19" fmla="*/ 90 h 128"/>
                  <a:gd name="T20" fmla="*/ 16 w 88"/>
                  <a:gd name="T21" fmla="*/ 121 h 128"/>
                  <a:gd name="T22" fmla="*/ 24 w 88"/>
                  <a:gd name="T23" fmla="*/ 128 h 128"/>
                  <a:gd name="T24" fmla="*/ 56 w 88"/>
                  <a:gd name="T25" fmla="*/ 128 h 128"/>
                  <a:gd name="T26" fmla="*/ 64 w 88"/>
                  <a:gd name="T27" fmla="*/ 121 h 128"/>
                  <a:gd name="T28" fmla="*/ 70 w 88"/>
                  <a:gd name="T29" fmla="*/ 90 h 128"/>
                  <a:gd name="T30" fmla="*/ 79 w 88"/>
                  <a:gd name="T31" fmla="*/ 71 h 128"/>
                  <a:gd name="T32" fmla="*/ 80 w 88"/>
                  <a:gd name="T33" fmla="*/ 72 h 128"/>
                  <a:gd name="T34" fmla="*/ 88 w 88"/>
                  <a:gd name="T35" fmla="*/ 64 h 128"/>
                  <a:gd name="T36" fmla="*/ 80 w 88"/>
                  <a:gd name="T37" fmla="*/ 56 h 128"/>
                  <a:gd name="T38" fmla="*/ 24 w 88"/>
                  <a:gd name="T39" fmla="*/ 8 h 128"/>
                  <a:gd name="T40" fmla="*/ 56 w 88"/>
                  <a:gd name="T41" fmla="*/ 8 h 128"/>
                  <a:gd name="T42" fmla="*/ 60 w 88"/>
                  <a:gd name="T43" fmla="*/ 29 h 128"/>
                  <a:gd name="T44" fmla="*/ 40 w 88"/>
                  <a:gd name="T45" fmla="*/ 24 h 128"/>
                  <a:gd name="T46" fmla="*/ 20 w 88"/>
                  <a:gd name="T47" fmla="*/ 29 h 128"/>
                  <a:gd name="T48" fmla="*/ 24 w 88"/>
                  <a:gd name="T49" fmla="*/ 8 h 128"/>
                  <a:gd name="T50" fmla="*/ 56 w 88"/>
                  <a:gd name="T51" fmla="*/ 120 h 128"/>
                  <a:gd name="T52" fmla="*/ 24 w 88"/>
                  <a:gd name="T53" fmla="*/ 120 h 128"/>
                  <a:gd name="T54" fmla="*/ 20 w 88"/>
                  <a:gd name="T55" fmla="*/ 98 h 128"/>
                  <a:gd name="T56" fmla="*/ 40 w 88"/>
                  <a:gd name="T57" fmla="*/ 104 h 128"/>
                  <a:gd name="T58" fmla="*/ 60 w 88"/>
                  <a:gd name="T59" fmla="*/ 98 h 128"/>
                  <a:gd name="T60" fmla="*/ 56 w 88"/>
                  <a:gd name="T61" fmla="*/ 120 h 128"/>
                  <a:gd name="T62" fmla="*/ 40 w 88"/>
                  <a:gd name="T63" fmla="*/ 96 h 128"/>
                  <a:gd name="T64" fmla="*/ 8 w 88"/>
                  <a:gd name="T65" fmla="*/ 64 h 128"/>
                  <a:gd name="T66" fmla="*/ 40 w 88"/>
                  <a:gd name="T67" fmla="*/ 32 h 128"/>
                  <a:gd name="T68" fmla="*/ 72 w 88"/>
                  <a:gd name="T69" fmla="*/ 64 h 128"/>
                  <a:gd name="T70" fmla="*/ 40 w 88"/>
                  <a:gd name="T71" fmla="*/ 9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8" h="128">
                    <a:moveTo>
                      <a:pt x="80" y="56"/>
                    </a:moveTo>
                    <a:cubicBezTo>
                      <a:pt x="80" y="56"/>
                      <a:pt x="79" y="56"/>
                      <a:pt x="79" y="56"/>
                    </a:cubicBezTo>
                    <a:cubicBezTo>
                      <a:pt x="78" y="49"/>
                      <a:pt x="75" y="43"/>
                      <a:pt x="70" y="37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2"/>
                      <a:pt x="60" y="0"/>
                      <a:pt x="5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0"/>
                      <a:pt x="17" y="2"/>
                      <a:pt x="17" y="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4" y="43"/>
                      <a:pt x="0" y="53"/>
                      <a:pt x="0" y="64"/>
                    </a:cubicBezTo>
                    <a:cubicBezTo>
                      <a:pt x="0" y="74"/>
                      <a:pt x="4" y="83"/>
                      <a:pt x="10" y="90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7" y="125"/>
                      <a:pt x="20" y="128"/>
                      <a:pt x="24" y="128"/>
                    </a:cubicBezTo>
                    <a:cubicBezTo>
                      <a:pt x="56" y="128"/>
                      <a:pt x="56" y="128"/>
                      <a:pt x="56" y="128"/>
                    </a:cubicBezTo>
                    <a:cubicBezTo>
                      <a:pt x="60" y="128"/>
                      <a:pt x="63" y="125"/>
                      <a:pt x="64" y="121"/>
                    </a:cubicBezTo>
                    <a:cubicBezTo>
                      <a:pt x="70" y="90"/>
                      <a:pt x="70" y="90"/>
                      <a:pt x="70" y="90"/>
                    </a:cubicBezTo>
                    <a:cubicBezTo>
                      <a:pt x="74" y="85"/>
                      <a:pt x="78" y="79"/>
                      <a:pt x="79" y="71"/>
                    </a:cubicBezTo>
                    <a:cubicBezTo>
                      <a:pt x="79" y="71"/>
                      <a:pt x="80" y="72"/>
                      <a:pt x="80" y="72"/>
                    </a:cubicBezTo>
                    <a:cubicBezTo>
                      <a:pt x="84" y="72"/>
                      <a:pt x="88" y="68"/>
                      <a:pt x="88" y="64"/>
                    </a:cubicBezTo>
                    <a:cubicBezTo>
                      <a:pt x="88" y="59"/>
                      <a:pt x="84" y="56"/>
                      <a:pt x="80" y="56"/>
                    </a:cubicBezTo>
                    <a:moveTo>
                      <a:pt x="24" y="8"/>
                    </a:moveTo>
                    <a:cubicBezTo>
                      <a:pt x="56" y="8"/>
                      <a:pt x="56" y="8"/>
                      <a:pt x="56" y="8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5" y="26"/>
                      <a:pt x="48" y="24"/>
                      <a:pt x="40" y="24"/>
                    </a:cubicBezTo>
                    <a:cubicBezTo>
                      <a:pt x="33" y="24"/>
                      <a:pt x="26" y="26"/>
                      <a:pt x="20" y="29"/>
                    </a:cubicBezTo>
                    <a:lnTo>
                      <a:pt x="24" y="8"/>
                    </a:lnTo>
                    <a:close/>
                    <a:moveTo>
                      <a:pt x="56" y="120"/>
                    </a:moveTo>
                    <a:cubicBezTo>
                      <a:pt x="24" y="120"/>
                      <a:pt x="24" y="120"/>
                      <a:pt x="24" y="120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6" y="101"/>
                      <a:pt x="33" y="104"/>
                      <a:pt x="40" y="104"/>
                    </a:cubicBezTo>
                    <a:cubicBezTo>
                      <a:pt x="47" y="104"/>
                      <a:pt x="54" y="101"/>
                      <a:pt x="60" y="98"/>
                    </a:cubicBezTo>
                    <a:lnTo>
                      <a:pt x="56" y="120"/>
                    </a:lnTo>
                    <a:close/>
                    <a:moveTo>
                      <a:pt x="40" y="96"/>
                    </a:moveTo>
                    <a:cubicBezTo>
                      <a:pt x="22" y="96"/>
                      <a:pt x="8" y="81"/>
                      <a:pt x="8" y="64"/>
                    </a:cubicBezTo>
                    <a:cubicBezTo>
                      <a:pt x="8" y="46"/>
                      <a:pt x="22" y="32"/>
                      <a:pt x="40" y="32"/>
                    </a:cubicBezTo>
                    <a:cubicBezTo>
                      <a:pt x="58" y="32"/>
                      <a:pt x="72" y="46"/>
                      <a:pt x="72" y="64"/>
                    </a:cubicBezTo>
                    <a:cubicBezTo>
                      <a:pt x="72" y="81"/>
                      <a:pt x="58" y="96"/>
                      <a:pt x="40" y="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Freeform 122"/>
              <p:cNvSpPr/>
              <p:nvPr/>
            </p:nvSpPr>
            <p:spPr bwMode="auto">
              <a:xfrm>
                <a:off x="1970088" y="5865813"/>
                <a:ext cx="114300" cy="119062"/>
              </a:xfrm>
              <a:custGeom>
                <a:avLst/>
                <a:gdLst>
                  <a:gd name="T0" fmla="*/ 24 w 24"/>
                  <a:gd name="T1" fmla="*/ 1 h 25"/>
                  <a:gd name="T2" fmla="*/ 22 w 24"/>
                  <a:gd name="T3" fmla="*/ 1 h 25"/>
                  <a:gd name="T4" fmla="*/ 1 w 24"/>
                  <a:gd name="T5" fmla="*/ 18 h 25"/>
                  <a:gd name="T6" fmla="*/ 0 w 24"/>
                  <a:gd name="T7" fmla="*/ 21 h 25"/>
                  <a:gd name="T8" fmla="*/ 1 w 24"/>
                  <a:gd name="T9" fmla="*/ 23 h 25"/>
                  <a:gd name="T10" fmla="*/ 4 w 24"/>
                  <a:gd name="T11" fmla="*/ 25 h 25"/>
                  <a:gd name="T12" fmla="*/ 7 w 24"/>
                  <a:gd name="T13" fmla="*/ 23 h 25"/>
                  <a:gd name="T14" fmla="*/ 14 w 24"/>
                  <a:gd name="T15" fmla="*/ 15 h 25"/>
                  <a:gd name="T16" fmla="*/ 24 w 24"/>
                  <a:gd name="T17" fmla="*/ 3 h 25"/>
                  <a:gd name="T18" fmla="*/ 24 w 24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5">
                    <a:moveTo>
                      <a:pt x="24" y="1"/>
                    </a:moveTo>
                    <a:cubicBezTo>
                      <a:pt x="23" y="0"/>
                      <a:pt x="23" y="0"/>
                      <a:pt x="22" y="1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0" y="22"/>
                      <a:pt x="0" y="23"/>
                      <a:pt x="1" y="23"/>
                    </a:cubicBezTo>
                    <a:cubicBezTo>
                      <a:pt x="2" y="24"/>
                      <a:pt x="3" y="25"/>
                      <a:pt x="4" y="25"/>
                    </a:cubicBezTo>
                    <a:cubicBezTo>
                      <a:pt x="5" y="25"/>
                      <a:pt x="6" y="24"/>
                      <a:pt x="7" y="23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4" y="1"/>
                      <a:pt x="2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5" name="组合 154"/>
          <p:cNvGrpSpPr>
            <a:grpSpLocks noChangeAspect="1"/>
          </p:cNvGrpSpPr>
          <p:nvPr/>
        </p:nvGrpSpPr>
        <p:grpSpPr>
          <a:xfrm>
            <a:off x="4875507" y="1316802"/>
            <a:ext cx="742535" cy="653441"/>
            <a:chOff x="4986998" y="1030693"/>
            <a:chExt cx="988314" cy="869730"/>
          </a:xfrm>
        </p:grpSpPr>
        <p:sp>
          <p:nvSpPr>
            <p:cNvPr id="156" name="Freeform 5"/>
            <p:cNvSpPr/>
            <p:nvPr/>
          </p:nvSpPr>
          <p:spPr bwMode="auto">
            <a:xfrm>
              <a:off x="4986998" y="1030693"/>
              <a:ext cx="988314" cy="869730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5"/>
            <p:cNvSpPr/>
            <p:nvPr/>
          </p:nvSpPr>
          <p:spPr bwMode="auto">
            <a:xfrm>
              <a:off x="5054204" y="1089422"/>
              <a:ext cx="854869" cy="752474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5A8A26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58" name="文本框 34"/>
            <p:cNvSpPr txBox="1"/>
            <p:nvPr/>
          </p:nvSpPr>
          <p:spPr>
            <a:xfrm>
              <a:off x="5163888" y="1214647"/>
              <a:ext cx="585459" cy="50182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9" name="组合 158"/>
          <p:cNvGrpSpPr>
            <a:grpSpLocks noChangeAspect="1"/>
          </p:cNvGrpSpPr>
          <p:nvPr/>
        </p:nvGrpSpPr>
        <p:grpSpPr>
          <a:xfrm>
            <a:off x="4875507" y="2222921"/>
            <a:ext cx="742535" cy="653441"/>
            <a:chOff x="4986998" y="1936812"/>
            <a:chExt cx="988314" cy="869730"/>
          </a:xfrm>
        </p:grpSpPr>
        <p:sp>
          <p:nvSpPr>
            <p:cNvPr id="160" name="Freeform 5"/>
            <p:cNvSpPr/>
            <p:nvPr/>
          </p:nvSpPr>
          <p:spPr bwMode="auto">
            <a:xfrm>
              <a:off x="4986998" y="1936812"/>
              <a:ext cx="988314" cy="869730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5"/>
            <p:cNvSpPr/>
            <p:nvPr/>
          </p:nvSpPr>
          <p:spPr bwMode="auto">
            <a:xfrm>
              <a:off x="5053012" y="1996679"/>
              <a:ext cx="842963" cy="741758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5A8A26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62" name="文本框 34"/>
            <p:cNvSpPr txBox="1"/>
            <p:nvPr/>
          </p:nvSpPr>
          <p:spPr>
            <a:xfrm>
              <a:off x="5135890" y="2116647"/>
              <a:ext cx="585459" cy="50182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3" name="组合 162"/>
          <p:cNvGrpSpPr>
            <a:grpSpLocks noChangeAspect="1"/>
          </p:cNvGrpSpPr>
          <p:nvPr/>
        </p:nvGrpSpPr>
        <p:grpSpPr>
          <a:xfrm>
            <a:off x="4875507" y="3129040"/>
            <a:ext cx="742535" cy="653441"/>
            <a:chOff x="4986998" y="2842931"/>
            <a:chExt cx="988314" cy="869730"/>
          </a:xfrm>
        </p:grpSpPr>
        <p:sp>
          <p:nvSpPr>
            <p:cNvPr id="164" name="Freeform 5"/>
            <p:cNvSpPr/>
            <p:nvPr/>
          </p:nvSpPr>
          <p:spPr bwMode="auto">
            <a:xfrm>
              <a:off x="4986998" y="2842931"/>
              <a:ext cx="988314" cy="869730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5"/>
            <p:cNvSpPr/>
            <p:nvPr/>
          </p:nvSpPr>
          <p:spPr bwMode="auto">
            <a:xfrm>
              <a:off x="5057775" y="2917032"/>
              <a:ext cx="837010" cy="735806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5A8A26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66" name="文本框 34"/>
            <p:cNvSpPr txBox="1"/>
            <p:nvPr/>
          </p:nvSpPr>
          <p:spPr>
            <a:xfrm>
              <a:off x="5138285" y="3026885"/>
              <a:ext cx="585459" cy="50182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7" name="组合 166"/>
          <p:cNvGrpSpPr>
            <a:grpSpLocks noChangeAspect="1"/>
          </p:cNvGrpSpPr>
          <p:nvPr/>
        </p:nvGrpSpPr>
        <p:grpSpPr>
          <a:xfrm>
            <a:off x="4875507" y="4035159"/>
            <a:ext cx="742535" cy="653441"/>
            <a:chOff x="4986998" y="3749050"/>
            <a:chExt cx="988314" cy="869730"/>
          </a:xfrm>
        </p:grpSpPr>
        <p:sp>
          <p:nvSpPr>
            <p:cNvPr id="168" name="Freeform 5"/>
            <p:cNvSpPr/>
            <p:nvPr/>
          </p:nvSpPr>
          <p:spPr bwMode="auto">
            <a:xfrm>
              <a:off x="4986998" y="3749050"/>
              <a:ext cx="988314" cy="869730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  <a:prstDash val="solid"/>
              <a:miter lim="800000"/>
            </a:ln>
            <a:effectLst>
              <a:outerShdw blurRad="279400" dist="165100" dir="2700000" algn="t" rotWithShape="0">
                <a:prstClr val="black">
                  <a:alpha val="35000"/>
                </a:prstClr>
              </a:outerShdw>
            </a:effectLst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169" name="Freeform 5"/>
            <p:cNvSpPr/>
            <p:nvPr/>
          </p:nvSpPr>
          <p:spPr bwMode="auto">
            <a:xfrm>
              <a:off x="5060157" y="3818335"/>
              <a:ext cx="835819" cy="734615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5A8A26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70" name="文本框 34"/>
            <p:cNvSpPr txBox="1"/>
            <p:nvPr/>
          </p:nvSpPr>
          <p:spPr>
            <a:xfrm>
              <a:off x="5137219" y="3933004"/>
              <a:ext cx="585459" cy="50182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实验数据</a:t>
              </a:r>
            </a:p>
          </p:txBody>
        </p:sp>
      </p:grpSp>
      <p:grpSp>
        <p:nvGrpSpPr>
          <p:cNvPr id="61" name="组合 60"/>
          <p:cNvGrpSpPr>
            <a:grpSpLocks noChangeAspect="1"/>
          </p:cNvGrpSpPr>
          <p:nvPr/>
        </p:nvGrpSpPr>
        <p:grpSpPr>
          <a:xfrm>
            <a:off x="395536" y="1477607"/>
            <a:ext cx="2118459" cy="1683561"/>
            <a:chOff x="60747" y="1301264"/>
            <a:chExt cx="2563335" cy="2037109"/>
          </a:xfrm>
        </p:grpSpPr>
        <p:grpSp>
          <p:nvGrpSpPr>
            <p:cNvPr id="62" name="组合 1"/>
            <p:cNvGrpSpPr/>
            <p:nvPr/>
          </p:nvGrpSpPr>
          <p:grpSpPr>
            <a:xfrm>
              <a:off x="60747" y="1301264"/>
              <a:ext cx="2563335" cy="2037109"/>
              <a:chOff x="3379334" y="3176020"/>
              <a:chExt cx="3417822" cy="2716206"/>
            </a:xfrm>
          </p:grpSpPr>
          <p:graphicFrame>
            <p:nvGraphicFramePr>
              <p:cNvPr id="64" name="图表 7"/>
              <p:cNvGraphicFramePr/>
              <p:nvPr/>
            </p:nvGraphicFramePr>
            <p:xfrm>
              <a:off x="3379334" y="3176020"/>
              <a:ext cx="3417822" cy="27162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65" name="椭圆 64"/>
              <p:cNvSpPr/>
              <p:nvPr/>
            </p:nvSpPr>
            <p:spPr>
              <a:xfrm>
                <a:off x="4197059" y="3642936"/>
                <a:ext cx="1782374" cy="1782373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3" name="文本框 29"/>
            <p:cNvSpPr txBox="1"/>
            <p:nvPr/>
          </p:nvSpPr>
          <p:spPr>
            <a:xfrm>
              <a:off x="989983" y="2091717"/>
              <a:ext cx="704864" cy="45620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>
                <a:defRPr/>
              </a:pPr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25%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551676" y="3771786"/>
            <a:ext cx="1806179" cy="6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91440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48"/>
          <p:cNvSpPr>
            <a:spLocks noChangeArrowheads="1"/>
          </p:cNvSpPr>
          <p:nvPr/>
        </p:nvSpPr>
        <p:spPr bwMode="auto">
          <a:xfrm>
            <a:off x="771942" y="3390786"/>
            <a:ext cx="13656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5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添加标题</a:t>
            </a: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2605807" y="3771786"/>
            <a:ext cx="1806179" cy="6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91440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48"/>
          <p:cNvSpPr>
            <a:spLocks noChangeArrowheads="1"/>
          </p:cNvSpPr>
          <p:nvPr/>
        </p:nvSpPr>
        <p:spPr bwMode="auto">
          <a:xfrm>
            <a:off x="2826072" y="3390786"/>
            <a:ext cx="13656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5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添加标题</a:t>
            </a:r>
          </a:p>
        </p:txBody>
      </p: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4659938" y="3771786"/>
            <a:ext cx="1804988" cy="6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91440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48"/>
          <p:cNvSpPr>
            <a:spLocks noChangeArrowheads="1"/>
          </p:cNvSpPr>
          <p:nvPr/>
        </p:nvSpPr>
        <p:spPr bwMode="auto">
          <a:xfrm>
            <a:off x="4880202" y="3390786"/>
            <a:ext cx="136445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5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添加标题</a:t>
            </a:r>
          </a:p>
        </p:txBody>
      </p:sp>
      <p:sp>
        <p:nvSpPr>
          <p:cNvPr id="77" name="矩形 47"/>
          <p:cNvSpPr>
            <a:spLocks noChangeArrowheads="1"/>
          </p:cNvSpPr>
          <p:nvPr/>
        </p:nvSpPr>
        <p:spPr bwMode="auto">
          <a:xfrm>
            <a:off x="6712877" y="3771786"/>
            <a:ext cx="1806178" cy="6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914400" fontAlgn="auto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48"/>
          <p:cNvSpPr>
            <a:spLocks noChangeArrowheads="1"/>
          </p:cNvSpPr>
          <p:nvPr/>
        </p:nvSpPr>
        <p:spPr bwMode="auto">
          <a:xfrm>
            <a:off x="6933143" y="3390786"/>
            <a:ext cx="13656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5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添加标题</a:t>
            </a:r>
          </a:p>
        </p:txBody>
      </p:sp>
      <p:grpSp>
        <p:nvGrpSpPr>
          <p:cNvPr id="79" name="组合 78"/>
          <p:cNvGrpSpPr>
            <a:grpSpLocks noChangeAspect="1"/>
          </p:cNvGrpSpPr>
          <p:nvPr/>
        </p:nvGrpSpPr>
        <p:grpSpPr>
          <a:xfrm>
            <a:off x="2449210" y="1477607"/>
            <a:ext cx="2118459" cy="1683561"/>
            <a:chOff x="2213804" y="1301264"/>
            <a:chExt cx="2563335" cy="2037109"/>
          </a:xfrm>
        </p:grpSpPr>
        <p:grpSp>
          <p:nvGrpSpPr>
            <p:cNvPr id="80" name="组合 9"/>
            <p:cNvGrpSpPr/>
            <p:nvPr/>
          </p:nvGrpSpPr>
          <p:grpSpPr>
            <a:xfrm>
              <a:off x="2213804" y="1301264"/>
              <a:ext cx="2563335" cy="2037109"/>
              <a:chOff x="3379334" y="3176020"/>
              <a:chExt cx="3417822" cy="2716206"/>
            </a:xfrm>
          </p:grpSpPr>
          <p:graphicFrame>
            <p:nvGraphicFramePr>
              <p:cNvPr id="82" name="图表 10"/>
              <p:cNvGraphicFramePr/>
              <p:nvPr/>
            </p:nvGraphicFramePr>
            <p:xfrm>
              <a:off x="3379334" y="3176020"/>
              <a:ext cx="3417822" cy="27162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83" name="椭圆 82"/>
              <p:cNvSpPr/>
              <p:nvPr/>
            </p:nvSpPr>
            <p:spPr>
              <a:xfrm>
                <a:off x="4197059" y="3642936"/>
                <a:ext cx="1782374" cy="1782373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1" name="文本框 53"/>
            <p:cNvSpPr txBox="1"/>
            <p:nvPr/>
          </p:nvSpPr>
          <p:spPr>
            <a:xfrm>
              <a:off x="3161467" y="2091717"/>
              <a:ext cx="668009" cy="45620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>
                <a:defRPr/>
              </a:pPr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15%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>
            <a:grpSpLocks noChangeAspect="1"/>
          </p:cNvGrpSpPr>
          <p:nvPr/>
        </p:nvGrpSpPr>
        <p:grpSpPr>
          <a:xfrm>
            <a:off x="4502884" y="1477607"/>
            <a:ext cx="2118459" cy="1683561"/>
            <a:chOff x="4366862" y="1301264"/>
            <a:chExt cx="2563335" cy="2037109"/>
          </a:xfrm>
        </p:grpSpPr>
        <p:grpSp>
          <p:nvGrpSpPr>
            <p:cNvPr id="85" name="组合 12"/>
            <p:cNvGrpSpPr/>
            <p:nvPr/>
          </p:nvGrpSpPr>
          <p:grpSpPr>
            <a:xfrm>
              <a:off x="4366862" y="1301264"/>
              <a:ext cx="2563335" cy="2037109"/>
              <a:chOff x="3379334" y="3176020"/>
              <a:chExt cx="3417822" cy="2716206"/>
            </a:xfrm>
          </p:grpSpPr>
          <p:graphicFrame>
            <p:nvGraphicFramePr>
              <p:cNvPr id="87" name="图表 13"/>
              <p:cNvGraphicFramePr/>
              <p:nvPr/>
            </p:nvGraphicFramePr>
            <p:xfrm>
              <a:off x="3379334" y="3176020"/>
              <a:ext cx="3417822" cy="27162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88" name="椭圆 87"/>
              <p:cNvSpPr/>
              <p:nvPr/>
            </p:nvSpPr>
            <p:spPr>
              <a:xfrm>
                <a:off x="4197059" y="3642936"/>
                <a:ext cx="1782374" cy="1782373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6" name="文本框 54"/>
            <p:cNvSpPr txBox="1"/>
            <p:nvPr/>
          </p:nvSpPr>
          <p:spPr>
            <a:xfrm>
              <a:off x="5290279" y="2091717"/>
              <a:ext cx="716501" cy="45620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>
                <a:defRPr/>
              </a:pPr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50%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9" name="组合 88"/>
          <p:cNvGrpSpPr>
            <a:grpSpLocks noChangeAspect="1"/>
          </p:cNvGrpSpPr>
          <p:nvPr/>
        </p:nvGrpSpPr>
        <p:grpSpPr>
          <a:xfrm>
            <a:off x="6556559" y="1477607"/>
            <a:ext cx="2118814" cy="1683235"/>
            <a:chOff x="6519887" y="1300867"/>
            <a:chExt cx="2563764" cy="2036714"/>
          </a:xfrm>
        </p:grpSpPr>
        <p:grpSp>
          <p:nvGrpSpPr>
            <p:cNvPr id="90" name="组合 15"/>
            <p:cNvGrpSpPr/>
            <p:nvPr/>
          </p:nvGrpSpPr>
          <p:grpSpPr>
            <a:xfrm>
              <a:off x="6519887" y="1300867"/>
              <a:ext cx="2563764" cy="2036714"/>
              <a:chOff x="3379291" y="3175490"/>
              <a:chExt cx="3418394" cy="2715679"/>
            </a:xfrm>
          </p:grpSpPr>
          <p:graphicFrame>
            <p:nvGraphicFramePr>
              <p:cNvPr id="92" name="图表 16"/>
              <p:cNvGraphicFramePr/>
              <p:nvPr/>
            </p:nvGraphicFramePr>
            <p:xfrm>
              <a:off x="3379291" y="3175490"/>
              <a:ext cx="3418394" cy="271567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93" name="椭圆 92"/>
              <p:cNvSpPr/>
              <p:nvPr/>
            </p:nvSpPr>
            <p:spPr>
              <a:xfrm>
                <a:off x="4197057" y="3642936"/>
                <a:ext cx="1782374" cy="1782374"/>
              </a:xfrm>
              <a:prstGeom prst="ellipse">
                <a:avLst/>
              </a:prstGeom>
              <a:gradFill flip="none" rotWithShape="1">
                <a:gsLst>
                  <a:gs pos="0">
                    <a:srgbClr val="F0F0F0"/>
                  </a:gs>
                  <a:gs pos="100000">
                    <a:srgbClr val="F1F1F1"/>
                  </a:gs>
                </a:gsLst>
                <a:lin ang="2700000" scaled="1"/>
              </a:gra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1" name="文本框 55"/>
            <p:cNvSpPr txBox="1"/>
            <p:nvPr/>
          </p:nvSpPr>
          <p:spPr>
            <a:xfrm>
              <a:off x="7467582" y="2091718"/>
              <a:ext cx="668009" cy="456201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>
                <a:defRPr/>
              </a:pPr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15%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6" grpId="0"/>
      <p:bldP spid="67" grpId="0"/>
      <p:bldP spid="68" grpId="0"/>
      <p:bldP spid="69" grpId="0"/>
      <p:bldP spid="75" grpId="0"/>
      <p:bldP spid="76" grpId="0"/>
      <p:bldP spid="77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任意多边形 86"/>
          <p:cNvSpPr/>
          <p:nvPr/>
        </p:nvSpPr>
        <p:spPr>
          <a:xfrm>
            <a:off x="1722202" y="2494496"/>
            <a:ext cx="5495627" cy="997135"/>
          </a:xfrm>
          <a:custGeom>
            <a:avLst/>
            <a:gdLst>
              <a:gd name="connsiteX0" fmla="*/ 0 w 6715173"/>
              <a:gd name="connsiteY0" fmla="*/ 1127509 h 1135924"/>
              <a:gd name="connsiteX1" fmla="*/ 1616315 w 6715173"/>
              <a:gd name="connsiteY1" fmla="*/ 61691 h 1135924"/>
              <a:gd name="connsiteX2" fmla="*/ 3310671 w 6715173"/>
              <a:gd name="connsiteY2" fmla="*/ 1135924 h 1135924"/>
              <a:gd name="connsiteX3" fmla="*/ 5034421 w 6715173"/>
              <a:gd name="connsiteY3" fmla="*/ 2 h 1135924"/>
              <a:gd name="connsiteX4" fmla="*/ 6715173 w 6715173"/>
              <a:gd name="connsiteY4" fmla="*/ 1059155 h 113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172" h="1135924">
                <a:moveTo>
                  <a:pt x="0" y="1127509"/>
                </a:moveTo>
                <a:cubicBezTo>
                  <a:pt x="507007" y="1133134"/>
                  <a:pt x="1064537" y="60289"/>
                  <a:pt x="1616315" y="61691"/>
                </a:cubicBezTo>
                <a:cubicBezTo>
                  <a:pt x="2168093" y="63093"/>
                  <a:pt x="2778719" y="1127987"/>
                  <a:pt x="3310671" y="1135924"/>
                </a:cubicBezTo>
                <a:cubicBezTo>
                  <a:pt x="3866607" y="1117437"/>
                  <a:pt x="4488155" y="10816"/>
                  <a:pt x="5034421" y="2"/>
                </a:cubicBezTo>
                <a:cubicBezTo>
                  <a:pt x="5562285" y="-1785"/>
                  <a:pt x="6713956" y="1071307"/>
                  <a:pt x="6715173" y="1059155"/>
                </a:cubicBezTo>
              </a:path>
            </a:pathLst>
          </a:cu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539552" y="3957219"/>
            <a:ext cx="1973153" cy="865371"/>
            <a:chOff x="668666" y="1923678"/>
            <a:chExt cx="1822045" cy="985818"/>
          </a:xfrm>
        </p:grpSpPr>
        <p:sp>
          <p:nvSpPr>
            <p:cNvPr id="89" name="Text Box 4"/>
            <p:cNvSpPr txBox="1">
              <a:spLocks noChangeArrowheads="1"/>
            </p:cNvSpPr>
            <p:nvPr/>
          </p:nvSpPr>
          <p:spPr bwMode="auto">
            <a:xfrm>
              <a:off x="671139" y="1923678"/>
              <a:ext cx="1817098" cy="45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课题背景及内容</a:t>
              </a:r>
            </a:p>
          </p:txBody>
        </p:sp>
        <p:sp>
          <p:nvSpPr>
            <p:cNvPr id="90" name="矩形 39"/>
            <p:cNvSpPr>
              <a:spLocks noChangeArrowheads="1"/>
            </p:cNvSpPr>
            <p:nvPr/>
          </p:nvSpPr>
          <p:spPr bwMode="auto">
            <a:xfrm>
              <a:off x="668666" y="2278389"/>
              <a:ext cx="1822045" cy="63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BACKGROUND OF </a:t>
              </a:r>
            </a:p>
            <a:p>
              <a:pPr algn="ctr"/>
              <a:r>
                <a:rPr lang="en-US" altLang="zh-CN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SUBJECT AND CONTENT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597450" y="3957219"/>
            <a:ext cx="2054670" cy="865370"/>
            <a:chOff x="611560" y="1923676"/>
            <a:chExt cx="1897319" cy="985818"/>
          </a:xfrm>
        </p:grpSpPr>
        <p:sp>
          <p:nvSpPr>
            <p:cNvPr id="92" name="Text Box 4"/>
            <p:cNvSpPr txBox="1">
              <a:spLocks noChangeArrowheads="1"/>
            </p:cNvSpPr>
            <p:nvPr/>
          </p:nvSpPr>
          <p:spPr bwMode="auto">
            <a:xfrm>
              <a:off x="611560" y="1923676"/>
              <a:ext cx="1897319" cy="45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研究思路及过程</a:t>
              </a:r>
            </a:p>
          </p:txBody>
        </p:sp>
        <p:sp>
          <p:nvSpPr>
            <p:cNvPr id="93" name="矩形 39"/>
            <p:cNvSpPr>
              <a:spLocks noChangeArrowheads="1"/>
            </p:cNvSpPr>
            <p:nvPr/>
          </p:nvSpPr>
          <p:spPr bwMode="auto">
            <a:xfrm>
              <a:off x="708777" y="2278387"/>
              <a:ext cx="1702887" cy="63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RESEARCH MENTALITY </a:t>
              </a:r>
            </a:p>
            <a:p>
              <a:pPr algn="ctr"/>
              <a:r>
                <a:rPr lang="en-US" altLang="zh-CN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AND THE PROCESS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723636" y="3957219"/>
            <a:ext cx="1967796" cy="711483"/>
            <a:chOff x="611560" y="1923678"/>
            <a:chExt cx="1817098" cy="810511"/>
          </a:xfrm>
        </p:grpSpPr>
        <p:sp>
          <p:nvSpPr>
            <p:cNvPr id="95" name="Text Box 4"/>
            <p:cNvSpPr txBox="1">
              <a:spLocks noChangeArrowheads="1"/>
            </p:cNvSpPr>
            <p:nvPr/>
          </p:nvSpPr>
          <p:spPr bwMode="auto">
            <a:xfrm>
              <a:off x="611560" y="1923678"/>
              <a:ext cx="1817098" cy="45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解决方案及总结</a:t>
              </a:r>
            </a:p>
          </p:txBody>
        </p:sp>
        <p:sp>
          <p:nvSpPr>
            <p:cNvPr id="96" name="矩形 39"/>
            <p:cNvSpPr>
              <a:spLocks noChangeArrowheads="1"/>
            </p:cNvSpPr>
            <p:nvPr/>
          </p:nvSpPr>
          <p:spPr bwMode="auto">
            <a:xfrm>
              <a:off x="668666" y="2278390"/>
              <a:ext cx="1702887" cy="45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SOLUTIONS </a:t>
              </a:r>
            </a:p>
            <a:p>
              <a:pPr algn="ctr"/>
              <a:r>
                <a:rPr lang="en-US" altLang="zh-CN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AND SUMMARY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763688" y="1275607"/>
            <a:ext cx="2664296" cy="1019258"/>
            <a:chOff x="72751" y="1923678"/>
            <a:chExt cx="2460258" cy="1161125"/>
          </a:xfrm>
        </p:grpSpPr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72751" y="1923678"/>
              <a:ext cx="2460258" cy="45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课题现状及发展情况</a:t>
              </a:r>
            </a:p>
          </p:txBody>
        </p:sp>
        <p:sp>
          <p:nvSpPr>
            <p:cNvPr id="99" name="矩形 39"/>
            <p:cNvSpPr>
              <a:spLocks noChangeArrowheads="1"/>
            </p:cNvSpPr>
            <p:nvPr/>
          </p:nvSpPr>
          <p:spPr bwMode="auto">
            <a:xfrm>
              <a:off x="451436" y="2278389"/>
              <a:ext cx="1702887" cy="80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PRESENT SITUATION AND </a:t>
              </a:r>
            </a:p>
            <a:p>
              <a:pPr algn="ctr"/>
              <a:r>
                <a:rPr lang="en-US" altLang="zh-CN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DEVELOPMENT OF SUBJECT</a:t>
              </a: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240340" y="1275607"/>
            <a:ext cx="1851940" cy="711481"/>
            <a:chOff x="505978" y="1923678"/>
            <a:chExt cx="1710115" cy="810508"/>
          </a:xfrm>
        </p:grpSpPr>
        <p:sp>
          <p:nvSpPr>
            <p:cNvPr id="101" name="Text Box 4"/>
            <p:cNvSpPr txBox="1">
              <a:spLocks noChangeArrowheads="1"/>
            </p:cNvSpPr>
            <p:nvPr/>
          </p:nvSpPr>
          <p:spPr bwMode="auto">
            <a:xfrm>
              <a:off x="505978" y="1923678"/>
              <a:ext cx="1710115" cy="45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实验数据结果</a:t>
              </a:r>
            </a:p>
          </p:txBody>
        </p:sp>
        <p:sp>
          <p:nvSpPr>
            <p:cNvPr id="102" name="矩形 39"/>
            <p:cNvSpPr>
              <a:spLocks noChangeArrowheads="1"/>
            </p:cNvSpPr>
            <p:nvPr/>
          </p:nvSpPr>
          <p:spPr bwMode="auto">
            <a:xfrm>
              <a:off x="509592" y="2278387"/>
              <a:ext cx="1702887" cy="45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RESULTS OF </a:t>
              </a:r>
            </a:p>
            <a:p>
              <a:pPr algn="ctr"/>
              <a:r>
                <a:rPr lang="en-US" altLang="zh-CN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EXPRIMENTAL DATA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003483" y="2855812"/>
            <a:ext cx="1045291" cy="1045291"/>
            <a:chOff x="3688998" y="918307"/>
            <a:chExt cx="1146646" cy="1146646"/>
          </a:xfrm>
        </p:grpSpPr>
        <p:grpSp>
          <p:nvGrpSpPr>
            <p:cNvPr id="104" name="组合 3"/>
            <p:cNvGrpSpPr/>
            <p:nvPr/>
          </p:nvGrpSpPr>
          <p:grpSpPr>
            <a:xfrm>
              <a:off x="3688998" y="918307"/>
              <a:ext cx="1146646" cy="1146646"/>
              <a:chOff x="13242434" y="4083685"/>
              <a:chExt cx="2642282" cy="2642282"/>
            </a:xfrm>
          </p:grpSpPr>
          <p:sp>
            <p:nvSpPr>
              <p:cNvPr id="106" name="椭圆 105"/>
              <p:cNvSpPr/>
              <p:nvPr/>
            </p:nvSpPr>
            <p:spPr>
              <a:xfrm>
                <a:off x="13242434" y="4083685"/>
                <a:ext cx="2642282" cy="264228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B8BBBC"/>
                  </a:gs>
                </a:gsLst>
                <a:lin ang="18900000" scaled="1"/>
              </a:gra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椭圆 69"/>
              <p:cNvSpPr>
                <a:spLocks noChangeArrowheads="1"/>
              </p:cNvSpPr>
              <p:nvPr/>
            </p:nvSpPr>
            <p:spPr bwMode="auto">
              <a:xfrm>
                <a:off x="13399325" y="4240576"/>
                <a:ext cx="2328502" cy="2328502"/>
              </a:xfrm>
              <a:prstGeom prst="ellipse">
                <a:avLst/>
              </a:pr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13475990" y="4317243"/>
                <a:ext cx="2175163" cy="2175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B8BBBC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3790352" y="1137129"/>
              <a:ext cx="943935" cy="709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2573191" y="2026545"/>
            <a:ext cx="1045291" cy="1045291"/>
            <a:chOff x="3688998" y="918307"/>
            <a:chExt cx="1146646" cy="1146646"/>
          </a:xfrm>
        </p:grpSpPr>
        <p:grpSp>
          <p:nvGrpSpPr>
            <p:cNvPr id="110" name="组合 3"/>
            <p:cNvGrpSpPr/>
            <p:nvPr/>
          </p:nvGrpSpPr>
          <p:grpSpPr>
            <a:xfrm>
              <a:off x="3688998" y="918307"/>
              <a:ext cx="1146646" cy="1146646"/>
              <a:chOff x="13242434" y="4083685"/>
              <a:chExt cx="2642282" cy="2642282"/>
            </a:xfrm>
          </p:grpSpPr>
          <p:sp>
            <p:nvSpPr>
              <p:cNvPr id="112" name="椭圆 111"/>
              <p:cNvSpPr/>
              <p:nvPr/>
            </p:nvSpPr>
            <p:spPr>
              <a:xfrm>
                <a:off x="13242434" y="4083685"/>
                <a:ext cx="2642282" cy="264228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B8BBBC"/>
                  </a:gs>
                </a:gsLst>
                <a:lin ang="18900000" scaled="1"/>
              </a:gra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椭圆 69"/>
              <p:cNvSpPr>
                <a:spLocks noChangeArrowheads="1"/>
              </p:cNvSpPr>
              <p:nvPr/>
            </p:nvSpPr>
            <p:spPr bwMode="auto">
              <a:xfrm>
                <a:off x="13399325" y="4240576"/>
                <a:ext cx="2328502" cy="2328502"/>
              </a:xfrm>
              <a:prstGeom prst="ellipse">
                <a:avLst/>
              </a:pr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13475990" y="4317243"/>
                <a:ext cx="2175164" cy="2175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B8BBBC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3790353" y="1137129"/>
              <a:ext cx="943935" cy="709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6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4102140" y="2855812"/>
            <a:ext cx="1045291" cy="1045291"/>
            <a:chOff x="3688998" y="918307"/>
            <a:chExt cx="1146646" cy="1146646"/>
          </a:xfrm>
        </p:grpSpPr>
        <p:grpSp>
          <p:nvGrpSpPr>
            <p:cNvPr id="116" name="组合 3"/>
            <p:cNvGrpSpPr/>
            <p:nvPr/>
          </p:nvGrpSpPr>
          <p:grpSpPr>
            <a:xfrm>
              <a:off x="3688998" y="918307"/>
              <a:ext cx="1146646" cy="1146646"/>
              <a:chOff x="13242434" y="4083685"/>
              <a:chExt cx="2642282" cy="2642282"/>
            </a:xfrm>
          </p:grpSpPr>
          <p:sp>
            <p:nvSpPr>
              <p:cNvPr id="118" name="椭圆 117"/>
              <p:cNvSpPr/>
              <p:nvPr/>
            </p:nvSpPr>
            <p:spPr>
              <a:xfrm>
                <a:off x="13242434" y="4083685"/>
                <a:ext cx="2642282" cy="264228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B8BBBC"/>
                  </a:gs>
                </a:gsLst>
                <a:lin ang="18900000" scaled="1"/>
              </a:gra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椭圆 69"/>
              <p:cNvSpPr>
                <a:spLocks noChangeArrowheads="1"/>
              </p:cNvSpPr>
              <p:nvPr/>
            </p:nvSpPr>
            <p:spPr bwMode="auto">
              <a:xfrm>
                <a:off x="13399325" y="4240576"/>
                <a:ext cx="2328502" cy="2328502"/>
              </a:xfrm>
              <a:prstGeom prst="ellipse">
                <a:avLst/>
              </a:pr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13475990" y="4317243"/>
                <a:ext cx="2175164" cy="2175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B8BBBC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3790353" y="1137129"/>
              <a:ext cx="943935" cy="709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5643665" y="2026545"/>
            <a:ext cx="1045291" cy="1045291"/>
            <a:chOff x="3688998" y="918307"/>
            <a:chExt cx="1146646" cy="1146646"/>
          </a:xfrm>
        </p:grpSpPr>
        <p:grpSp>
          <p:nvGrpSpPr>
            <p:cNvPr id="122" name="组合 3"/>
            <p:cNvGrpSpPr/>
            <p:nvPr/>
          </p:nvGrpSpPr>
          <p:grpSpPr>
            <a:xfrm>
              <a:off x="3688998" y="918307"/>
              <a:ext cx="1146646" cy="1146646"/>
              <a:chOff x="13242434" y="4083685"/>
              <a:chExt cx="2642282" cy="2642282"/>
            </a:xfrm>
          </p:grpSpPr>
          <p:sp>
            <p:nvSpPr>
              <p:cNvPr id="124" name="椭圆 123"/>
              <p:cNvSpPr/>
              <p:nvPr/>
            </p:nvSpPr>
            <p:spPr>
              <a:xfrm>
                <a:off x="13242434" y="4083685"/>
                <a:ext cx="2642282" cy="264228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B8BBBC"/>
                  </a:gs>
                </a:gsLst>
                <a:lin ang="18900000" scaled="1"/>
              </a:gra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椭圆 69"/>
              <p:cNvSpPr>
                <a:spLocks noChangeArrowheads="1"/>
              </p:cNvSpPr>
              <p:nvPr/>
            </p:nvSpPr>
            <p:spPr bwMode="auto">
              <a:xfrm>
                <a:off x="13399325" y="4240576"/>
                <a:ext cx="2328502" cy="2328502"/>
              </a:xfrm>
              <a:prstGeom prst="ellipse">
                <a:avLst/>
              </a:pr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13475990" y="4317243"/>
                <a:ext cx="2175164" cy="2175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B8BBBC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3790353" y="1137129"/>
              <a:ext cx="943935" cy="709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7184889" y="2855812"/>
            <a:ext cx="1045291" cy="1045291"/>
            <a:chOff x="3688998" y="918307"/>
            <a:chExt cx="1146646" cy="1146646"/>
          </a:xfrm>
        </p:grpSpPr>
        <p:grpSp>
          <p:nvGrpSpPr>
            <p:cNvPr id="128" name="组合 3"/>
            <p:cNvGrpSpPr/>
            <p:nvPr/>
          </p:nvGrpSpPr>
          <p:grpSpPr>
            <a:xfrm>
              <a:off x="3688998" y="918307"/>
              <a:ext cx="1146646" cy="1146646"/>
              <a:chOff x="13242434" y="4083685"/>
              <a:chExt cx="2642282" cy="2642282"/>
            </a:xfrm>
          </p:grpSpPr>
          <p:sp>
            <p:nvSpPr>
              <p:cNvPr id="130" name="椭圆 129"/>
              <p:cNvSpPr/>
              <p:nvPr/>
            </p:nvSpPr>
            <p:spPr>
              <a:xfrm>
                <a:off x="13242434" y="4083685"/>
                <a:ext cx="2642282" cy="264228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B8BBBC"/>
                  </a:gs>
                </a:gsLst>
                <a:lin ang="18900000" scaled="1"/>
              </a:gra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椭圆 69"/>
              <p:cNvSpPr>
                <a:spLocks noChangeArrowheads="1"/>
              </p:cNvSpPr>
              <p:nvPr/>
            </p:nvSpPr>
            <p:spPr bwMode="auto">
              <a:xfrm>
                <a:off x="13399325" y="4240576"/>
                <a:ext cx="2328502" cy="2328502"/>
              </a:xfrm>
              <a:prstGeom prst="ellipse">
                <a:avLst/>
              </a:pr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13475990" y="4317243"/>
                <a:ext cx="2175164" cy="2175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B8BBBC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3790353" y="1137129"/>
              <a:ext cx="943935" cy="709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36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主目录</a:t>
              </a:r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实验数据</a:t>
              </a:r>
            </a:p>
          </p:txBody>
        </p:sp>
      </p:grpSp>
      <p:sp>
        <p:nvSpPr>
          <p:cNvPr id="36" name="任意多边形 35"/>
          <p:cNvSpPr/>
          <p:nvPr/>
        </p:nvSpPr>
        <p:spPr>
          <a:xfrm>
            <a:off x="1071563" y="1888944"/>
            <a:ext cx="6800850" cy="2115029"/>
          </a:xfrm>
          <a:custGeom>
            <a:avLst/>
            <a:gdLst>
              <a:gd name="connsiteX0" fmla="*/ 0 w 6800850"/>
              <a:gd name="connsiteY0" fmla="*/ 2115029 h 2115029"/>
              <a:gd name="connsiteX1" fmla="*/ 971550 w 6800850"/>
              <a:gd name="connsiteY1" fmla="*/ 914879 h 2115029"/>
              <a:gd name="connsiteX2" fmla="*/ 1943100 w 6800850"/>
              <a:gd name="connsiteY2" fmla="*/ 1600679 h 2115029"/>
              <a:gd name="connsiteX3" fmla="*/ 2857500 w 6800850"/>
              <a:gd name="connsiteY3" fmla="*/ 479 h 2115029"/>
              <a:gd name="connsiteX4" fmla="*/ 3857625 w 6800850"/>
              <a:gd name="connsiteY4" fmla="*/ 1786417 h 2115029"/>
              <a:gd name="connsiteX5" fmla="*/ 4800600 w 6800850"/>
              <a:gd name="connsiteY5" fmla="*/ 829154 h 2115029"/>
              <a:gd name="connsiteX6" fmla="*/ 5786437 w 6800850"/>
              <a:gd name="connsiteY6" fmla="*/ 1157767 h 2115029"/>
              <a:gd name="connsiteX7" fmla="*/ 6800850 w 6800850"/>
              <a:gd name="connsiteY7" fmla="*/ 479 h 211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850" h="2115029">
                <a:moveTo>
                  <a:pt x="0" y="2115029"/>
                </a:moveTo>
                <a:cubicBezTo>
                  <a:pt x="323850" y="1557816"/>
                  <a:pt x="647700" y="1000604"/>
                  <a:pt x="971550" y="914879"/>
                </a:cubicBezTo>
                <a:cubicBezTo>
                  <a:pt x="1295400" y="829154"/>
                  <a:pt x="1628775" y="1753079"/>
                  <a:pt x="1943100" y="1600679"/>
                </a:cubicBezTo>
                <a:cubicBezTo>
                  <a:pt x="2257425" y="1448279"/>
                  <a:pt x="2538413" y="-30477"/>
                  <a:pt x="2857500" y="479"/>
                </a:cubicBezTo>
                <a:cubicBezTo>
                  <a:pt x="3176587" y="31435"/>
                  <a:pt x="3533775" y="1648305"/>
                  <a:pt x="3857625" y="1786417"/>
                </a:cubicBezTo>
                <a:cubicBezTo>
                  <a:pt x="4181475" y="1924529"/>
                  <a:pt x="4479131" y="933929"/>
                  <a:pt x="4800600" y="829154"/>
                </a:cubicBezTo>
                <a:cubicBezTo>
                  <a:pt x="5122069" y="724379"/>
                  <a:pt x="5453062" y="1295879"/>
                  <a:pt x="5786437" y="1157767"/>
                </a:cubicBezTo>
                <a:cubicBezTo>
                  <a:pt x="6119812" y="1019655"/>
                  <a:pt x="6622256" y="205266"/>
                  <a:pt x="6800850" y="479"/>
                </a:cubicBezTo>
              </a:path>
            </a:pathLst>
          </a:cu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757497" y="2507865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椭圆 39"/>
          <p:cNvSpPr/>
          <p:nvPr/>
        </p:nvSpPr>
        <p:spPr>
          <a:xfrm>
            <a:off x="784268" y="3658022"/>
            <a:ext cx="618574" cy="618574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694790" y="1602469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椭圆 43"/>
          <p:cNvSpPr/>
          <p:nvPr/>
        </p:nvSpPr>
        <p:spPr>
          <a:xfrm>
            <a:off x="2721561" y="3139944"/>
            <a:ext cx="618574" cy="618574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658854" y="3343129"/>
            <a:ext cx="618574" cy="618574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5632083" y="2438653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椭圆 48"/>
          <p:cNvSpPr/>
          <p:nvPr/>
        </p:nvSpPr>
        <p:spPr>
          <a:xfrm>
            <a:off x="6596147" y="2736856"/>
            <a:ext cx="618574" cy="618574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7569379" y="1565149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60195" y="445499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28841" y="20733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56145" y="396170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441782" y="116135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14143" y="413315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03428" y="196560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51436" y="3542492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40724" y="111848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6" grpId="0" animBg="1"/>
      <p:bldP spid="40" grpId="0" animBg="1"/>
      <p:bldP spid="44" grpId="0" animBg="1"/>
      <p:bldP spid="45" grpId="0" animBg="1"/>
      <p:bldP spid="49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实验数据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18029" y="1248779"/>
            <a:ext cx="1113617" cy="2136744"/>
            <a:chOff x="6156302" y="1476392"/>
            <a:chExt cx="1484565" cy="2848113"/>
          </a:xfrm>
        </p:grpSpPr>
        <p:grpSp>
          <p:nvGrpSpPr>
            <p:cNvPr id="34" name="组合 33"/>
            <p:cNvGrpSpPr/>
            <p:nvPr/>
          </p:nvGrpSpPr>
          <p:grpSpPr>
            <a:xfrm>
              <a:off x="6156302" y="1476392"/>
              <a:ext cx="1484565" cy="2848113"/>
              <a:chOff x="6156302" y="1476392"/>
              <a:chExt cx="1484565" cy="2848113"/>
            </a:xfrm>
          </p:grpSpPr>
          <p:sp>
            <p:nvSpPr>
              <p:cNvPr id="63" name="MH_Other_3"/>
              <p:cNvSpPr/>
              <p:nvPr>
                <p:custDataLst>
                  <p:tags r:id="rId6"/>
                </p:custDataLst>
              </p:nvPr>
            </p:nvSpPr>
            <p:spPr>
              <a:xfrm rot="5400000" flipV="1">
                <a:off x="5311844" y="2591146"/>
                <a:ext cx="2577817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rgbClr val="5A8A2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772795">
                  <a:defRPr/>
                </a:pPr>
                <a:endParaRPr lang="en-US" sz="2000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7018706" y="1476392"/>
                <a:ext cx="622161" cy="622163"/>
              </a:xfrm>
              <a:prstGeom prst="ellipse">
                <a:avLst/>
              </a:prstGeom>
              <a:solidFill>
                <a:srgbClr val="5A8A26"/>
              </a:solidFill>
              <a:ln>
                <a:solidFill>
                  <a:srgbClr val="5A8A2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7065658" y="1546559"/>
              <a:ext cx="528258" cy="464474"/>
              <a:chOff x="4380815" y="1573446"/>
              <a:chExt cx="528258" cy="464474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文本框 114"/>
              <p:cNvSpPr txBox="1"/>
              <p:nvPr/>
            </p:nvSpPr>
            <p:spPr>
              <a:xfrm>
                <a:off x="4380815" y="1609240"/>
                <a:ext cx="528258" cy="41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>
                    <a:solidFill>
                      <a:srgbClr val="5A8A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1400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3839031" y="3651722"/>
            <a:ext cx="1282499" cy="1282672"/>
            <a:chOff x="4700937" y="4015204"/>
            <a:chExt cx="455921" cy="455921"/>
          </a:xfrm>
          <a:effectLst/>
        </p:grpSpPr>
        <p:sp>
          <p:nvSpPr>
            <p:cNvPr id="66" name="椭圆 65"/>
            <p:cNvSpPr/>
            <p:nvPr/>
          </p:nvSpPr>
          <p:spPr>
            <a:xfrm flipH="1">
              <a:off x="4700937" y="4015204"/>
              <a:ext cx="455921" cy="45592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 flipH="1">
              <a:off x="4711557" y="4025824"/>
              <a:ext cx="434681" cy="43468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257660" y="1266515"/>
            <a:ext cx="1069605" cy="2852578"/>
            <a:chOff x="4342792" y="1500033"/>
            <a:chExt cx="1425893" cy="3802264"/>
          </a:xfrm>
        </p:grpSpPr>
        <p:grpSp>
          <p:nvGrpSpPr>
            <p:cNvPr id="69" name="组合 68"/>
            <p:cNvGrpSpPr/>
            <p:nvPr/>
          </p:nvGrpSpPr>
          <p:grpSpPr>
            <a:xfrm>
              <a:off x="4342792" y="1500033"/>
              <a:ext cx="1425893" cy="3802264"/>
              <a:chOff x="4342792" y="1500033"/>
              <a:chExt cx="1425893" cy="3802264"/>
            </a:xfrm>
          </p:grpSpPr>
          <p:sp>
            <p:nvSpPr>
              <p:cNvPr id="78" name="MH_Other_3"/>
              <p:cNvSpPr/>
              <p:nvPr>
                <p:custDataLst>
                  <p:tags r:id="rId5"/>
                </p:custDataLst>
              </p:nvPr>
            </p:nvSpPr>
            <p:spPr>
              <a:xfrm rot="16200000" flipH="1" flipV="1">
                <a:off x="3546429" y="3080042"/>
                <a:ext cx="3555609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0070C0"/>
              </a:solidFill>
              <a:ln w="76200" cap="flat" cmpd="sng" algn="ctr">
                <a:solidFill>
                  <a:srgbClr val="5A8A2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772795">
                  <a:defRPr/>
                </a:pPr>
                <a:endParaRPr lang="en-US" sz="2000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4342792" y="1500033"/>
                <a:ext cx="622162" cy="622163"/>
              </a:xfrm>
              <a:prstGeom prst="ellipse">
                <a:avLst/>
              </a:prstGeom>
              <a:solidFill>
                <a:srgbClr val="5A8A26"/>
              </a:solidFill>
              <a:ln>
                <a:solidFill>
                  <a:srgbClr val="5A8A2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4389743" y="1573446"/>
              <a:ext cx="528258" cy="464474"/>
              <a:chOff x="4389743" y="1573446"/>
              <a:chExt cx="528258" cy="464474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文本框 101"/>
              <p:cNvSpPr txBox="1"/>
              <p:nvPr/>
            </p:nvSpPr>
            <p:spPr>
              <a:xfrm>
                <a:off x="4389743" y="1605993"/>
                <a:ext cx="528258" cy="41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>
                    <a:solidFill>
                      <a:srgbClr val="5A8A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1400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3257660" y="2449193"/>
            <a:ext cx="902533" cy="2003343"/>
            <a:chOff x="4342792" y="3076450"/>
            <a:chExt cx="1203168" cy="2670299"/>
          </a:xfrm>
        </p:grpSpPr>
        <p:grpSp>
          <p:nvGrpSpPr>
            <p:cNvPr id="81" name="组合 80"/>
            <p:cNvGrpSpPr/>
            <p:nvPr/>
          </p:nvGrpSpPr>
          <p:grpSpPr>
            <a:xfrm>
              <a:off x="4342792" y="3076450"/>
              <a:ext cx="1203168" cy="2670299"/>
              <a:chOff x="4342792" y="3076450"/>
              <a:chExt cx="1203168" cy="2670299"/>
            </a:xfrm>
          </p:grpSpPr>
          <p:sp>
            <p:nvSpPr>
              <p:cNvPr id="85" name="MH_Other_3"/>
              <p:cNvSpPr/>
              <p:nvPr>
                <p:custDataLst>
                  <p:tags r:id="rId4"/>
                </p:custDataLst>
              </p:nvPr>
            </p:nvSpPr>
            <p:spPr>
              <a:xfrm rot="16200000" flipH="1" flipV="1">
                <a:off x="3897358" y="4098147"/>
                <a:ext cx="2408302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rgbClr val="5A8A2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772795">
                  <a:defRPr/>
                </a:pPr>
                <a:endParaRPr lang="en-US" sz="2000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4342792" y="3076450"/>
                <a:ext cx="622162" cy="622162"/>
              </a:xfrm>
              <a:prstGeom prst="ellipse">
                <a:avLst/>
              </a:prstGeom>
              <a:solidFill>
                <a:srgbClr val="5A8A26"/>
              </a:solidFill>
              <a:ln>
                <a:solidFill>
                  <a:srgbClr val="5A8A2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4389744" y="3155936"/>
              <a:ext cx="528257" cy="464474"/>
              <a:chOff x="4379940" y="1573446"/>
              <a:chExt cx="528257" cy="464474"/>
            </a:xfrm>
          </p:grpSpPr>
          <p:sp>
            <p:nvSpPr>
              <p:cNvPr id="83" name="椭圆 82"/>
              <p:cNvSpPr/>
              <p:nvPr/>
            </p:nvSpPr>
            <p:spPr>
              <a:xfrm>
                <a:off x="4418676" y="1573446"/>
                <a:ext cx="464473" cy="4644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文本框 105"/>
              <p:cNvSpPr txBox="1"/>
              <p:nvPr/>
            </p:nvSpPr>
            <p:spPr>
              <a:xfrm>
                <a:off x="4379940" y="1599920"/>
                <a:ext cx="528257" cy="41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>
                    <a:solidFill>
                      <a:srgbClr val="5A8A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1400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4618029" y="2102436"/>
            <a:ext cx="1113617" cy="2150035"/>
            <a:chOff x="6156302" y="2614250"/>
            <a:chExt cx="1484565" cy="2865828"/>
          </a:xfrm>
        </p:grpSpPr>
        <p:grpSp>
          <p:nvGrpSpPr>
            <p:cNvPr id="88" name="组合 87"/>
            <p:cNvGrpSpPr/>
            <p:nvPr/>
          </p:nvGrpSpPr>
          <p:grpSpPr>
            <a:xfrm>
              <a:off x="6156302" y="2614250"/>
              <a:ext cx="1484565" cy="2865828"/>
              <a:chOff x="6156302" y="2614250"/>
              <a:chExt cx="1484565" cy="2865828"/>
            </a:xfrm>
          </p:grpSpPr>
          <p:sp>
            <p:nvSpPr>
              <p:cNvPr id="92" name="MH_Other_3"/>
              <p:cNvSpPr/>
              <p:nvPr>
                <p:custDataLst>
                  <p:tags r:id="rId3"/>
                </p:custDataLst>
              </p:nvPr>
            </p:nvSpPr>
            <p:spPr>
              <a:xfrm rot="5400000" flipV="1">
                <a:off x="5311844" y="3746719"/>
                <a:ext cx="2577817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rgbClr val="5A8A2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772795">
                  <a:defRPr/>
                </a:pPr>
                <a:endParaRPr lang="en-US" sz="2000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7018706" y="2614250"/>
                <a:ext cx="622161" cy="622162"/>
              </a:xfrm>
              <a:prstGeom prst="ellipse">
                <a:avLst/>
              </a:prstGeom>
              <a:solidFill>
                <a:srgbClr val="5A8A26"/>
              </a:solidFill>
              <a:ln>
                <a:solidFill>
                  <a:srgbClr val="5A8A2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7065658" y="2690388"/>
              <a:ext cx="528258" cy="464474"/>
              <a:chOff x="4380815" y="1573446"/>
              <a:chExt cx="528258" cy="464474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文本框 108"/>
              <p:cNvSpPr txBox="1"/>
              <p:nvPr/>
            </p:nvSpPr>
            <p:spPr>
              <a:xfrm>
                <a:off x="4380815" y="1603269"/>
                <a:ext cx="528258" cy="41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>
                    <a:solidFill>
                      <a:srgbClr val="5A8A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1400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>
            <a:off x="3257660" y="3305127"/>
            <a:ext cx="897924" cy="1080721"/>
            <a:chOff x="4342792" y="4217343"/>
            <a:chExt cx="1197024" cy="1440517"/>
          </a:xfrm>
        </p:grpSpPr>
        <p:grpSp>
          <p:nvGrpSpPr>
            <p:cNvPr id="95" name="组合 94"/>
            <p:cNvGrpSpPr/>
            <p:nvPr/>
          </p:nvGrpSpPr>
          <p:grpSpPr>
            <a:xfrm>
              <a:off x="4342792" y="4217343"/>
              <a:ext cx="1197024" cy="1440517"/>
              <a:chOff x="4342792" y="4217343"/>
              <a:chExt cx="1197024" cy="1440517"/>
            </a:xfrm>
          </p:grpSpPr>
          <p:sp>
            <p:nvSpPr>
              <p:cNvPr id="99" name="MH_Other_3"/>
              <p:cNvSpPr/>
              <p:nvPr>
                <p:custDataLst>
                  <p:tags r:id="rId2"/>
                </p:custDataLst>
              </p:nvPr>
            </p:nvSpPr>
            <p:spPr>
              <a:xfrm rot="16200000" flipH="1" flipV="1">
                <a:off x="4508276" y="4626321"/>
                <a:ext cx="1174177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rgbClr val="5A8A2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772795">
                  <a:defRPr/>
                </a:pPr>
                <a:endParaRPr lang="en-US" sz="2000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4342792" y="4217343"/>
                <a:ext cx="622162" cy="622163"/>
              </a:xfrm>
              <a:prstGeom prst="ellipse">
                <a:avLst/>
              </a:prstGeom>
              <a:solidFill>
                <a:srgbClr val="5A8A26"/>
              </a:solidFill>
              <a:ln>
                <a:solidFill>
                  <a:srgbClr val="5A8A2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4414757" y="4296829"/>
              <a:ext cx="528257" cy="464474"/>
              <a:chOff x="4406425" y="1573446"/>
              <a:chExt cx="528257" cy="464474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文本框 111"/>
              <p:cNvSpPr txBox="1"/>
              <p:nvPr/>
            </p:nvSpPr>
            <p:spPr>
              <a:xfrm>
                <a:off x="4406425" y="1627677"/>
                <a:ext cx="528257" cy="41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>
                    <a:solidFill>
                      <a:srgbClr val="5A8A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  <a:endParaRPr lang="zh-CN" altLang="en-US" sz="1400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4811086" y="2964064"/>
            <a:ext cx="920566" cy="1421784"/>
            <a:chOff x="6413660" y="3762732"/>
            <a:chExt cx="1227207" cy="1895127"/>
          </a:xfrm>
        </p:grpSpPr>
        <p:grpSp>
          <p:nvGrpSpPr>
            <p:cNvPr id="102" name="组合 101"/>
            <p:cNvGrpSpPr/>
            <p:nvPr/>
          </p:nvGrpSpPr>
          <p:grpSpPr>
            <a:xfrm>
              <a:off x="6413660" y="3762732"/>
              <a:ext cx="1227207" cy="1895127"/>
              <a:chOff x="6413660" y="3762732"/>
              <a:chExt cx="1227207" cy="1895127"/>
            </a:xfrm>
          </p:grpSpPr>
          <p:sp>
            <p:nvSpPr>
              <p:cNvPr id="106" name="MH_Other_3"/>
              <p:cNvSpPr/>
              <p:nvPr>
                <p:custDataLst>
                  <p:tags r:id="rId1"/>
                </p:custDataLst>
              </p:nvPr>
            </p:nvSpPr>
            <p:spPr>
              <a:xfrm rot="5400000" flipV="1">
                <a:off x="6041185" y="4396482"/>
                <a:ext cx="1633852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0070C0"/>
              </a:solidFill>
              <a:ln w="76200" cap="flat" cmpd="sng" algn="ctr">
                <a:solidFill>
                  <a:srgbClr val="5A8A2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772795">
                  <a:defRPr/>
                </a:pPr>
                <a:endParaRPr lang="en-US" sz="2000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7018705" y="3762732"/>
                <a:ext cx="622162" cy="622163"/>
              </a:xfrm>
              <a:prstGeom prst="ellipse">
                <a:avLst/>
              </a:prstGeom>
              <a:solidFill>
                <a:srgbClr val="5A8A26"/>
              </a:solidFill>
              <a:ln>
                <a:solidFill>
                  <a:srgbClr val="5A8A2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7065657" y="3842218"/>
              <a:ext cx="528257" cy="464474"/>
              <a:chOff x="4373535" y="1573446"/>
              <a:chExt cx="528257" cy="464474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文本框 117"/>
              <p:cNvSpPr txBox="1"/>
              <p:nvPr/>
            </p:nvSpPr>
            <p:spPr>
              <a:xfrm>
                <a:off x="4373535" y="1599920"/>
                <a:ext cx="528257" cy="41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>
                    <a:solidFill>
                      <a:srgbClr val="5A8A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06</a:t>
                </a:r>
                <a:endParaRPr lang="zh-CN" altLang="en-US" sz="1400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5740602" y="1203598"/>
            <a:ext cx="2468993" cy="983578"/>
            <a:chOff x="7652807" y="1416170"/>
            <a:chExt cx="3291419" cy="1311032"/>
          </a:xfrm>
        </p:grpSpPr>
        <p:cxnSp>
          <p:nvCxnSpPr>
            <p:cNvPr id="109" name="直接连接符 108"/>
            <p:cNvCxnSpPr/>
            <p:nvPr/>
          </p:nvCxnSpPr>
          <p:spPr>
            <a:xfrm>
              <a:off x="7652807" y="1796348"/>
              <a:ext cx="2786593" cy="0"/>
            </a:xfrm>
            <a:prstGeom prst="line">
              <a:avLst/>
            </a:prstGeom>
            <a:ln w="19050">
              <a:solidFill>
                <a:srgbClr val="5A8A26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组合 109"/>
            <p:cNvGrpSpPr/>
            <p:nvPr/>
          </p:nvGrpSpPr>
          <p:grpSpPr>
            <a:xfrm>
              <a:off x="7736117" y="1416170"/>
              <a:ext cx="3208109" cy="1311032"/>
              <a:chOff x="5841004" y="1447486"/>
              <a:chExt cx="3208109" cy="1311032"/>
            </a:xfrm>
          </p:grpSpPr>
          <p:sp>
            <p:nvSpPr>
              <p:cNvPr id="111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1528358" cy="430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>
                    <a:solidFill>
                      <a:srgbClr val="5A8A26"/>
                    </a:solidFill>
                    <a:latin typeface="+mj-ea"/>
                    <a:ea typeface="微软雅黑" panose="020B0503020204020204" pitchFamily="34" charset="-122"/>
                  </a:rPr>
                  <a:t>添加标题二</a:t>
                </a:r>
              </a:p>
            </p:txBody>
          </p:sp>
          <p:sp>
            <p:nvSpPr>
              <p:cNvPr id="112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此处添加详细文本描述，建议与标题相关并符合整体语言风格，语言描述尽量简洁生动。尽量将每页幻灯片的字数控制在 </a:t>
                </a:r>
                <a:r>
                  <a:rPr lang="en-US" altLang="zh-CN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200</a:t>
                </a:r>
                <a:r>
                  <a:rPr lang="zh-CN" altLang="en-US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字以内。</a:t>
                </a:r>
                <a:endParaRPr lang="en-US" alt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5701703" y="2283980"/>
            <a:ext cx="2643647" cy="983578"/>
            <a:chOff x="7600950" y="2856235"/>
            <a:chExt cx="3524251" cy="1311032"/>
          </a:xfrm>
        </p:grpSpPr>
        <p:grpSp>
          <p:nvGrpSpPr>
            <p:cNvPr id="114" name="组合 113"/>
            <p:cNvGrpSpPr/>
            <p:nvPr/>
          </p:nvGrpSpPr>
          <p:grpSpPr>
            <a:xfrm>
              <a:off x="7917092" y="2856235"/>
              <a:ext cx="3208109" cy="1311032"/>
              <a:chOff x="5841004" y="1447486"/>
              <a:chExt cx="3208109" cy="1311032"/>
            </a:xfrm>
          </p:grpSpPr>
          <p:sp>
            <p:nvSpPr>
              <p:cNvPr id="116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1528359" cy="430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>
                    <a:solidFill>
                      <a:srgbClr val="5A8A26"/>
                    </a:solidFill>
                    <a:latin typeface="+mj-ea"/>
                    <a:ea typeface="微软雅黑" panose="020B0503020204020204" pitchFamily="34" charset="-122"/>
                  </a:rPr>
                  <a:t>添加标题</a:t>
                </a:r>
                <a:r>
                  <a:rPr lang="zh-CN" altLang="en-US" sz="1500">
                    <a:solidFill>
                      <a:srgbClr val="5A8A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四</a:t>
                </a:r>
              </a:p>
            </p:txBody>
          </p:sp>
          <p:sp>
            <p:nvSpPr>
              <p:cNvPr id="117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此处添加详细文本描述，建议与标题相关并符合整体语言风格，语言描述尽量简洁生动。尽量将每页幻灯片的字数控制在 </a:t>
                </a:r>
                <a:r>
                  <a:rPr lang="en-US" altLang="zh-CN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200</a:t>
                </a:r>
                <a:r>
                  <a:rPr lang="zh-CN" altLang="en-US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字以内。</a:t>
                </a:r>
                <a:endParaRPr lang="en-US" alt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  <p:sp>
          <p:nvSpPr>
            <p:cNvPr id="115" name="任意多边形 114"/>
            <p:cNvSpPr/>
            <p:nvPr/>
          </p:nvSpPr>
          <p:spPr>
            <a:xfrm>
              <a:off x="7600950" y="3001877"/>
              <a:ext cx="2838450" cy="265198"/>
            </a:xfrm>
            <a:custGeom>
              <a:avLst/>
              <a:gdLst>
                <a:gd name="connsiteX0" fmla="*/ 0 w 3162300"/>
                <a:gd name="connsiteY0" fmla="*/ 0 h 190500"/>
                <a:gd name="connsiteX1" fmla="*/ 361950 w 3162300"/>
                <a:gd name="connsiteY1" fmla="*/ 190500 h 190500"/>
                <a:gd name="connsiteX2" fmla="*/ 3162300 w 31623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190500">
                  <a:moveTo>
                    <a:pt x="0" y="0"/>
                  </a:moveTo>
                  <a:lnTo>
                    <a:pt x="361950" y="190500"/>
                  </a:lnTo>
                  <a:lnTo>
                    <a:pt x="3162300" y="190500"/>
                  </a:lnTo>
                </a:path>
              </a:pathLst>
            </a:custGeom>
            <a:ln w="19050">
              <a:solidFill>
                <a:srgbClr val="5A8A26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5682441" y="3346579"/>
            <a:ext cx="2655795" cy="1003466"/>
            <a:chOff x="7575272" y="4272596"/>
            <a:chExt cx="3540445" cy="1337542"/>
          </a:xfrm>
        </p:grpSpPr>
        <p:sp>
          <p:nvSpPr>
            <p:cNvPr id="119" name="任意多边形 118"/>
            <p:cNvSpPr/>
            <p:nvPr/>
          </p:nvSpPr>
          <p:spPr>
            <a:xfrm>
              <a:off x="7575272" y="4272596"/>
              <a:ext cx="2864128" cy="390328"/>
            </a:xfrm>
            <a:custGeom>
              <a:avLst/>
              <a:gdLst>
                <a:gd name="connsiteX0" fmla="*/ 0 w 3162300"/>
                <a:gd name="connsiteY0" fmla="*/ 0 h 190500"/>
                <a:gd name="connsiteX1" fmla="*/ 361950 w 3162300"/>
                <a:gd name="connsiteY1" fmla="*/ 190500 h 190500"/>
                <a:gd name="connsiteX2" fmla="*/ 3162300 w 31623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190500">
                  <a:moveTo>
                    <a:pt x="0" y="0"/>
                  </a:moveTo>
                  <a:lnTo>
                    <a:pt x="361950" y="190500"/>
                  </a:lnTo>
                  <a:lnTo>
                    <a:pt x="3162300" y="190500"/>
                  </a:lnTo>
                </a:path>
              </a:pathLst>
            </a:custGeom>
            <a:ln w="19050">
              <a:solidFill>
                <a:srgbClr val="5A8A26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0" name="组合 119"/>
            <p:cNvGrpSpPr/>
            <p:nvPr/>
          </p:nvGrpSpPr>
          <p:grpSpPr>
            <a:xfrm>
              <a:off x="7907608" y="4299106"/>
              <a:ext cx="3208109" cy="1311032"/>
              <a:chOff x="5841004" y="1447486"/>
              <a:chExt cx="3208109" cy="1311032"/>
            </a:xfrm>
          </p:grpSpPr>
          <p:sp>
            <p:nvSpPr>
              <p:cNvPr id="121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1528358" cy="430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>
                    <a:solidFill>
                      <a:srgbClr val="5A8A26"/>
                    </a:solidFill>
                    <a:latin typeface="+mj-ea"/>
                    <a:ea typeface="微软雅黑" panose="020B0503020204020204" pitchFamily="34" charset="-122"/>
                  </a:rPr>
                  <a:t>添加标题</a:t>
                </a:r>
                <a:r>
                  <a:rPr lang="zh-CN" altLang="en-US" sz="1500">
                    <a:solidFill>
                      <a:srgbClr val="5A8A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六</a:t>
                </a:r>
              </a:p>
            </p:txBody>
          </p:sp>
          <p:sp>
            <p:nvSpPr>
              <p:cNvPr id="122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此处添加详细文本描述，建议与标题相关并符合整体语言风格，语言描述尽量简洁生动。尽量将每页幻灯片的字数控制在 </a:t>
                </a:r>
                <a:r>
                  <a:rPr lang="en-US" altLang="zh-CN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200</a:t>
                </a:r>
                <a:r>
                  <a:rPr lang="zh-CN" altLang="en-US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字以内。</a:t>
                </a:r>
                <a:endParaRPr lang="en-US" alt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</p:grpSp>
      <p:grpSp>
        <p:nvGrpSpPr>
          <p:cNvPr id="123" name="组合 122"/>
          <p:cNvGrpSpPr/>
          <p:nvPr/>
        </p:nvGrpSpPr>
        <p:grpSpPr>
          <a:xfrm>
            <a:off x="780941" y="1203599"/>
            <a:ext cx="2476719" cy="983578"/>
            <a:chOff x="1041073" y="1416171"/>
            <a:chExt cx="3301719" cy="1311032"/>
          </a:xfrm>
        </p:grpSpPr>
        <p:cxnSp>
          <p:nvCxnSpPr>
            <p:cNvPr id="124" name="直接连接符 123"/>
            <p:cNvCxnSpPr/>
            <p:nvPr/>
          </p:nvCxnSpPr>
          <p:spPr>
            <a:xfrm flipH="1">
              <a:off x="1556199" y="1803136"/>
              <a:ext cx="2786593" cy="0"/>
            </a:xfrm>
            <a:prstGeom prst="line">
              <a:avLst/>
            </a:prstGeom>
            <a:ln w="19050">
              <a:solidFill>
                <a:srgbClr val="5A8A26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组合 124"/>
            <p:cNvGrpSpPr/>
            <p:nvPr/>
          </p:nvGrpSpPr>
          <p:grpSpPr>
            <a:xfrm flipH="1">
              <a:off x="1041073" y="1416171"/>
              <a:ext cx="3208109" cy="1311032"/>
              <a:chOff x="5841004" y="1447486"/>
              <a:chExt cx="3208109" cy="1311032"/>
            </a:xfrm>
          </p:grpSpPr>
          <p:sp>
            <p:nvSpPr>
              <p:cNvPr id="126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1528359" cy="430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1500">
                    <a:solidFill>
                      <a:srgbClr val="5A8A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添加标题一</a:t>
                </a:r>
              </a:p>
            </p:txBody>
          </p:sp>
          <p:sp>
            <p:nvSpPr>
              <p:cNvPr id="127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algn="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此处添加详细文本描述，建议与标题相关并符合整体语言风格，语言描述尽量简洁生动。尽量将每页幻灯片的字数控制在 </a:t>
                </a:r>
                <a:r>
                  <a:rPr lang="en-US" altLang="zh-CN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200</a:t>
                </a:r>
                <a:r>
                  <a:rPr lang="zh-CN" altLang="en-US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字以内。</a:t>
                </a:r>
                <a:endParaRPr lang="en-US" alt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</p:grpSp>
      <p:grpSp>
        <p:nvGrpSpPr>
          <p:cNvPr id="128" name="组合 127"/>
          <p:cNvGrpSpPr/>
          <p:nvPr/>
        </p:nvGrpSpPr>
        <p:grpSpPr>
          <a:xfrm>
            <a:off x="771431" y="2362428"/>
            <a:ext cx="2476719" cy="983578"/>
            <a:chOff x="1028396" y="2960800"/>
            <a:chExt cx="3301719" cy="1311032"/>
          </a:xfrm>
        </p:grpSpPr>
        <p:cxnSp>
          <p:nvCxnSpPr>
            <p:cNvPr id="129" name="直接连接符 128"/>
            <p:cNvCxnSpPr/>
            <p:nvPr/>
          </p:nvCxnSpPr>
          <p:spPr>
            <a:xfrm flipH="1">
              <a:off x="1543522" y="3347765"/>
              <a:ext cx="2786593" cy="0"/>
            </a:xfrm>
            <a:prstGeom prst="line">
              <a:avLst/>
            </a:prstGeom>
            <a:ln w="19050">
              <a:solidFill>
                <a:srgbClr val="5A8A26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组合 129"/>
            <p:cNvGrpSpPr/>
            <p:nvPr/>
          </p:nvGrpSpPr>
          <p:grpSpPr>
            <a:xfrm flipH="1">
              <a:off x="1028396" y="2960800"/>
              <a:ext cx="3208109" cy="1311032"/>
              <a:chOff x="5841004" y="1447486"/>
              <a:chExt cx="3208109" cy="1311032"/>
            </a:xfrm>
          </p:grpSpPr>
          <p:sp>
            <p:nvSpPr>
              <p:cNvPr id="131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1528359" cy="430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1500">
                    <a:solidFill>
                      <a:srgbClr val="5A8A26"/>
                    </a:solidFill>
                    <a:latin typeface="+mj-ea"/>
                    <a:ea typeface="微软雅黑" panose="020B0503020204020204" pitchFamily="34" charset="-122"/>
                  </a:rPr>
                  <a:t>添加标题三</a:t>
                </a:r>
              </a:p>
            </p:txBody>
          </p:sp>
          <p:sp>
            <p:nvSpPr>
              <p:cNvPr id="132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algn="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此处添加详细文本描述，建议与标题相关并符合整体语言风格，语言描述尽量简洁生动。尽量将每页幻灯片的字数控制在 </a:t>
                </a:r>
                <a:r>
                  <a:rPr lang="en-US" altLang="zh-CN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200</a:t>
                </a:r>
                <a:r>
                  <a:rPr lang="zh-CN" altLang="en-US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字以内。</a:t>
                </a:r>
                <a:endParaRPr lang="en-US" alt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</p:grpSp>
      <p:grpSp>
        <p:nvGrpSpPr>
          <p:cNvPr id="133" name="组合 132"/>
          <p:cNvGrpSpPr/>
          <p:nvPr/>
        </p:nvGrpSpPr>
        <p:grpSpPr>
          <a:xfrm>
            <a:off x="741470" y="3504943"/>
            <a:ext cx="2526130" cy="983578"/>
            <a:chOff x="988454" y="4483683"/>
            <a:chExt cx="3367589" cy="1311032"/>
          </a:xfrm>
        </p:grpSpPr>
        <p:grpSp>
          <p:nvGrpSpPr>
            <p:cNvPr id="134" name="组合 133"/>
            <p:cNvGrpSpPr/>
            <p:nvPr/>
          </p:nvGrpSpPr>
          <p:grpSpPr>
            <a:xfrm flipH="1">
              <a:off x="988454" y="4483683"/>
              <a:ext cx="3208109" cy="1311032"/>
              <a:chOff x="5841004" y="1447486"/>
              <a:chExt cx="3208109" cy="1311032"/>
            </a:xfrm>
          </p:grpSpPr>
          <p:sp>
            <p:nvSpPr>
              <p:cNvPr id="136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1528359" cy="430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1500">
                    <a:solidFill>
                      <a:srgbClr val="5A8A26"/>
                    </a:solidFill>
                    <a:latin typeface="+mj-ea"/>
                    <a:ea typeface="微软雅黑" panose="020B0503020204020204" pitchFamily="34" charset="-122"/>
                  </a:rPr>
                  <a:t>添加标题五</a:t>
                </a:r>
              </a:p>
            </p:txBody>
          </p:sp>
          <p:sp>
            <p:nvSpPr>
              <p:cNvPr id="137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algn="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此处添加详细文本描述，建议与标题相关并符合整体语言风格，语言描述尽量简洁生动。尽量将每页幻灯片的字数控制在 </a:t>
                </a:r>
                <a:r>
                  <a:rPr lang="en-US" altLang="zh-CN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200</a:t>
                </a:r>
                <a:r>
                  <a:rPr lang="zh-CN" altLang="en-US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字以内。</a:t>
                </a:r>
                <a:endParaRPr lang="en-US" alt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  <p:sp>
          <p:nvSpPr>
            <p:cNvPr id="135" name="任意多边形 134"/>
            <p:cNvSpPr/>
            <p:nvPr/>
          </p:nvSpPr>
          <p:spPr>
            <a:xfrm flipH="1">
              <a:off x="1517593" y="4614052"/>
              <a:ext cx="2838450" cy="265198"/>
            </a:xfrm>
            <a:custGeom>
              <a:avLst/>
              <a:gdLst>
                <a:gd name="connsiteX0" fmla="*/ 0 w 3162300"/>
                <a:gd name="connsiteY0" fmla="*/ 0 h 190500"/>
                <a:gd name="connsiteX1" fmla="*/ 361950 w 3162300"/>
                <a:gd name="connsiteY1" fmla="*/ 190500 h 190500"/>
                <a:gd name="connsiteX2" fmla="*/ 3162300 w 31623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190500">
                  <a:moveTo>
                    <a:pt x="0" y="0"/>
                  </a:moveTo>
                  <a:lnTo>
                    <a:pt x="361950" y="190500"/>
                  </a:lnTo>
                  <a:lnTo>
                    <a:pt x="3162300" y="190500"/>
                  </a:lnTo>
                </a:path>
              </a:pathLst>
            </a:custGeom>
            <a:ln w="19050">
              <a:solidFill>
                <a:srgbClr val="5A8A26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4024438" y="3833580"/>
            <a:ext cx="908342" cy="908464"/>
            <a:chOff x="5364986" y="4921729"/>
            <a:chExt cx="1210912" cy="1210912"/>
          </a:xfrm>
        </p:grpSpPr>
        <p:sp>
          <p:nvSpPr>
            <p:cNvPr id="139" name="椭圆 138"/>
            <p:cNvSpPr/>
            <p:nvPr/>
          </p:nvSpPr>
          <p:spPr>
            <a:xfrm flipH="1">
              <a:off x="5364986" y="4921729"/>
              <a:ext cx="1210912" cy="12109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 flipH="1">
              <a:off x="5393195" y="4949933"/>
              <a:ext cx="1154499" cy="115449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1" name="KSO_Shape"/>
          <p:cNvSpPr/>
          <p:nvPr/>
        </p:nvSpPr>
        <p:spPr bwMode="auto">
          <a:xfrm>
            <a:off x="4258426" y="4100394"/>
            <a:ext cx="437248" cy="374834"/>
          </a:xfrm>
          <a:custGeom>
            <a:avLst/>
            <a:gdLst>
              <a:gd name="T0" fmla="*/ 354482 w 1812925"/>
              <a:gd name="T1" fmla="*/ 872801 h 1511300"/>
              <a:gd name="T2" fmla="*/ 380318 w 1812925"/>
              <a:gd name="T3" fmla="*/ 984699 h 1511300"/>
              <a:gd name="T4" fmla="*/ 425879 w 1812925"/>
              <a:gd name="T5" fmla="*/ 1087433 h 1511300"/>
              <a:gd name="T6" fmla="*/ 488386 w 1812925"/>
              <a:gd name="T7" fmla="*/ 1179061 h 1511300"/>
              <a:gd name="T8" fmla="*/ 591174 w 1812925"/>
              <a:gd name="T9" fmla="*/ 1276520 h 1511300"/>
              <a:gd name="T10" fmla="*/ 711743 w 1812925"/>
              <a:gd name="T11" fmla="*/ 1346213 h 1511300"/>
              <a:gd name="T12" fmla="*/ 796474 w 1812925"/>
              <a:gd name="T13" fmla="*/ 1375922 h 1511300"/>
              <a:gd name="T14" fmla="*/ 907876 w 1812925"/>
              <a:gd name="T15" fmla="*/ 1394804 h 1511300"/>
              <a:gd name="T16" fmla="*/ 1015110 w 1812925"/>
              <a:gd name="T17" fmla="*/ 1393415 h 1511300"/>
              <a:gd name="T18" fmla="*/ 1118176 w 1812925"/>
              <a:gd name="T19" fmla="*/ 1373702 h 1511300"/>
              <a:gd name="T20" fmla="*/ 1216519 w 1812925"/>
              <a:gd name="T21" fmla="*/ 1335939 h 1511300"/>
              <a:gd name="T22" fmla="*/ 1302085 w 1812925"/>
              <a:gd name="T23" fmla="*/ 1285127 h 1511300"/>
              <a:gd name="T24" fmla="*/ 1341811 w 1812925"/>
              <a:gd name="T25" fmla="*/ 1271245 h 1511300"/>
              <a:gd name="T26" fmla="*/ 1382649 w 1812925"/>
              <a:gd name="T27" fmla="*/ 1275131 h 1511300"/>
              <a:gd name="T28" fmla="*/ 1417930 w 1812925"/>
              <a:gd name="T29" fmla="*/ 1296789 h 1511300"/>
              <a:gd name="T30" fmla="*/ 1441822 w 1812925"/>
              <a:gd name="T31" fmla="*/ 1332607 h 1511300"/>
              <a:gd name="T32" fmla="*/ 1447378 w 1812925"/>
              <a:gd name="T33" fmla="*/ 1373146 h 1511300"/>
              <a:gd name="T34" fmla="*/ 1435710 w 1812925"/>
              <a:gd name="T35" fmla="*/ 1412574 h 1511300"/>
              <a:gd name="T36" fmla="*/ 1407374 w 1812925"/>
              <a:gd name="T37" fmla="*/ 1443950 h 1511300"/>
              <a:gd name="T38" fmla="*/ 1288472 w 1812925"/>
              <a:gd name="T39" fmla="*/ 1512532 h 1511300"/>
              <a:gd name="T40" fmla="*/ 1161792 w 1812925"/>
              <a:gd name="T41" fmla="*/ 1559734 h 1511300"/>
              <a:gd name="T42" fmla="*/ 1028722 w 1812925"/>
              <a:gd name="T43" fmla="*/ 1583891 h 1511300"/>
              <a:gd name="T44" fmla="*/ 874538 w 1812925"/>
              <a:gd name="T45" fmla="*/ 1583335 h 1511300"/>
              <a:gd name="T46" fmla="*/ 770639 w 1812925"/>
              <a:gd name="T47" fmla="*/ 1565565 h 1511300"/>
              <a:gd name="T48" fmla="*/ 648125 w 1812925"/>
              <a:gd name="T49" fmla="*/ 1526415 h 1511300"/>
              <a:gd name="T50" fmla="*/ 534502 w 1812925"/>
              <a:gd name="T51" fmla="*/ 1468106 h 1511300"/>
              <a:gd name="T52" fmla="*/ 433380 w 1812925"/>
              <a:gd name="T53" fmla="*/ 1393693 h 1511300"/>
              <a:gd name="T54" fmla="*/ 342258 w 1812925"/>
              <a:gd name="T55" fmla="*/ 1300954 h 1511300"/>
              <a:gd name="T56" fmla="*/ 283085 w 1812925"/>
              <a:gd name="T57" fmla="*/ 1219322 h 1511300"/>
              <a:gd name="T58" fmla="*/ 221690 w 1812925"/>
              <a:gd name="T59" fmla="*/ 1102705 h 1511300"/>
              <a:gd name="T60" fmla="*/ 180019 w 1812925"/>
              <a:gd name="T61" fmla="*/ 976091 h 1511300"/>
              <a:gd name="T62" fmla="*/ 160017 w 1812925"/>
              <a:gd name="T63" fmla="*/ 840871 h 1511300"/>
              <a:gd name="T64" fmla="*/ 979901 w 1812925"/>
              <a:gd name="T65" fmla="*/ 833 h 1511300"/>
              <a:gd name="T66" fmla="*/ 1097691 w 1812925"/>
              <a:gd name="T67" fmla="*/ 13331 h 1511300"/>
              <a:gd name="T68" fmla="*/ 1216593 w 1812925"/>
              <a:gd name="T69" fmla="*/ 45825 h 1511300"/>
              <a:gd name="T70" fmla="*/ 1371054 w 1812925"/>
              <a:gd name="T71" fmla="*/ 119422 h 1511300"/>
              <a:gd name="T72" fmla="*/ 1533016 w 1812925"/>
              <a:gd name="T73" fmla="*/ 252454 h 1511300"/>
              <a:gd name="T74" fmla="*/ 1614691 w 1812925"/>
              <a:gd name="T75" fmla="*/ 356878 h 1511300"/>
              <a:gd name="T76" fmla="*/ 1678032 w 1812925"/>
              <a:gd name="T77" fmla="*/ 471857 h 1511300"/>
              <a:gd name="T78" fmla="*/ 1721370 w 1812925"/>
              <a:gd name="T79" fmla="*/ 597112 h 1511300"/>
              <a:gd name="T80" fmla="*/ 1743872 w 1812925"/>
              <a:gd name="T81" fmla="*/ 731254 h 1511300"/>
              <a:gd name="T82" fmla="*/ 1555796 w 1812925"/>
              <a:gd name="T83" fmla="*/ 779578 h 1511300"/>
              <a:gd name="T84" fmla="*/ 1541350 w 1812925"/>
              <a:gd name="T85" fmla="*/ 661544 h 1511300"/>
              <a:gd name="T86" fmla="*/ 1505235 w 1812925"/>
              <a:gd name="T87" fmla="*/ 551287 h 1511300"/>
              <a:gd name="T88" fmla="*/ 1449396 w 1812925"/>
              <a:gd name="T89" fmla="*/ 451583 h 1511300"/>
              <a:gd name="T90" fmla="*/ 1369110 w 1812925"/>
              <a:gd name="T91" fmla="*/ 357434 h 1511300"/>
              <a:gd name="T92" fmla="*/ 1239096 w 1812925"/>
              <a:gd name="T93" fmla="*/ 263007 h 1511300"/>
              <a:gd name="T94" fmla="*/ 1127973 w 1812925"/>
              <a:gd name="T95" fmla="*/ 216627 h 1511300"/>
              <a:gd name="T96" fmla="*/ 1010181 w 1812925"/>
              <a:gd name="T97" fmla="*/ 193297 h 1511300"/>
              <a:gd name="T98" fmla="*/ 899058 w 1812925"/>
              <a:gd name="T99" fmla="*/ 193020 h 1511300"/>
              <a:gd name="T100" fmla="*/ 796825 w 1812925"/>
              <a:gd name="T101" fmla="*/ 210794 h 1511300"/>
              <a:gd name="T102" fmla="*/ 698759 w 1812925"/>
              <a:gd name="T103" fmla="*/ 246343 h 1511300"/>
              <a:gd name="T104" fmla="*/ 606805 w 1812925"/>
              <a:gd name="T105" fmla="*/ 299667 h 1511300"/>
              <a:gd name="T106" fmla="*/ 567912 w 1812925"/>
              <a:gd name="T107" fmla="*/ 315497 h 1511300"/>
              <a:gd name="T108" fmla="*/ 526797 w 1812925"/>
              <a:gd name="T109" fmla="*/ 313275 h 1511300"/>
              <a:gd name="T110" fmla="*/ 490404 w 1812925"/>
              <a:gd name="T111" fmla="*/ 293835 h 1511300"/>
              <a:gd name="T112" fmla="*/ 465123 w 1812925"/>
              <a:gd name="T113" fmla="*/ 259119 h 1511300"/>
              <a:gd name="T114" fmla="*/ 457067 w 1812925"/>
              <a:gd name="T115" fmla="*/ 218570 h 1511300"/>
              <a:gd name="T116" fmla="*/ 467345 w 1812925"/>
              <a:gd name="T117" fmla="*/ 178856 h 1511300"/>
              <a:gd name="T118" fmla="*/ 494015 w 1812925"/>
              <a:gd name="T119" fmla="*/ 146640 h 1511300"/>
              <a:gd name="T120" fmla="*/ 602639 w 1812925"/>
              <a:gd name="T121" fmla="*/ 81374 h 1511300"/>
              <a:gd name="T122" fmla="*/ 728763 w 1812925"/>
              <a:gd name="T123" fmla="*/ 32216 h 1511300"/>
              <a:gd name="T124" fmla="*/ 860722 w 1812925"/>
              <a:gd name="T125" fmla="*/ 5555 h 15113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812925" h="1511300">
                <a:moveTo>
                  <a:pt x="241643" y="393700"/>
                </a:moveTo>
                <a:lnTo>
                  <a:pt x="483287" y="755836"/>
                </a:lnTo>
                <a:lnTo>
                  <a:pt x="332326" y="755836"/>
                </a:lnTo>
                <a:lnTo>
                  <a:pt x="332326" y="768789"/>
                </a:lnTo>
                <a:lnTo>
                  <a:pt x="332590" y="781212"/>
                </a:lnTo>
                <a:lnTo>
                  <a:pt x="333648" y="793636"/>
                </a:lnTo>
                <a:lnTo>
                  <a:pt x="334441" y="806324"/>
                </a:lnTo>
                <a:lnTo>
                  <a:pt x="335763" y="818748"/>
                </a:lnTo>
                <a:lnTo>
                  <a:pt x="337349" y="830907"/>
                </a:lnTo>
                <a:lnTo>
                  <a:pt x="338671" y="843066"/>
                </a:lnTo>
                <a:lnTo>
                  <a:pt x="340786" y="855225"/>
                </a:lnTo>
                <a:lnTo>
                  <a:pt x="343165" y="867120"/>
                </a:lnTo>
                <a:lnTo>
                  <a:pt x="345809" y="879015"/>
                </a:lnTo>
                <a:lnTo>
                  <a:pt x="348453" y="890910"/>
                </a:lnTo>
                <a:lnTo>
                  <a:pt x="351361" y="902805"/>
                </a:lnTo>
                <a:lnTo>
                  <a:pt x="354534" y="914436"/>
                </a:lnTo>
                <a:lnTo>
                  <a:pt x="357971" y="925802"/>
                </a:lnTo>
                <a:lnTo>
                  <a:pt x="361936" y="937433"/>
                </a:lnTo>
                <a:lnTo>
                  <a:pt x="365902" y="948799"/>
                </a:lnTo>
                <a:lnTo>
                  <a:pt x="369868" y="959901"/>
                </a:lnTo>
                <a:lnTo>
                  <a:pt x="374362" y="971003"/>
                </a:lnTo>
                <a:lnTo>
                  <a:pt x="379121" y="981841"/>
                </a:lnTo>
                <a:lnTo>
                  <a:pt x="383880" y="992943"/>
                </a:lnTo>
                <a:lnTo>
                  <a:pt x="388639" y="1003781"/>
                </a:lnTo>
                <a:lnTo>
                  <a:pt x="394191" y="1014354"/>
                </a:lnTo>
                <a:lnTo>
                  <a:pt x="399743" y="1024927"/>
                </a:lnTo>
                <a:lnTo>
                  <a:pt x="405295" y="1035236"/>
                </a:lnTo>
                <a:lnTo>
                  <a:pt x="411375" y="1045545"/>
                </a:lnTo>
                <a:lnTo>
                  <a:pt x="417456" y="1055590"/>
                </a:lnTo>
                <a:lnTo>
                  <a:pt x="423537" y="1065635"/>
                </a:lnTo>
                <a:lnTo>
                  <a:pt x="430146" y="1075415"/>
                </a:lnTo>
                <a:lnTo>
                  <a:pt x="436756" y="1085195"/>
                </a:lnTo>
                <a:lnTo>
                  <a:pt x="443630" y="1094976"/>
                </a:lnTo>
                <a:lnTo>
                  <a:pt x="450769" y="1104492"/>
                </a:lnTo>
                <a:lnTo>
                  <a:pt x="458171" y="1113479"/>
                </a:lnTo>
                <a:lnTo>
                  <a:pt x="464781" y="1122466"/>
                </a:lnTo>
                <a:lnTo>
                  <a:pt x="473241" y="1132247"/>
                </a:lnTo>
                <a:lnTo>
                  <a:pt x="481701" y="1141498"/>
                </a:lnTo>
                <a:lnTo>
                  <a:pt x="490161" y="1150750"/>
                </a:lnTo>
                <a:lnTo>
                  <a:pt x="498886" y="1159737"/>
                </a:lnTo>
                <a:lnTo>
                  <a:pt x="500736" y="1161852"/>
                </a:lnTo>
                <a:lnTo>
                  <a:pt x="515806" y="1175861"/>
                </a:lnTo>
                <a:lnTo>
                  <a:pt x="530876" y="1189607"/>
                </a:lnTo>
                <a:lnTo>
                  <a:pt x="546474" y="1202823"/>
                </a:lnTo>
                <a:lnTo>
                  <a:pt x="562601" y="1215247"/>
                </a:lnTo>
                <a:lnTo>
                  <a:pt x="579257" y="1227406"/>
                </a:lnTo>
                <a:lnTo>
                  <a:pt x="596178" y="1238773"/>
                </a:lnTo>
                <a:lnTo>
                  <a:pt x="613627" y="1249346"/>
                </a:lnTo>
                <a:lnTo>
                  <a:pt x="631605" y="1259655"/>
                </a:lnTo>
                <a:lnTo>
                  <a:pt x="633455" y="1260712"/>
                </a:lnTo>
                <a:lnTo>
                  <a:pt x="644031" y="1266528"/>
                </a:lnTo>
                <a:lnTo>
                  <a:pt x="654870" y="1271550"/>
                </a:lnTo>
                <a:lnTo>
                  <a:pt x="665974" y="1276837"/>
                </a:lnTo>
                <a:lnTo>
                  <a:pt x="677342" y="1281595"/>
                </a:lnTo>
                <a:lnTo>
                  <a:pt x="681573" y="1283709"/>
                </a:lnTo>
                <a:lnTo>
                  <a:pt x="685803" y="1285560"/>
                </a:lnTo>
                <a:lnTo>
                  <a:pt x="695320" y="1289525"/>
                </a:lnTo>
                <a:lnTo>
                  <a:pt x="704838" y="1292961"/>
                </a:lnTo>
                <a:lnTo>
                  <a:pt x="724402" y="1299834"/>
                </a:lnTo>
                <a:lnTo>
                  <a:pt x="732598" y="1302741"/>
                </a:lnTo>
                <a:lnTo>
                  <a:pt x="740794" y="1305385"/>
                </a:lnTo>
                <a:lnTo>
                  <a:pt x="749518" y="1307764"/>
                </a:lnTo>
                <a:lnTo>
                  <a:pt x="757978" y="1309878"/>
                </a:lnTo>
                <a:lnTo>
                  <a:pt x="775428" y="1314372"/>
                </a:lnTo>
                <a:lnTo>
                  <a:pt x="786267" y="1316751"/>
                </a:lnTo>
                <a:lnTo>
                  <a:pt x="796842" y="1319130"/>
                </a:lnTo>
                <a:lnTo>
                  <a:pt x="806096" y="1320716"/>
                </a:lnTo>
                <a:lnTo>
                  <a:pt x="815085" y="1322302"/>
                </a:lnTo>
                <a:lnTo>
                  <a:pt x="833591" y="1324681"/>
                </a:lnTo>
                <a:lnTo>
                  <a:pt x="842845" y="1325738"/>
                </a:lnTo>
                <a:lnTo>
                  <a:pt x="852362" y="1327060"/>
                </a:lnTo>
                <a:lnTo>
                  <a:pt x="863995" y="1327853"/>
                </a:lnTo>
                <a:lnTo>
                  <a:pt x="875892" y="1328646"/>
                </a:lnTo>
                <a:lnTo>
                  <a:pt x="887525" y="1329175"/>
                </a:lnTo>
                <a:lnTo>
                  <a:pt x="899158" y="1329439"/>
                </a:lnTo>
                <a:lnTo>
                  <a:pt x="910526" y="1329439"/>
                </a:lnTo>
                <a:lnTo>
                  <a:pt x="921894" y="1329175"/>
                </a:lnTo>
                <a:lnTo>
                  <a:pt x="932734" y="1328910"/>
                </a:lnTo>
                <a:lnTo>
                  <a:pt x="944102" y="1328382"/>
                </a:lnTo>
                <a:lnTo>
                  <a:pt x="954942" y="1327589"/>
                </a:lnTo>
                <a:lnTo>
                  <a:pt x="966046" y="1326531"/>
                </a:lnTo>
                <a:lnTo>
                  <a:pt x="977150" y="1325210"/>
                </a:lnTo>
                <a:lnTo>
                  <a:pt x="988254" y="1323624"/>
                </a:lnTo>
                <a:lnTo>
                  <a:pt x="999093" y="1322302"/>
                </a:lnTo>
                <a:lnTo>
                  <a:pt x="1010197" y="1320452"/>
                </a:lnTo>
                <a:lnTo>
                  <a:pt x="1020772" y="1318337"/>
                </a:lnTo>
                <a:lnTo>
                  <a:pt x="1031876" y="1315694"/>
                </a:lnTo>
                <a:lnTo>
                  <a:pt x="1042452" y="1313315"/>
                </a:lnTo>
                <a:lnTo>
                  <a:pt x="1053556" y="1310671"/>
                </a:lnTo>
                <a:lnTo>
                  <a:pt x="1064131" y="1307764"/>
                </a:lnTo>
                <a:lnTo>
                  <a:pt x="1074706" y="1304592"/>
                </a:lnTo>
                <a:lnTo>
                  <a:pt x="1085281" y="1301155"/>
                </a:lnTo>
                <a:lnTo>
                  <a:pt x="1095856" y="1297719"/>
                </a:lnTo>
                <a:lnTo>
                  <a:pt x="1106167" y="1293754"/>
                </a:lnTo>
                <a:lnTo>
                  <a:pt x="1116742" y="1289789"/>
                </a:lnTo>
                <a:lnTo>
                  <a:pt x="1126789" y="1285560"/>
                </a:lnTo>
                <a:lnTo>
                  <a:pt x="1137100" y="1281330"/>
                </a:lnTo>
                <a:lnTo>
                  <a:pt x="1147675" y="1276837"/>
                </a:lnTo>
                <a:lnTo>
                  <a:pt x="1157721" y="1271814"/>
                </a:lnTo>
                <a:lnTo>
                  <a:pt x="1167768" y="1267056"/>
                </a:lnTo>
                <a:lnTo>
                  <a:pt x="1177286" y="1261770"/>
                </a:lnTo>
                <a:lnTo>
                  <a:pt x="1187332" y="1256483"/>
                </a:lnTo>
                <a:lnTo>
                  <a:pt x="1197114" y="1250668"/>
                </a:lnTo>
                <a:lnTo>
                  <a:pt x="1206896" y="1244852"/>
                </a:lnTo>
                <a:lnTo>
                  <a:pt x="1216414" y="1238773"/>
                </a:lnTo>
                <a:lnTo>
                  <a:pt x="1225932" y="1232693"/>
                </a:lnTo>
                <a:lnTo>
                  <a:pt x="1235185" y="1225820"/>
                </a:lnTo>
                <a:lnTo>
                  <a:pt x="1239151" y="1223441"/>
                </a:lnTo>
                <a:lnTo>
                  <a:pt x="1243116" y="1221062"/>
                </a:lnTo>
                <a:lnTo>
                  <a:pt x="1247082" y="1218948"/>
                </a:lnTo>
                <a:lnTo>
                  <a:pt x="1251312" y="1217097"/>
                </a:lnTo>
                <a:lnTo>
                  <a:pt x="1255278" y="1215247"/>
                </a:lnTo>
                <a:lnTo>
                  <a:pt x="1259772" y="1213925"/>
                </a:lnTo>
                <a:lnTo>
                  <a:pt x="1264002" y="1212604"/>
                </a:lnTo>
                <a:lnTo>
                  <a:pt x="1268232" y="1211546"/>
                </a:lnTo>
                <a:lnTo>
                  <a:pt x="1272727" y="1210753"/>
                </a:lnTo>
                <a:lnTo>
                  <a:pt x="1276957" y="1210225"/>
                </a:lnTo>
                <a:lnTo>
                  <a:pt x="1281187" y="1209696"/>
                </a:lnTo>
                <a:lnTo>
                  <a:pt x="1285417" y="1209696"/>
                </a:lnTo>
                <a:lnTo>
                  <a:pt x="1290176" y="1209696"/>
                </a:lnTo>
                <a:lnTo>
                  <a:pt x="1294406" y="1209696"/>
                </a:lnTo>
                <a:lnTo>
                  <a:pt x="1298636" y="1210489"/>
                </a:lnTo>
                <a:lnTo>
                  <a:pt x="1302866" y="1211018"/>
                </a:lnTo>
                <a:lnTo>
                  <a:pt x="1307096" y="1211811"/>
                </a:lnTo>
                <a:lnTo>
                  <a:pt x="1311326" y="1212868"/>
                </a:lnTo>
                <a:lnTo>
                  <a:pt x="1315821" y="1213925"/>
                </a:lnTo>
                <a:lnTo>
                  <a:pt x="1319787" y="1215511"/>
                </a:lnTo>
                <a:lnTo>
                  <a:pt x="1324017" y="1217362"/>
                </a:lnTo>
                <a:lnTo>
                  <a:pt x="1327982" y="1219212"/>
                </a:lnTo>
                <a:lnTo>
                  <a:pt x="1331419" y="1221062"/>
                </a:lnTo>
                <a:lnTo>
                  <a:pt x="1335385" y="1223441"/>
                </a:lnTo>
                <a:lnTo>
                  <a:pt x="1339086" y="1225820"/>
                </a:lnTo>
                <a:lnTo>
                  <a:pt x="1342788" y="1228728"/>
                </a:lnTo>
                <a:lnTo>
                  <a:pt x="1346225" y="1231371"/>
                </a:lnTo>
                <a:lnTo>
                  <a:pt x="1349397" y="1234543"/>
                </a:lnTo>
                <a:lnTo>
                  <a:pt x="1352834" y="1237451"/>
                </a:lnTo>
                <a:lnTo>
                  <a:pt x="1356007" y="1240887"/>
                </a:lnTo>
                <a:lnTo>
                  <a:pt x="1358650" y="1244588"/>
                </a:lnTo>
                <a:lnTo>
                  <a:pt x="1361294" y="1248289"/>
                </a:lnTo>
                <a:lnTo>
                  <a:pt x="1364202" y="1252254"/>
                </a:lnTo>
                <a:lnTo>
                  <a:pt x="1366582" y="1256219"/>
                </a:lnTo>
                <a:lnTo>
                  <a:pt x="1368697" y="1260448"/>
                </a:lnTo>
                <a:lnTo>
                  <a:pt x="1370548" y="1264413"/>
                </a:lnTo>
                <a:lnTo>
                  <a:pt x="1372134" y="1268642"/>
                </a:lnTo>
                <a:lnTo>
                  <a:pt x="1373456" y="1272872"/>
                </a:lnTo>
                <a:lnTo>
                  <a:pt x="1374778" y="1277101"/>
                </a:lnTo>
                <a:lnTo>
                  <a:pt x="1376100" y="1281330"/>
                </a:lnTo>
                <a:lnTo>
                  <a:pt x="1376628" y="1285560"/>
                </a:lnTo>
                <a:lnTo>
                  <a:pt x="1377157" y="1289789"/>
                </a:lnTo>
                <a:lnTo>
                  <a:pt x="1377950" y="1294283"/>
                </a:lnTo>
                <a:lnTo>
                  <a:pt x="1377950" y="1298776"/>
                </a:lnTo>
                <a:lnTo>
                  <a:pt x="1377950" y="1303006"/>
                </a:lnTo>
                <a:lnTo>
                  <a:pt x="1377421" y="1307235"/>
                </a:lnTo>
                <a:lnTo>
                  <a:pt x="1377157" y="1311729"/>
                </a:lnTo>
                <a:lnTo>
                  <a:pt x="1376628" y="1316222"/>
                </a:lnTo>
                <a:lnTo>
                  <a:pt x="1375835" y="1320452"/>
                </a:lnTo>
                <a:lnTo>
                  <a:pt x="1374513" y="1324417"/>
                </a:lnTo>
                <a:lnTo>
                  <a:pt x="1373191" y="1328646"/>
                </a:lnTo>
                <a:lnTo>
                  <a:pt x="1372134" y="1332875"/>
                </a:lnTo>
                <a:lnTo>
                  <a:pt x="1370283" y="1336840"/>
                </a:lnTo>
                <a:lnTo>
                  <a:pt x="1368432" y="1340805"/>
                </a:lnTo>
                <a:lnTo>
                  <a:pt x="1366317" y="1344770"/>
                </a:lnTo>
                <a:lnTo>
                  <a:pt x="1364202" y="1348471"/>
                </a:lnTo>
                <a:lnTo>
                  <a:pt x="1361823" y="1351907"/>
                </a:lnTo>
                <a:lnTo>
                  <a:pt x="1358915" y="1355608"/>
                </a:lnTo>
                <a:lnTo>
                  <a:pt x="1356271" y="1359044"/>
                </a:lnTo>
                <a:lnTo>
                  <a:pt x="1353098" y="1362481"/>
                </a:lnTo>
                <a:lnTo>
                  <a:pt x="1350190" y="1365653"/>
                </a:lnTo>
                <a:lnTo>
                  <a:pt x="1346753" y="1368825"/>
                </a:lnTo>
                <a:lnTo>
                  <a:pt x="1343052" y="1371732"/>
                </a:lnTo>
                <a:lnTo>
                  <a:pt x="1339351" y="1374640"/>
                </a:lnTo>
                <a:lnTo>
                  <a:pt x="1327189" y="1382834"/>
                </a:lnTo>
                <a:lnTo>
                  <a:pt x="1315028" y="1390764"/>
                </a:lnTo>
                <a:lnTo>
                  <a:pt x="1302602" y="1398694"/>
                </a:lnTo>
                <a:lnTo>
                  <a:pt x="1290176" y="1406360"/>
                </a:lnTo>
                <a:lnTo>
                  <a:pt x="1277750" y="1413497"/>
                </a:lnTo>
                <a:lnTo>
                  <a:pt x="1264795" y="1420634"/>
                </a:lnTo>
                <a:lnTo>
                  <a:pt x="1252105" y="1427242"/>
                </a:lnTo>
                <a:lnTo>
                  <a:pt x="1239151" y="1433851"/>
                </a:lnTo>
                <a:lnTo>
                  <a:pt x="1226196" y="1439930"/>
                </a:lnTo>
                <a:lnTo>
                  <a:pt x="1212977" y="1446274"/>
                </a:lnTo>
                <a:lnTo>
                  <a:pt x="1200022" y="1451825"/>
                </a:lnTo>
                <a:lnTo>
                  <a:pt x="1186803" y="1457376"/>
                </a:lnTo>
                <a:lnTo>
                  <a:pt x="1173320" y="1462663"/>
                </a:lnTo>
                <a:lnTo>
                  <a:pt x="1160101" y="1467421"/>
                </a:lnTo>
                <a:lnTo>
                  <a:pt x="1146353" y="1472443"/>
                </a:lnTo>
                <a:lnTo>
                  <a:pt x="1132870" y="1476672"/>
                </a:lnTo>
                <a:lnTo>
                  <a:pt x="1119122" y="1480902"/>
                </a:lnTo>
                <a:lnTo>
                  <a:pt x="1105639" y="1484867"/>
                </a:lnTo>
                <a:lnTo>
                  <a:pt x="1091626" y="1488567"/>
                </a:lnTo>
                <a:lnTo>
                  <a:pt x="1077879" y="1491739"/>
                </a:lnTo>
                <a:lnTo>
                  <a:pt x="1063866" y="1494911"/>
                </a:lnTo>
                <a:lnTo>
                  <a:pt x="1049854" y="1497555"/>
                </a:lnTo>
                <a:lnTo>
                  <a:pt x="1035842" y="1500462"/>
                </a:lnTo>
                <a:lnTo>
                  <a:pt x="1021830" y="1502841"/>
                </a:lnTo>
                <a:lnTo>
                  <a:pt x="1007818" y="1504692"/>
                </a:lnTo>
                <a:lnTo>
                  <a:pt x="993541" y="1506542"/>
                </a:lnTo>
                <a:lnTo>
                  <a:pt x="979000" y="1507864"/>
                </a:lnTo>
                <a:lnTo>
                  <a:pt x="964988" y="1509185"/>
                </a:lnTo>
                <a:lnTo>
                  <a:pt x="950712" y="1510243"/>
                </a:lnTo>
                <a:lnTo>
                  <a:pt x="936435" y="1510771"/>
                </a:lnTo>
                <a:lnTo>
                  <a:pt x="922159" y="1511300"/>
                </a:lnTo>
                <a:lnTo>
                  <a:pt x="907618" y="1511300"/>
                </a:lnTo>
                <a:lnTo>
                  <a:pt x="888847" y="1511036"/>
                </a:lnTo>
                <a:lnTo>
                  <a:pt x="870076" y="1510507"/>
                </a:lnTo>
                <a:lnTo>
                  <a:pt x="851040" y="1508921"/>
                </a:lnTo>
                <a:lnTo>
                  <a:pt x="832269" y="1507335"/>
                </a:lnTo>
                <a:lnTo>
                  <a:pt x="816935" y="1505220"/>
                </a:lnTo>
                <a:lnTo>
                  <a:pt x="796049" y="1502841"/>
                </a:lnTo>
                <a:lnTo>
                  <a:pt x="785738" y="1501255"/>
                </a:lnTo>
                <a:lnTo>
                  <a:pt x="774899" y="1499669"/>
                </a:lnTo>
                <a:lnTo>
                  <a:pt x="768818" y="1498612"/>
                </a:lnTo>
                <a:lnTo>
                  <a:pt x="762737" y="1497026"/>
                </a:lnTo>
                <a:lnTo>
                  <a:pt x="755335" y="1495440"/>
                </a:lnTo>
                <a:lnTo>
                  <a:pt x="747932" y="1493590"/>
                </a:lnTo>
                <a:lnTo>
                  <a:pt x="733391" y="1490418"/>
                </a:lnTo>
                <a:lnTo>
                  <a:pt x="710919" y="1484867"/>
                </a:lnTo>
                <a:lnTo>
                  <a:pt x="700079" y="1482223"/>
                </a:lnTo>
                <a:lnTo>
                  <a:pt x="688975" y="1478787"/>
                </a:lnTo>
                <a:lnTo>
                  <a:pt x="677342" y="1475086"/>
                </a:lnTo>
                <a:lnTo>
                  <a:pt x="665710" y="1471121"/>
                </a:lnTo>
                <a:lnTo>
                  <a:pt x="653548" y="1466892"/>
                </a:lnTo>
                <a:lnTo>
                  <a:pt x="640858" y="1462663"/>
                </a:lnTo>
                <a:lnTo>
                  <a:pt x="628697" y="1457905"/>
                </a:lnTo>
                <a:lnTo>
                  <a:pt x="616799" y="1453147"/>
                </a:lnTo>
                <a:lnTo>
                  <a:pt x="602787" y="1447067"/>
                </a:lnTo>
                <a:lnTo>
                  <a:pt x="589304" y="1440723"/>
                </a:lnTo>
                <a:lnTo>
                  <a:pt x="575292" y="1434379"/>
                </a:lnTo>
                <a:lnTo>
                  <a:pt x="561544" y="1427507"/>
                </a:lnTo>
                <a:lnTo>
                  <a:pt x="548061" y="1420634"/>
                </a:lnTo>
                <a:lnTo>
                  <a:pt x="543302" y="1417462"/>
                </a:lnTo>
                <a:lnTo>
                  <a:pt x="531669" y="1411118"/>
                </a:lnTo>
                <a:lnTo>
                  <a:pt x="520036" y="1404510"/>
                </a:lnTo>
                <a:lnTo>
                  <a:pt x="508668" y="1397637"/>
                </a:lnTo>
                <a:lnTo>
                  <a:pt x="497564" y="1390500"/>
                </a:lnTo>
                <a:lnTo>
                  <a:pt x="486196" y="1383099"/>
                </a:lnTo>
                <a:lnTo>
                  <a:pt x="475356" y="1375697"/>
                </a:lnTo>
                <a:lnTo>
                  <a:pt x="464516" y="1368296"/>
                </a:lnTo>
                <a:lnTo>
                  <a:pt x="453941" y="1360366"/>
                </a:lnTo>
                <a:lnTo>
                  <a:pt x="443366" y="1351907"/>
                </a:lnTo>
                <a:lnTo>
                  <a:pt x="432790" y="1343713"/>
                </a:lnTo>
                <a:lnTo>
                  <a:pt x="422479" y="1335519"/>
                </a:lnTo>
                <a:lnTo>
                  <a:pt x="412433" y="1326796"/>
                </a:lnTo>
                <a:lnTo>
                  <a:pt x="402387" y="1317808"/>
                </a:lnTo>
                <a:lnTo>
                  <a:pt x="392604" y="1309085"/>
                </a:lnTo>
                <a:lnTo>
                  <a:pt x="383087" y="1299834"/>
                </a:lnTo>
                <a:lnTo>
                  <a:pt x="373569" y="1290582"/>
                </a:lnTo>
                <a:lnTo>
                  <a:pt x="369339" y="1285824"/>
                </a:lnTo>
                <a:lnTo>
                  <a:pt x="357971" y="1274458"/>
                </a:lnTo>
                <a:lnTo>
                  <a:pt x="347131" y="1262827"/>
                </a:lnTo>
                <a:lnTo>
                  <a:pt x="336291" y="1250668"/>
                </a:lnTo>
                <a:lnTo>
                  <a:pt x="325716" y="1238508"/>
                </a:lnTo>
                <a:lnTo>
                  <a:pt x="320429" y="1231636"/>
                </a:lnTo>
                <a:lnTo>
                  <a:pt x="315405" y="1224763"/>
                </a:lnTo>
                <a:lnTo>
                  <a:pt x="301393" y="1207317"/>
                </a:lnTo>
                <a:lnTo>
                  <a:pt x="294255" y="1198330"/>
                </a:lnTo>
                <a:lnTo>
                  <a:pt x="287646" y="1189078"/>
                </a:lnTo>
                <a:lnTo>
                  <a:pt x="286059" y="1186699"/>
                </a:lnTo>
                <a:lnTo>
                  <a:pt x="284737" y="1183791"/>
                </a:lnTo>
                <a:lnTo>
                  <a:pt x="277070" y="1172425"/>
                </a:lnTo>
                <a:lnTo>
                  <a:pt x="269403" y="1160795"/>
                </a:lnTo>
                <a:lnTo>
                  <a:pt x="262001" y="1149164"/>
                </a:lnTo>
                <a:lnTo>
                  <a:pt x="255127" y="1137005"/>
                </a:lnTo>
                <a:lnTo>
                  <a:pt x="247988" y="1125110"/>
                </a:lnTo>
                <a:lnTo>
                  <a:pt x="241379" y="1112950"/>
                </a:lnTo>
                <a:lnTo>
                  <a:pt x="234505" y="1100527"/>
                </a:lnTo>
                <a:lnTo>
                  <a:pt x="228424" y="1087839"/>
                </a:lnTo>
                <a:lnTo>
                  <a:pt x="222344" y="1075415"/>
                </a:lnTo>
                <a:lnTo>
                  <a:pt x="216263" y="1062727"/>
                </a:lnTo>
                <a:lnTo>
                  <a:pt x="210975" y="1049775"/>
                </a:lnTo>
                <a:lnTo>
                  <a:pt x="205423" y="1037087"/>
                </a:lnTo>
                <a:lnTo>
                  <a:pt x="200400" y="1023870"/>
                </a:lnTo>
                <a:lnTo>
                  <a:pt x="195377" y="1010653"/>
                </a:lnTo>
                <a:lnTo>
                  <a:pt x="190618" y="997437"/>
                </a:lnTo>
                <a:lnTo>
                  <a:pt x="186388" y="983956"/>
                </a:lnTo>
                <a:lnTo>
                  <a:pt x="182158" y="970475"/>
                </a:lnTo>
                <a:lnTo>
                  <a:pt x="178192" y="956729"/>
                </a:lnTo>
                <a:lnTo>
                  <a:pt x="174491" y="942984"/>
                </a:lnTo>
                <a:lnTo>
                  <a:pt x="171318" y="929239"/>
                </a:lnTo>
                <a:lnTo>
                  <a:pt x="167881" y="915229"/>
                </a:lnTo>
                <a:lnTo>
                  <a:pt x="165237" y="901219"/>
                </a:lnTo>
                <a:lnTo>
                  <a:pt x="162329" y="887210"/>
                </a:lnTo>
                <a:lnTo>
                  <a:pt x="160214" y="872936"/>
                </a:lnTo>
                <a:lnTo>
                  <a:pt x="158099" y="858662"/>
                </a:lnTo>
                <a:lnTo>
                  <a:pt x="156249" y="844388"/>
                </a:lnTo>
                <a:lnTo>
                  <a:pt x="154662" y="829585"/>
                </a:lnTo>
                <a:lnTo>
                  <a:pt x="153340" y="815047"/>
                </a:lnTo>
                <a:lnTo>
                  <a:pt x="152283" y="800509"/>
                </a:lnTo>
                <a:lnTo>
                  <a:pt x="151754" y="785706"/>
                </a:lnTo>
                <a:lnTo>
                  <a:pt x="151225" y="770903"/>
                </a:lnTo>
                <a:lnTo>
                  <a:pt x="151225" y="755836"/>
                </a:lnTo>
                <a:lnTo>
                  <a:pt x="0" y="755836"/>
                </a:lnTo>
                <a:lnTo>
                  <a:pt x="241643" y="393700"/>
                </a:lnTo>
                <a:close/>
                <a:moveTo>
                  <a:pt x="906894" y="0"/>
                </a:moveTo>
                <a:lnTo>
                  <a:pt x="912182" y="264"/>
                </a:lnTo>
                <a:lnTo>
                  <a:pt x="917469" y="529"/>
                </a:lnTo>
                <a:lnTo>
                  <a:pt x="932539" y="793"/>
                </a:lnTo>
                <a:lnTo>
                  <a:pt x="947344" y="1586"/>
                </a:lnTo>
                <a:lnTo>
                  <a:pt x="962414" y="2380"/>
                </a:lnTo>
                <a:lnTo>
                  <a:pt x="977484" y="3702"/>
                </a:lnTo>
                <a:lnTo>
                  <a:pt x="989645" y="5288"/>
                </a:lnTo>
                <a:lnTo>
                  <a:pt x="1002335" y="6610"/>
                </a:lnTo>
                <a:lnTo>
                  <a:pt x="1020313" y="8725"/>
                </a:lnTo>
                <a:lnTo>
                  <a:pt x="1029038" y="10047"/>
                </a:lnTo>
                <a:lnTo>
                  <a:pt x="1038291" y="11369"/>
                </a:lnTo>
                <a:lnTo>
                  <a:pt x="1044636" y="12691"/>
                </a:lnTo>
                <a:lnTo>
                  <a:pt x="1050981" y="14277"/>
                </a:lnTo>
                <a:lnTo>
                  <a:pt x="1064465" y="17186"/>
                </a:lnTo>
                <a:lnTo>
                  <a:pt x="1077419" y="20358"/>
                </a:lnTo>
                <a:lnTo>
                  <a:pt x="1101478" y="26175"/>
                </a:lnTo>
                <a:lnTo>
                  <a:pt x="1113375" y="29348"/>
                </a:lnTo>
                <a:lnTo>
                  <a:pt x="1125008" y="32521"/>
                </a:lnTo>
                <a:lnTo>
                  <a:pt x="1134790" y="35693"/>
                </a:lnTo>
                <a:lnTo>
                  <a:pt x="1144572" y="38866"/>
                </a:lnTo>
                <a:lnTo>
                  <a:pt x="1157791" y="43625"/>
                </a:lnTo>
                <a:lnTo>
                  <a:pt x="1171274" y="48384"/>
                </a:lnTo>
                <a:lnTo>
                  <a:pt x="1184493" y="53408"/>
                </a:lnTo>
                <a:lnTo>
                  <a:pt x="1197448" y="58431"/>
                </a:lnTo>
                <a:lnTo>
                  <a:pt x="1206701" y="62397"/>
                </a:lnTo>
                <a:lnTo>
                  <a:pt x="1226794" y="71651"/>
                </a:lnTo>
                <a:lnTo>
                  <a:pt x="1246887" y="81434"/>
                </a:lnTo>
                <a:lnTo>
                  <a:pt x="1266716" y="91745"/>
                </a:lnTo>
                <a:lnTo>
                  <a:pt x="1285751" y="102321"/>
                </a:lnTo>
                <a:lnTo>
                  <a:pt x="1304786" y="113690"/>
                </a:lnTo>
                <a:lnTo>
                  <a:pt x="1323557" y="125588"/>
                </a:lnTo>
                <a:lnTo>
                  <a:pt x="1341800" y="138015"/>
                </a:lnTo>
                <a:lnTo>
                  <a:pt x="1359513" y="151234"/>
                </a:lnTo>
                <a:lnTo>
                  <a:pt x="1377227" y="164718"/>
                </a:lnTo>
                <a:lnTo>
                  <a:pt x="1394411" y="178731"/>
                </a:lnTo>
                <a:lnTo>
                  <a:pt x="1411067" y="193538"/>
                </a:lnTo>
                <a:lnTo>
                  <a:pt x="1427459" y="208608"/>
                </a:lnTo>
                <a:lnTo>
                  <a:pt x="1443322" y="224207"/>
                </a:lnTo>
                <a:lnTo>
                  <a:pt x="1458920" y="240336"/>
                </a:lnTo>
                <a:lnTo>
                  <a:pt x="1473725" y="257257"/>
                </a:lnTo>
                <a:lnTo>
                  <a:pt x="1488531" y="274178"/>
                </a:lnTo>
                <a:lnTo>
                  <a:pt x="1492496" y="279466"/>
                </a:lnTo>
                <a:lnTo>
                  <a:pt x="1509152" y="300353"/>
                </a:lnTo>
                <a:lnTo>
                  <a:pt x="1517348" y="311194"/>
                </a:lnTo>
                <a:lnTo>
                  <a:pt x="1525544" y="322034"/>
                </a:lnTo>
                <a:lnTo>
                  <a:pt x="1527130" y="325207"/>
                </a:lnTo>
                <a:lnTo>
                  <a:pt x="1528981" y="328115"/>
                </a:lnTo>
                <a:lnTo>
                  <a:pt x="1536648" y="339748"/>
                </a:lnTo>
                <a:lnTo>
                  <a:pt x="1544050" y="351382"/>
                </a:lnTo>
                <a:lnTo>
                  <a:pt x="1551453" y="362751"/>
                </a:lnTo>
                <a:lnTo>
                  <a:pt x="1558591" y="374913"/>
                </a:lnTo>
                <a:lnTo>
                  <a:pt x="1565465" y="386811"/>
                </a:lnTo>
                <a:lnTo>
                  <a:pt x="1572075" y="399237"/>
                </a:lnTo>
                <a:lnTo>
                  <a:pt x="1578684" y="411400"/>
                </a:lnTo>
                <a:lnTo>
                  <a:pt x="1585029" y="423826"/>
                </a:lnTo>
                <a:lnTo>
                  <a:pt x="1591110" y="436253"/>
                </a:lnTo>
                <a:lnTo>
                  <a:pt x="1596927" y="449208"/>
                </a:lnTo>
                <a:lnTo>
                  <a:pt x="1602214" y="461899"/>
                </a:lnTo>
                <a:lnTo>
                  <a:pt x="1607766" y="474854"/>
                </a:lnTo>
                <a:lnTo>
                  <a:pt x="1612789" y="488074"/>
                </a:lnTo>
                <a:lnTo>
                  <a:pt x="1617548" y="501294"/>
                </a:lnTo>
                <a:lnTo>
                  <a:pt x="1622571" y="514249"/>
                </a:lnTo>
                <a:lnTo>
                  <a:pt x="1626801" y="527734"/>
                </a:lnTo>
                <a:lnTo>
                  <a:pt x="1631032" y="541482"/>
                </a:lnTo>
                <a:lnTo>
                  <a:pt x="1634997" y="554702"/>
                </a:lnTo>
                <a:lnTo>
                  <a:pt x="1638170" y="568451"/>
                </a:lnTo>
                <a:lnTo>
                  <a:pt x="1641871" y="582463"/>
                </a:lnTo>
                <a:lnTo>
                  <a:pt x="1645044" y="596212"/>
                </a:lnTo>
                <a:lnTo>
                  <a:pt x="1647688" y="610225"/>
                </a:lnTo>
                <a:lnTo>
                  <a:pt x="1650596" y="624502"/>
                </a:lnTo>
                <a:lnTo>
                  <a:pt x="1652975" y="638515"/>
                </a:lnTo>
                <a:lnTo>
                  <a:pt x="1655090" y="652793"/>
                </a:lnTo>
                <a:lnTo>
                  <a:pt x="1656941" y="667334"/>
                </a:lnTo>
                <a:lnTo>
                  <a:pt x="1658263" y="681876"/>
                </a:lnTo>
                <a:lnTo>
                  <a:pt x="1659585" y="696154"/>
                </a:lnTo>
                <a:lnTo>
                  <a:pt x="1660642" y="710695"/>
                </a:lnTo>
                <a:lnTo>
                  <a:pt x="1661435" y="725501"/>
                </a:lnTo>
                <a:lnTo>
                  <a:pt x="1661700" y="740308"/>
                </a:lnTo>
                <a:lnTo>
                  <a:pt x="1661700" y="754849"/>
                </a:lnTo>
                <a:lnTo>
                  <a:pt x="1812925" y="754849"/>
                </a:lnTo>
                <a:lnTo>
                  <a:pt x="1571282" y="1117600"/>
                </a:lnTo>
                <a:lnTo>
                  <a:pt x="1329638" y="754849"/>
                </a:lnTo>
                <a:lnTo>
                  <a:pt x="1480864" y="754849"/>
                </a:lnTo>
                <a:lnTo>
                  <a:pt x="1480599" y="742158"/>
                </a:lnTo>
                <a:lnTo>
                  <a:pt x="1480070" y="729467"/>
                </a:lnTo>
                <a:lnTo>
                  <a:pt x="1479277" y="716512"/>
                </a:lnTo>
                <a:lnTo>
                  <a:pt x="1478484" y="704085"/>
                </a:lnTo>
                <a:lnTo>
                  <a:pt x="1477162" y="691394"/>
                </a:lnTo>
                <a:lnTo>
                  <a:pt x="1475576" y="678703"/>
                </a:lnTo>
                <a:lnTo>
                  <a:pt x="1473725" y="666277"/>
                </a:lnTo>
                <a:lnTo>
                  <a:pt x="1471610" y="654115"/>
                </a:lnTo>
                <a:lnTo>
                  <a:pt x="1469231" y="641952"/>
                </a:lnTo>
                <a:lnTo>
                  <a:pt x="1466851" y="629790"/>
                </a:lnTo>
                <a:lnTo>
                  <a:pt x="1463943" y="617628"/>
                </a:lnTo>
                <a:lnTo>
                  <a:pt x="1460771" y="605730"/>
                </a:lnTo>
                <a:lnTo>
                  <a:pt x="1457334" y="593832"/>
                </a:lnTo>
                <a:lnTo>
                  <a:pt x="1453897" y="581935"/>
                </a:lnTo>
                <a:lnTo>
                  <a:pt x="1449931" y="570301"/>
                </a:lnTo>
                <a:lnTo>
                  <a:pt x="1445965" y="558668"/>
                </a:lnTo>
                <a:lnTo>
                  <a:pt x="1441471" y="547299"/>
                </a:lnTo>
                <a:lnTo>
                  <a:pt x="1436976" y="535930"/>
                </a:lnTo>
                <a:lnTo>
                  <a:pt x="1432482" y="524825"/>
                </a:lnTo>
                <a:lnTo>
                  <a:pt x="1427194" y="513721"/>
                </a:lnTo>
                <a:lnTo>
                  <a:pt x="1421907" y="502616"/>
                </a:lnTo>
                <a:lnTo>
                  <a:pt x="1416619" y="492040"/>
                </a:lnTo>
                <a:lnTo>
                  <a:pt x="1410803" y="481464"/>
                </a:lnTo>
                <a:lnTo>
                  <a:pt x="1404986" y="470624"/>
                </a:lnTo>
                <a:lnTo>
                  <a:pt x="1398906" y="460313"/>
                </a:lnTo>
                <a:lnTo>
                  <a:pt x="1392561" y="450001"/>
                </a:lnTo>
                <a:lnTo>
                  <a:pt x="1385951" y="439954"/>
                </a:lnTo>
                <a:lnTo>
                  <a:pt x="1379342" y="429907"/>
                </a:lnTo>
                <a:lnTo>
                  <a:pt x="1372468" y="420125"/>
                </a:lnTo>
                <a:lnTo>
                  <a:pt x="1365065" y="410342"/>
                </a:lnTo>
                <a:lnTo>
                  <a:pt x="1357662" y="400824"/>
                </a:lnTo>
                <a:lnTo>
                  <a:pt x="1350524" y="391570"/>
                </a:lnTo>
                <a:lnTo>
                  <a:pt x="1349202" y="390248"/>
                </a:lnTo>
                <a:lnTo>
                  <a:pt x="1338363" y="377293"/>
                </a:lnTo>
                <a:lnTo>
                  <a:pt x="1326730" y="364602"/>
                </a:lnTo>
                <a:lnTo>
                  <a:pt x="1315097" y="352175"/>
                </a:lnTo>
                <a:lnTo>
                  <a:pt x="1302936" y="340277"/>
                </a:lnTo>
                <a:lnTo>
                  <a:pt x="1290510" y="328644"/>
                </a:lnTo>
                <a:lnTo>
                  <a:pt x="1277555" y="317804"/>
                </a:lnTo>
                <a:lnTo>
                  <a:pt x="1264601" y="306699"/>
                </a:lnTo>
                <a:lnTo>
                  <a:pt x="1251117" y="296387"/>
                </a:lnTo>
                <a:lnTo>
                  <a:pt x="1237369" y="286340"/>
                </a:lnTo>
                <a:lnTo>
                  <a:pt x="1223093" y="276822"/>
                </a:lnTo>
                <a:lnTo>
                  <a:pt x="1208816" y="267568"/>
                </a:lnTo>
                <a:lnTo>
                  <a:pt x="1194275" y="258579"/>
                </a:lnTo>
                <a:lnTo>
                  <a:pt x="1179206" y="250383"/>
                </a:lnTo>
                <a:lnTo>
                  <a:pt x="1163872" y="242451"/>
                </a:lnTo>
                <a:lnTo>
                  <a:pt x="1148802" y="234783"/>
                </a:lnTo>
                <a:lnTo>
                  <a:pt x="1132939" y="227909"/>
                </a:lnTo>
                <a:lnTo>
                  <a:pt x="1128709" y="226058"/>
                </a:lnTo>
                <a:lnTo>
                  <a:pt x="1117869" y="221828"/>
                </a:lnTo>
                <a:lnTo>
                  <a:pt x="1107294" y="217862"/>
                </a:lnTo>
                <a:lnTo>
                  <a:pt x="1096455" y="213896"/>
                </a:lnTo>
                <a:lnTo>
                  <a:pt x="1085615" y="210194"/>
                </a:lnTo>
                <a:lnTo>
                  <a:pt x="1073454" y="206229"/>
                </a:lnTo>
                <a:lnTo>
                  <a:pt x="1063672" y="203585"/>
                </a:lnTo>
                <a:lnTo>
                  <a:pt x="1054418" y="200676"/>
                </a:lnTo>
                <a:lnTo>
                  <a:pt x="1034590" y="196182"/>
                </a:lnTo>
                <a:lnTo>
                  <a:pt x="1026130" y="194066"/>
                </a:lnTo>
                <a:lnTo>
                  <a:pt x="1017141" y="192216"/>
                </a:lnTo>
                <a:lnTo>
                  <a:pt x="1007094" y="190365"/>
                </a:lnTo>
                <a:lnTo>
                  <a:pt x="997048" y="188778"/>
                </a:lnTo>
                <a:lnTo>
                  <a:pt x="976690" y="186134"/>
                </a:lnTo>
                <a:lnTo>
                  <a:pt x="961356" y="184019"/>
                </a:lnTo>
                <a:lnTo>
                  <a:pt x="948930" y="183226"/>
                </a:lnTo>
                <a:lnTo>
                  <a:pt x="936505" y="182169"/>
                </a:lnTo>
                <a:lnTo>
                  <a:pt x="923550" y="181904"/>
                </a:lnTo>
                <a:lnTo>
                  <a:pt x="911124" y="181640"/>
                </a:lnTo>
                <a:lnTo>
                  <a:pt x="899756" y="181640"/>
                </a:lnTo>
                <a:lnTo>
                  <a:pt x="888916" y="181904"/>
                </a:lnTo>
                <a:lnTo>
                  <a:pt x="877548" y="182169"/>
                </a:lnTo>
                <a:lnTo>
                  <a:pt x="866708" y="182697"/>
                </a:lnTo>
                <a:lnTo>
                  <a:pt x="855604" y="183755"/>
                </a:lnTo>
                <a:lnTo>
                  <a:pt x="844765" y="184548"/>
                </a:lnTo>
                <a:lnTo>
                  <a:pt x="833661" y="186134"/>
                </a:lnTo>
                <a:lnTo>
                  <a:pt x="822821" y="187721"/>
                </a:lnTo>
                <a:lnTo>
                  <a:pt x="811982" y="189307"/>
                </a:lnTo>
                <a:lnTo>
                  <a:pt x="801142" y="190894"/>
                </a:lnTo>
                <a:lnTo>
                  <a:pt x="790302" y="193273"/>
                </a:lnTo>
                <a:lnTo>
                  <a:pt x="779463" y="195653"/>
                </a:lnTo>
                <a:lnTo>
                  <a:pt x="768888" y="198032"/>
                </a:lnTo>
                <a:lnTo>
                  <a:pt x="758312" y="200676"/>
                </a:lnTo>
                <a:lnTo>
                  <a:pt x="747473" y="203849"/>
                </a:lnTo>
                <a:lnTo>
                  <a:pt x="737162" y="206757"/>
                </a:lnTo>
                <a:lnTo>
                  <a:pt x="726587" y="210194"/>
                </a:lnTo>
                <a:lnTo>
                  <a:pt x="716276" y="213896"/>
                </a:lnTo>
                <a:lnTo>
                  <a:pt x="705965" y="217598"/>
                </a:lnTo>
                <a:lnTo>
                  <a:pt x="695390" y="221563"/>
                </a:lnTo>
                <a:lnTo>
                  <a:pt x="685079" y="225794"/>
                </a:lnTo>
                <a:lnTo>
                  <a:pt x="675033" y="230024"/>
                </a:lnTo>
                <a:lnTo>
                  <a:pt x="664986" y="234519"/>
                </a:lnTo>
                <a:lnTo>
                  <a:pt x="654940" y="239542"/>
                </a:lnTo>
                <a:lnTo>
                  <a:pt x="644893" y="244302"/>
                </a:lnTo>
                <a:lnTo>
                  <a:pt x="635111" y="249589"/>
                </a:lnTo>
                <a:lnTo>
                  <a:pt x="625329" y="254877"/>
                </a:lnTo>
                <a:lnTo>
                  <a:pt x="615547" y="260430"/>
                </a:lnTo>
                <a:lnTo>
                  <a:pt x="606029" y="266511"/>
                </a:lnTo>
                <a:lnTo>
                  <a:pt x="596512" y="272327"/>
                </a:lnTo>
                <a:lnTo>
                  <a:pt x="586994" y="278673"/>
                </a:lnTo>
                <a:lnTo>
                  <a:pt x="577476" y="285283"/>
                </a:lnTo>
                <a:lnTo>
                  <a:pt x="574039" y="287662"/>
                </a:lnTo>
                <a:lnTo>
                  <a:pt x="570074" y="290042"/>
                </a:lnTo>
                <a:lnTo>
                  <a:pt x="565843" y="292157"/>
                </a:lnTo>
                <a:lnTo>
                  <a:pt x="561878" y="294008"/>
                </a:lnTo>
                <a:lnTo>
                  <a:pt x="557383" y="295859"/>
                </a:lnTo>
                <a:lnTo>
                  <a:pt x="553153" y="296916"/>
                </a:lnTo>
                <a:lnTo>
                  <a:pt x="548923" y="298503"/>
                </a:lnTo>
                <a:lnTo>
                  <a:pt x="544693" y="299560"/>
                </a:lnTo>
                <a:lnTo>
                  <a:pt x="540463" y="300353"/>
                </a:lnTo>
                <a:lnTo>
                  <a:pt x="536233" y="300882"/>
                </a:lnTo>
                <a:lnTo>
                  <a:pt x="531474" y="301411"/>
                </a:lnTo>
                <a:lnTo>
                  <a:pt x="527244" y="301675"/>
                </a:lnTo>
                <a:lnTo>
                  <a:pt x="523014" y="301411"/>
                </a:lnTo>
                <a:lnTo>
                  <a:pt x="518519" y="301411"/>
                </a:lnTo>
                <a:lnTo>
                  <a:pt x="514289" y="300618"/>
                </a:lnTo>
                <a:lnTo>
                  <a:pt x="510059" y="300089"/>
                </a:lnTo>
                <a:lnTo>
                  <a:pt x="505829" y="299296"/>
                </a:lnTo>
                <a:lnTo>
                  <a:pt x="501335" y="298238"/>
                </a:lnTo>
                <a:lnTo>
                  <a:pt x="497369" y="296916"/>
                </a:lnTo>
                <a:lnTo>
                  <a:pt x="493139" y="295594"/>
                </a:lnTo>
                <a:lnTo>
                  <a:pt x="489173" y="293744"/>
                </a:lnTo>
                <a:lnTo>
                  <a:pt x="485208" y="291893"/>
                </a:lnTo>
                <a:lnTo>
                  <a:pt x="481242" y="290042"/>
                </a:lnTo>
                <a:lnTo>
                  <a:pt x="477805" y="287662"/>
                </a:lnTo>
                <a:lnTo>
                  <a:pt x="474104" y="285283"/>
                </a:lnTo>
                <a:lnTo>
                  <a:pt x="470402" y="282639"/>
                </a:lnTo>
                <a:lnTo>
                  <a:pt x="466701" y="279731"/>
                </a:lnTo>
                <a:lnTo>
                  <a:pt x="463264" y="276558"/>
                </a:lnTo>
                <a:lnTo>
                  <a:pt x="460356" y="273649"/>
                </a:lnTo>
                <a:lnTo>
                  <a:pt x="457183" y="270212"/>
                </a:lnTo>
                <a:lnTo>
                  <a:pt x="454275" y="266511"/>
                </a:lnTo>
                <a:lnTo>
                  <a:pt x="451367" y="262809"/>
                </a:lnTo>
                <a:lnTo>
                  <a:pt x="448987" y="258843"/>
                </a:lnTo>
                <a:lnTo>
                  <a:pt x="446608" y="254877"/>
                </a:lnTo>
                <a:lnTo>
                  <a:pt x="444493" y="251176"/>
                </a:lnTo>
                <a:lnTo>
                  <a:pt x="442642" y="246681"/>
                </a:lnTo>
                <a:lnTo>
                  <a:pt x="440792" y="242451"/>
                </a:lnTo>
                <a:lnTo>
                  <a:pt x="439205" y="238220"/>
                </a:lnTo>
                <a:lnTo>
                  <a:pt x="438148" y="233990"/>
                </a:lnTo>
                <a:lnTo>
                  <a:pt x="437090" y="229760"/>
                </a:lnTo>
                <a:lnTo>
                  <a:pt x="436297" y="225529"/>
                </a:lnTo>
                <a:lnTo>
                  <a:pt x="435768" y="221299"/>
                </a:lnTo>
                <a:lnTo>
                  <a:pt x="435240" y="216804"/>
                </a:lnTo>
                <a:lnTo>
                  <a:pt x="434975" y="212310"/>
                </a:lnTo>
                <a:lnTo>
                  <a:pt x="434975" y="208079"/>
                </a:lnTo>
                <a:lnTo>
                  <a:pt x="435240" y="203849"/>
                </a:lnTo>
                <a:lnTo>
                  <a:pt x="436033" y="199354"/>
                </a:lnTo>
                <a:lnTo>
                  <a:pt x="436562" y="194860"/>
                </a:lnTo>
                <a:lnTo>
                  <a:pt x="437355" y="190629"/>
                </a:lnTo>
                <a:lnTo>
                  <a:pt x="438412" y="186663"/>
                </a:lnTo>
                <a:lnTo>
                  <a:pt x="439734" y="182433"/>
                </a:lnTo>
                <a:lnTo>
                  <a:pt x="441056" y="178203"/>
                </a:lnTo>
                <a:lnTo>
                  <a:pt x="442907" y="174237"/>
                </a:lnTo>
                <a:lnTo>
                  <a:pt x="444757" y="170271"/>
                </a:lnTo>
                <a:lnTo>
                  <a:pt x="446608" y="166305"/>
                </a:lnTo>
                <a:lnTo>
                  <a:pt x="448987" y="162603"/>
                </a:lnTo>
                <a:lnTo>
                  <a:pt x="451367" y="159166"/>
                </a:lnTo>
                <a:lnTo>
                  <a:pt x="454011" y="155465"/>
                </a:lnTo>
                <a:lnTo>
                  <a:pt x="456919" y="152027"/>
                </a:lnTo>
                <a:lnTo>
                  <a:pt x="460091" y="148590"/>
                </a:lnTo>
                <a:lnTo>
                  <a:pt x="463000" y="145418"/>
                </a:lnTo>
                <a:lnTo>
                  <a:pt x="466437" y="142245"/>
                </a:lnTo>
                <a:lnTo>
                  <a:pt x="470138" y="139601"/>
                </a:lnTo>
                <a:lnTo>
                  <a:pt x="473839" y="136693"/>
                </a:lnTo>
                <a:lnTo>
                  <a:pt x="486001" y="128232"/>
                </a:lnTo>
                <a:lnTo>
                  <a:pt x="498162" y="120300"/>
                </a:lnTo>
                <a:lnTo>
                  <a:pt x="510588" y="112368"/>
                </a:lnTo>
                <a:lnTo>
                  <a:pt x="522749" y="105229"/>
                </a:lnTo>
                <a:lnTo>
                  <a:pt x="535440" y="97826"/>
                </a:lnTo>
                <a:lnTo>
                  <a:pt x="548130" y="90688"/>
                </a:lnTo>
                <a:lnTo>
                  <a:pt x="560820" y="83813"/>
                </a:lnTo>
                <a:lnTo>
                  <a:pt x="573511" y="77468"/>
                </a:lnTo>
                <a:lnTo>
                  <a:pt x="586730" y="71387"/>
                </a:lnTo>
                <a:lnTo>
                  <a:pt x="599949" y="65306"/>
                </a:lnTo>
                <a:lnTo>
                  <a:pt x="612903" y="59489"/>
                </a:lnTo>
                <a:lnTo>
                  <a:pt x="626122" y="53937"/>
                </a:lnTo>
                <a:lnTo>
                  <a:pt x="639341" y="48649"/>
                </a:lnTo>
                <a:lnTo>
                  <a:pt x="652825" y="43890"/>
                </a:lnTo>
                <a:lnTo>
                  <a:pt x="666572" y="39395"/>
                </a:lnTo>
                <a:lnTo>
                  <a:pt x="680056" y="34636"/>
                </a:lnTo>
                <a:lnTo>
                  <a:pt x="693539" y="30670"/>
                </a:lnTo>
                <a:lnTo>
                  <a:pt x="707287" y="26704"/>
                </a:lnTo>
                <a:lnTo>
                  <a:pt x="721035" y="23267"/>
                </a:lnTo>
                <a:lnTo>
                  <a:pt x="735047" y="19830"/>
                </a:lnTo>
                <a:lnTo>
                  <a:pt x="748795" y="16657"/>
                </a:lnTo>
                <a:lnTo>
                  <a:pt x="762807" y="14013"/>
                </a:lnTo>
                <a:lnTo>
                  <a:pt x="776819" y="11369"/>
                </a:lnTo>
                <a:lnTo>
                  <a:pt x="790831" y="9254"/>
                </a:lnTo>
                <a:lnTo>
                  <a:pt x="805108" y="7139"/>
                </a:lnTo>
                <a:lnTo>
                  <a:pt x="819120" y="5288"/>
                </a:lnTo>
                <a:lnTo>
                  <a:pt x="833396" y="3702"/>
                </a:lnTo>
                <a:lnTo>
                  <a:pt x="847408" y="2380"/>
                </a:lnTo>
                <a:lnTo>
                  <a:pt x="861685" y="1586"/>
                </a:lnTo>
                <a:lnTo>
                  <a:pt x="876226" y="793"/>
                </a:lnTo>
                <a:lnTo>
                  <a:pt x="890502" y="264"/>
                </a:lnTo>
                <a:lnTo>
                  <a:pt x="904779" y="264"/>
                </a:lnTo>
                <a:lnTo>
                  <a:pt x="906894" y="0"/>
                </a:lnTo>
                <a:close/>
              </a:path>
            </a:pathLst>
          </a:custGeom>
          <a:solidFill>
            <a:srgbClr val="5A8A26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txBody>
          <a:bodyPr lIns="68589" tIns="34295" rIns="68589" bIns="34295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41" grpId="0" animBg="1"/>
      <p:bldP spid="14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实验数据</a:t>
              </a:r>
            </a:p>
          </p:txBody>
        </p:sp>
      </p:grpSp>
      <p:cxnSp>
        <p:nvCxnSpPr>
          <p:cNvPr id="168" name="直接箭头连接符 167"/>
          <p:cNvCxnSpPr/>
          <p:nvPr/>
        </p:nvCxnSpPr>
        <p:spPr>
          <a:xfrm>
            <a:off x="1907704" y="1926554"/>
            <a:ext cx="6264696" cy="0"/>
          </a:xfrm>
          <a:prstGeom prst="straightConnector1">
            <a:avLst/>
          </a:prstGeom>
          <a:ln w="57150">
            <a:solidFill>
              <a:srgbClr val="5A8A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圆角矩形 168"/>
          <p:cNvSpPr/>
          <p:nvPr/>
        </p:nvSpPr>
        <p:spPr>
          <a:xfrm>
            <a:off x="1259632" y="2643758"/>
            <a:ext cx="1466454" cy="2129597"/>
          </a:xfrm>
          <a:prstGeom prst="roundRect">
            <a:avLst/>
          </a:prstGeom>
          <a:noFill/>
          <a:ln w="12700">
            <a:solidFill>
              <a:srgbClr val="5A8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70" name="圆角矩形 169"/>
          <p:cNvSpPr/>
          <p:nvPr/>
        </p:nvSpPr>
        <p:spPr>
          <a:xfrm>
            <a:off x="2915816" y="2643758"/>
            <a:ext cx="1466454" cy="2129597"/>
          </a:xfrm>
          <a:prstGeom prst="roundRect">
            <a:avLst/>
          </a:prstGeom>
          <a:noFill/>
          <a:ln w="12700">
            <a:solidFill>
              <a:srgbClr val="5A8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71" name="圆角矩形 170"/>
          <p:cNvSpPr/>
          <p:nvPr/>
        </p:nvSpPr>
        <p:spPr>
          <a:xfrm>
            <a:off x="4617714" y="2643758"/>
            <a:ext cx="1466454" cy="2129597"/>
          </a:xfrm>
          <a:prstGeom prst="roundRect">
            <a:avLst/>
          </a:prstGeom>
          <a:noFill/>
          <a:ln w="12700">
            <a:solidFill>
              <a:srgbClr val="5A8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72" name="圆角矩形 171"/>
          <p:cNvSpPr/>
          <p:nvPr/>
        </p:nvSpPr>
        <p:spPr>
          <a:xfrm>
            <a:off x="6345906" y="2643758"/>
            <a:ext cx="1466454" cy="2129597"/>
          </a:xfrm>
          <a:prstGeom prst="roundRect">
            <a:avLst/>
          </a:prstGeom>
          <a:noFill/>
          <a:ln w="12700">
            <a:solidFill>
              <a:srgbClr val="5A8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315076" y="2643758"/>
            <a:ext cx="1335676" cy="207290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您的内容打在这里，或者通过复制您的文本后，在此框中选择粘贴，并选择只保留文字。内容打在这里，复制您的文本后，在此框中选择粘贴，并选择只保留文字。</a:t>
            </a:r>
            <a:endParaRPr lang="en-US" altLang="zh-CN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3001001" y="2643758"/>
            <a:ext cx="1335676" cy="207290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您的内容打在这里，或者通过复制您的文本后，在此框中选择粘贴，并选择只保留文字。内容打在这里，复制您的文本后，在此框中选择粘贴，并选择只保留文字。</a:t>
            </a:r>
            <a:endParaRPr lang="en-US" altLang="zh-CN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696250" y="2643758"/>
            <a:ext cx="1335676" cy="207290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您的内容打在这里，或者通过复制您的文本后，在此框中选择粘贴，并选择只保留文字。内容打在这里，复制您的文本后，在此框中选择粘贴，并选择只保留文字。</a:t>
            </a:r>
            <a:endParaRPr lang="en-US" altLang="zh-CN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393870" y="2643758"/>
            <a:ext cx="1335676" cy="207290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您的内容打在这里，或者通过复制您的文本后，在此框中选择粘贴，并选择只保留文字。内容打在这里，复制您的文本后，在此框中选择粘贴，并选择只保留文字。</a:t>
            </a:r>
            <a:endParaRPr lang="en-US" altLang="zh-CN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7" name="组合 176"/>
          <p:cNvGrpSpPr/>
          <p:nvPr/>
        </p:nvGrpSpPr>
        <p:grpSpPr>
          <a:xfrm>
            <a:off x="1259632" y="1563638"/>
            <a:ext cx="1428400" cy="579184"/>
            <a:chOff x="814328" y="3219334"/>
            <a:chExt cx="1356392" cy="432536"/>
          </a:xfrm>
        </p:grpSpPr>
        <p:grpSp>
          <p:nvGrpSpPr>
            <p:cNvPr id="178" name="组合 177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0" name="圆角矩形 17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圆角矩形 180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9" name="TextBox 178"/>
            <p:cNvSpPr txBox="1"/>
            <p:nvPr/>
          </p:nvSpPr>
          <p:spPr>
            <a:xfrm>
              <a:off x="831252" y="3358111"/>
              <a:ext cx="1322544" cy="1838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>
                  <a:solidFill>
                    <a:srgbClr val="5A8A26"/>
                  </a:solidFill>
                  <a:latin typeface="+mn-ea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2936975" y="1563638"/>
            <a:ext cx="1428400" cy="579184"/>
            <a:chOff x="814328" y="3219334"/>
            <a:chExt cx="1356392" cy="432536"/>
          </a:xfrm>
          <a:solidFill>
            <a:schemeClr val="tx1"/>
          </a:solidFill>
        </p:grpSpPr>
        <p:grpSp>
          <p:nvGrpSpPr>
            <p:cNvPr id="183" name="组合 182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5" name="圆角矩形 184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pFill/>
              <a:ln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圆角矩形 185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4" name="TextBox 183"/>
            <p:cNvSpPr txBox="1"/>
            <p:nvPr/>
          </p:nvSpPr>
          <p:spPr>
            <a:xfrm>
              <a:off x="831252" y="3358111"/>
              <a:ext cx="1322544" cy="183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>
                  <a:solidFill>
                    <a:srgbClr val="5A8A26"/>
                  </a:solidFill>
                  <a:latin typeface="+mn-ea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87" name="组合 186"/>
          <p:cNvGrpSpPr/>
          <p:nvPr/>
        </p:nvGrpSpPr>
        <p:grpSpPr>
          <a:xfrm>
            <a:off x="4666906" y="1563638"/>
            <a:ext cx="1428400" cy="579184"/>
            <a:chOff x="814328" y="3219334"/>
            <a:chExt cx="1356392" cy="432536"/>
          </a:xfrm>
        </p:grpSpPr>
        <p:grpSp>
          <p:nvGrpSpPr>
            <p:cNvPr id="188" name="组合 187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0" name="圆角矩形 18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圆角矩形 190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9" name="TextBox 188"/>
            <p:cNvSpPr txBox="1"/>
            <p:nvPr/>
          </p:nvSpPr>
          <p:spPr>
            <a:xfrm>
              <a:off x="831252" y="3358111"/>
              <a:ext cx="1322544" cy="1838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>
                  <a:solidFill>
                    <a:srgbClr val="5A8A26"/>
                  </a:solidFill>
                  <a:latin typeface="+mn-ea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6364933" y="1563638"/>
            <a:ext cx="1428400" cy="579184"/>
            <a:chOff x="814328" y="3219334"/>
            <a:chExt cx="1356392" cy="432536"/>
          </a:xfr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</p:grpSpPr>
        <p:grpSp>
          <p:nvGrpSpPr>
            <p:cNvPr id="193" name="组合 192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5" name="圆角矩形 194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pFill/>
              <a:ln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圆角矩形 195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pFill/>
              <a:ln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4" name="TextBox 193"/>
            <p:cNvSpPr txBox="1"/>
            <p:nvPr/>
          </p:nvSpPr>
          <p:spPr>
            <a:xfrm>
              <a:off x="831252" y="3358111"/>
              <a:ext cx="1322544" cy="183878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>
                  <a:solidFill>
                    <a:srgbClr val="5A8A26"/>
                  </a:solidFill>
                  <a:latin typeface="+mn-ea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0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1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2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04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61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2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3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4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409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73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4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5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6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615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85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6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69" grpId="0" animBg="1"/>
      <p:bldP spid="170" grpId="0" animBg="1"/>
      <p:bldP spid="171" grpId="0" animBg="1"/>
      <p:bldP spid="172" grpId="0" animBg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实验难点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709404" y="1277347"/>
            <a:ext cx="772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文字内容，内容详尽简要清晰足够表达标题，准确无误。添加文字内容，内容详尽简要清晰。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97708" y="3956364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实验难点二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014622" y="3956364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实验难点三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014622" y="260289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实验难点四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797708" y="260289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实验难点一</a:t>
            </a:r>
          </a:p>
        </p:txBody>
      </p:sp>
      <p:sp>
        <p:nvSpPr>
          <p:cNvPr id="78" name="椭圆 34"/>
          <p:cNvSpPr/>
          <p:nvPr/>
        </p:nvSpPr>
        <p:spPr>
          <a:xfrm rot="10800000">
            <a:off x="3288725" y="2114564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 rot="5400000">
            <a:off x="3492928" y="3341632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0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1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82" name="椭圆 34"/>
          <p:cNvSpPr/>
          <p:nvPr/>
        </p:nvSpPr>
        <p:spPr>
          <a:xfrm>
            <a:off x="4720609" y="3176237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 rot="16200000">
            <a:off x="4525211" y="1917620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5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93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99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8" grpId="0"/>
      <p:bldP spid="69" grpId="0"/>
      <p:bldP spid="75" grpId="0"/>
      <p:bldP spid="76" grpId="0"/>
      <p:bldP spid="77" grpId="0"/>
      <p:bldP spid="78" grpId="0" animBg="1"/>
      <p:bldP spid="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案例分析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232187" y="3579862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84382" y="3579862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36577" y="3587827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88771" y="3587827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5" name="燕尾形箭头 24"/>
          <p:cNvSpPr/>
          <p:nvPr/>
        </p:nvSpPr>
        <p:spPr>
          <a:xfrm>
            <a:off x="971600" y="2427734"/>
            <a:ext cx="7272808" cy="228600"/>
          </a:xfrm>
          <a:prstGeom prst="notchedRightArrow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173934" y="1807173"/>
            <a:ext cx="1525858" cy="1525858"/>
            <a:chOff x="1278794" y="3334906"/>
            <a:chExt cx="914014" cy="914014"/>
          </a:xfrm>
        </p:grpSpPr>
        <p:grpSp>
          <p:nvGrpSpPr>
            <p:cNvPr id="27" name="组合 26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391448" y="3742514"/>
              <a:ext cx="686754" cy="193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添加标题一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974134" y="1810883"/>
            <a:ext cx="1525858" cy="1525858"/>
            <a:chOff x="1278794" y="3334906"/>
            <a:chExt cx="914014" cy="914014"/>
          </a:xfrm>
        </p:grpSpPr>
        <p:grpSp>
          <p:nvGrpSpPr>
            <p:cNvPr id="32" name="组合 31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4" name="同心圆 3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391446" y="3740516"/>
              <a:ext cx="686754" cy="193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添加标题二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702326" y="1807173"/>
            <a:ext cx="1525858" cy="1525858"/>
            <a:chOff x="1278794" y="3334906"/>
            <a:chExt cx="914014" cy="914014"/>
          </a:xfrm>
        </p:grpSpPr>
        <p:grpSp>
          <p:nvGrpSpPr>
            <p:cNvPr id="37" name="组合 36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9" name="同心圆 3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391448" y="3742514"/>
              <a:ext cx="686754" cy="193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添加标题三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430518" y="1814048"/>
            <a:ext cx="1525858" cy="1525858"/>
            <a:chOff x="1278794" y="3334906"/>
            <a:chExt cx="914014" cy="914014"/>
          </a:xfrm>
        </p:grpSpPr>
        <p:grpSp>
          <p:nvGrpSpPr>
            <p:cNvPr id="42" name="组合 41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4" name="同心圆 4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391448" y="3738812"/>
              <a:ext cx="686754" cy="193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添加标题四</a:t>
              </a:r>
            </a:p>
          </p:txBody>
        </p:sp>
      </p:grpSp>
      <p:sp>
        <p:nvSpPr>
          <p:cNvPr id="46" name="椭圆 45"/>
          <p:cNvSpPr/>
          <p:nvPr/>
        </p:nvSpPr>
        <p:spPr>
          <a:xfrm>
            <a:off x="1215134" y="1556846"/>
            <a:ext cx="580148" cy="580148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ea typeface="微软雅黑" panose="020B0503020204020204" pitchFamily="34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011179" y="1556846"/>
            <a:ext cx="580148" cy="580148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ea typeface="微软雅黑" panose="020B0503020204020204" pitchFamily="34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4774333" y="1563391"/>
            <a:ext cx="580148" cy="580148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ea typeface="微软雅黑" panose="020B0503020204020204" pitchFamily="3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6518564" y="1563391"/>
            <a:ext cx="580148" cy="580148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ea typeface="微软雅黑" panose="020B0503020204020204" pitchFamily="34" charset="-122"/>
            </a:endParaRPr>
          </a:p>
        </p:txBody>
      </p:sp>
      <p:sp>
        <p:nvSpPr>
          <p:cNvPr id="50" name="Freeform 34"/>
          <p:cNvSpPr>
            <a:spLocks noEditPoints="1"/>
          </p:cNvSpPr>
          <p:nvPr/>
        </p:nvSpPr>
        <p:spPr bwMode="auto">
          <a:xfrm>
            <a:off x="1391687" y="1677187"/>
            <a:ext cx="300479" cy="308387"/>
          </a:xfrm>
          <a:custGeom>
            <a:avLst/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>
              <a:ea typeface="微软雅黑" panose="020B0503020204020204" pitchFamily="34" charset="-122"/>
            </a:endParaRPr>
          </a:p>
        </p:txBody>
      </p:sp>
      <p:sp>
        <p:nvSpPr>
          <p:cNvPr id="51" name="Freeform 26"/>
          <p:cNvSpPr>
            <a:spLocks noEditPoints="1"/>
          </p:cNvSpPr>
          <p:nvPr/>
        </p:nvSpPr>
        <p:spPr bwMode="auto">
          <a:xfrm>
            <a:off x="3180967" y="1693797"/>
            <a:ext cx="274888" cy="271556"/>
          </a:xfrm>
          <a:custGeom>
            <a:avLst/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>
              <a:ea typeface="微软雅黑" panose="020B0503020204020204" pitchFamily="34" charset="-122"/>
            </a:endParaRPr>
          </a:p>
        </p:txBody>
      </p:sp>
      <p:sp>
        <p:nvSpPr>
          <p:cNvPr id="52" name="Freeform 35"/>
          <p:cNvSpPr>
            <a:spLocks noEditPoints="1"/>
          </p:cNvSpPr>
          <p:nvPr/>
        </p:nvSpPr>
        <p:spPr bwMode="auto">
          <a:xfrm>
            <a:off x="6660232" y="1711706"/>
            <a:ext cx="264349" cy="285900"/>
          </a:xfrm>
          <a:custGeom>
            <a:avLst/>
            <a:gdLst>
              <a:gd name="T0" fmla="*/ 29 w 433"/>
              <a:gd name="T1" fmla="*/ 29 h 469"/>
              <a:gd name="T2" fmla="*/ 115 w 433"/>
              <a:gd name="T3" fmla="*/ 28 h 469"/>
              <a:gd name="T4" fmla="*/ 208 w 433"/>
              <a:gd name="T5" fmla="*/ 3 h 469"/>
              <a:gd name="T6" fmla="*/ 216 w 433"/>
              <a:gd name="T7" fmla="*/ 0 h 469"/>
              <a:gd name="T8" fmla="*/ 225 w 433"/>
              <a:gd name="T9" fmla="*/ 3 h 469"/>
              <a:gd name="T10" fmla="*/ 318 w 433"/>
              <a:gd name="T11" fmla="*/ 28 h 469"/>
              <a:gd name="T12" fmla="*/ 404 w 433"/>
              <a:gd name="T13" fmla="*/ 29 h 469"/>
              <a:gd name="T14" fmla="*/ 433 w 433"/>
              <a:gd name="T15" fmla="*/ 25 h 469"/>
              <a:gd name="T16" fmla="*/ 433 w 433"/>
              <a:gd name="T17" fmla="*/ 58 h 469"/>
              <a:gd name="T18" fmla="*/ 372 w 433"/>
              <a:gd name="T19" fmla="*/ 355 h 469"/>
              <a:gd name="T20" fmla="*/ 222 w 433"/>
              <a:gd name="T21" fmla="*/ 468 h 469"/>
              <a:gd name="T22" fmla="*/ 216 w 433"/>
              <a:gd name="T23" fmla="*/ 469 h 469"/>
              <a:gd name="T24" fmla="*/ 210 w 433"/>
              <a:gd name="T25" fmla="*/ 468 h 469"/>
              <a:gd name="T26" fmla="*/ 61 w 433"/>
              <a:gd name="T27" fmla="*/ 355 h 469"/>
              <a:gd name="T28" fmla="*/ 0 w 433"/>
              <a:gd name="T29" fmla="*/ 58 h 469"/>
              <a:gd name="T30" fmla="*/ 0 w 433"/>
              <a:gd name="T31" fmla="*/ 25 h 469"/>
              <a:gd name="T32" fmla="*/ 29 w 433"/>
              <a:gd name="T33" fmla="*/ 29 h 469"/>
              <a:gd name="T34" fmla="*/ 216 w 433"/>
              <a:gd name="T35" fmla="*/ 239 h 469"/>
              <a:gd name="T36" fmla="*/ 216 w 433"/>
              <a:gd name="T37" fmla="*/ 239 h 469"/>
              <a:gd name="T38" fmla="*/ 361 w 433"/>
              <a:gd name="T39" fmla="*/ 239 h 469"/>
              <a:gd name="T40" fmla="*/ 380 w 433"/>
              <a:gd name="T41" fmla="*/ 90 h 469"/>
              <a:gd name="T42" fmla="*/ 311 w 433"/>
              <a:gd name="T43" fmla="*/ 86 h 469"/>
              <a:gd name="T44" fmla="*/ 216 w 433"/>
              <a:gd name="T45" fmla="*/ 62 h 469"/>
              <a:gd name="T46" fmla="*/ 216 w 433"/>
              <a:gd name="T47" fmla="*/ 239 h 469"/>
              <a:gd name="T48" fmla="*/ 216 w 433"/>
              <a:gd name="T49" fmla="*/ 409 h 469"/>
              <a:gd name="T50" fmla="*/ 216 w 433"/>
              <a:gd name="T51" fmla="*/ 409 h 469"/>
              <a:gd name="T52" fmla="*/ 216 w 433"/>
              <a:gd name="T53" fmla="*/ 239 h 469"/>
              <a:gd name="T54" fmla="*/ 72 w 433"/>
              <a:gd name="T55" fmla="*/ 239 h 469"/>
              <a:gd name="T56" fmla="*/ 105 w 433"/>
              <a:gd name="T57" fmla="*/ 323 h 469"/>
              <a:gd name="T58" fmla="*/ 216 w 433"/>
              <a:gd name="T59" fmla="*/ 40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2" h="469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>
              <a:ea typeface="微软雅黑" panose="020B0503020204020204" pitchFamily="34" charset="-122"/>
            </a:endParaRPr>
          </a:p>
        </p:txBody>
      </p:sp>
      <p:sp>
        <p:nvSpPr>
          <p:cNvPr id="53" name="Freeform 20"/>
          <p:cNvSpPr>
            <a:spLocks noEditPoints="1"/>
          </p:cNvSpPr>
          <p:nvPr/>
        </p:nvSpPr>
        <p:spPr bwMode="auto">
          <a:xfrm>
            <a:off x="4963807" y="1672222"/>
            <a:ext cx="258595" cy="325383"/>
          </a:xfrm>
          <a:custGeom>
            <a:avLst/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21" grpId="0"/>
      <p:bldP spid="22" grpId="0"/>
      <p:bldP spid="23" grpId="0"/>
      <p:bldP spid="24" grpId="0"/>
      <p:bldP spid="2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问题评估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174074" y="2115309"/>
            <a:ext cx="2160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点击输入简要文字内容，文字内容需概括精炼，不用多余的文字修饰，言简意赅的说明该项内容。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点击输入简要文字内容，文字内容需概括精炼，不用多余的文字修饰，言简意赅的说明该项内容。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点击输入简要文字内容，文字内容需概括精炼，不用多余的文字修饰，言简意赅的说明该项内容。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971600" y="1419622"/>
            <a:ext cx="2327891" cy="444187"/>
            <a:chOff x="814328" y="3219334"/>
            <a:chExt cx="2266827" cy="432536"/>
          </a:xfrm>
        </p:grpSpPr>
        <p:grpSp>
          <p:nvGrpSpPr>
            <p:cNvPr id="56" name="组合 55"/>
            <p:cNvGrpSpPr/>
            <p:nvPr/>
          </p:nvGrpSpPr>
          <p:grpSpPr>
            <a:xfrm>
              <a:off x="814328" y="3219334"/>
              <a:ext cx="2266827" cy="432536"/>
              <a:chOff x="2173927" y="3285519"/>
              <a:chExt cx="2876394" cy="548848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2173927" y="3285519"/>
                <a:ext cx="2876394" cy="548848"/>
                <a:chOff x="4304043" y="1286668"/>
                <a:chExt cx="64140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圆角矩形 59"/>
                <p:cNvSpPr/>
                <p:nvPr/>
              </p:nvSpPr>
              <p:spPr>
                <a:xfrm>
                  <a:off x="4304043" y="1286668"/>
                  <a:ext cx="64140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1" name="圆角矩形 60"/>
                <p:cNvSpPr/>
                <p:nvPr/>
              </p:nvSpPr>
              <p:spPr>
                <a:xfrm>
                  <a:off x="4351923" y="1373339"/>
                  <a:ext cx="6323887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9" name="椭圆 58"/>
              <p:cNvSpPr/>
              <p:nvPr/>
            </p:nvSpPr>
            <p:spPr>
              <a:xfrm>
                <a:off x="2270357" y="3351544"/>
                <a:ext cx="394740" cy="394741"/>
              </a:xfrm>
              <a:prstGeom prst="ellipse">
                <a:avLst/>
              </a:prstGeom>
              <a:solidFill>
                <a:srgbClr val="5A8A26"/>
              </a:solidFill>
              <a:ln>
                <a:gradFill>
                  <a:gsLst>
                    <a:gs pos="0">
                      <a:schemeClr val="bg1"/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1</a:t>
                </a:r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1139540" y="3319207"/>
              <a:ext cx="192667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300">
                  <a:solidFill>
                    <a:srgbClr val="5A8A26"/>
                  </a:solidFill>
                  <a:ea typeface="微软雅黑" panose="020B0503020204020204" pitchFamily="34" charset="-122"/>
                </a:rPr>
                <a:t>评估内容一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367385" y="2708418"/>
            <a:ext cx="2327891" cy="444187"/>
            <a:chOff x="814325" y="3219334"/>
            <a:chExt cx="2266826" cy="432536"/>
          </a:xfrm>
        </p:grpSpPr>
        <p:grpSp>
          <p:nvGrpSpPr>
            <p:cNvPr id="63" name="组合 62"/>
            <p:cNvGrpSpPr/>
            <p:nvPr/>
          </p:nvGrpSpPr>
          <p:grpSpPr>
            <a:xfrm>
              <a:off x="814325" y="3219334"/>
              <a:ext cx="2266826" cy="432536"/>
              <a:chOff x="2173923" y="3285519"/>
              <a:chExt cx="2876392" cy="548848"/>
            </a:xfrm>
          </p:grpSpPr>
          <p:grpSp>
            <p:nvGrpSpPr>
              <p:cNvPr id="65" name="组合 64"/>
              <p:cNvGrpSpPr/>
              <p:nvPr/>
            </p:nvGrpSpPr>
            <p:grpSpPr>
              <a:xfrm>
                <a:off x="2173923" y="3285519"/>
                <a:ext cx="2876392" cy="548848"/>
                <a:chOff x="4304035" y="1286668"/>
                <a:chExt cx="641403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7" name="圆角矩形 66"/>
                <p:cNvSpPr/>
                <p:nvPr/>
              </p:nvSpPr>
              <p:spPr>
                <a:xfrm>
                  <a:off x="4304035" y="1286668"/>
                  <a:ext cx="641403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" name="圆角矩形 67"/>
                <p:cNvSpPr/>
                <p:nvPr/>
              </p:nvSpPr>
              <p:spPr>
                <a:xfrm>
                  <a:off x="4351922" y="1373339"/>
                  <a:ext cx="632387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6" name="椭圆 65"/>
              <p:cNvSpPr/>
              <p:nvPr/>
            </p:nvSpPr>
            <p:spPr>
              <a:xfrm>
                <a:off x="2288027" y="3372244"/>
                <a:ext cx="392760" cy="392761"/>
              </a:xfrm>
              <a:prstGeom prst="ellipse">
                <a:avLst/>
              </a:prstGeom>
              <a:solidFill>
                <a:srgbClr val="5A8A26"/>
              </a:solidFill>
              <a:ln>
                <a:gradFill>
                  <a:gsLst>
                    <a:gs pos="0">
                      <a:schemeClr val="bg1"/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3</a:t>
                </a:r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1249617" y="3331792"/>
              <a:ext cx="1808518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300">
                  <a:solidFill>
                    <a:srgbClr val="5A8A26"/>
                  </a:solidFill>
                  <a:ea typeface="微软雅黑" panose="020B0503020204020204" pitchFamily="34" charset="-122"/>
                </a:rPr>
                <a:t>对评估内容一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367252" y="1983547"/>
            <a:ext cx="2327891" cy="444187"/>
            <a:chOff x="814328" y="3219334"/>
            <a:chExt cx="2266829" cy="432536"/>
          </a:xfrm>
        </p:grpSpPr>
        <p:grpSp>
          <p:nvGrpSpPr>
            <p:cNvPr id="75" name="组合 74"/>
            <p:cNvGrpSpPr/>
            <p:nvPr/>
          </p:nvGrpSpPr>
          <p:grpSpPr>
            <a:xfrm>
              <a:off x="814328" y="3219334"/>
              <a:ext cx="2266829" cy="432536"/>
              <a:chOff x="2173927" y="3285519"/>
              <a:chExt cx="2876396" cy="548848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2173927" y="3285519"/>
                <a:ext cx="2876396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9" name="圆角矩形 78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0" name="圆角矩形 79"/>
                <p:cNvSpPr/>
                <p:nvPr/>
              </p:nvSpPr>
              <p:spPr>
                <a:xfrm>
                  <a:off x="4351922" y="1373340"/>
                  <a:ext cx="6323889" cy="2584448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8" name="椭圆 77"/>
              <p:cNvSpPr/>
              <p:nvPr/>
            </p:nvSpPr>
            <p:spPr>
              <a:xfrm>
                <a:off x="2307128" y="3363562"/>
                <a:ext cx="392761" cy="392762"/>
              </a:xfrm>
              <a:prstGeom prst="ellipse">
                <a:avLst/>
              </a:prstGeom>
              <a:solidFill>
                <a:srgbClr val="5A8A26"/>
              </a:solidFill>
              <a:ln>
                <a:gradFill>
                  <a:gsLst>
                    <a:gs pos="0">
                      <a:schemeClr val="bg1"/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2</a:t>
                </a:r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183671" y="3331792"/>
              <a:ext cx="184769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300">
                  <a:solidFill>
                    <a:srgbClr val="5A8A26"/>
                  </a:solidFill>
                  <a:ea typeface="微软雅黑" panose="020B0503020204020204" pitchFamily="34" charset="-122"/>
                </a:rPr>
                <a:t>评估内容一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879553" y="3284482"/>
            <a:ext cx="2327891" cy="444187"/>
            <a:chOff x="814328" y="3219334"/>
            <a:chExt cx="2266828" cy="432536"/>
          </a:xfrm>
        </p:grpSpPr>
        <p:grpSp>
          <p:nvGrpSpPr>
            <p:cNvPr id="82" name="组合 81"/>
            <p:cNvGrpSpPr/>
            <p:nvPr/>
          </p:nvGrpSpPr>
          <p:grpSpPr>
            <a:xfrm>
              <a:off x="814328" y="3219334"/>
              <a:ext cx="2266828" cy="432536"/>
              <a:chOff x="2173927" y="3285519"/>
              <a:chExt cx="2876395" cy="548848"/>
            </a:xfrm>
          </p:grpSpPr>
          <p:grpSp>
            <p:nvGrpSpPr>
              <p:cNvPr id="84" name="组合 83"/>
              <p:cNvGrpSpPr/>
              <p:nvPr/>
            </p:nvGrpSpPr>
            <p:grpSpPr>
              <a:xfrm>
                <a:off x="2173927" y="3285519"/>
                <a:ext cx="2876395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6" name="圆角矩形 85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7" name="圆角矩形 86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5" name="椭圆 84"/>
              <p:cNvSpPr/>
              <p:nvPr/>
            </p:nvSpPr>
            <p:spPr>
              <a:xfrm>
                <a:off x="2280388" y="3389371"/>
                <a:ext cx="392761" cy="392761"/>
              </a:xfrm>
              <a:prstGeom prst="ellipse">
                <a:avLst/>
              </a:prstGeom>
              <a:solidFill>
                <a:srgbClr val="5A8A26"/>
              </a:solidFill>
              <a:ln>
                <a:gradFill>
                  <a:gsLst>
                    <a:gs pos="0">
                      <a:schemeClr val="bg1"/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4</a:t>
                </a:r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1085352" y="3345963"/>
              <a:ext cx="1926671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300">
                  <a:solidFill>
                    <a:srgbClr val="5A8A26"/>
                  </a:solidFill>
                  <a:ea typeface="微软雅黑" panose="020B0503020204020204" pitchFamily="34" charset="-122"/>
                </a:rPr>
                <a:t>评估内容一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367385" y="3927763"/>
            <a:ext cx="2327891" cy="444187"/>
            <a:chOff x="814325" y="3219334"/>
            <a:chExt cx="2266826" cy="432536"/>
          </a:xfrm>
        </p:grpSpPr>
        <p:grpSp>
          <p:nvGrpSpPr>
            <p:cNvPr id="89" name="组合 88"/>
            <p:cNvGrpSpPr/>
            <p:nvPr/>
          </p:nvGrpSpPr>
          <p:grpSpPr>
            <a:xfrm>
              <a:off x="814325" y="3219334"/>
              <a:ext cx="2266826" cy="432536"/>
              <a:chOff x="2173923" y="3285519"/>
              <a:chExt cx="2876392" cy="548848"/>
            </a:xfrm>
          </p:grpSpPr>
          <p:grpSp>
            <p:nvGrpSpPr>
              <p:cNvPr id="91" name="组合 90"/>
              <p:cNvGrpSpPr/>
              <p:nvPr/>
            </p:nvGrpSpPr>
            <p:grpSpPr>
              <a:xfrm>
                <a:off x="2173923" y="3285519"/>
                <a:ext cx="2876392" cy="548848"/>
                <a:chOff x="4304035" y="1286668"/>
                <a:chExt cx="641403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3" name="圆角矩形 92"/>
                <p:cNvSpPr/>
                <p:nvPr/>
              </p:nvSpPr>
              <p:spPr>
                <a:xfrm>
                  <a:off x="4304035" y="1286668"/>
                  <a:ext cx="641403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4" name="圆角矩形 93"/>
                <p:cNvSpPr/>
                <p:nvPr/>
              </p:nvSpPr>
              <p:spPr>
                <a:xfrm>
                  <a:off x="4351922" y="1373339"/>
                  <a:ext cx="632387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2" name="椭圆 91"/>
              <p:cNvSpPr/>
              <p:nvPr/>
            </p:nvSpPr>
            <p:spPr>
              <a:xfrm>
                <a:off x="2288027" y="3372244"/>
                <a:ext cx="392760" cy="392761"/>
              </a:xfrm>
              <a:prstGeom prst="ellipse">
                <a:avLst/>
              </a:prstGeom>
              <a:solidFill>
                <a:srgbClr val="5A8A26"/>
              </a:solidFill>
              <a:ln>
                <a:gradFill>
                  <a:gsLst>
                    <a:gs pos="0">
                      <a:schemeClr val="bg1"/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5</a:t>
                </a:r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1249617" y="3331792"/>
              <a:ext cx="1808518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300">
                  <a:solidFill>
                    <a:srgbClr val="5A8A26"/>
                  </a:solidFill>
                  <a:ea typeface="微软雅黑" panose="020B0503020204020204" pitchFamily="34" charset="-122"/>
                </a:rPr>
                <a:t>评估内容一</a:t>
              </a:r>
            </a:p>
          </p:txBody>
        </p:sp>
      </p:grpSp>
      <p:cxnSp>
        <p:nvCxnSpPr>
          <p:cNvPr id="102" name="直接连接符 101"/>
          <p:cNvCxnSpPr/>
          <p:nvPr/>
        </p:nvCxnSpPr>
        <p:spPr>
          <a:xfrm flipH="1">
            <a:off x="5724128" y="1506216"/>
            <a:ext cx="0" cy="3111682"/>
          </a:xfrm>
          <a:prstGeom prst="line">
            <a:avLst/>
          </a:prstGeom>
          <a:ln>
            <a:solidFill>
              <a:srgbClr val="5A8A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组合 102"/>
          <p:cNvGrpSpPr/>
          <p:nvPr/>
        </p:nvGrpSpPr>
        <p:grpSpPr>
          <a:xfrm>
            <a:off x="6090249" y="1567734"/>
            <a:ext cx="2327891" cy="444187"/>
            <a:chOff x="814328" y="3219334"/>
            <a:chExt cx="2266829" cy="432536"/>
          </a:xfrm>
        </p:grpSpPr>
        <p:grpSp>
          <p:nvGrpSpPr>
            <p:cNvPr id="106" name="组合 105"/>
            <p:cNvGrpSpPr/>
            <p:nvPr/>
          </p:nvGrpSpPr>
          <p:grpSpPr>
            <a:xfrm>
              <a:off x="814328" y="3219334"/>
              <a:ext cx="2266829" cy="432536"/>
              <a:chOff x="4304043" y="1286668"/>
              <a:chExt cx="6414045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圆角矩形 107"/>
              <p:cNvSpPr/>
              <p:nvPr/>
            </p:nvSpPr>
            <p:spPr>
              <a:xfrm>
                <a:off x="4304043" y="1286668"/>
                <a:ext cx="6414045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圆角矩形 108"/>
              <p:cNvSpPr/>
              <p:nvPr/>
            </p:nvSpPr>
            <p:spPr>
              <a:xfrm>
                <a:off x="4351922" y="1373340"/>
                <a:ext cx="6323889" cy="2584448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1024886" y="3331792"/>
              <a:ext cx="184769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300">
                  <a:solidFill>
                    <a:srgbClr val="5A8A26"/>
                  </a:solidFill>
                  <a:latin typeface="+mn-ea"/>
                  <a:ea typeface="微软雅黑" panose="020B0503020204020204" pitchFamily="34" charset="-122"/>
                </a:rPr>
                <a:t>单击添加标题</a:t>
              </a:r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0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1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4" grpId="0"/>
      <p:bldP spid="5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问题评估</a:t>
              </a:r>
            </a:p>
          </p:txBody>
        </p:sp>
      </p:grpSp>
      <p:sp>
        <p:nvSpPr>
          <p:cNvPr id="50" name="Freeform 7"/>
          <p:cNvSpPr>
            <a:spLocks noEditPoints="1"/>
          </p:cNvSpPr>
          <p:nvPr/>
        </p:nvSpPr>
        <p:spPr bwMode="auto">
          <a:xfrm>
            <a:off x="1548461" y="2435786"/>
            <a:ext cx="6048268" cy="1676094"/>
          </a:xfrm>
          <a:custGeom>
            <a:avLst/>
            <a:gdLst>
              <a:gd name="T0" fmla="*/ 15500 w 16792"/>
              <a:gd name="T1" fmla="*/ 3324 h 4654"/>
              <a:gd name="T2" fmla="*/ 14617 w 16792"/>
              <a:gd name="T3" fmla="*/ 3660 h 4654"/>
              <a:gd name="T4" fmla="*/ 14480 w 16792"/>
              <a:gd name="T5" fmla="*/ 3428 h 4654"/>
              <a:gd name="T6" fmla="*/ 14456 w 16792"/>
              <a:gd name="T7" fmla="*/ 3336 h 4654"/>
              <a:gd name="T8" fmla="*/ 14433 w 16792"/>
              <a:gd name="T9" fmla="*/ 3411 h 4654"/>
              <a:gd name="T10" fmla="*/ 14286 w 16792"/>
              <a:gd name="T11" fmla="*/ 3584 h 4654"/>
              <a:gd name="T12" fmla="*/ 13542 w 16792"/>
              <a:gd name="T13" fmla="*/ 2209 h 4654"/>
              <a:gd name="T14" fmla="*/ 13374 w 16792"/>
              <a:gd name="T15" fmla="*/ 2948 h 4654"/>
              <a:gd name="T16" fmla="*/ 12611 w 16792"/>
              <a:gd name="T17" fmla="*/ 2939 h 4654"/>
              <a:gd name="T18" fmla="*/ 11834 w 16792"/>
              <a:gd name="T19" fmla="*/ 1548 h 4654"/>
              <a:gd name="T20" fmla="*/ 10627 w 16792"/>
              <a:gd name="T21" fmla="*/ 1257 h 4654"/>
              <a:gd name="T22" fmla="*/ 10549 w 16792"/>
              <a:gd name="T23" fmla="*/ 834 h 4654"/>
              <a:gd name="T24" fmla="*/ 10455 w 16792"/>
              <a:gd name="T25" fmla="*/ 681 h 4654"/>
              <a:gd name="T26" fmla="*/ 10363 w 16792"/>
              <a:gd name="T27" fmla="*/ 607 h 4654"/>
              <a:gd name="T28" fmla="*/ 10174 w 16792"/>
              <a:gd name="T29" fmla="*/ 1184 h 4654"/>
              <a:gd name="T30" fmla="*/ 10155 w 16792"/>
              <a:gd name="T31" fmla="*/ 1822 h 4654"/>
              <a:gd name="T32" fmla="*/ 9968 w 16792"/>
              <a:gd name="T33" fmla="*/ 2079 h 4654"/>
              <a:gd name="T34" fmla="*/ 9869 w 16792"/>
              <a:gd name="T35" fmla="*/ 2030 h 4654"/>
              <a:gd name="T36" fmla="*/ 9545 w 16792"/>
              <a:gd name="T37" fmla="*/ 1982 h 4654"/>
              <a:gd name="T38" fmla="*/ 9470 w 16792"/>
              <a:gd name="T39" fmla="*/ 1857 h 4654"/>
              <a:gd name="T40" fmla="*/ 9075 w 16792"/>
              <a:gd name="T41" fmla="*/ 1850 h 4654"/>
              <a:gd name="T42" fmla="*/ 8374 w 16792"/>
              <a:gd name="T43" fmla="*/ 2209 h 4654"/>
              <a:gd name="T44" fmla="*/ 7889 w 16792"/>
              <a:gd name="T45" fmla="*/ 2419 h 4654"/>
              <a:gd name="T46" fmla="*/ 7885 w 16792"/>
              <a:gd name="T47" fmla="*/ 2119 h 4654"/>
              <a:gd name="T48" fmla="*/ 7870 w 16792"/>
              <a:gd name="T49" fmla="*/ 2417 h 4654"/>
              <a:gd name="T50" fmla="*/ 7724 w 16792"/>
              <a:gd name="T51" fmla="*/ 2417 h 4654"/>
              <a:gd name="T52" fmla="*/ 7715 w 16792"/>
              <a:gd name="T53" fmla="*/ 2115 h 4654"/>
              <a:gd name="T54" fmla="*/ 7705 w 16792"/>
              <a:gd name="T55" fmla="*/ 2415 h 4654"/>
              <a:gd name="T56" fmla="*/ 7604 w 16792"/>
              <a:gd name="T57" fmla="*/ 2474 h 4654"/>
              <a:gd name="T58" fmla="*/ 7228 w 16792"/>
              <a:gd name="T59" fmla="*/ 2417 h 4654"/>
              <a:gd name="T60" fmla="*/ 6985 w 16792"/>
              <a:gd name="T61" fmla="*/ 2488 h 4654"/>
              <a:gd name="T62" fmla="*/ 6708 w 16792"/>
              <a:gd name="T63" fmla="*/ 2405 h 4654"/>
              <a:gd name="T64" fmla="*/ 6673 w 16792"/>
              <a:gd name="T65" fmla="*/ 2698 h 4654"/>
              <a:gd name="T66" fmla="*/ 6359 w 16792"/>
              <a:gd name="T67" fmla="*/ 1264 h 4654"/>
              <a:gd name="T68" fmla="*/ 5615 w 16792"/>
              <a:gd name="T69" fmla="*/ 2034 h 4654"/>
              <a:gd name="T70" fmla="*/ 5104 w 16792"/>
              <a:gd name="T71" fmla="*/ 3929 h 4654"/>
              <a:gd name="T72" fmla="*/ 4216 w 16792"/>
              <a:gd name="T73" fmla="*/ 2757 h 4654"/>
              <a:gd name="T74" fmla="*/ 4058 w 16792"/>
              <a:gd name="T75" fmla="*/ 2528 h 4654"/>
              <a:gd name="T76" fmla="*/ 3819 w 16792"/>
              <a:gd name="T77" fmla="*/ 2459 h 4654"/>
              <a:gd name="T78" fmla="*/ 2981 w 16792"/>
              <a:gd name="T79" fmla="*/ 3525 h 4654"/>
              <a:gd name="T80" fmla="*/ 1549 w 16792"/>
              <a:gd name="T81" fmla="*/ 3752 h 4654"/>
              <a:gd name="T82" fmla="*/ 1185 w 16792"/>
              <a:gd name="T83" fmla="*/ 3123 h 4654"/>
              <a:gd name="T84" fmla="*/ 1025 w 16792"/>
              <a:gd name="T85" fmla="*/ 1285 h 4654"/>
              <a:gd name="T86" fmla="*/ 1032 w 16792"/>
              <a:gd name="T87" fmla="*/ 945 h 4654"/>
              <a:gd name="T88" fmla="*/ 999 w 16792"/>
              <a:gd name="T89" fmla="*/ 428 h 4654"/>
              <a:gd name="T90" fmla="*/ 937 w 16792"/>
              <a:gd name="T91" fmla="*/ 426 h 4654"/>
              <a:gd name="T92" fmla="*/ 911 w 16792"/>
              <a:gd name="T93" fmla="*/ 933 h 4654"/>
              <a:gd name="T94" fmla="*/ 916 w 16792"/>
              <a:gd name="T95" fmla="*/ 1288 h 4654"/>
              <a:gd name="T96" fmla="*/ 708 w 16792"/>
              <a:gd name="T97" fmla="*/ 3251 h 4654"/>
              <a:gd name="T98" fmla="*/ 666 w 16792"/>
              <a:gd name="T99" fmla="*/ 3889 h 4654"/>
              <a:gd name="T100" fmla="*/ 621 w 16792"/>
              <a:gd name="T101" fmla="*/ 3943 h 4654"/>
              <a:gd name="T102" fmla="*/ 19 w 16792"/>
              <a:gd name="T103" fmla="*/ 3952 h 4654"/>
              <a:gd name="T104" fmla="*/ 11078 w 16792"/>
              <a:gd name="T105" fmla="*/ 437 h 4654"/>
              <a:gd name="T106" fmla="*/ 6694 w 16792"/>
              <a:gd name="T107" fmla="*/ 2658 h 4654"/>
              <a:gd name="T108" fmla="*/ 6675 w 16792"/>
              <a:gd name="T109" fmla="*/ 2500 h 4654"/>
              <a:gd name="T110" fmla="*/ 956 w 16792"/>
              <a:gd name="T111" fmla="*/ 1937 h 4654"/>
              <a:gd name="T112" fmla="*/ 959 w 16792"/>
              <a:gd name="T113" fmla="*/ 2048 h 4654"/>
              <a:gd name="T114" fmla="*/ 933 w 16792"/>
              <a:gd name="T115" fmla="*/ 2226 h 4654"/>
              <a:gd name="T116" fmla="*/ 911 w 16792"/>
              <a:gd name="T117" fmla="*/ 2405 h 4654"/>
              <a:gd name="T118" fmla="*/ 940 w 16792"/>
              <a:gd name="T119" fmla="*/ 2530 h 4654"/>
              <a:gd name="T120" fmla="*/ 961 w 16792"/>
              <a:gd name="T121" fmla="*/ 2639 h 4654"/>
              <a:gd name="T122" fmla="*/ 952 w 16792"/>
              <a:gd name="T123" fmla="*/ 2868 h 4654"/>
              <a:gd name="T124" fmla="*/ 1067 w 16792"/>
              <a:gd name="T125" fmla="*/ 3938 h 4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792" h="4654">
                <a:moveTo>
                  <a:pt x="16360" y="3823"/>
                </a:moveTo>
                <a:lnTo>
                  <a:pt x="16400" y="3823"/>
                </a:lnTo>
                <a:lnTo>
                  <a:pt x="16400" y="3466"/>
                </a:lnTo>
                <a:lnTo>
                  <a:pt x="16436" y="3454"/>
                </a:lnTo>
                <a:lnTo>
                  <a:pt x="16542" y="3409"/>
                </a:lnTo>
                <a:lnTo>
                  <a:pt x="16792" y="3279"/>
                </a:lnTo>
                <a:lnTo>
                  <a:pt x="16719" y="3279"/>
                </a:lnTo>
                <a:lnTo>
                  <a:pt x="16580" y="3334"/>
                </a:lnTo>
                <a:lnTo>
                  <a:pt x="16549" y="3343"/>
                </a:lnTo>
                <a:lnTo>
                  <a:pt x="16400" y="3343"/>
                </a:lnTo>
                <a:lnTo>
                  <a:pt x="16400" y="3322"/>
                </a:lnTo>
                <a:lnTo>
                  <a:pt x="16107" y="3324"/>
                </a:lnTo>
                <a:lnTo>
                  <a:pt x="16105" y="3331"/>
                </a:lnTo>
                <a:lnTo>
                  <a:pt x="16105" y="3334"/>
                </a:lnTo>
                <a:lnTo>
                  <a:pt x="15892" y="3334"/>
                </a:lnTo>
                <a:lnTo>
                  <a:pt x="15892" y="3343"/>
                </a:lnTo>
                <a:lnTo>
                  <a:pt x="15701" y="3343"/>
                </a:lnTo>
                <a:lnTo>
                  <a:pt x="15699" y="3334"/>
                </a:lnTo>
                <a:lnTo>
                  <a:pt x="15675" y="3334"/>
                </a:lnTo>
                <a:lnTo>
                  <a:pt x="15510" y="3334"/>
                </a:lnTo>
                <a:lnTo>
                  <a:pt x="15510" y="3334"/>
                </a:lnTo>
                <a:lnTo>
                  <a:pt x="15500" y="3324"/>
                </a:lnTo>
                <a:lnTo>
                  <a:pt x="15210" y="3324"/>
                </a:lnTo>
                <a:lnTo>
                  <a:pt x="15210" y="3345"/>
                </a:lnTo>
                <a:lnTo>
                  <a:pt x="15049" y="3345"/>
                </a:lnTo>
                <a:lnTo>
                  <a:pt x="15018" y="3336"/>
                </a:lnTo>
                <a:lnTo>
                  <a:pt x="14881" y="3284"/>
                </a:lnTo>
                <a:lnTo>
                  <a:pt x="14792" y="3284"/>
                </a:lnTo>
                <a:lnTo>
                  <a:pt x="15092" y="3411"/>
                </a:lnTo>
                <a:lnTo>
                  <a:pt x="15198" y="3456"/>
                </a:lnTo>
                <a:lnTo>
                  <a:pt x="15210" y="3459"/>
                </a:lnTo>
                <a:lnTo>
                  <a:pt x="15210" y="3823"/>
                </a:lnTo>
                <a:lnTo>
                  <a:pt x="15238" y="3823"/>
                </a:lnTo>
                <a:lnTo>
                  <a:pt x="15070" y="3912"/>
                </a:lnTo>
                <a:lnTo>
                  <a:pt x="15070" y="3728"/>
                </a:lnTo>
                <a:lnTo>
                  <a:pt x="14610" y="3728"/>
                </a:lnTo>
                <a:lnTo>
                  <a:pt x="14610" y="3685"/>
                </a:lnTo>
                <a:lnTo>
                  <a:pt x="14614" y="3685"/>
                </a:lnTo>
                <a:lnTo>
                  <a:pt x="14614" y="3685"/>
                </a:lnTo>
                <a:lnTo>
                  <a:pt x="14614" y="3683"/>
                </a:lnTo>
                <a:lnTo>
                  <a:pt x="14617" y="3678"/>
                </a:lnTo>
                <a:lnTo>
                  <a:pt x="14617" y="3678"/>
                </a:lnTo>
                <a:lnTo>
                  <a:pt x="14617" y="3678"/>
                </a:lnTo>
                <a:lnTo>
                  <a:pt x="14617" y="3660"/>
                </a:lnTo>
                <a:lnTo>
                  <a:pt x="14610" y="3660"/>
                </a:lnTo>
                <a:lnTo>
                  <a:pt x="14612" y="3608"/>
                </a:lnTo>
                <a:lnTo>
                  <a:pt x="14614" y="3608"/>
                </a:lnTo>
                <a:lnTo>
                  <a:pt x="14614" y="3603"/>
                </a:lnTo>
                <a:lnTo>
                  <a:pt x="14614" y="3598"/>
                </a:lnTo>
                <a:lnTo>
                  <a:pt x="14614" y="3598"/>
                </a:lnTo>
                <a:lnTo>
                  <a:pt x="14614" y="3596"/>
                </a:lnTo>
                <a:lnTo>
                  <a:pt x="14614" y="3586"/>
                </a:lnTo>
                <a:lnTo>
                  <a:pt x="14612" y="3586"/>
                </a:lnTo>
                <a:lnTo>
                  <a:pt x="14612" y="3560"/>
                </a:lnTo>
                <a:lnTo>
                  <a:pt x="14589" y="3560"/>
                </a:lnTo>
                <a:lnTo>
                  <a:pt x="14567" y="3558"/>
                </a:lnTo>
                <a:lnTo>
                  <a:pt x="14567" y="3525"/>
                </a:lnTo>
                <a:lnTo>
                  <a:pt x="14560" y="3525"/>
                </a:lnTo>
                <a:lnTo>
                  <a:pt x="14560" y="3508"/>
                </a:lnTo>
                <a:lnTo>
                  <a:pt x="14558" y="3508"/>
                </a:lnTo>
                <a:lnTo>
                  <a:pt x="14555" y="3504"/>
                </a:lnTo>
                <a:lnTo>
                  <a:pt x="14546" y="3478"/>
                </a:lnTo>
                <a:lnTo>
                  <a:pt x="14529" y="3456"/>
                </a:lnTo>
                <a:lnTo>
                  <a:pt x="14527" y="3454"/>
                </a:lnTo>
                <a:lnTo>
                  <a:pt x="14506" y="3437"/>
                </a:lnTo>
                <a:lnTo>
                  <a:pt x="14480" y="3428"/>
                </a:lnTo>
                <a:lnTo>
                  <a:pt x="14477" y="3428"/>
                </a:lnTo>
                <a:lnTo>
                  <a:pt x="14473" y="3426"/>
                </a:lnTo>
                <a:lnTo>
                  <a:pt x="14473" y="3419"/>
                </a:lnTo>
                <a:lnTo>
                  <a:pt x="14475" y="3419"/>
                </a:lnTo>
                <a:lnTo>
                  <a:pt x="14477" y="3416"/>
                </a:lnTo>
                <a:lnTo>
                  <a:pt x="14477" y="3416"/>
                </a:lnTo>
                <a:lnTo>
                  <a:pt x="14475" y="3414"/>
                </a:lnTo>
                <a:lnTo>
                  <a:pt x="14473" y="3414"/>
                </a:lnTo>
                <a:lnTo>
                  <a:pt x="14468" y="3411"/>
                </a:lnTo>
                <a:lnTo>
                  <a:pt x="14466" y="3411"/>
                </a:lnTo>
                <a:lnTo>
                  <a:pt x="14463" y="3409"/>
                </a:lnTo>
                <a:lnTo>
                  <a:pt x="14461" y="3409"/>
                </a:lnTo>
                <a:lnTo>
                  <a:pt x="14461" y="3409"/>
                </a:lnTo>
                <a:lnTo>
                  <a:pt x="14461" y="3385"/>
                </a:lnTo>
                <a:lnTo>
                  <a:pt x="14461" y="3385"/>
                </a:lnTo>
                <a:lnTo>
                  <a:pt x="14459" y="3385"/>
                </a:lnTo>
                <a:lnTo>
                  <a:pt x="14459" y="3385"/>
                </a:lnTo>
                <a:lnTo>
                  <a:pt x="14456" y="3385"/>
                </a:lnTo>
                <a:lnTo>
                  <a:pt x="14456" y="3385"/>
                </a:lnTo>
                <a:lnTo>
                  <a:pt x="14456" y="3336"/>
                </a:lnTo>
                <a:lnTo>
                  <a:pt x="14456" y="3336"/>
                </a:lnTo>
                <a:lnTo>
                  <a:pt x="14456" y="3336"/>
                </a:lnTo>
                <a:lnTo>
                  <a:pt x="14454" y="3336"/>
                </a:lnTo>
                <a:lnTo>
                  <a:pt x="14454" y="3336"/>
                </a:lnTo>
                <a:lnTo>
                  <a:pt x="14454" y="3336"/>
                </a:lnTo>
                <a:lnTo>
                  <a:pt x="14454" y="3336"/>
                </a:lnTo>
                <a:lnTo>
                  <a:pt x="14451" y="3336"/>
                </a:lnTo>
                <a:lnTo>
                  <a:pt x="14451" y="3336"/>
                </a:lnTo>
                <a:lnTo>
                  <a:pt x="14451" y="3336"/>
                </a:lnTo>
                <a:lnTo>
                  <a:pt x="14451" y="3336"/>
                </a:lnTo>
                <a:lnTo>
                  <a:pt x="14451" y="3336"/>
                </a:lnTo>
                <a:lnTo>
                  <a:pt x="14451" y="3336"/>
                </a:lnTo>
                <a:lnTo>
                  <a:pt x="14451" y="3385"/>
                </a:lnTo>
                <a:lnTo>
                  <a:pt x="14449" y="3385"/>
                </a:lnTo>
                <a:lnTo>
                  <a:pt x="14447" y="3385"/>
                </a:lnTo>
                <a:lnTo>
                  <a:pt x="14447" y="3385"/>
                </a:lnTo>
                <a:lnTo>
                  <a:pt x="14447" y="3385"/>
                </a:lnTo>
                <a:lnTo>
                  <a:pt x="14444" y="3385"/>
                </a:lnTo>
                <a:lnTo>
                  <a:pt x="14447" y="3409"/>
                </a:lnTo>
                <a:lnTo>
                  <a:pt x="14444" y="3409"/>
                </a:lnTo>
                <a:lnTo>
                  <a:pt x="14442" y="3409"/>
                </a:lnTo>
                <a:lnTo>
                  <a:pt x="14440" y="3409"/>
                </a:lnTo>
                <a:lnTo>
                  <a:pt x="14437" y="3411"/>
                </a:lnTo>
                <a:lnTo>
                  <a:pt x="14433" y="3411"/>
                </a:lnTo>
                <a:lnTo>
                  <a:pt x="14430" y="3414"/>
                </a:lnTo>
                <a:lnTo>
                  <a:pt x="14428" y="3414"/>
                </a:lnTo>
                <a:lnTo>
                  <a:pt x="14426" y="3416"/>
                </a:lnTo>
                <a:lnTo>
                  <a:pt x="14428" y="3416"/>
                </a:lnTo>
                <a:lnTo>
                  <a:pt x="14430" y="3419"/>
                </a:lnTo>
                <a:lnTo>
                  <a:pt x="14433" y="3419"/>
                </a:lnTo>
                <a:lnTo>
                  <a:pt x="14433" y="3426"/>
                </a:lnTo>
                <a:lnTo>
                  <a:pt x="14430" y="3428"/>
                </a:lnTo>
                <a:lnTo>
                  <a:pt x="14407" y="3435"/>
                </a:lnTo>
                <a:lnTo>
                  <a:pt x="14402" y="3437"/>
                </a:lnTo>
                <a:lnTo>
                  <a:pt x="14381" y="3454"/>
                </a:lnTo>
                <a:lnTo>
                  <a:pt x="14364" y="3475"/>
                </a:lnTo>
                <a:lnTo>
                  <a:pt x="14352" y="3501"/>
                </a:lnTo>
                <a:lnTo>
                  <a:pt x="14352" y="3504"/>
                </a:lnTo>
                <a:lnTo>
                  <a:pt x="14352" y="3508"/>
                </a:lnTo>
                <a:lnTo>
                  <a:pt x="14345" y="3508"/>
                </a:lnTo>
                <a:lnTo>
                  <a:pt x="14345" y="3556"/>
                </a:lnTo>
                <a:lnTo>
                  <a:pt x="14314" y="3560"/>
                </a:lnTo>
                <a:lnTo>
                  <a:pt x="14312" y="3558"/>
                </a:lnTo>
                <a:lnTo>
                  <a:pt x="14289" y="3558"/>
                </a:lnTo>
                <a:lnTo>
                  <a:pt x="14289" y="3584"/>
                </a:lnTo>
                <a:lnTo>
                  <a:pt x="14286" y="3584"/>
                </a:lnTo>
                <a:lnTo>
                  <a:pt x="14284" y="3593"/>
                </a:lnTo>
                <a:lnTo>
                  <a:pt x="14289" y="3596"/>
                </a:lnTo>
                <a:lnTo>
                  <a:pt x="14289" y="3662"/>
                </a:lnTo>
                <a:lnTo>
                  <a:pt x="14281" y="3674"/>
                </a:lnTo>
                <a:lnTo>
                  <a:pt x="14281" y="3676"/>
                </a:lnTo>
                <a:lnTo>
                  <a:pt x="14286" y="3676"/>
                </a:lnTo>
                <a:lnTo>
                  <a:pt x="14289" y="3678"/>
                </a:lnTo>
                <a:lnTo>
                  <a:pt x="14289" y="3728"/>
                </a:lnTo>
                <a:lnTo>
                  <a:pt x="14076" y="3728"/>
                </a:lnTo>
                <a:lnTo>
                  <a:pt x="14090" y="3348"/>
                </a:lnTo>
                <a:lnTo>
                  <a:pt x="14092" y="2868"/>
                </a:lnTo>
                <a:lnTo>
                  <a:pt x="14095" y="2202"/>
                </a:lnTo>
                <a:lnTo>
                  <a:pt x="14052" y="1623"/>
                </a:lnTo>
                <a:lnTo>
                  <a:pt x="14043" y="1491"/>
                </a:lnTo>
                <a:lnTo>
                  <a:pt x="14019" y="1458"/>
                </a:lnTo>
                <a:lnTo>
                  <a:pt x="13759" y="1522"/>
                </a:lnTo>
                <a:lnTo>
                  <a:pt x="13759" y="1557"/>
                </a:lnTo>
                <a:lnTo>
                  <a:pt x="13722" y="1559"/>
                </a:lnTo>
                <a:lnTo>
                  <a:pt x="13722" y="1522"/>
                </a:lnTo>
                <a:lnTo>
                  <a:pt x="13577" y="1481"/>
                </a:lnTo>
                <a:lnTo>
                  <a:pt x="13570" y="1623"/>
                </a:lnTo>
                <a:lnTo>
                  <a:pt x="13542" y="2209"/>
                </a:lnTo>
                <a:lnTo>
                  <a:pt x="13549" y="2854"/>
                </a:lnTo>
                <a:lnTo>
                  <a:pt x="13552" y="3319"/>
                </a:lnTo>
                <a:lnTo>
                  <a:pt x="13552" y="3322"/>
                </a:lnTo>
                <a:lnTo>
                  <a:pt x="13533" y="3322"/>
                </a:lnTo>
                <a:lnTo>
                  <a:pt x="13533" y="3161"/>
                </a:lnTo>
                <a:lnTo>
                  <a:pt x="13495" y="3159"/>
                </a:lnTo>
                <a:lnTo>
                  <a:pt x="13495" y="3097"/>
                </a:lnTo>
                <a:lnTo>
                  <a:pt x="13457" y="3093"/>
                </a:lnTo>
                <a:lnTo>
                  <a:pt x="13457" y="3093"/>
                </a:lnTo>
                <a:lnTo>
                  <a:pt x="13457" y="2948"/>
                </a:lnTo>
                <a:lnTo>
                  <a:pt x="13455" y="2946"/>
                </a:lnTo>
                <a:lnTo>
                  <a:pt x="13452" y="2946"/>
                </a:lnTo>
                <a:lnTo>
                  <a:pt x="13445" y="2944"/>
                </a:lnTo>
                <a:lnTo>
                  <a:pt x="13436" y="2944"/>
                </a:lnTo>
                <a:lnTo>
                  <a:pt x="13426" y="2941"/>
                </a:lnTo>
                <a:lnTo>
                  <a:pt x="13417" y="2941"/>
                </a:lnTo>
                <a:lnTo>
                  <a:pt x="13405" y="2941"/>
                </a:lnTo>
                <a:lnTo>
                  <a:pt x="13396" y="2944"/>
                </a:lnTo>
                <a:lnTo>
                  <a:pt x="13386" y="2944"/>
                </a:lnTo>
                <a:lnTo>
                  <a:pt x="13381" y="2946"/>
                </a:lnTo>
                <a:lnTo>
                  <a:pt x="13377" y="2946"/>
                </a:lnTo>
                <a:lnTo>
                  <a:pt x="13374" y="2948"/>
                </a:lnTo>
                <a:lnTo>
                  <a:pt x="13374" y="2972"/>
                </a:lnTo>
                <a:lnTo>
                  <a:pt x="13261" y="2970"/>
                </a:lnTo>
                <a:lnTo>
                  <a:pt x="13259" y="2958"/>
                </a:lnTo>
                <a:lnTo>
                  <a:pt x="13138" y="2958"/>
                </a:lnTo>
                <a:lnTo>
                  <a:pt x="13138" y="2861"/>
                </a:lnTo>
                <a:lnTo>
                  <a:pt x="13126" y="2821"/>
                </a:lnTo>
                <a:lnTo>
                  <a:pt x="13119" y="2823"/>
                </a:lnTo>
                <a:lnTo>
                  <a:pt x="12900" y="2823"/>
                </a:lnTo>
                <a:lnTo>
                  <a:pt x="12890" y="2821"/>
                </a:lnTo>
                <a:lnTo>
                  <a:pt x="12890" y="2887"/>
                </a:lnTo>
                <a:lnTo>
                  <a:pt x="12890" y="2958"/>
                </a:lnTo>
                <a:lnTo>
                  <a:pt x="12758" y="2956"/>
                </a:lnTo>
                <a:lnTo>
                  <a:pt x="12758" y="2970"/>
                </a:lnTo>
                <a:lnTo>
                  <a:pt x="12659" y="2967"/>
                </a:lnTo>
                <a:lnTo>
                  <a:pt x="12659" y="2946"/>
                </a:lnTo>
                <a:lnTo>
                  <a:pt x="12659" y="2944"/>
                </a:lnTo>
                <a:lnTo>
                  <a:pt x="12656" y="2944"/>
                </a:lnTo>
                <a:lnTo>
                  <a:pt x="12649" y="2941"/>
                </a:lnTo>
                <a:lnTo>
                  <a:pt x="12642" y="2941"/>
                </a:lnTo>
                <a:lnTo>
                  <a:pt x="12633" y="2939"/>
                </a:lnTo>
                <a:lnTo>
                  <a:pt x="12621" y="2939"/>
                </a:lnTo>
                <a:lnTo>
                  <a:pt x="12611" y="2939"/>
                </a:lnTo>
                <a:lnTo>
                  <a:pt x="12600" y="2939"/>
                </a:lnTo>
                <a:lnTo>
                  <a:pt x="12590" y="2939"/>
                </a:lnTo>
                <a:lnTo>
                  <a:pt x="12583" y="2941"/>
                </a:lnTo>
                <a:lnTo>
                  <a:pt x="12578" y="2941"/>
                </a:lnTo>
                <a:lnTo>
                  <a:pt x="12576" y="2944"/>
                </a:lnTo>
                <a:lnTo>
                  <a:pt x="12576" y="3093"/>
                </a:lnTo>
                <a:lnTo>
                  <a:pt x="12552" y="3090"/>
                </a:lnTo>
                <a:lnTo>
                  <a:pt x="12522" y="3093"/>
                </a:lnTo>
                <a:lnTo>
                  <a:pt x="12522" y="3154"/>
                </a:lnTo>
                <a:lnTo>
                  <a:pt x="12489" y="3159"/>
                </a:lnTo>
                <a:lnTo>
                  <a:pt x="12489" y="3319"/>
                </a:lnTo>
                <a:lnTo>
                  <a:pt x="12479" y="3319"/>
                </a:lnTo>
                <a:lnTo>
                  <a:pt x="12451" y="3322"/>
                </a:lnTo>
                <a:lnTo>
                  <a:pt x="12451" y="3286"/>
                </a:lnTo>
                <a:lnTo>
                  <a:pt x="12451" y="1562"/>
                </a:lnTo>
                <a:lnTo>
                  <a:pt x="12418" y="1550"/>
                </a:lnTo>
                <a:lnTo>
                  <a:pt x="12411" y="1219"/>
                </a:lnTo>
                <a:lnTo>
                  <a:pt x="12231" y="1151"/>
                </a:lnTo>
                <a:lnTo>
                  <a:pt x="12118" y="1146"/>
                </a:lnTo>
                <a:lnTo>
                  <a:pt x="11907" y="1203"/>
                </a:lnTo>
                <a:lnTo>
                  <a:pt x="11900" y="1533"/>
                </a:lnTo>
                <a:lnTo>
                  <a:pt x="11834" y="1548"/>
                </a:lnTo>
                <a:lnTo>
                  <a:pt x="11832" y="2183"/>
                </a:lnTo>
                <a:lnTo>
                  <a:pt x="11553" y="2183"/>
                </a:lnTo>
                <a:lnTo>
                  <a:pt x="11548" y="92"/>
                </a:lnTo>
                <a:lnTo>
                  <a:pt x="10946" y="88"/>
                </a:lnTo>
                <a:lnTo>
                  <a:pt x="10929" y="2183"/>
                </a:lnTo>
                <a:lnTo>
                  <a:pt x="10672" y="2181"/>
                </a:lnTo>
                <a:lnTo>
                  <a:pt x="10672" y="2169"/>
                </a:lnTo>
                <a:lnTo>
                  <a:pt x="10681" y="2103"/>
                </a:lnTo>
                <a:lnTo>
                  <a:pt x="10665" y="2100"/>
                </a:lnTo>
                <a:lnTo>
                  <a:pt x="10663" y="1874"/>
                </a:lnTo>
                <a:lnTo>
                  <a:pt x="10672" y="1807"/>
                </a:lnTo>
                <a:lnTo>
                  <a:pt x="10655" y="1805"/>
                </a:lnTo>
                <a:lnTo>
                  <a:pt x="10653" y="1675"/>
                </a:lnTo>
                <a:lnTo>
                  <a:pt x="10663" y="1614"/>
                </a:lnTo>
                <a:lnTo>
                  <a:pt x="10646" y="1609"/>
                </a:lnTo>
                <a:lnTo>
                  <a:pt x="10644" y="1510"/>
                </a:lnTo>
                <a:lnTo>
                  <a:pt x="10653" y="1446"/>
                </a:lnTo>
                <a:lnTo>
                  <a:pt x="10637" y="1444"/>
                </a:lnTo>
                <a:lnTo>
                  <a:pt x="10637" y="1361"/>
                </a:lnTo>
                <a:lnTo>
                  <a:pt x="10646" y="1300"/>
                </a:lnTo>
                <a:lnTo>
                  <a:pt x="10627" y="1295"/>
                </a:lnTo>
                <a:lnTo>
                  <a:pt x="10627" y="1257"/>
                </a:lnTo>
                <a:lnTo>
                  <a:pt x="10637" y="1196"/>
                </a:lnTo>
                <a:lnTo>
                  <a:pt x="10622" y="1193"/>
                </a:lnTo>
                <a:lnTo>
                  <a:pt x="10627" y="1160"/>
                </a:lnTo>
                <a:lnTo>
                  <a:pt x="10622" y="1158"/>
                </a:lnTo>
                <a:lnTo>
                  <a:pt x="10629" y="1118"/>
                </a:lnTo>
                <a:lnTo>
                  <a:pt x="10625" y="1118"/>
                </a:lnTo>
                <a:lnTo>
                  <a:pt x="10627" y="1101"/>
                </a:lnTo>
                <a:lnTo>
                  <a:pt x="10618" y="1099"/>
                </a:lnTo>
                <a:lnTo>
                  <a:pt x="10627" y="1042"/>
                </a:lnTo>
                <a:lnTo>
                  <a:pt x="10618" y="1040"/>
                </a:lnTo>
                <a:lnTo>
                  <a:pt x="10627" y="983"/>
                </a:lnTo>
                <a:lnTo>
                  <a:pt x="10592" y="974"/>
                </a:lnTo>
                <a:lnTo>
                  <a:pt x="10596" y="938"/>
                </a:lnTo>
                <a:lnTo>
                  <a:pt x="10585" y="915"/>
                </a:lnTo>
                <a:lnTo>
                  <a:pt x="10580" y="912"/>
                </a:lnTo>
                <a:lnTo>
                  <a:pt x="10582" y="898"/>
                </a:lnTo>
                <a:lnTo>
                  <a:pt x="10573" y="896"/>
                </a:lnTo>
                <a:lnTo>
                  <a:pt x="10575" y="874"/>
                </a:lnTo>
                <a:lnTo>
                  <a:pt x="10559" y="846"/>
                </a:lnTo>
                <a:lnTo>
                  <a:pt x="10552" y="844"/>
                </a:lnTo>
                <a:lnTo>
                  <a:pt x="10554" y="834"/>
                </a:lnTo>
                <a:lnTo>
                  <a:pt x="10549" y="834"/>
                </a:lnTo>
                <a:lnTo>
                  <a:pt x="10552" y="829"/>
                </a:lnTo>
                <a:lnTo>
                  <a:pt x="10547" y="829"/>
                </a:lnTo>
                <a:lnTo>
                  <a:pt x="10549" y="825"/>
                </a:lnTo>
                <a:lnTo>
                  <a:pt x="10544" y="825"/>
                </a:lnTo>
                <a:lnTo>
                  <a:pt x="10547" y="820"/>
                </a:lnTo>
                <a:lnTo>
                  <a:pt x="10544" y="820"/>
                </a:lnTo>
                <a:lnTo>
                  <a:pt x="10544" y="811"/>
                </a:lnTo>
                <a:lnTo>
                  <a:pt x="10530" y="780"/>
                </a:lnTo>
                <a:lnTo>
                  <a:pt x="10526" y="780"/>
                </a:lnTo>
                <a:lnTo>
                  <a:pt x="10523" y="778"/>
                </a:lnTo>
                <a:lnTo>
                  <a:pt x="10526" y="770"/>
                </a:lnTo>
                <a:lnTo>
                  <a:pt x="10521" y="770"/>
                </a:lnTo>
                <a:lnTo>
                  <a:pt x="10521" y="766"/>
                </a:lnTo>
                <a:lnTo>
                  <a:pt x="10516" y="763"/>
                </a:lnTo>
                <a:lnTo>
                  <a:pt x="10516" y="754"/>
                </a:lnTo>
                <a:lnTo>
                  <a:pt x="10500" y="723"/>
                </a:lnTo>
                <a:lnTo>
                  <a:pt x="10495" y="726"/>
                </a:lnTo>
                <a:lnTo>
                  <a:pt x="10488" y="711"/>
                </a:lnTo>
                <a:lnTo>
                  <a:pt x="10488" y="711"/>
                </a:lnTo>
                <a:lnTo>
                  <a:pt x="10488" y="711"/>
                </a:lnTo>
                <a:lnTo>
                  <a:pt x="10471" y="681"/>
                </a:lnTo>
                <a:lnTo>
                  <a:pt x="10455" y="681"/>
                </a:lnTo>
                <a:lnTo>
                  <a:pt x="10452" y="671"/>
                </a:lnTo>
                <a:lnTo>
                  <a:pt x="10443" y="626"/>
                </a:lnTo>
                <a:lnTo>
                  <a:pt x="10443" y="626"/>
                </a:lnTo>
                <a:lnTo>
                  <a:pt x="10443" y="598"/>
                </a:lnTo>
                <a:lnTo>
                  <a:pt x="10438" y="598"/>
                </a:lnTo>
                <a:lnTo>
                  <a:pt x="10450" y="534"/>
                </a:lnTo>
                <a:lnTo>
                  <a:pt x="10443" y="534"/>
                </a:lnTo>
                <a:lnTo>
                  <a:pt x="10452" y="468"/>
                </a:lnTo>
                <a:lnTo>
                  <a:pt x="10415" y="480"/>
                </a:lnTo>
                <a:lnTo>
                  <a:pt x="10403" y="310"/>
                </a:lnTo>
                <a:lnTo>
                  <a:pt x="10393" y="452"/>
                </a:lnTo>
                <a:lnTo>
                  <a:pt x="10393" y="452"/>
                </a:lnTo>
                <a:lnTo>
                  <a:pt x="10386" y="470"/>
                </a:lnTo>
                <a:lnTo>
                  <a:pt x="10386" y="482"/>
                </a:lnTo>
                <a:lnTo>
                  <a:pt x="10353" y="475"/>
                </a:lnTo>
                <a:lnTo>
                  <a:pt x="10358" y="513"/>
                </a:lnTo>
                <a:lnTo>
                  <a:pt x="10355" y="511"/>
                </a:lnTo>
                <a:lnTo>
                  <a:pt x="10370" y="593"/>
                </a:lnTo>
                <a:lnTo>
                  <a:pt x="10370" y="600"/>
                </a:lnTo>
                <a:lnTo>
                  <a:pt x="10363" y="605"/>
                </a:lnTo>
                <a:lnTo>
                  <a:pt x="10363" y="607"/>
                </a:lnTo>
                <a:lnTo>
                  <a:pt x="10363" y="607"/>
                </a:lnTo>
                <a:lnTo>
                  <a:pt x="10344" y="690"/>
                </a:lnTo>
                <a:lnTo>
                  <a:pt x="10299" y="692"/>
                </a:lnTo>
                <a:lnTo>
                  <a:pt x="10306" y="740"/>
                </a:lnTo>
                <a:lnTo>
                  <a:pt x="10259" y="742"/>
                </a:lnTo>
                <a:lnTo>
                  <a:pt x="10266" y="792"/>
                </a:lnTo>
                <a:lnTo>
                  <a:pt x="10228" y="794"/>
                </a:lnTo>
                <a:lnTo>
                  <a:pt x="10235" y="846"/>
                </a:lnTo>
                <a:lnTo>
                  <a:pt x="10202" y="848"/>
                </a:lnTo>
                <a:lnTo>
                  <a:pt x="10211" y="907"/>
                </a:lnTo>
                <a:lnTo>
                  <a:pt x="10204" y="910"/>
                </a:lnTo>
                <a:lnTo>
                  <a:pt x="10176" y="926"/>
                </a:lnTo>
                <a:lnTo>
                  <a:pt x="10185" y="981"/>
                </a:lnTo>
                <a:lnTo>
                  <a:pt x="10176" y="985"/>
                </a:lnTo>
                <a:lnTo>
                  <a:pt x="10183" y="1042"/>
                </a:lnTo>
                <a:lnTo>
                  <a:pt x="10176" y="1047"/>
                </a:lnTo>
                <a:lnTo>
                  <a:pt x="10183" y="1101"/>
                </a:lnTo>
                <a:lnTo>
                  <a:pt x="10176" y="1106"/>
                </a:lnTo>
                <a:lnTo>
                  <a:pt x="10181" y="1148"/>
                </a:lnTo>
                <a:lnTo>
                  <a:pt x="10181" y="1148"/>
                </a:lnTo>
                <a:lnTo>
                  <a:pt x="10185" y="1177"/>
                </a:lnTo>
                <a:lnTo>
                  <a:pt x="10185" y="1179"/>
                </a:lnTo>
                <a:lnTo>
                  <a:pt x="10174" y="1184"/>
                </a:lnTo>
                <a:lnTo>
                  <a:pt x="10181" y="1222"/>
                </a:lnTo>
                <a:lnTo>
                  <a:pt x="10171" y="1226"/>
                </a:lnTo>
                <a:lnTo>
                  <a:pt x="10181" y="1285"/>
                </a:lnTo>
                <a:lnTo>
                  <a:pt x="10181" y="1285"/>
                </a:lnTo>
                <a:lnTo>
                  <a:pt x="10174" y="1290"/>
                </a:lnTo>
                <a:lnTo>
                  <a:pt x="10178" y="1314"/>
                </a:lnTo>
                <a:lnTo>
                  <a:pt x="10176" y="1316"/>
                </a:lnTo>
                <a:lnTo>
                  <a:pt x="10176" y="1323"/>
                </a:lnTo>
                <a:lnTo>
                  <a:pt x="10164" y="1328"/>
                </a:lnTo>
                <a:lnTo>
                  <a:pt x="10174" y="1389"/>
                </a:lnTo>
                <a:lnTo>
                  <a:pt x="10174" y="1460"/>
                </a:lnTo>
                <a:lnTo>
                  <a:pt x="10169" y="1463"/>
                </a:lnTo>
                <a:lnTo>
                  <a:pt x="10169" y="1470"/>
                </a:lnTo>
                <a:lnTo>
                  <a:pt x="10157" y="1477"/>
                </a:lnTo>
                <a:lnTo>
                  <a:pt x="10166" y="1536"/>
                </a:lnTo>
                <a:lnTo>
                  <a:pt x="10166" y="1626"/>
                </a:lnTo>
                <a:lnTo>
                  <a:pt x="10162" y="1628"/>
                </a:lnTo>
                <a:lnTo>
                  <a:pt x="10164" y="1635"/>
                </a:lnTo>
                <a:lnTo>
                  <a:pt x="10148" y="1640"/>
                </a:lnTo>
                <a:lnTo>
                  <a:pt x="10157" y="1701"/>
                </a:lnTo>
                <a:lnTo>
                  <a:pt x="10157" y="1822"/>
                </a:lnTo>
                <a:lnTo>
                  <a:pt x="10155" y="1822"/>
                </a:lnTo>
                <a:lnTo>
                  <a:pt x="10157" y="1826"/>
                </a:lnTo>
                <a:lnTo>
                  <a:pt x="10141" y="1833"/>
                </a:lnTo>
                <a:lnTo>
                  <a:pt x="10150" y="1900"/>
                </a:lnTo>
                <a:lnTo>
                  <a:pt x="10148" y="2119"/>
                </a:lnTo>
                <a:lnTo>
                  <a:pt x="10131" y="2124"/>
                </a:lnTo>
                <a:lnTo>
                  <a:pt x="10141" y="2193"/>
                </a:lnTo>
                <a:lnTo>
                  <a:pt x="10141" y="2469"/>
                </a:lnTo>
                <a:lnTo>
                  <a:pt x="10122" y="2474"/>
                </a:lnTo>
                <a:lnTo>
                  <a:pt x="10131" y="2547"/>
                </a:lnTo>
                <a:lnTo>
                  <a:pt x="10131" y="2908"/>
                </a:lnTo>
                <a:lnTo>
                  <a:pt x="10112" y="2911"/>
                </a:lnTo>
                <a:lnTo>
                  <a:pt x="10122" y="3000"/>
                </a:lnTo>
                <a:lnTo>
                  <a:pt x="10119" y="3411"/>
                </a:lnTo>
                <a:lnTo>
                  <a:pt x="10103" y="3411"/>
                </a:lnTo>
                <a:lnTo>
                  <a:pt x="10112" y="3511"/>
                </a:lnTo>
                <a:lnTo>
                  <a:pt x="10110" y="3834"/>
                </a:lnTo>
                <a:lnTo>
                  <a:pt x="10084" y="3832"/>
                </a:lnTo>
                <a:lnTo>
                  <a:pt x="10084" y="3778"/>
                </a:lnTo>
                <a:lnTo>
                  <a:pt x="10081" y="2100"/>
                </a:lnTo>
                <a:lnTo>
                  <a:pt x="10051" y="2093"/>
                </a:lnTo>
                <a:lnTo>
                  <a:pt x="10011" y="2086"/>
                </a:lnTo>
                <a:lnTo>
                  <a:pt x="9968" y="2079"/>
                </a:lnTo>
                <a:lnTo>
                  <a:pt x="9921" y="2074"/>
                </a:lnTo>
                <a:lnTo>
                  <a:pt x="9871" y="2072"/>
                </a:lnTo>
                <a:lnTo>
                  <a:pt x="9819" y="2070"/>
                </a:lnTo>
                <a:lnTo>
                  <a:pt x="9770" y="2070"/>
                </a:lnTo>
                <a:lnTo>
                  <a:pt x="9718" y="2072"/>
                </a:lnTo>
                <a:lnTo>
                  <a:pt x="9670" y="2077"/>
                </a:lnTo>
                <a:lnTo>
                  <a:pt x="9630" y="2079"/>
                </a:lnTo>
                <a:lnTo>
                  <a:pt x="9630" y="2037"/>
                </a:lnTo>
                <a:lnTo>
                  <a:pt x="9590" y="2030"/>
                </a:lnTo>
                <a:lnTo>
                  <a:pt x="9590" y="2086"/>
                </a:lnTo>
                <a:lnTo>
                  <a:pt x="9595" y="2086"/>
                </a:lnTo>
                <a:lnTo>
                  <a:pt x="9588" y="2086"/>
                </a:lnTo>
                <a:lnTo>
                  <a:pt x="9557" y="2093"/>
                </a:lnTo>
                <a:lnTo>
                  <a:pt x="9545" y="1999"/>
                </a:lnTo>
                <a:lnTo>
                  <a:pt x="9545" y="1999"/>
                </a:lnTo>
                <a:lnTo>
                  <a:pt x="9576" y="2006"/>
                </a:lnTo>
                <a:lnTo>
                  <a:pt x="9618" y="2013"/>
                </a:lnTo>
                <a:lnTo>
                  <a:pt x="9666" y="2020"/>
                </a:lnTo>
                <a:lnTo>
                  <a:pt x="9713" y="2025"/>
                </a:lnTo>
                <a:lnTo>
                  <a:pt x="9765" y="2030"/>
                </a:lnTo>
                <a:lnTo>
                  <a:pt x="9817" y="2032"/>
                </a:lnTo>
                <a:lnTo>
                  <a:pt x="9869" y="2030"/>
                </a:lnTo>
                <a:lnTo>
                  <a:pt x="9921" y="2030"/>
                </a:lnTo>
                <a:lnTo>
                  <a:pt x="9970" y="2025"/>
                </a:lnTo>
                <a:lnTo>
                  <a:pt x="10011" y="2020"/>
                </a:lnTo>
                <a:lnTo>
                  <a:pt x="10011" y="2067"/>
                </a:lnTo>
                <a:lnTo>
                  <a:pt x="10051" y="2074"/>
                </a:lnTo>
                <a:lnTo>
                  <a:pt x="10051" y="2018"/>
                </a:lnTo>
                <a:lnTo>
                  <a:pt x="10041" y="2015"/>
                </a:lnTo>
                <a:lnTo>
                  <a:pt x="10060" y="2013"/>
                </a:lnTo>
                <a:lnTo>
                  <a:pt x="10098" y="2004"/>
                </a:lnTo>
                <a:lnTo>
                  <a:pt x="10098" y="1992"/>
                </a:lnTo>
                <a:lnTo>
                  <a:pt x="10065" y="1982"/>
                </a:lnTo>
                <a:lnTo>
                  <a:pt x="10025" y="1973"/>
                </a:lnTo>
                <a:lnTo>
                  <a:pt x="9980" y="1966"/>
                </a:lnTo>
                <a:lnTo>
                  <a:pt x="9930" y="1959"/>
                </a:lnTo>
                <a:lnTo>
                  <a:pt x="9876" y="1956"/>
                </a:lnTo>
                <a:lnTo>
                  <a:pt x="9819" y="1954"/>
                </a:lnTo>
                <a:lnTo>
                  <a:pt x="9765" y="1954"/>
                </a:lnTo>
                <a:lnTo>
                  <a:pt x="9711" y="1956"/>
                </a:lnTo>
                <a:lnTo>
                  <a:pt x="9659" y="1961"/>
                </a:lnTo>
                <a:lnTo>
                  <a:pt x="9614" y="1968"/>
                </a:lnTo>
                <a:lnTo>
                  <a:pt x="9571" y="1975"/>
                </a:lnTo>
                <a:lnTo>
                  <a:pt x="9545" y="1982"/>
                </a:lnTo>
                <a:lnTo>
                  <a:pt x="9543" y="1982"/>
                </a:lnTo>
                <a:lnTo>
                  <a:pt x="9541" y="1968"/>
                </a:lnTo>
                <a:lnTo>
                  <a:pt x="9543" y="1732"/>
                </a:lnTo>
                <a:lnTo>
                  <a:pt x="9543" y="1732"/>
                </a:lnTo>
                <a:lnTo>
                  <a:pt x="9541" y="1732"/>
                </a:lnTo>
                <a:lnTo>
                  <a:pt x="9538" y="1732"/>
                </a:lnTo>
                <a:lnTo>
                  <a:pt x="9536" y="2155"/>
                </a:lnTo>
                <a:lnTo>
                  <a:pt x="9552" y="2178"/>
                </a:lnTo>
                <a:lnTo>
                  <a:pt x="9545" y="3782"/>
                </a:lnTo>
                <a:lnTo>
                  <a:pt x="9545" y="3782"/>
                </a:lnTo>
                <a:lnTo>
                  <a:pt x="9545" y="3834"/>
                </a:lnTo>
                <a:lnTo>
                  <a:pt x="9538" y="3837"/>
                </a:lnTo>
                <a:lnTo>
                  <a:pt x="9538" y="3780"/>
                </a:lnTo>
                <a:lnTo>
                  <a:pt x="9531" y="3778"/>
                </a:lnTo>
                <a:lnTo>
                  <a:pt x="9517" y="3773"/>
                </a:lnTo>
                <a:lnTo>
                  <a:pt x="9493" y="3771"/>
                </a:lnTo>
                <a:lnTo>
                  <a:pt x="9479" y="3771"/>
                </a:lnTo>
                <a:lnTo>
                  <a:pt x="9460" y="1968"/>
                </a:lnTo>
                <a:lnTo>
                  <a:pt x="9441" y="1963"/>
                </a:lnTo>
                <a:lnTo>
                  <a:pt x="9441" y="1876"/>
                </a:lnTo>
                <a:lnTo>
                  <a:pt x="9451" y="1871"/>
                </a:lnTo>
                <a:lnTo>
                  <a:pt x="9470" y="1857"/>
                </a:lnTo>
                <a:lnTo>
                  <a:pt x="9472" y="1850"/>
                </a:lnTo>
                <a:lnTo>
                  <a:pt x="9470" y="1824"/>
                </a:lnTo>
                <a:lnTo>
                  <a:pt x="9439" y="1815"/>
                </a:lnTo>
                <a:lnTo>
                  <a:pt x="9439" y="1616"/>
                </a:lnTo>
                <a:lnTo>
                  <a:pt x="9323" y="1576"/>
                </a:lnTo>
                <a:lnTo>
                  <a:pt x="9314" y="1578"/>
                </a:lnTo>
                <a:lnTo>
                  <a:pt x="9290" y="1583"/>
                </a:lnTo>
                <a:lnTo>
                  <a:pt x="9252" y="1590"/>
                </a:lnTo>
                <a:lnTo>
                  <a:pt x="9215" y="1600"/>
                </a:lnTo>
                <a:lnTo>
                  <a:pt x="9179" y="1609"/>
                </a:lnTo>
                <a:lnTo>
                  <a:pt x="9177" y="1609"/>
                </a:lnTo>
                <a:lnTo>
                  <a:pt x="9167" y="1640"/>
                </a:lnTo>
                <a:lnTo>
                  <a:pt x="9158" y="1673"/>
                </a:lnTo>
                <a:lnTo>
                  <a:pt x="9148" y="1704"/>
                </a:lnTo>
                <a:lnTo>
                  <a:pt x="9146" y="1718"/>
                </a:lnTo>
                <a:lnTo>
                  <a:pt x="9141" y="1734"/>
                </a:lnTo>
                <a:lnTo>
                  <a:pt x="9137" y="1765"/>
                </a:lnTo>
                <a:lnTo>
                  <a:pt x="9129" y="1796"/>
                </a:lnTo>
                <a:lnTo>
                  <a:pt x="9125" y="1829"/>
                </a:lnTo>
                <a:lnTo>
                  <a:pt x="9120" y="1855"/>
                </a:lnTo>
                <a:lnTo>
                  <a:pt x="9085" y="1845"/>
                </a:lnTo>
                <a:lnTo>
                  <a:pt x="9075" y="1850"/>
                </a:lnTo>
                <a:lnTo>
                  <a:pt x="9049" y="1862"/>
                </a:lnTo>
                <a:lnTo>
                  <a:pt x="9026" y="1871"/>
                </a:lnTo>
                <a:lnTo>
                  <a:pt x="9007" y="1883"/>
                </a:lnTo>
                <a:lnTo>
                  <a:pt x="8988" y="1895"/>
                </a:lnTo>
                <a:lnTo>
                  <a:pt x="8974" y="1907"/>
                </a:lnTo>
                <a:lnTo>
                  <a:pt x="8976" y="2996"/>
                </a:lnTo>
                <a:lnTo>
                  <a:pt x="8851" y="2913"/>
                </a:lnTo>
                <a:lnTo>
                  <a:pt x="8782" y="2906"/>
                </a:lnTo>
                <a:lnTo>
                  <a:pt x="8697" y="2908"/>
                </a:lnTo>
                <a:lnTo>
                  <a:pt x="8555" y="2989"/>
                </a:lnTo>
                <a:lnTo>
                  <a:pt x="8558" y="3038"/>
                </a:lnTo>
                <a:lnTo>
                  <a:pt x="8537" y="3038"/>
                </a:lnTo>
                <a:lnTo>
                  <a:pt x="8541" y="2337"/>
                </a:lnTo>
                <a:lnTo>
                  <a:pt x="8534" y="2337"/>
                </a:lnTo>
                <a:lnTo>
                  <a:pt x="8534" y="2240"/>
                </a:lnTo>
                <a:lnTo>
                  <a:pt x="8610" y="2207"/>
                </a:lnTo>
                <a:lnTo>
                  <a:pt x="8610" y="2183"/>
                </a:lnTo>
                <a:lnTo>
                  <a:pt x="8534" y="2174"/>
                </a:lnTo>
                <a:lnTo>
                  <a:pt x="8494" y="2183"/>
                </a:lnTo>
                <a:lnTo>
                  <a:pt x="8454" y="2193"/>
                </a:lnTo>
                <a:lnTo>
                  <a:pt x="8414" y="2200"/>
                </a:lnTo>
                <a:lnTo>
                  <a:pt x="8374" y="2209"/>
                </a:lnTo>
                <a:lnTo>
                  <a:pt x="8333" y="2219"/>
                </a:lnTo>
                <a:lnTo>
                  <a:pt x="8293" y="2226"/>
                </a:lnTo>
                <a:lnTo>
                  <a:pt x="8253" y="2235"/>
                </a:lnTo>
                <a:lnTo>
                  <a:pt x="8215" y="2242"/>
                </a:lnTo>
                <a:lnTo>
                  <a:pt x="8178" y="2249"/>
                </a:lnTo>
                <a:lnTo>
                  <a:pt x="8137" y="2256"/>
                </a:lnTo>
                <a:lnTo>
                  <a:pt x="8100" y="2263"/>
                </a:lnTo>
                <a:lnTo>
                  <a:pt x="8062" y="2270"/>
                </a:lnTo>
                <a:lnTo>
                  <a:pt x="7998" y="2308"/>
                </a:lnTo>
                <a:lnTo>
                  <a:pt x="7998" y="2332"/>
                </a:lnTo>
                <a:lnTo>
                  <a:pt x="8024" y="2330"/>
                </a:lnTo>
                <a:lnTo>
                  <a:pt x="8022" y="2360"/>
                </a:lnTo>
                <a:lnTo>
                  <a:pt x="7996" y="2374"/>
                </a:lnTo>
                <a:lnTo>
                  <a:pt x="7986" y="3064"/>
                </a:lnTo>
                <a:lnTo>
                  <a:pt x="7934" y="3008"/>
                </a:lnTo>
                <a:lnTo>
                  <a:pt x="7934" y="2622"/>
                </a:lnTo>
                <a:lnTo>
                  <a:pt x="7927" y="2620"/>
                </a:lnTo>
                <a:lnTo>
                  <a:pt x="7927" y="2618"/>
                </a:lnTo>
                <a:lnTo>
                  <a:pt x="7887" y="2618"/>
                </a:lnTo>
                <a:lnTo>
                  <a:pt x="7887" y="2422"/>
                </a:lnTo>
                <a:lnTo>
                  <a:pt x="7887" y="2422"/>
                </a:lnTo>
                <a:lnTo>
                  <a:pt x="7889" y="2419"/>
                </a:lnTo>
                <a:lnTo>
                  <a:pt x="7889" y="2419"/>
                </a:lnTo>
                <a:lnTo>
                  <a:pt x="7889" y="2419"/>
                </a:lnTo>
                <a:lnTo>
                  <a:pt x="7889" y="2419"/>
                </a:lnTo>
                <a:lnTo>
                  <a:pt x="7889" y="2419"/>
                </a:lnTo>
                <a:lnTo>
                  <a:pt x="7889" y="2419"/>
                </a:lnTo>
                <a:lnTo>
                  <a:pt x="7889" y="2419"/>
                </a:lnTo>
                <a:lnTo>
                  <a:pt x="7889" y="2419"/>
                </a:lnTo>
                <a:lnTo>
                  <a:pt x="7889" y="2417"/>
                </a:lnTo>
                <a:lnTo>
                  <a:pt x="7889" y="2417"/>
                </a:lnTo>
                <a:lnTo>
                  <a:pt x="7889" y="2417"/>
                </a:lnTo>
                <a:lnTo>
                  <a:pt x="7889" y="2417"/>
                </a:lnTo>
                <a:lnTo>
                  <a:pt x="7889" y="2417"/>
                </a:lnTo>
                <a:lnTo>
                  <a:pt x="7889" y="2412"/>
                </a:lnTo>
                <a:lnTo>
                  <a:pt x="7889" y="2412"/>
                </a:lnTo>
                <a:lnTo>
                  <a:pt x="7887" y="2412"/>
                </a:lnTo>
                <a:lnTo>
                  <a:pt x="7887" y="2410"/>
                </a:lnTo>
                <a:lnTo>
                  <a:pt x="7885" y="2119"/>
                </a:lnTo>
                <a:lnTo>
                  <a:pt x="7885" y="2119"/>
                </a:lnTo>
                <a:lnTo>
                  <a:pt x="7885" y="2119"/>
                </a:lnTo>
                <a:lnTo>
                  <a:pt x="7885" y="2119"/>
                </a:lnTo>
                <a:lnTo>
                  <a:pt x="7885" y="2119"/>
                </a:lnTo>
                <a:lnTo>
                  <a:pt x="7885" y="2119"/>
                </a:lnTo>
                <a:lnTo>
                  <a:pt x="7885" y="2119"/>
                </a:lnTo>
                <a:lnTo>
                  <a:pt x="7882" y="2117"/>
                </a:lnTo>
                <a:lnTo>
                  <a:pt x="7882" y="2117"/>
                </a:lnTo>
                <a:lnTo>
                  <a:pt x="7882" y="2117"/>
                </a:lnTo>
                <a:lnTo>
                  <a:pt x="7882" y="2117"/>
                </a:lnTo>
                <a:lnTo>
                  <a:pt x="7880" y="2117"/>
                </a:lnTo>
                <a:lnTo>
                  <a:pt x="7880" y="2117"/>
                </a:lnTo>
                <a:lnTo>
                  <a:pt x="7878" y="2117"/>
                </a:lnTo>
                <a:lnTo>
                  <a:pt x="7878" y="2117"/>
                </a:lnTo>
                <a:lnTo>
                  <a:pt x="7878" y="2117"/>
                </a:lnTo>
                <a:lnTo>
                  <a:pt x="7875" y="2117"/>
                </a:lnTo>
                <a:lnTo>
                  <a:pt x="7875" y="2119"/>
                </a:lnTo>
                <a:lnTo>
                  <a:pt x="7875" y="2119"/>
                </a:lnTo>
                <a:lnTo>
                  <a:pt x="7875" y="2119"/>
                </a:lnTo>
                <a:lnTo>
                  <a:pt x="7875" y="2119"/>
                </a:lnTo>
                <a:lnTo>
                  <a:pt x="7875" y="2119"/>
                </a:lnTo>
                <a:lnTo>
                  <a:pt x="7875" y="2119"/>
                </a:lnTo>
                <a:lnTo>
                  <a:pt x="7870" y="2410"/>
                </a:lnTo>
                <a:lnTo>
                  <a:pt x="7870" y="2412"/>
                </a:lnTo>
                <a:lnTo>
                  <a:pt x="7870" y="2412"/>
                </a:lnTo>
                <a:lnTo>
                  <a:pt x="7870" y="2417"/>
                </a:lnTo>
                <a:lnTo>
                  <a:pt x="7870" y="2417"/>
                </a:lnTo>
                <a:lnTo>
                  <a:pt x="7868" y="2417"/>
                </a:lnTo>
                <a:lnTo>
                  <a:pt x="7868" y="2417"/>
                </a:lnTo>
                <a:lnTo>
                  <a:pt x="7868" y="2417"/>
                </a:lnTo>
                <a:lnTo>
                  <a:pt x="7868" y="2417"/>
                </a:lnTo>
                <a:lnTo>
                  <a:pt x="7868" y="2419"/>
                </a:lnTo>
                <a:lnTo>
                  <a:pt x="7868" y="2419"/>
                </a:lnTo>
                <a:lnTo>
                  <a:pt x="7868" y="2419"/>
                </a:lnTo>
                <a:lnTo>
                  <a:pt x="7870" y="2419"/>
                </a:lnTo>
                <a:lnTo>
                  <a:pt x="7870" y="2419"/>
                </a:lnTo>
                <a:lnTo>
                  <a:pt x="7870" y="2419"/>
                </a:lnTo>
                <a:lnTo>
                  <a:pt x="7870" y="2422"/>
                </a:lnTo>
                <a:lnTo>
                  <a:pt x="7870" y="2422"/>
                </a:lnTo>
                <a:lnTo>
                  <a:pt x="7870" y="2618"/>
                </a:lnTo>
                <a:lnTo>
                  <a:pt x="7842" y="2618"/>
                </a:lnTo>
                <a:lnTo>
                  <a:pt x="7823" y="2618"/>
                </a:lnTo>
                <a:lnTo>
                  <a:pt x="7764" y="2615"/>
                </a:lnTo>
                <a:lnTo>
                  <a:pt x="7748" y="2615"/>
                </a:lnTo>
                <a:lnTo>
                  <a:pt x="7722" y="2615"/>
                </a:lnTo>
                <a:lnTo>
                  <a:pt x="7722" y="2419"/>
                </a:lnTo>
                <a:lnTo>
                  <a:pt x="7724" y="2419"/>
                </a:lnTo>
                <a:lnTo>
                  <a:pt x="7724" y="2419"/>
                </a:lnTo>
                <a:lnTo>
                  <a:pt x="7724" y="2417"/>
                </a:lnTo>
                <a:lnTo>
                  <a:pt x="7724" y="2417"/>
                </a:lnTo>
                <a:lnTo>
                  <a:pt x="7724" y="2417"/>
                </a:lnTo>
                <a:lnTo>
                  <a:pt x="7726" y="2417"/>
                </a:lnTo>
                <a:lnTo>
                  <a:pt x="7726" y="2417"/>
                </a:lnTo>
                <a:lnTo>
                  <a:pt x="7726" y="2417"/>
                </a:lnTo>
                <a:lnTo>
                  <a:pt x="7726" y="2415"/>
                </a:lnTo>
                <a:lnTo>
                  <a:pt x="7726" y="2415"/>
                </a:lnTo>
                <a:lnTo>
                  <a:pt x="7724" y="2415"/>
                </a:lnTo>
                <a:lnTo>
                  <a:pt x="7724" y="2415"/>
                </a:lnTo>
                <a:lnTo>
                  <a:pt x="7724" y="2415"/>
                </a:lnTo>
                <a:lnTo>
                  <a:pt x="7724" y="2410"/>
                </a:lnTo>
                <a:lnTo>
                  <a:pt x="7724" y="2410"/>
                </a:lnTo>
                <a:lnTo>
                  <a:pt x="7724" y="2410"/>
                </a:lnTo>
                <a:lnTo>
                  <a:pt x="7722" y="2410"/>
                </a:lnTo>
                <a:lnTo>
                  <a:pt x="7722" y="2117"/>
                </a:lnTo>
                <a:lnTo>
                  <a:pt x="7722" y="2117"/>
                </a:lnTo>
                <a:lnTo>
                  <a:pt x="7722" y="2117"/>
                </a:lnTo>
                <a:lnTo>
                  <a:pt x="7719" y="2117"/>
                </a:lnTo>
                <a:lnTo>
                  <a:pt x="7719" y="2115"/>
                </a:lnTo>
                <a:lnTo>
                  <a:pt x="7719" y="2115"/>
                </a:lnTo>
                <a:lnTo>
                  <a:pt x="7717" y="2115"/>
                </a:lnTo>
                <a:lnTo>
                  <a:pt x="7715" y="2115"/>
                </a:lnTo>
                <a:lnTo>
                  <a:pt x="7715" y="2115"/>
                </a:lnTo>
                <a:lnTo>
                  <a:pt x="7715" y="2115"/>
                </a:lnTo>
                <a:lnTo>
                  <a:pt x="7715" y="2115"/>
                </a:lnTo>
                <a:lnTo>
                  <a:pt x="7715" y="2115"/>
                </a:lnTo>
                <a:lnTo>
                  <a:pt x="7715" y="2115"/>
                </a:lnTo>
                <a:lnTo>
                  <a:pt x="7715" y="2115"/>
                </a:lnTo>
                <a:lnTo>
                  <a:pt x="7712" y="2115"/>
                </a:lnTo>
                <a:lnTo>
                  <a:pt x="7712" y="2115"/>
                </a:lnTo>
                <a:lnTo>
                  <a:pt x="7712" y="2115"/>
                </a:lnTo>
                <a:lnTo>
                  <a:pt x="7710" y="2117"/>
                </a:lnTo>
                <a:lnTo>
                  <a:pt x="7710" y="2117"/>
                </a:lnTo>
                <a:lnTo>
                  <a:pt x="7710" y="2117"/>
                </a:lnTo>
                <a:lnTo>
                  <a:pt x="7707" y="2408"/>
                </a:lnTo>
                <a:lnTo>
                  <a:pt x="7707" y="2408"/>
                </a:lnTo>
                <a:lnTo>
                  <a:pt x="7705" y="2410"/>
                </a:lnTo>
                <a:lnTo>
                  <a:pt x="7705" y="2410"/>
                </a:lnTo>
                <a:lnTo>
                  <a:pt x="7705" y="2415"/>
                </a:lnTo>
                <a:lnTo>
                  <a:pt x="7705" y="2415"/>
                </a:lnTo>
                <a:lnTo>
                  <a:pt x="7705" y="2415"/>
                </a:lnTo>
                <a:lnTo>
                  <a:pt x="7705" y="2415"/>
                </a:lnTo>
                <a:lnTo>
                  <a:pt x="7705" y="2415"/>
                </a:lnTo>
                <a:lnTo>
                  <a:pt x="7705" y="2415"/>
                </a:lnTo>
                <a:lnTo>
                  <a:pt x="7703" y="2415"/>
                </a:lnTo>
                <a:lnTo>
                  <a:pt x="7703" y="2415"/>
                </a:lnTo>
                <a:lnTo>
                  <a:pt x="7705" y="2417"/>
                </a:lnTo>
                <a:lnTo>
                  <a:pt x="7705" y="2417"/>
                </a:lnTo>
                <a:lnTo>
                  <a:pt x="7705" y="2417"/>
                </a:lnTo>
                <a:lnTo>
                  <a:pt x="7705" y="2417"/>
                </a:lnTo>
                <a:lnTo>
                  <a:pt x="7705" y="2417"/>
                </a:lnTo>
                <a:lnTo>
                  <a:pt x="7705" y="2417"/>
                </a:lnTo>
                <a:lnTo>
                  <a:pt x="7707" y="2419"/>
                </a:lnTo>
                <a:lnTo>
                  <a:pt x="7707" y="2419"/>
                </a:lnTo>
                <a:lnTo>
                  <a:pt x="7707" y="2615"/>
                </a:lnTo>
                <a:lnTo>
                  <a:pt x="7660" y="2615"/>
                </a:lnTo>
                <a:lnTo>
                  <a:pt x="7660" y="2618"/>
                </a:lnTo>
                <a:lnTo>
                  <a:pt x="7655" y="2620"/>
                </a:lnTo>
                <a:lnTo>
                  <a:pt x="7653" y="3005"/>
                </a:lnTo>
                <a:lnTo>
                  <a:pt x="7604" y="3052"/>
                </a:lnTo>
                <a:lnTo>
                  <a:pt x="7606" y="2478"/>
                </a:lnTo>
                <a:lnTo>
                  <a:pt x="7606" y="2478"/>
                </a:lnTo>
                <a:lnTo>
                  <a:pt x="7606" y="2476"/>
                </a:lnTo>
                <a:lnTo>
                  <a:pt x="7604" y="2476"/>
                </a:lnTo>
                <a:lnTo>
                  <a:pt x="7604" y="2476"/>
                </a:lnTo>
                <a:lnTo>
                  <a:pt x="7604" y="2474"/>
                </a:lnTo>
                <a:lnTo>
                  <a:pt x="7604" y="2474"/>
                </a:lnTo>
                <a:lnTo>
                  <a:pt x="7604" y="2471"/>
                </a:lnTo>
                <a:lnTo>
                  <a:pt x="7604" y="2471"/>
                </a:lnTo>
                <a:lnTo>
                  <a:pt x="7604" y="2471"/>
                </a:lnTo>
                <a:lnTo>
                  <a:pt x="7604" y="2469"/>
                </a:lnTo>
                <a:lnTo>
                  <a:pt x="7604" y="2469"/>
                </a:lnTo>
                <a:lnTo>
                  <a:pt x="7601" y="2469"/>
                </a:lnTo>
                <a:lnTo>
                  <a:pt x="7568" y="2412"/>
                </a:lnTo>
                <a:lnTo>
                  <a:pt x="7568" y="2412"/>
                </a:lnTo>
                <a:lnTo>
                  <a:pt x="7568" y="2410"/>
                </a:lnTo>
                <a:lnTo>
                  <a:pt x="7568" y="2410"/>
                </a:lnTo>
                <a:lnTo>
                  <a:pt x="7566" y="2410"/>
                </a:lnTo>
                <a:lnTo>
                  <a:pt x="7566" y="2408"/>
                </a:lnTo>
                <a:lnTo>
                  <a:pt x="7563" y="2408"/>
                </a:lnTo>
                <a:lnTo>
                  <a:pt x="7563" y="2408"/>
                </a:lnTo>
                <a:lnTo>
                  <a:pt x="7563" y="2408"/>
                </a:lnTo>
                <a:lnTo>
                  <a:pt x="7561" y="2405"/>
                </a:lnTo>
                <a:lnTo>
                  <a:pt x="7561" y="2405"/>
                </a:lnTo>
                <a:lnTo>
                  <a:pt x="7561" y="2332"/>
                </a:lnTo>
                <a:lnTo>
                  <a:pt x="7386" y="2377"/>
                </a:lnTo>
                <a:lnTo>
                  <a:pt x="7230" y="2457"/>
                </a:lnTo>
                <a:lnTo>
                  <a:pt x="7228" y="2417"/>
                </a:lnTo>
                <a:lnTo>
                  <a:pt x="7131" y="2408"/>
                </a:lnTo>
                <a:lnTo>
                  <a:pt x="7131" y="2408"/>
                </a:lnTo>
                <a:lnTo>
                  <a:pt x="7129" y="2408"/>
                </a:lnTo>
                <a:lnTo>
                  <a:pt x="7129" y="2408"/>
                </a:lnTo>
                <a:lnTo>
                  <a:pt x="7126" y="2408"/>
                </a:lnTo>
                <a:lnTo>
                  <a:pt x="7126" y="2408"/>
                </a:lnTo>
                <a:lnTo>
                  <a:pt x="7037" y="2433"/>
                </a:lnTo>
                <a:lnTo>
                  <a:pt x="7037" y="2433"/>
                </a:lnTo>
                <a:lnTo>
                  <a:pt x="7037" y="2433"/>
                </a:lnTo>
                <a:lnTo>
                  <a:pt x="7034" y="2433"/>
                </a:lnTo>
                <a:lnTo>
                  <a:pt x="7034" y="2433"/>
                </a:lnTo>
                <a:lnTo>
                  <a:pt x="7032" y="2436"/>
                </a:lnTo>
                <a:lnTo>
                  <a:pt x="7032" y="2436"/>
                </a:lnTo>
                <a:lnTo>
                  <a:pt x="7032" y="2436"/>
                </a:lnTo>
                <a:lnTo>
                  <a:pt x="6987" y="2483"/>
                </a:lnTo>
                <a:lnTo>
                  <a:pt x="6987" y="2483"/>
                </a:lnTo>
                <a:lnTo>
                  <a:pt x="6987" y="2483"/>
                </a:lnTo>
                <a:lnTo>
                  <a:pt x="6985" y="2485"/>
                </a:lnTo>
                <a:lnTo>
                  <a:pt x="6985" y="2485"/>
                </a:lnTo>
                <a:lnTo>
                  <a:pt x="6985" y="2485"/>
                </a:lnTo>
                <a:lnTo>
                  <a:pt x="6985" y="2488"/>
                </a:lnTo>
                <a:lnTo>
                  <a:pt x="6985" y="2488"/>
                </a:lnTo>
                <a:lnTo>
                  <a:pt x="6982" y="2490"/>
                </a:lnTo>
                <a:lnTo>
                  <a:pt x="6982" y="2490"/>
                </a:lnTo>
                <a:lnTo>
                  <a:pt x="6982" y="2490"/>
                </a:lnTo>
                <a:lnTo>
                  <a:pt x="6982" y="2493"/>
                </a:lnTo>
                <a:lnTo>
                  <a:pt x="6982" y="2493"/>
                </a:lnTo>
                <a:lnTo>
                  <a:pt x="6987" y="2958"/>
                </a:lnTo>
                <a:lnTo>
                  <a:pt x="6845" y="2816"/>
                </a:lnTo>
                <a:lnTo>
                  <a:pt x="6722" y="2696"/>
                </a:lnTo>
                <a:lnTo>
                  <a:pt x="6713" y="2696"/>
                </a:lnTo>
                <a:lnTo>
                  <a:pt x="6713" y="2495"/>
                </a:lnTo>
                <a:lnTo>
                  <a:pt x="6713" y="2495"/>
                </a:lnTo>
                <a:lnTo>
                  <a:pt x="6711" y="2495"/>
                </a:lnTo>
                <a:lnTo>
                  <a:pt x="6711" y="2405"/>
                </a:lnTo>
                <a:lnTo>
                  <a:pt x="6711" y="2405"/>
                </a:lnTo>
                <a:lnTo>
                  <a:pt x="6711" y="2405"/>
                </a:lnTo>
                <a:lnTo>
                  <a:pt x="6711" y="2405"/>
                </a:lnTo>
                <a:lnTo>
                  <a:pt x="6711" y="2405"/>
                </a:lnTo>
                <a:lnTo>
                  <a:pt x="6708" y="2405"/>
                </a:lnTo>
                <a:lnTo>
                  <a:pt x="6708" y="2405"/>
                </a:lnTo>
                <a:lnTo>
                  <a:pt x="6708" y="2405"/>
                </a:lnTo>
                <a:lnTo>
                  <a:pt x="6708" y="2405"/>
                </a:lnTo>
                <a:lnTo>
                  <a:pt x="6708" y="2405"/>
                </a:lnTo>
                <a:lnTo>
                  <a:pt x="6706" y="2405"/>
                </a:lnTo>
                <a:lnTo>
                  <a:pt x="6706" y="2405"/>
                </a:lnTo>
                <a:lnTo>
                  <a:pt x="6706" y="2405"/>
                </a:lnTo>
                <a:lnTo>
                  <a:pt x="6708" y="2495"/>
                </a:lnTo>
                <a:lnTo>
                  <a:pt x="6675" y="2497"/>
                </a:lnTo>
                <a:lnTo>
                  <a:pt x="6675" y="2408"/>
                </a:lnTo>
                <a:lnTo>
                  <a:pt x="6675" y="2408"/>
                </a:lnTo>
                <a:lnTo>
                  <a:pt x="6675" y="2408"/>
                </a:lnTo>
                <a:lnTo>
                  <a:pt x="6675" y="2408"/>
                </a:lnTo>
                <a:lnTo>
                  <a:pt x="6675" y="2408"/>
                </a:lnTo>
                <a:lnTo>
                  <a:pt x="6673" y="2408"/>
                </a:lnTo>
                <a:lnTo>
                  <a:pt x="6673" y="2408"/>
                </a:lnTo>
                <a:lnTo>
                  <a:pt x="6673" y="2408"/>
                </a:lnTo>
                <a:lnTo>
                  <a:pt x="6673" y="2408"/>
                </a:lnTo>
                <a:lnTo>
                  <a:pt x="6673" y="2408"/>
                </a:lnTo>
                <a:lnTo>
                  <a:pt x="6670" y="2408"/>
                </a:lnTo>
                <a:lnTo>
                  <a:pt x="6670" y="2408"/>
                </a:lnTo>
                <a:lnTo>
                  <a:pt x="6670" y="2408"/>
                </a:lnTo>
                <a:lnTo>
                  <a:pt x="6670" y="2497"/>
                </a:lnTo>
                <a:lnTo>
                  <a:pt x="6670" y="2497"/>
                </a:lnTo>
                <a:lnTo>
                  <a:pt x="6670" y="2500"/>
                </a:lnTo>
                <a:lnTo>
                  <a:pt x="6673" y="2698"/>
                </a:lnTo>
                <a:lnTo>
                  <a:pt x="6652" y="2698"/>
                </a:lnTo>
                <a:lnTo>
                  <a:pt x="6654" y="3010"/>
                </a:lnTo>
                <a:lnTo>
                  <a:pt x="6536" y="3107"/>
                </a:lnTo>
                <a:lnTo>
                  <a:pt x="6538" y="2124"/>
                </a:lnTo>
                <a:lnTo>
                  <a:pt x="6500" y="2105"/>
                </a:lnTo>
                <a:lnTo>
                  <a:pt x="6503" y="1833"/>
                </a:lnTo>
                <a:lnTo>
                  <a:pt x="6467" y="1822"/>
                </a:lnTo>
                <a:lnTo>
                  <a:pt x="6467" y="1670"/>
                </a:lnTo>
                <a:lnTo>
                  <a:pt x="6420" y="1656"/>
                </a:lnTo>
                <a:lnTo>
                  <a:pt x="6418" y="1538"/>
                </a:lnTo>
                <a:lnTo>
                  <a:pt x="6387" y="1533"/>
                </a:lnTo>
                <a:lnTo>
                  <a:pt x="6385" y="1479"/>
                </a:lnTo>
                <a:lnTo>
                  <a:pt x="6375" y="1477"/>
                </a:lnTo>
                <a:lnTo>
                  <a:pt x="6373" y="1477"/>
                </a:lnTo>
                <a:lnTo>
                  <a:pt x="6373" y="1264"/>
                </a:lnTo>
                <a:lnTo>
                  <a:pt x="6373" y="1264"/>
                </a:lnTo>
                <a:lnTo>
                  <a:pt x="6370" y="1264"/>
                </a:lnTo>
                <a:lnTo>
                  <a:pt x="6368" y="1264"/>
                </a:lnTo>
                <a:lnTo>
                  <a:pt x="6366" y="1264"/>
                </a:lnTo>
                <a:lnTo>
                  <a:pt x="6363" y="1264"/>
                </a:lnTo>
                <a:lnTo>
                  <a:pt x="6361" y="1264"/>
                </a:lnTo>
                <a:lnTo>
                  <a:pt x="6359" y="1264"/>
                </a:lnTo>
                <a:lnTo>
                  <a:pt x="6356" y="1264"/>
                </a:lnTo>
                <a:lnTo>
                  <a:pt x="6354" y="1264"/>
                </a:lnTo>
                <a:lnTo>
                  <a:pt x="6352" y="1264"/>
                </a:lnTo>
                <a:lnTo>
                  <a:pt x="6352" y="1264"/>
                </a:lnTo>
                <a:lnTo>
                  <a:pt x="6349" y="1264"/>
                </a:lnTo>
                <a:lnTo>
                  <a:pt x="6352" y="1479"/>
                </a:lnTo>
                <a:lnTo>
                  <a:pt x="6340" y="1479"/>
                </a:lnTo>
                <a:lnTo>
                  <a:pt x="6340" y="1536"/>
                </a:lnTo>
                <a:lnTo>
                  <a:pt x="6302" y="1536"/>
                </a:lnTo>
                <a:lnTo>
                  <a:pt x="6302" y="1633"/>
                </a:lnTo>
                <a:lnTo>
                  <a:pt x="6087" y="1637"/>
                </a:lnTo>
                <a:lnTo>
                  <a:pt x="5900" y="1654"/>
                </a:lnTo>
                <a:lnTo>
                  <a:pt x="5903" y="1798"/>
                </a:lnTo>
                <a:lnTo>
                  <a:pt x="5806" y="1810"/>
                </a:lnTo>
                <a:lnTo>
                  <a:pt x="5811" y="2072"/>
                </a:lnTo>
                <a:lnTo>
                  <a:pt x="5707" y="2091"/>
                </a:lnTo>
                <a:lnTo>
                  <a:pt x="5744" y="3678"/>
                </a:lnTo>
                <a:lnTo>
                  <a:pt x="5633" y="3730"/>
                </a:lnTo>
                <a:lnTo>
                  <a:pt x="5622" y="2039"/>
                </a:lnTo>
                <a:lnTo>
                  <a:pt x="5619" y="2037"/>
                </a:lnTo>
                <a:lnTo>
                  <a:pt x="5619" y="2037"/>
                </a:lnTo>
                <a:lnTo>
                  <a:pt x="5615" y="2034"/>
                </a:lnTo>
                <a:lnTo>
                  <a:pt x="5612" y="2034"/>
                </a:lnTo>
                <a:lnTo>
                  <a:pt x="5605" y="2032"/>
                </a:lnTo>
                <a:lnTo>
                  <a:pt x="5600" y="2032"/>
                </a:lnTo>
                <a:lnTo>
                  <a:pt x="5593" y="2030"/>
                </a:lnTo>
                <a:lnTo>
                  <a:pt x="5584" y="2030"/>
                </a:lnTo>
                <a:lnTo>
                  <a:pt x="5574" y="2027"/>
                </a:lnTo>
                <a:lnTo>
                  <a:pt x="5565" y="2027"/>
                </a:lnTo>
                <a:lnTo>
                  <a:pt x="5556" y="2025"/>
                </a:lnTo>
                <a:lnTo>
                  <a:pt x="5544" y="2025"/>
                </a:lnTo>
                <a:lnTo>
                  <a:pt x="5194" y="2020"/>
                </a:lnTo>
                <a:lnTo>
                  <a:pt x="5180" y="2020"/>
                </a:lnTo>
                <a:lnTo>
                  <a:pt x="5168" y="2020"/>
                </a:lnTo>
                <a:lnTo>
                  <a:pt x="5154" y="2022"/>
                </a:lnTo>
                <a:lnTo>
                  <a:pt x="5142" y="2022"/>
                </a:lnTo>
                <a:lnTo>
                  <a:pt x="5130" y="2022"/>
                </a:lnTo>
                <a:lnTo>
                  <a:pt x="5121" y="2025"/>
                </a:lnTo>
                <a:lnTo>
                  <a:pt x="5111" y="2025"/>
                </a:lnTo>
                <a:lnTo>
                  <a:pt x="5107" y="2027"/>
                </a:lnTo>
                <a:lnTo>
                  <a:pt x="5102" y="2030"/>
                </a:lnTo>
                <a:lnTo>
                  <a:pt x="5100" y="2030"/>
                </a:lnTo>
                <a:lnTo>
                  <a:pt x="5144" y="3929"/>
                </a:lnTo>
                <a:lnTo>
                  <a:pt x="5104" y="3929"/>
                </a:lnTo>
                <a:lnTo>
                  <a:pt x="5104" y="2835"/>
                </a:lnTo>
                <a:lnTo>
                  <a:pt x="5069" y="2835"/>
                </a:lnTo>
                <a:lnTo>
                  <a:pt x="5069" y="2826"/>
                </a:lnTo>
                <a:lnTo>
                  <a:pt x="5067" y="2819"/>
                </a:lnTo>
                <a:lnTo>
                  <a:pt x="5057" y="2811"/>
                </a:lnTo>
                <a:lnTo>
                  <a:pt x="5038" y="2804"/>
                </a:lnTo>
                <a:lnTo>
                  <a:pt x="5012" y="2800"/>
                </a:lnTo>
                <a:lnTo>
                  <a:pt x="4979" y="2795"/>
                </a:lnTo>
                <a:lnTo>
                  <a:pt x="4944" y="2793"/>
                </a:lnTo>
                <a:lnTo>
                  <a:pt x="4908" y="2793"/>
                </a:lnTo>
                <a:lnTo>
                  <a:pt x="4873" y="2795"/>
                </a:lnTo>
                <a:lnTo>
                  <a:pt x="4844" y="2800"/>
                </a:lnTo>
                <a:lnTo>
                  <a:pt x="4823" y="2804"/>
                </a:lnTo>
                <a:lnTo>
                  <a:pt x="4821" y="2807"/>
                </a:lnTo>
                <a:lnTo>
                  <a:pt x="4823" y="2308"/>
                </a:lnTo>
                <a:lnTo>
                  <a:pt x="4738" y="2294"/>
                </a:lnTo>
                <a:lnTo>
                  <a:pt x="4334" y="2207"/>
                </a:lnTo>
                <a:lnTo>
                  <a:pt x="4280" y="2197"/>
                </a:lnTo>
                <a:lnTo>
                  <a:pt x="4285" y="2856"/>
                </a:lnTo>
                <a:lnTo>
                  <a:pt x="4228" y="2856"/>
                </a:lnTo>
                <a:lnTo>
                  <a:pt x="4228" y="2757"/>
                </a:lnTo>
                <a:lnTo>
                  <a:pt x="4216" y="2757"/>
                </a:lnTo>
                <a:lnTo>
                  <a:pt x="4214" y="2757"/>
                </a:lnTo>
                <a:lnTo>
                  <a:pt x="4197" y="2757"/>
                </a:lnTo>
                <a:lnTo>
                  <a:pt x="4197" y="2528"/>
                </a:lnTo>
                <a:lnTo>
                  <a:pt x="4185" y="2528"/>
                </a:lnTo>
                <a:lnTo>
                  <a:pt x="4185" y="2462"/>
                </a:lnTo>
                <a:lnTo>
                  <a:pt x="4174" y="2462"/>
                </a:lnTo>
                <a:lnTo>
                  <a:pt x="4174" y="2462"/>
                </a:lnTo>
                <a:lnTo>
                  <a:pt x="4159" y="2462"/>
                </a:lnTo>
                <a:lnTo>
                  <a:pt x="4159" y="2266"/>
                </a:lnTo>
                <a:lnTo>
                  <a:pt x="4155" y="2266"/>
                </a:lnTo>
                <a:lnTo>
                  <a:pt x="4152" y="2268"/>
                </a:lnTo>
                <a:lnTo>
                  <a:pt x="4155" y="2462"/>
                </a:lnTo>
                <a:lnTo>
                  <a:pt x="4136" y="2462"/>
                </a:lnTo>
                <a:lnTo>
                  <a:pt x="4136" y="2462"/>
                </a:lnTo>
                <a:lnTo>
                  <a:pt x="4122" y="2462"/>
                </a:lnTo>
                <a:lnTo>
                  <a:pt x="4122" y="2462"/>
                </a:lnTo>
                <a:lnTo>
                  <a:pt x="4112" y="2493"/>
                </a:lnTo>
                <a:lnTo>
                  <a:pt x="4112" y="2493"/>
                </a:lnTo>
                <a:lnTo>
                  <a:pt x="4112" y="2526"/>
                </a:lnTo>
                <a:lnTo>
                  <a:pt x="4100" y="2526"/>
                </a:lnTo>
                <a:lnTo>
                  <a:pt x="4079" y="2528"/>
                </a:lnTo>
                <a:lnTo>
                  <a:pt x="4058" y="2528"/>
                </a:lnTo>
                <a:lnTo>
                  <a:pt x="4037" y="2528"/>
                </a:lnTo>
                <a:lnTo>
                  <a:pt x="4015" y="2528"/>
                </a:lnTo>
                <a:lnTo>
                  <a:pt x="3994" y="2528"/>
                </a:lnTo>
                <a:lnTo>
                  <a:pt x="3973" y="2528"/>
                </a:lnTo>
                <a:lnTo>
                  <a:pt x="3952" y="2528"/>
                </a:lnTo>
                <a:lnTo>
                  <a:pt x="3930" y="2528"/>
                </a:lnTo>
                <a:lnTo>
                  <a:pt x="3909" y="2528"/>
                </a:lnTo>
                <a:lnTo>
                  <a:pt x="3890" y="2526"/>
                </a:lnTo>
                <a:lnTo>
                  <a:pt x="3869" y="2526"/>
                </a:lnTo>
                <a:lnTo>
                  <a:pt x="3869" y="2493"/>
                </a:lnTo>
                <a:lnTo>
                  <a:pt x="3869" y="2490"/>
                </a:lnTo>
                <a:lnTo>
                  <a:pt x="3869" y="2462"/>
                </a:lnTo>
                <a:lnTo>
                  <a:pt x="3869" y="2459"/>
                </a:lnTo>
                <a:lnTo>
                  <a:pt x="3857" y="2459"/>
                </a:lnTo>
                <a:lnTo>
                  <a:pt x="3857" y="2462"/>
                </a:lnTo>
                <a:lnTo>
                  <a:pt x="3838" y="2462"/>
                </a:lnTo>
                <a:lnTo>
                  <a:pt x="3838" y="2268"/>
                </a:lnTo>
                <a:lnTo>
                  <a:pt x="3838" y="2266"/>
                </a:lnTo>
                <a:lnTo>
                  <a:pt x="3833" y="2266"/>
                </a:lnTo>
                <a:lnTo>
                  <a:pt x="3833" y="2462"/>
                </a:lnTo>
                <a:lnTo>
                  <a:pt x="3819" y="2462"/>
                </a:lnTo>
                <a:lnTo>
                  <a:pt x="3819" y="2459"/>
                </a:lnTo>
                <a:lnTo>
                  <a:pt x="3805" y="2459"/>
                </a:lnTo>
                <a:lnTo>
                  <a:pt x="3805" y="2528"/>
                </a:lnTo>
                <a:lnTo>
                  <a:pt x="3796" y="2528"/>
                </a:lnTo>
                <a:lnTo>
                  <a:pt x="3793" y="2757"/>
                </a:lnTo>
                <a:lnTo>
                  <a:pt x="3774" y="2757"/>
                </a:lnTo>
                <a:lnTo>
                  <a:pt x="3774" y="2757"/>
                </a:lnTo>
                <a:lnTo>
                  <a:pt x="3765" y="2757"/>
                </a:lnTo>
                <a:lnTo>
                  <a:pt x="3763" y="3612"/>
                </a:lnTo>
                <a:lnTo>
                  <a:pt x="3727" y="3612"/>
                </a:lnTo>
                <a:lnTo>
                  <a:pt x="3727" y="3612"/>
                </a:lnTo>
                <a:lnTo>
                  <a:pt x="3715" y="3612"/>
                </a:lnTo>
                <a:lnTo>
                  <a:pt x="3715" y="3612"/>
                </a:lnTo>
                <a:lnTo>
                  <a:pt x="3706" y="3631"/>
                </a:lnTo>
                <a:lnTo>
                  <a:pt x="3706" y="3634"/>
                </a:lnTo>
                <a:lnTo>
                  <a:pt x="3706" y="3754"/>
                </a:lnTo>
                <a:lnTo>
                  <a:pt x="3564" y="3754"/>
                </a:lnTo>
                <a:lnTo>
                  <a:pt x="3564" y="3667"/>
                </a:lnTo>
                <a:lnTo>
                  <a:pt x="3564" y="3660"/>
                </a:lnTo>
                <a:lnTo>
                  <a:pt x="3564" y="3657"/>
                </a:lnTo>
                <a:lnTo>
                  <a:pt x="3555" y="3657"/>
                </a:lnTo>
                <a:lnTo>
                  <a:pt x="2981" y="3657"/>
                </a:lnTo>
                <a:lnTo>
                  <a:pt x="2981" y="3525"/>
                </a:lnTo>
                <a:lnTo>
                  <a:pt x="3118" y="3487"/>
                </a:lnTo>
                <a:lnTo>
                  <a:pt x="3276" y="3426"/>
                </a:lnTo>
                <a:lnTo>
                  <a:pt x="3427" y="3345"/>
                </a:lnTo>
                <a:lnTo>
                  <a:pt x="3500" y="3303"/>
                </a:lnTo>
                <a:lnTo>
                  <a:pt x="3663" y="3194"/>
                </a:lnTo>
                <a:lnTo>
                  <a:pt x="3663" y="3161"/>
                </a:lnTo>
                <a:lnTo>
                  <a:pt x="3238" y="3161"/>
                </a:lnTo>
                <a:lnTo>
                  <a:pt x="3226" y="3178"/>
                </a:lnTo>
                <a:lnTo>
                  <a:pt x="1941" y="3180"/>
                </a:lnTo>
                <a:lnTo>
                  <a:pt x="1904" y="3163"/>
                </a:lnTo>
                <a:lnTo>
                  <a:pt x="1481" y="3163"/>
                </a:lnTo>
                <a:lnTo>
                  <a:pt x="1481" y="3197"/>
                </a:lnTo>
                <a:lnTo>
                  <a:pt x="1644" y="3305"/>
                </a:lnTo>
                <a:lnTo>
                  <a:pt x="1816" y="3395"/>
                </a:lnTo>
                <a:lnTo>
                  <a:pt x="1996" y="3466"/>
                </a:lnTo>
                <a:lnTo>
                  <a:pt x="2175" y="3515"/>
                </a:lnTo>
                <a:lnTo>
                  <a:pt x="2178" y="3799"/>
                </a:lnTo>
                <a:lnTo>
                  <a:pt x="1741" y="3799"/>
                </a:lnTo>
                <a:lnTo>
                  <a:pt x="1736" y="3754"/>
                </a:lnTo>
                <a:lnTo>
                  <a:pt x="1719" y="3752"/>
                </a:lnTo>
                <a:lnTo>
                  <a:pt x="1637" y="3749"/>
                </a:lnTo>
                <a:lnTo>
                  <a:pt x="1549" y="3752"/>
                </a:lnTo>
                <a:lnTo>
                  <a:pt x="1519" y="3754"/>
                </a:lnTo>
                <a:lnTo>
                  <a:pt x="1495" y="3938"/>
                </a:lnTo>
                <a:lnTo>
                  <a:pt x="1422" y="3934"/>
                </a:lnTo>
                <a:lnTo>
                  <a:pt x="1275" y="3681"/>
                </a:lnTo>
                <a:lnTo>
                  <a:pt x="1275" y="3674"/>
                </a:lnTo>
                <a:lnTo>
                  <a:pt x="1273" y="3662"/>
                </a:lnTo>
                <a:lnTo>
                  <a:pt x="1273" y="3660"/>
                </a:lnTo>
                <a:lnTo>
                  <a:pt x="1268" y="3650"/>
                </a:lnTo>
                <a:lnTo>
                  <a:pt x="1268" y="3650"/>
                </a:lnTo>
                <a:lnTo>
                  <a:pt x="1261" y="3641"/>
                </a:lnTo>
                <a:lnTo>
                  <a:pt x="1252" y="3634"/>
                </a:lnTo>
                <a:lnTo>
                  <a:pt x="1245" y="3629"/>
                </a:lnTo>
                <a:lnTo>
                  <a:pt x="1136" y="3440"/>
                </a:lnTo>
                <a:lnTo>
                  <a:pt x="1145" y="3433"/>
                </a:lnTo>
                <a:lnTo>
                  <a:pt x="1185" y="3378"/>
                </a:lnTo>
                <a:lnTo>
                  <a:pt x="1200" y="3348"/>
                </a:lnTo>
                <a:lnTo>
                  <a:pt x="1211" y="3317"/>
                </a:lnTo>
                <a:lnTo>
                  <a:pt x="1221" y="3251"/>
                </a:lnTo>
                <a:lnTo>
                  <a:pt x="1219" y="3251"/>
                </a:lnTo>
                <a:lnTo>
                  <a:pt x="1211" y="3185"/>
                </a:lnTo>
                <a:lnTo>
                  <a:pt x="1197" y="3154"/>
                </a:lnTo>
                <a:lnTo>
                  <a:pt x="1185" y="3123"/>
                </a:lnTo>
                <a:lnTo>
                  <a:pt x="1145" y="3071"/>
                </a:lnTo>
                <a:lnTo>
                  <a:pt x="1093" y="3029"/>
                </a:lnTo>
                <a:lnTo>
                  <a:pt x="1089" y="3029"/>
                </a:lnTo>
                <a:lnTo>
                  <a:pt x="1067" y="3019"/>
                </a:lnTo>
                <a:lnTo>
                  <a:pt x="1067" y="1807"/>
                </a:lnTo>
                <a:lnTo>
                  <a:pt x="1074" y="1803"/>
                </a:lnTo>
                <a:lnTo>
                  <a:pt x="1122" y="1767"/>
                </a:lnTo>
                <a:lnTo>
                  <a:pt x="1159" y="1722"/>
                </a:lnTo>
                <a:lnTo>
                  <a:pt x="1171" y="1694"/>
                </a:lnTo>
                <a:lnTo>
                  <a:pt x="1181" y="1668"/>
                </a:lnTo>
                <a:lnTo>
                  <a:pt x="1190" y="1609"/>
                </a:lnTo>
                <a:lnTo>
                  <a:pt x="1190" y="1604"/>
                </a:lnTo>
                <a:lnTo>
                  <a:pt x="1190" y="1600"/>
                </a:lnTo>
                <a:lnTo>
                  <a:pt x="1181" y="1541"/>
                </a:lnTo>
                <a:lnTo>
                  <a:pt x="1159" y="1486"/>
                </a:lnTo>
                <a:lnTo>
                  <a:pt x="1122" y="1441"/>
                </a:lnTo>
                <a:lnTo>
                  <a:pt x="1112" y="1432"/>
                </a:lnTo>
                <a:lnTo>
                  <a:pt x="1067" y="1401"/>
                </a:lnTo>
                <a:lnTo>
                  <a:pt x="1053" y="1394"/>
                </a:lnTo>
                <a:lnTo>
                  <a:pt x="1027" y="1387"/>
                </a:lnTo>
                <a:lnTo>
                  <a:pt x="1015" y="1288"/>
                </a:lnTo>
                <a:lnTo>
                  <a:pt x="1025" y="1285"/>
                </a:lnTo>
                <a:lnTo>
                  <a:pt x="1034" y="1283"/>
                </a:lnTo>
                <a:lnTo>
                  <a:pt x="1037" y="1278"/>
                </a:lnTo>
                <a:lnTo>
                  <a:pt x="1037" y="1267"/>
                </a:lnTo>
                <a:lnTo>
                  <a:pt x="1034" y="1262"/>
                </a:lnTo>
                <a:lnTo>
                  <a:pt x="1030" y="1259"/>
                </a:lnTo>
                <a:lnTo>
                  <a:pt x="1018" y="1255"/>
                </a:lnTo>
                <a:lnTo>
                  <a:pt x="1015" y="1255"/>
                </a:lnTo>
                <a:lnTo>
                  <a:pt x="1015" y="1047"/>
                </a:lnTo>
                <a:lnTo>
                  <a:pt x="1020" y="1044"/>
                </a:lnTo>
                <a:lnTo>
                  <a:pt x="1032" y="1030"/>
                </a:lnTo>
                <a:lnTo>
                  <a:pt x="1039" y="1011"/>
                </a:lnTo>
                <a:lnTo>
                  <a:pt x="1041" y="1007"/>
                </a:lnTo>
                <a:lnTo>
                  <a:pt x="1044" y="997"/>
                </a:lnTo>
                <a:lnTo>
                  <a:pt x="1044" y="990"/>
                </a:lnTo>
                <a:lnTo>
                  <a:pt x="1044" y="988"/>
                </a:lnTo>
                <a:lnTo>
                  <a:pt x="1044" y="988"/>
                </a:lnTo>
                <a:lnTo>
                  <a:pt x="1044" y="988"/>
                </a:lnTo>
                <a:lnTo>
                  <a:pt x="1044" y="985"/>
                </a:lnTo>
                <a:lnTo>
                  <a:pt x="1044" y="978"/>
                </a:lnTo>
                <a:lnTo>
                  <a:pt x="1041" y="969"/>
                </a:lnTo>
                <a:lnTo>
                  <a:pt x="1039" y="964"/>
                </a:lnTo>
                <a:lnTo>
                  <a:pt x="1032" y="945"/>
                </a:lnTo>
                <a:lnTo>
                  <a:pt x="1022" y="933"/>
                </a:lnTo>
                <a:lnTo>
                  <a:pt x="1027" y="931"/>
                </a:lnTo>
                <a:lnTo>
                  <a:pt x="1034" y="926"/>
                </a:lnTo>
                <a:lnTo>
                  <a:pt x="1037" y="922"/>
                </a:lnTo>
                <a:lnTo>
                  <a:pt x="1037" y="912"/>
                </a:lnTo>
                <a:lnTo>
                  <a:pt x="1034" y="907"/>
                </a:lnTo>
                <a:lnTo>
                  <a:pt x="1027" y="903"/>
                </a:lnTo>
                <a:lnTo>
                  <a:pt x="1015" y="898"/>
                </a:lnTo>
                <a:lnTo>
                  <a:pt x="1001" y="896"/>
                </a:lnTo>
                <a:lnTo>
                  <a:pt x="999" y="896"/>
                </a:lnTo>
                <a:lnTo>
                  <a:pt x="999" y="690"/>
                </a:lnTo>
                <a:lnTo>
                  <a:pt x="1015" y="688"/>
                </a:lnTo>
                <a:lnTo>
                  <a:pt x="1015" y="678"/>
                </a:lnTo>
                <a:lnTo>
                  <a:pt x="985" y="657"/>
                </a:lnTo>
                <a:lnTo>
                  <a:pt x="985" y="444"/>
                </a:lnTo>
                <a:lnTo>
                  <a:pt x="987" y="444"/>
                </a:lnTo>
                <a:lnTo>
                  <a:pt x="994" y="442"/>
                </a:lnTo>
                <a:lnTo>
                  <a:pt x="996" y="440"/>
                </a:lnTo>
                <a:lnTo>
                  <a:pt x="999" y="437"/>
                </a:lnTo>
                <a:lnTo>
                  <a:pt x="999" y="435"/>
                </a:lnTo>
                <a:lnTo>
                  <a:pt x="999" y="430"/>
                </a:lnTo>
                <a:lnTo>
                  <a:pt x="999" y="428"/>
                </a:lnTo>
                <a:lnTo>
                  <a:pt x="994" y="426"/>
                </a:lnTo>
                <a:lnTo>
                  <a:pt x="992" y="423"/>
                </a:lnTo>
                <a:lnTo>
                  <a:pt x="985" y="421"/>
                </a:lnTo>
                <a:lnTo>
                  <a:pt x="980" y="421"/>
                </a:lnTo>
                <a:lnTo>
                  <a:pt x="982" y="5"/>
                </a:lnTo>
                <a:lnTo>
                  <a:pt x="980" y="5"/>
                </a:lnTo>
                <a:lnTo>
                  <a:pt x="980" y="3"/>
                </a:lnTo>
                <a:lnTo>
                  <a:pt x="978" y="3"/>
                </a:lnTo>
                <a:lnTo>
                  <a:pt x="973" y="0"/>
                </a:lnTo>
                <a:lnTo>
                  <a:pt x="971" y="0"/>
                </a:lnTo>
                <a:lnTo>
                  <a:pt x="968" y="0"/>
                </a:lnTo>
                <a:lnTo>
                  <a:pt x="963" y="0"/>
                </a:lnTo>
                <a:lnTo>
                  <a:pt x="961" y="0"/>
                </a:lnTo>
                <a:lnTo>
                  <a:pt x="959" y="3"/>
                </a:lnTo>
                <a:lnTo>
                  <a:pt x="956" y="3"/>
                </a:lnTo>
                <a:lnTo>
                  <a:pt x="956" y="5"/>
                </a:lnTo>
                <a:lnTo>
                  <a:pt x="954" y="5"/>
                </a:lnTo>
                <a:lnTo>
                  <a:pt x="954" y="421"/>
                </a:lnTo>
                <a:lnTo>
                  <a:pt x="954" y="421"/>
                </a:lnTo>
                <a:lnTo>
                  <a:pt x="947" y="423"/>
                </a:lnTo>
                <a:lnTo>
                  <a:pt x="942" y="423"/>
                </a:lnTo>
                <a:lnTo>
                  <a:pt x="937" y="426"/>
                </a:lnTo>
                <a:lnTo>
                  <a:pt x="937" y="428"/>
                </a:lnTo>
                <a:lnTo>
                  <a:pt x="937" y="433"/>
                </a:lnTo>
                <a:lnTo>
                  <a:pt x="937" y="435"/>
                </a:lnTo>
                <a:lnTo>
                  <a:pt x="937" y="440"/>
                </a:lnTo>
                <a:lnTo>
                  <a:pt x="940" y="442"/>
                </a:lnTo>
                <a:lnTo>
                  <a:pt x="945" y="444"/>
                </a:lnTo>
                <a:lnTo>
                  <a:pt x="952" y="444"/>
                </a:lnTo>
                <a:lnTo>
                  <a:pt x="952" y="444"/>
                </a:lnTo>
                <a:lnTo>
                  <a:pt x="952" y="662"/>
                </a:lnTo>
                <a:lnTo>
                  <a:pt x="919" y="667"/>
                </a:lnTo>
                <a:lnTo>
                  <a:pt x="919" y="678"/>
                </a:lnTo>
                <a:lnTo>
                  <a:pt x="935" y="688"/>
                </a:lnTo>
                <a:lnTo>
                  <a:pt x="935" y="896"/>
                </a:lnTo>
                <a:lnTo>
                  <a:pt x="930" y="896"/>
                </a:lnTo>
                <a:lnTo>
                  <a:pt x="916" y="898"/>
                </a:lnTo>
                <a:lnTo>
                  <a:pt x="907" y="903"/>
                </a:lnTo>
                <a:lnTo>
                  <a:pt x="900" y="907"/>
                </a:lnTo>
                <a:lnTo>
                  <a:pt x="897" y="912"/>
                </a:lnTo>
                <a:lnTo>
                  <a:pt x="897" y="922"/>
                </a:lnTo>
                <a:lnTo>
                  <a:pt x="900" y="926"/>
                </a:lnTo>
                <a:lnTo>
                  <a:pt x="907" y="931"/>
                </a:lnTo>
                <a:lnTo>
                  <a:pt x="911" y="933"/>
                </a:lnTo>
                <a:lnTo>
                  <a:pt x="902" y="943"/>
                </a:lnTo>
                <a:lnTo>
                  <a:pt x="900" y="948"/>
                </a:lnTo>
                <a:lnTo>
                  <a:pt x="890" y="967"/>
                </a:lnTo>
                <a:lnTo>
                  <a:pt x="890" y="976"/>
                </a:lnTo>
                <a:lnTo>
                  <a:pt x="888" y="985"/>
                </a:lnTo>
                <a:lnTo>
                  <a:pt x="888" y="988"/>
                </a:lnTo>
                <a:lnTo>
                  <a:pt x="888" y="988"/>
                </a:lnTo>
                <a:lnTo>
                  <a:pt x="890" y="997"/>
                </a:lnTo>
                <a:lnTo>
                  <a:pt x="890" y="1007"/>
                </a:lnTo>
                <a:lnTo>
                  <a:pt x="900" y="1026"/>
                </a:lnTo>
                <a:lnTo>
                  <a:pt x="902" y="1030"/>
                </a:lnTo>
                <a:lnTo>
                  <a:pt x="914" y="1044"/>
                </a:lnTo>
                <a:lnTo>
                  <a:pt x="916" y="1047"/>
                </a:lnTo>
                <a:lnTo>
                  <a:pt x="916" y="1255"/>
                </a:lnTo>
                <a:lnTo>
                  <a:pt x="907" y="1257"/>
                </a:lnTo>
                <a:lnTo>
                  <a:pt x="897" y="1262"/>
                </a:lnTo>
                <a:lnTo>
                  <a:pt x="895" y="1267"/>
                </a:lnTo>
                <a:lnTo>
                  <a:pt x="895" y="1276"/>
                </a:lnTo>
                <a:lnTo>
                  <a:pt x="897" y="1281"/>
                </a:lnTo>
                <a:lnTo>
                  <a:pt x="904" y="1285"/>
                </a:lnTo>
                <a:lnTo>
                  <a:pt x="914" y="1288"/>
                </a:lnTo>
                <a:lnTo>
                  <a:pt x="916" y="1288"/>
                </a:lnTo>
                <a:lnTo>
                  <a:pt x="904" y="1382"/>
                </a:lnTo>
                <a:lnTo>
                  <a:pt x="869" y="1394"/>
                </a:lnTo>
                <a:lnTo>
                  <a:pt x="855" y="1399"/>
                </a:lnTo>
                <a:lnTo>
                  <a:pt x="810" y="1432"/>
                </a:lnTo>
                <a:lnTo>
                  <a:pt x="800" y="1441"/>
                </a:lnTo>
                <a:lnTo>
                  <a:pt x="763" y="1486"/>
                </a:lnTo>
                <a:lnTo>
                  <a:pt x="741" y="1541"/>
                </a:lnTo>
                <a:lnTo>
                  <a:pt x="732" y="1600"/>
                </a:lnTo>
                <a:lnTo>
                  <a:pt x="732" y="1600"/>
                </a:lnTo>
                <a:lnTo>
                  <a:pt x="739" y="1659"/>
                </a:lnTo>
                <a:lnTo>
                  <a:pt x="744" y="1668"/>
                </a:lnTo>
                <a:lnTo>
                  <a:pt x="753" y="1696"/>
                </a:lnTo>
                <a:lnTo>
                  <a:pt x="765" y="1722"/>
                </a:lnTo>
                <a:lnTo>
                  <a:pt x="800" y="1770"/>
                </a:lnTo>
                <a:lnTo>
                  <a:pt x="819" y="1784"/>
                </a:lnTo>
                <a:lnTo>
                  <a:pt x="817" y="3045"/>
                </a:lnTo>
                <a:lnTo>
                  <a:pt x="784" y="3069"/>
                </a:lnTo>
                <a:lnTo>
                  <a:pt x="744" y="3123"/>
                </a:lnTo>
                <a:lnTo>
                  <a:pt x="730" y="3154"/>
                </a:lnTo>
                <a:lnTo>
                  <a:pt x="718" y="3185"/>
                </a:lnTo>
                <a:lnTo>
                  <a:pt x="708" y="3251"/>
                </a:lnTo>
                <a:lnTo>
                  <a:pt x="708" y="3251"/>
                </a:lnTo>
                <a:lnTo>
                  <a:pt x="718" y="3317"/>
                </a:lnTo>
                <a:lnTo>
                  <a:pt x="730" y="3348"/>
                </a:lnTo>
                <a:lnTo>
                  <a:pt x="744" y="3378"/>
                </a:lnTo>
                <a:lnTo>
                  <a:pt x="784" y="3433"/>
                </a:lnTo>
                <a:lnTo>
                  <a:pt x="815" y="3456"/>
                </a:lnTo>
                <a:lnTo>
                  <a:pt x="815" y="3596"/>
                </a:lnTo>
                <a:lnTo>
                  <a:pt x="805" y="3629"/>
                </a:lnTo>
                <a:lnTo>
                  <a:pt x="800" y="3631"/>
                </a:lnTo>
                <a:lnTo>
                  <a:pt x="793" y="3638"/>
                </a:lnTo>
                <a:lnTo>
                  <a:pt x="791" y="3648"/>
                </a:lnTo>
                <a:lnTo>
                  <a:pt x="789" y="3648"/>
                </a:lnTo>
                <a:lnTo>
                  <a:pt x="786" y="3652"/>
                </a:lnTo>
                <a:lnTo>
                  <a:pt x="786" y="3664"/>
                </a:lnTo>
                <a:lnTo>
                  <a:pt x="786" y="3669"/>
                </a:lnTo>
                <a:lnTo>
                  <a:pt x="789" y="3681"/>
                </a:lnTo>
                <a:lnTo>
                  <a:pt x="789" y="3681"/>
                </a:lnTo>
                <a:lnTo>
                  <a:pt x="789" y="3685"/>
                </a:lnTo>
                <a:lnTo>
                  <a:pt x="789" y="3685"/>
                </a:lnTo>
                <a:lnTo>
                  <a:pt x="732" y="3886"/>
                </a:lnTo>
                <a:lnTo>
                  <a:pt x="720" y="3886"/>
                </a:lnTo>
                <a:lnTo>
                  <a:pt x="692" y="3886"/>
                </a:lnTo>
                <a:lnTo>
                  <a:pt x="666" y="3889"/>
                </a:lnTo>
                <a:lnTo>
                  <a:pt x="637" y="3889"/>
                </a:lnTo>
                <a:lnTo>
                  <a:pt x="614" y="3889"/>
                </a:lnTo>
                <a:lnTo>
                  <a:pt x="588" y="3891"/>
                </a:lnTo>
                <a:lnTo>
                  <a:pt x="564" y="3891"/>
                </a:lnTo>
                <a:lnTo>
                  <a:pt x="543" y="3893"/>
                </a:lnTo>
                <a:lnTo>
                  <a:pt x="543" y="3908"/>
                </a:lnTo>
                <a:lnTo>
                  <a:pt x="533" y="3908"/>
                </a:lnTo>
                <a:lnTo>
                  <a:pt x="510" y="3910"/>
                </a:lnTo>
                <a:lnTo>
                  <a:pt x="510" y="3919"/>
                </a:lnTo>
                <a:lnTo>
                  <a:pt x="550" y="3922"/>
                </a:lnTo>
                <a:lnTo>
                  <a:pt x="574" y="3919"/>
                </a:lnTo>
                <a:lnTo>
                  <a:pt x="597" y="3919"/>
                </a:lnTo>
                <a:lnTo>
                  <a:pt x="623" y="3917"/>
                </a:lnTo>
                <a:lnTo>
                  <a:pt x="647" y="3917"/>
                </a:lnTo>
                <a:lnTo>
                  <a:pt x="656" y="3917"/>
                </a:lnTo>
                <a:lnTo>
                  <a:pt x="708" y="3917"/>
                </a:lnTo>
                <a:lnTo>
                  <a:pt x="708" y="3952"/>
                </a:lnTo>
                <a:lnTo>
                  <a:pt x="588" y="3952"/>
                </a:lnTo>
                <a:lnTo>
                  <a:pt x="590" y="3950"/>
                </a:lnTo>
                <a:lnTo>
                  <a:pt x="600" y="3948"/>
                </a:lnTo>
                <a:lnTo>
                  <a:pt x="609" y="3945"/>
                </a:lnTo>
                <a:lnTo>
                  <a:pt x="621" y="3943"/>
                </a:lnTo>
                <a:lnTo>
                  <a:pt x="619" y="3941"/>
                </a:lnTo>
                <a:lnTo>
                  <a:pt x="611" y="3941"/>
                </a:lnTo>
                <a:lnTo>
                  <a:pt x="590" y="3938"/>
                </a:lnTo>
                <a:lnTo>
                  <a:pt x="571" y="3938"/>
                </a:lnTo>
                <a:lnTo>
                  <a:pt x="552" y="3936"/>
                </a:lnTo>
                <a:lnTo>
                  <a:pt x="538" y="3936"/>
                </a:lnTo>
                <a:lnTo>
                  <a:pt x="522" y="3934"/>
                </a:lnTo>
                <a:lnTo>
                  <a:pt x="508" y="3934"/>
                </a:lnTo>
                <a:lnTo>
                  <a:pt x="496" y="3931"/>
                </a:lnTo>
                <a:lnTo>
                  <a:pt x="486" y="3929"/>
                </a:lnTo>
                <a:lnTo>
                  <a:pt x="477" y="3929"/>
                </a:lnTo>
                <a:lnTo>
                  <a:pt x="470" y="3926"/>
                </a:lnTo>
                <a:lnTo>
                  <a:pt x="467" y="3926"/>
                </a:lnTo>
                <a:lnTo>
                  <a:pt x="453" y="3929"/>
                </a:lnTo>
                <a:lnTo>
                  <a:pt x="439" y="3931"/>
                </a:lnTo>
                <a:lnTo>
                  <a:pt x="425" y="3934"/>
                </a:lnTo>
                <a:lnTo>
                  <a:pt x="411" y="3936"/>
                </a:lnTo>
                <a:lnTo>
                  <a:pt x="396" y="3941"/>
                </a:lnTo>
                <a:lnTo>
                  <a:pt x="382" y="3945"/>
                </a:lnTo>
                <a:lnTo>
                  <a:pt x="368" y="3950"/>
                </a:lnTo>
                <a:lnTo>
                  <a:pt x="363" y="3952"/>
                </a:lnTo>
                <a:lnTo>
                  <a:pt x="19" y="3952"/>
                </a:lnTo>
                <a:lnTo>
                  <a:pt x="19" y="3986"/>
                </a:lnTo>
                <a:lnTo>
                  <a:pt x="2" y="3986"/>
                </a:lnTo>
                <a:lnTo>
                  <a:pt x="0" y="4309"/>
                </a:lnTo>
                <a:lnTo>
                  <a:pt x="7" y="4314"/>
                </a:lnTo>
                <a:lnTo>
                  <a:pt x="19" y="4319"/>
                </a:lnTo>
                <a:lnTo>
                  <a:pt x="19" y="4654"/>
                </a:lnTo>
                <a:lnTo>
                  <a:pt x="16792" y="4654"/>
                </a:lnTo>
                <a:lnTo>
                  <a:pt x="16792" y="3952"/>
                </a:lnTo>
                <a:lnTo>
                  <a:pt x="16629" y="3952"/>
                </a:lnTo>
                <a:lnTo>
                  <a:pt x="16360" y="3823"/>
                </a:lnTo>
                <a:close/>
                <a:moveTo>
                  <a:pt x="13556" y="3440"/>
                </a:moveTo>
                <a:lnTo>
                  <a:pt x="13556" y="3440"/>
                </a:lnTo>
                <a:lnTo>
                  <a:pt x="13556" y="3426"/>
                </a:lnTo>
                <a:lnTo>
                  <a:pt x="13556" y="3440"/>
                </a:lnTo>
                <a:close/>
                <a:moveTo>
                  <a:pt x="11461" y="192"/>
                </a:moveTo>
                <a:lnTo>
                  <a:pt x="11452" y="241"/>
                </a:lnTo>
                <a:lnTo>
                  <a:pt x="11449" y="258"/>
                </a:lnTo>
                <a:lnTo>
                  <a:pt x="11430" y="359"/>
                </a:lnTo>
                <a:lnTo>
                  <a:pt x="11416" y="440"/>
                </a:lnTo>
                <a:lnTo>
                  <a:pt x="11411" y="470"/>
                </a:lnTo>
                <a:lnTo>
                  <a:pt x="11083" y="468"/>
                </a:lnTo>
                <a:lnTo>
                  <a:pt x="11078" y="437"/>
                </a:lnTo>
                <a:lnTo>
                  <a:pt x="11064" y="357"/>
                </a:lnTo>
                <a:lnTo>
                  <a:pt x="11045" y="255"/>
                </a:lnTo>
                <a:lnTo>
                  <a:pt x="11043" y="239"/>
                </a:lnTo>
                <a:lnTo>
                  <a:pt x="11033" y="189"/>
                </a:lnTo>
                <a:lnTo>
                  <a:pt x="11461" y="192"/>
                </a:lnTo>
                <a:close/>
                <a:moveTo>
                  <a:pt x="6675" y="2511"/>
                </a:moveTo>
                <a:lnTo>
                  <a:pt x="6689" y="2552"/>
                </a:lnTo>
                <a:lnTo>
                  <a:pt x="6678" y="2592"/>
                </a:lnTo>
                <a:lnTo>
                  <a:pt x="6675" y="2511"/>
                </a:lnTo>
                <a:close/>
                <a:moveTo>
                  <a:pt x="6678" y="2698"/>
                </a:moveTo>
                <a:lnTo>
                  <a:pt x="6678" y="2698"/>
                </a:lnTo>
                <a:lnTo>
                  <a:pt x="6678" y="2618"/>
                </a:lnTo>
                <a:lnTo>
                  <a:pt x="6689" y="2658"/>
                </a:lnTo>
                <a:lnTo>
                  <a:pt x="6678" y="2698"/>
                </a:lnTo>
                <a:close/>
                <a:moveTo>
                  <a:pt x="6692" y="2663"/>
                </a:moveTo>
                <a:lnTo>
                  <a:pt x="6704" y="2696"/>
                </a:lnTo>
                <a:lnTo>
                  <a:pt x="6680" y="2698"/>
                </a:lnTo>
                <a:lnTo>
                  <a:pt x="6692" y="2663"/>
                </a:lnTo>
                <a:close/>
                <a:moveTo>
                  <a:pt x="6708" y="2615"/>
                </a:moveTo>
                <a:lnTo>
                  <a:pt x="6708" y="2696"/>
                </a:lnTo>
                <a:lnTo>
                  <a:pt x="6708" y="2696"/>
                </a:lnTo>
                <a:lnTo>
                  <a:pt x="6694" y="2658"/>
                </a:lnTo>
                <a:lnTo>
                  <a:pt x="6708" y="2615"/>
                </a:lnTo>
                <a:close/>
                <a:moveTo>
                  <a:pt x="6708" y="2606"/>
                </a:moveTo>
                <a:lnTo>
                  <a:pt x="6692" y="2653"/>
                </a:lnTo>
                <a:lnTo>
                  <a:pt x="6678" y="2608"/>
                </a:lnTo>
                <a:lnTo>
                  <a:pt x="6678" y="2606"/>
                </a:lnTo>
                <a:lnTo>
                  <a:pt x="6708" y="2606"/>
                </a:lnTo>
                <a:lnTo>
                  <a:pt x="6708" y="2606"/>
                </a:lnTo>
                <a:close/>
                <a:moveTo>
                  <a:pt x="6708" y="2601"/>
                </a:moveTo>
                <a:lnTo>
                  <a:pt x="6708" y="2601"/>
                </a:lnTo>
                <a:lnTo>
                  <a:pt x="6678" y="2604"/>
                </a:lnTo>
                <a:lnTo>
                  <a:pt x="6678" y="2604"/>
                </a:lnTo>
                <a:lnTo>
                  <a:pt x="6692" y="2556"/>
                </a:lnTo>
                <a:lnTo>
                  <a:pt x="6708" y="2601"/>
                </a:lnTo>
                <a:close/>
                <a:moveTo>
                  <a:pt x="6708" y="2589"/>
                </a:moveTo>
                <a:lnTo>
                  <a:pt x="6694" y="2552"/>
                </a:lnTo>
                <a:lnTo>
                  <a:pt x="6706" y="2509"/>
                </a:lnTo>
                <a:lnTo>
                  <a:pt x="6708" y="2589"/>
                </a:lnTo>
                <a:close/>
                <a:moveTo>
                  <a:pt x="6706" y="2497"/>
                </a:moveTo>
                <a:lnTo>
                  <a:pt x="6706" y="2497"/>
                </a:lnTo>
                <a:lnTo>
                  <a:pt x="6692" y="2545"/>
                </a:lnTo>
                <a:lnTo>
                  <a:pt x="6675" y="2500"/>
                </a:lnTo>
                <a:lnTo>
                  <a:pt x="6675" y="2500"/>
                </a:lnTo>
                <a:lnTo>
                  <a:pt x="6706" y="2497"/>
                </a:lnTo>
                <a:close/>
                <a:moveTo>
                  <a:pt x="1067" y="3482"/>
                </a:moveTo>
                <a:lnTo>
                  <a:pt x="1074" y="3480"/>
                </a:lnTo>
                <a:lnTo>
                  <a:pt x="1183" y="3664"/>
                </a:lnTo>
                <a:lnTo>
                  <a:pt x="1181" y="3671"/>
                </a:lnTo>
                <a:lnTo>
                  <a:pt x="1067" y="3851"/>
                </a:lnTo>
                <a:lnTo>
                  <a:pt x="1067" y="3482"/>
                </a:lnTo>
                <a:close/>
                <a:moveTo>
                  <a:pt x="971" y="2868"/>
                </a:moveTo>
                <a:lnTo>
                  <a:pt x="971" y="2868"/>
                </a:lnTo>
                <a:lnTo>
                  <a:pt x="968" y="2868"/>
                </a:lnTo>
                <a:lnTo>
                  <a:pt x="963" y="2868"/>
                </a:lnTo>
                <a:lnTo>
                  <a:pt x="971" y="2868"/>
                </a:lnTo>
                <a:close/>
                <a:moveTo>
                  <a:pt x="911" y="1829"/>
                </a:moveTo>
                <a:lnTo>
                  <a:pt x="916" y="1829"/>
                </a:lnTo>
                <a:lnTo>
                  <a:pt x="926" y="1831"/>
                </a:lnTo>
                <a:lnTo>
                  <a:pt x="940" y="1833"/>
                </a:lnTo>
                <a:lnTo>
                  <a:pt x="956" y="1833"/>
                </a:lnTo>
                <a:lnTo>
                  <a:pt x="961" y="1833"/>
                </a:lnTo>
                <a:lnTo>
                  <a:pt x="961" y="1937"/>
                </a:lnTo>
                <a:lnTo>
                  <a:pt x="961" y="1937"/>
                </a:lnTo>
                <a:lnTo>
                  <a:pt x="959" y="1937"/>
                </a:lnTo>
                <a:lnTo>
                  <a:pt x="956" y="1937"/>
                </a:lnTo>
                <a:lnTo>
                  <a:pt x="954" y="1937"/>
                </a:lnTo>
                <a:lnTo>
                  <a:pt x="945" y="1940"/>
                </a:lnTo>
                <a:lnTo>
                  <a:pt x="942" y="1940"/>
                </a:lnTo>
                <a:lnTo>
                  <a:pt x="933" y="1947"/>
                </a:lnTo>
                <a:lnTo>
                  <a:pt x="930" y="1947"/>
                </a:lnTo>
                <a:lnTo>
                  <a:pt x="923" y="1954"/>
                </a:lnTo>
                <a:lnTo>
                  <a:pt x="919" y="1963"/>
                </a:lnTo>
                <a:lnTo>
                  <a:pt x="916" y="1968"/>
                </a:lnTo>
                <a:lnTo>
                  <a:pt x="916" y="1968"/>
                </a:lnTo>
                <a:lnTo>
                  <a:pt x="911" y="1968"/>
                </a:lnTo>
                <a:lnTo>
                  <a:pt x="911" y="1829"/>
                </a:lnTo>
                <a:close/>
                <a:moveTo>
                  <a:pt x="911" y="2015"/>
                </a:moveTo>
                <a:lnTo>
                  <a:pt x="916" y="2015"/>
                </a:lnTo>
                <a:lnTo>
                  <a:pt x="919" y="2020"/>
                </a:lnTo>
                <a:lnTo>
                  <a:pt x="923" y="2030"/>
                </a:lnTo>
                <a:lnTo>
                  <a:pt x="930" y="2037"/>
                </a:lnTo>
                <a:lnTo>
                  <a:pt x="930" y="2039"/>
                </a:lnTo>
                <a:lnTo>
                  <a:pt x="940" y="2044"/>
                </a:lnTo>
                <a:lnTo>
                  <a:pt x="945" y="2044"/>
                </a:lnTo>
                <a:lnTo>
                  <a:pt x="954" y="2048"/>
                </a:lnTo>
                <a:lnTo>
                  <a:pt x="956" y="2048"/>
                </a:lnTo>
                <a:lnTo>
                  <a:pt x="959" y="2048"/>
                </a:lnTo>
                <a:lnTo>
                  <a:pt x="961" y="2048"/>
                </a:lnTo>
                <a:lnTo>
                  <a:pt x="961" y="2048"/>
                </a:lnTo>
                <a:lnTo>
                  <a:pt x="961" y="2124"/>
                </a:lnTo>
                <a:lnTo>
                  <a:pt x="959" y="2124"/>
                </a:lnTo>
                <a:lnTo>
                  <a:pt x="956" y="2124"/>
                </a:lnTo>
                <a:lnTo>
                  <a:pt x="954" y="2124"/>
                </a:lnTo>
                <a:lnTo>
                  <a:pt x="945" y="2126"/>
                </a:lnTo>
                <a:lnTo>
                  <a:pt x="942" y="2126"/>
                </a:lnTo>
                <a:lnTo>
                  <a:pt x="933" y="2133"/>
                </a:lnTo>
                <a:lnTo>
                  <a:pt x="930" y="2133"/>
                </a:lnTo>
                <a:lnTo>
                  <a:pt x="923" y="2141"/>
                </a:lnTo>
                <a:lnTo>
                  <a:pt x="919" y="2150"/>
                </a:lnTo>
                <a:lnTo>
                  <a:pt x="916" y="2155"/>
                </a:lnTo>
                <a:lnTo>
                  <a:pt x="916" y="2155"/>
                </a:lnTo>
                <a:lnTo>
                  <a:pt x="911" y="2155"/>
                </a:lnTo>
                <a:lnTo>
                  <a:pt x="911" y="2015"/>
                </a:lnTo>
                <a:close/>
                <a:moveTo>
                  <a:pt x="911" y="2202"/>
                </a:moveTo>
                <a:lnTo>
                  <a:pt x="916" y="2202"/>
                </a:lnTo>
                <a:lnTo>
                  <a:pt x="919" y="2207"/>
                </a:lnTo>
                <a:lnTo>
                  <a:pt x="923" y="2216"/>
                </a:lnTo>
                <a:lnTo>
                  <a:pt x="930" y="2223"/>
                </a:lnTo>
                <a:lnTo>
                  <a:pt x="933" y="2226"/>
                </a:lnTo>
                <a:lnTo>
                  <a:pt x="942" y="2230"/>
                </a:lnTo>
                <a:lnTo>
                  <a:pt x="952" y="2233"/>
                </a:lnTo>
                <a:lnTo>
                  <a:pt x="954" y="2235"/>
                </a:lnTo>
                <a:lnTo>
                  <a:pt x="956" y="2235"/>
                </a:lnTo>
                <a:lnTo>
                  <a:pt x="959" y="2235"/>
                </a:lnTo>
                <a:lnTo>
                  <a:pt x="961" y="2235"/>
                </a:lnTo>
                <a:lnTo>
                  <a:pt x="961" y="2325"/>
                </a:lnTo>
                <a:lnTo>
                  <a:pt x="961" y="2325"/>
                </a:lnTo>
                <a:lnTo>
                  <a:pt x="956" y="2325"/>
                </a:lnTo>
                <a:lnTo>
                  <a:pt x="954" y="2327"/>
                </a:lnTo>
                <a:lnTo>
                  <a:pt x="952" y="2327"/>
                </a:lnTo>
                <a:lnTo>
                  <a:pt x="952" y="2327"/>
                </a:lnTo>
                <a:lnTo>
                  <a:pt x="940" y="2330"/>
                </a:lnTo>
                <a:lnTo>
                  <a:pt x="930" y="2334"/>
                </a:lnTo>
                <a:lnTo>
                  <a:pt x="928" y="2337"/>
                </a:lnTo>
                <a:lnTo>
                  <a:pt x="921" y="2344"/>
                </a:lnTo>
                <a:lnTo>
                  <a:pt x="916" y="2353"/>
                </a:lnTo>
                <a:lnTo>
                  <a:pt x="916" y="2360"/>
                </a:lnTo>
                <a:lnTo>
                  <a:pt x="914" y="2360"/>
                </a:lnTo>
                <a:lnTo>
                  <a:pt x="911" y="2358"/>
                </a:lnTo>
                <a:lnTo>
                  <a:pt x="911" y="2202"/>
                </a:lnTo>
                <a:close/>
                <a:moveTo>
                  <a:pt x="911" y="2405"/>
                </a:moveTo>
                <a:lnTo>
                  <a:pt x="916" y="2405"/>
                </a:lnTo>
                <a:lnTo>
                  <a:pt x="916" y="2410"/>
                </a:lnTo>
                <a:lnTo>
                  <a:pt x="921" y="2419"/>
                </a:lnTo>
                <a:lnTo>
                  <a:pt x="928" y="2426"/>
                </a:lnTo>
                <a:lnTo>
                  <a:pt x="930" y="2429"/>
                </a:lnTo>
                <a:lnTo>
                  <a:pt x="940" y="2433"/>
                </a:lnTo>
                <a:lnTo>
                  <a:pt x="952" y="2436"/>
                </a:lnTo>
                <a:lnTo>
                  <a:pt x="952" y="2436"/>
                </a:lnTo>
                <a:lnTo>
                  <a:pt x="954" y="2438"/>
                </a:lnTo>
                <a:lnTo>
                  <a:pt x="956" y="2438"/>
                </a:lnTo>
                <a:lnTo>
                  <a:pt x="959" y="2438"/>
                </a:lnTo>
                <a:lnTo>
                  <a:pt x="961" y="2438"/>
                </a:lnTo>
                <a:lnTo>
                  <a:pt x="961" y="2526"/>
                </a:lnTo>
                <a:lnTo>
                  <a:pt x="963" y="2526"/>
                </a:lnTo>
                <a:lnTo>
                  <a:pt x="963" y="2526"/>
                </a:lnTo>
                <a:lnTo>
                  <a:pt x="961" y="2526"/>
                </a:lnTo>
                <a:lnTo>
                  <a:pt x="959" y="2526"/>
                </a:lnTo>
                <a:lnTo>
                  <a:pt x="956" y="2526"/>
                </a:lnTo>
                <a:lnTo>
                  <a:pt x="954" y="2528"/>
                </a:lnTo>
                <a:lnTo>
                  <a:pt x="952" y="2528"/>
                </a:lnTo>
                <a:lnTo>
                  <a:pt x="942" y="2530"/>
                </a:lnTo>
                <a:lnTo>
                  <a:pt x="940" y="2530"/>
                </a:lnTo>
                <a:lnTo>
                  <a:pt x="930" y="2537"/>
                </a:lnTo>
                <a:lnTo>
                  <a:pt x="923" y="2545"/>
                </a:lnTo>
                <a:lnTo>
                  <a:pt x="919" y="2554"/>
                </a:lnTo>
                <a:lnTo>
                  <a:pt x="916" y="2561"/>
                </a:lnTo>
                <a:lnTo>
                  <a:pt x="916" y="2561"/>
                </a:lnTo>
                <a:lnTo>
                  <a:pt x="911" y="2561"/>
                </a:lnTo>
                <a:lnTo>
                  <a:pt x="911" y="2405"/>
                </a:lnTo>
                <a:close/>
                <a:moveTo>
                  <a:pt x="911" y="2604"/>
                </a:moveTo>
                <a:lnTo>
                  <a:pt x="916" y="2604"/>
                </a:lnTo>
                <a:lnTo>
                  <a:pt x="919" y="2611"/>
                </a:lnTo>
                <a:lnTo>
                  <a:pt x="923" y="2620"/>
                </a:lnTo>
                <a:lnTo>
                  <a:pt x="930" y="2627"/>
                </a:lnTo>
                <a:lnTo>
                  <a:pt x="940" y="2634"/>
                </a:lnTo>
                <a:lnTo>
                  <a:pt x="942" y="2634"/>
                </a:lnTo>
                <a:lnTo>
                  <a:pt x="952" y="2637"/>
                </a:lnTo>
                <a:lnTo>
                  <a:pt x="954" y="2637"/>
                </a:lnTo>
                <a:lnTo>
                  <a:pt x="956" y="2637"/>
                </a:lnTo>
                <a:lnTo>
                  <a:pt x="959" y="2639"/>
                </a:lnTo>
                <a:lnTo>
                  <a:pt x="959" y="2639"/>
                </a:lnTo>
                <a:lnTo>
                  <a:pt x="963" y="2639"/>
                </a:lnTo>
                <a:lnTo>
                  <a:pt x="963" y="2639"/>
                </a:lnTo>
                <a:lnTo>
                  <a:pt x="961" y="2639"/>
                </a:lnTo>
                <a:lnTo>
                  <a:pt x="961" y="2755"/>
                </a:lnTo>
                <a:lnTo>
                  <a:pt x="954" y="2757"/>
                </a:lnTo>
                <a:lnTo>
                  <a:pt x="952" y="2757"/>
                </a:lnTo>
                <a:lnTo>
                  <a:pt x="949" y="2757"/>
                </a:lnTo>
                <a:lnTo>
                  <a:pt x="940" y="2759"/>
                </a:lnTo>
                <a:lnTo>
                  <a:pt x="937" y="2759"/>
                </a:lnTo>
                <a:lnTo>
                  <a:pt x="928" y="2767"/>
                </a:lnTo>
                <a:lnTo>
                  <a:pt x="921" y="2774"/>
                </a:lnTo>
                <a:lnTo>
                  <a:pt x="916" y="2783"/>
                </a:lnTo>
                <a:lnTo>
                  <a:pt x="914" y="2790"/>
                </a:lnTo>
                <a:lnTo>
                  <a:pt x="914" y="2790"/>
                </a:lnTo>
                <a:lnTo>
                  <a:pt x="911" y="2790"/>
                </a:lnTo>
                <a:lnTo>
                  <a:pt x="911" y="2604"/>
                </a:lnTo>
                <a:close/>
                <a:moveTo>
                  <a:pt x="911" y="2833"/>
                </a:moveTo>
                <a:lnTo>
                  <a:pt x="914" y="2833"/>
                </a:lnTo>
                <a:lnTo>
                  <a:pt x="916" y="2840"/>
                </a:lnTo>
                <a:lnTo>
                  <a:pt x="921" y="2849"/>
                </a:lnTo>
                <a:lnTo>
                  <a:pt x="928" y="2856"/>
                </a:lnTo>
                <a:lnTo>
                  <a:pt x="937" y="2863"/>
                </a:lnTo>
                <a:lnTo>
                  <a:pt x="940" y="2863"/>
                </a:lnTo>
                <a:lnTo>
                  <a:pt x="949" y="2868"/>
                </a:lnTo>
                <a:lnTo>
                  <a:pt x="952" y="2868"/>
                </a:lnTo>
                <a:lnTo>
                  <a:pt x="961" y="2868"/>
                </a:lnTo>
                <a:lnTo>
                  <a:pt x="961" y="2868"/>
                </a:lnTo>
                <a:lnTo>
                  <a:pt x="961" y="2951"/>
                </a:lnTo>
                <a:lnTo>
                  <a:pt x="914" y="2953"/>
                </a:lnTo>
                <a:lnTo>
                  <a:pt x="911" y="2953"/>
                </a:lnTo>
                <a:lnTo>
                  <a:pt x="911" y="2833"/>
                </a:lnTo>
                <a:close/>
                <a:moveTo>
                  <a:pt x="909" y="3558"/>
                </a:moveTo>
                <a:lnTo>
                  <a:pt x="923" y="3501"/>
                </a:lnTo>
                <a:lnTo>
                  <a:pt x="959" y="3506"/>
                </a:lnTo>
                <a:lnTo>
                  <a:pt x="959" y="3674"/>
                </a:lnTo>
                <a:lnTo>
                  <a:pt x="909" y="3674"/>
                </a:lnTo>
                <a:lnTo>
                  <a:pt x="909" y="3558"/>
                </a:lnTo>
                <a:close/>
                <a:moveTo>
                  <a:pt x="909" y="3733"/>
                </a:moveTo>
                <a:lnTo>
                  <a:pt x="959" y="3735"/>
                </a:lnTo>
                <a:lnTo>
                  <a:pt x="959" y="3943"/>
                </a:lnTo>
                <a:lnTo>
                  <a:pt x="956" y="3943"/>
                </a:lnTo>
                <a:lnTo>
                  <a:pt x="909" y="3789"/>
                </a:lnTo>
                <a:lnTo>
                  <a:pt x="909" y="3733"/>
                </a:lnTo>
                <a:close/>
                <a:moveTo>
                  <a:pt x="1169" y="3948"/>
                </a:moveTo>
                <a:lnTo>
                  <a:pt x="1117" y="3945"/>
                </a:lnTo>
                <a:lnTo>
                  <a:pt x="1067" y="3943"/>
                </a:lnTo>
                <a:lnTo>
                  <a:pt x="1067" y="3938"/>
                </a:lnTo>
                <a:lnTo>
                  <a:pt x="1211" y="3716"/>
                </a:lnTo>
                <a:lnTo>
                  <a:pt x="1211" y="3716"/>
                </a:lnTo>
                <a:lnTo>
                  <a:pt x="1334" y="3926"/>
                </a:lnTo>
                <a:lnTo>
                  <a:pt x="1237" y="3917"/>
                </a:lnTo>
                <a:lnTo>
                  <a:pt x="1237" y="3952"/>
                </a:lnTo>
                <a:lnTo>
                  <a:pt x="1207" y="3952"/>
                </a:lnTo>
                <a:lnTo>
                  <a:pt x="1169" y="3948"/>
                </a:lnTo>
                <a:close/>
              </a:path>
            </a:pathLst>
          </a:custGeom>
          <a:solidFill>
            <a:srgbClr val="5A8A2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0" y="3975906"/>
            <a:ext cx="9144000" cy="1167594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1979374" y="1416390"/>
            <a:ext cx="918222" cy="918102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algn="ctr"/>
            <a:r>
              <a:rPr lang="zh-CN" altLang="en-US" sz="12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3" name="椭圆 52"/>
          <p:cNvSpPr/>
          <p:nvPr/>
        </p:nvSpPr>
        <p:spPr>
          <a:xfrm>
            <a:off x="3761804" y="1853163"/>
            <a:ext cx="918222" cy="918102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algn="ctr"/>
            <a:r>
              <a:rPr lang="zh-CN" altLang="en-US" sz="12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5" name="椭圆 94"/>
          <p:cNvSpPr/>
          <p:nvPr/>
        </p:nvSpPr>
        <p:spPr>
          <a:xfrm>
            <a:off x="5293037" y="1059582"/>
            <a:ext cx="918222" cy="918102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algn="ctr"/>
            <a:r>
              <a:rPr lang="zh-CN" altLang="en-US" sz="12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6" name="椭圆 95"/>
          <p:cNvSpPr/>
          <p:nvPr/>
        </p:nvSpPr>
        <p:spPr>
          <a:xfrm>
            <a:off x="6676070" y="1854765"/>
            <a:ext cx="918222" cy="918102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rtlCol="0" anchor="ctr"/>
          <a:lstStyle/>
          <a:p>
            <a:pPr algn="ctr"/>
            <a:r>
              <a:rPr lang="zh-CN" altLang="en-US" sz="12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548461" y="4138844"/>
            <a:ext cx="6048268" cy="6405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0" grpId="0" animBg="1"/>
      <p:bldP spid="51" grpId="0" animBg="1"/>
      <p:bldP spid="52" grpId="0" animBg="1"/>
      <p:bldP spid="53" grpId="0" animBg="1"/>
      <p:bldP spid="95" grpId="0" animBg="1"/>
      <p:bldP spid="96" grpId="0" animBg="1"/>
      <p:bldP spid="9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本框 33"/>
          <p:cNvSpPr txBox="1"/>
          <p:nvPr/>
        </p:nvSpPr>
        <p:spPr>
          <a:xfrm>
            <a:off x="4592600" y="1563895"/>
            <a:ext cx="3363776" cy="57707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3300">
                <a:solidFill>
                  <a:srgbClr val="5A8A26"/>
                </a:solidFill>
                <a:ea typeface="微软雅黑" panose="020B0503020204020204" pitchFamily="34" charset="-122"/>
              </a:rPr>
              <a:t>解决方案及总结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592600" y="2212528"/>
            <a:ext cx="1242030" cy="30001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15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●实验数据</a:t>
            </a:r>
          </a:p>
        </p:txBody>
      </p:sp>
      <p:sp>
        <p:nvSpPr>
          <p:cNvPr id="101" name="圆角矩形 100"/>
          <p:cNvSpPr/>
          <p:nvPr/>
        </p:nvSpPr>
        <p:spPr bwMode="auto">
          <a:xfrm>
            <a:off x="3443382" y="3641561"/>
            <a:ext cx="482269" cy="482095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圆角矩形 101"/>
          <p:cNvSpPr/>
          <p:nvPr/>
        </p:nvSpPr>
        <p:spPr bwMode="auto">
          <a:xfrm>
            <a:off x="3282625" y="1231087"/>
            <a:ext cx="643026" cy="642793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圆角矩形 102"/>
          <p:cNvSpPr/>
          <p:nvPr/>
        </p:nvSpPr>
        <p:spPr bwMode="auto">
          <a:xfrm>
            <a:off x="1407134" y="1659615"/>
            <a:ext cx="535855" cy="535661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圆角矩形 103"/>
          <p:cNvSpPr/>
          <p:nvPr/>
        </p:nvSpPr>
        <p:spPr bwMode="auto">
          <a:xfrm>
            <a:off x="1942989" y="1070388"/>
            <a:ext cx="482269" cy="482095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对角圆角矩形 104"/>
          <p:cNvSpPr/>
          <p:nvPr/>
        </p:nvSpPr>
        <p:spPr bwMode="auto">
          <a:xfrm>
            <a:off x="2210916" y="1766748"/>
            <a:ext cx="1339637" cy="1339152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2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sz="5000" b="1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圆角矩形 105"/>
          <p:cNvSpPr/>
          <p:nvPr/>
        </p:nvSpPr>
        <p:spPr bwMode="auto">
          <a:xfrm>
            <a:off x="1728647" y="1445351"/>
            <a:ext cx="375098" cy="374963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圆角矩形 106"/>
          <p:cNvSpPr/>
          <p:nvPr/>
        </p:nvSpPr>
        <p:spPr bwMode="auto">
          <a:xfrm>
            <a:off x="3604138" y="2838070"/>
            <a:ext cx="267927" cy="26783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圆角矩形 107"/>
          <p:cNvSpPr/>
          <p:nvPr/>
        </p:nvSpPr>
        <p:spPr bwMode="auto">
          <a:xfrm>
            <a:off x="3068283" y="3266598"/>
            <a:ext cx="321513" cy="321397"/>
          </a:xfrm>
          <a:prstGeom prst="roundRect">
            <a:avLst>
              <a:gd name="adj" fmla="val 6712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圆角矩形 108"/>
          <p:cNvSpPr/>
          <p:nvPr/>
        </p:nvSpPr>
        <p:spPr bwMode="auto">
          <a:xfrm>
            <a:off x="1621476" y="2945202"/>
            <a:ext cx="696611" cy="69635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圆角矩形 109"/>
          <p:cNvSpPr/>
          <p:nvPr/>
        </p:nvSpPr>
        <p:spPr bwMode="auto">
          <a:xfrm>
            <a:off x="3282625" y="3480863"/>
            <a:ext cx="267927" cy="26783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27"/>
          <p:cNvSpPr txBox="1"/>
          <p:nvPr/>
        </p:nvSpPr>
        <p:spPr>
          <a:xfrm>
            <a:off x="2387966" y="1940149"/>
            <a:ext cx="1087459" cy="99256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en-US" altLang="zh-CN" sz="60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6000" b="1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2600" y="2533305"/>
            <a:ext cx="1242030" cy="3000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●实验数据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2600" y="2854141"/>
            <a:ext cx="1603582" cy="3000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●实验数据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34300" y="2212528"/>
            <a:ext cx="1242030" cy="3000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●实验难点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34300" y="2533344"/>
            <a:ext cx="1422076" cy="3000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●案例分析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4300" y="2854160"/>
            <a:ext cx="1242030" cy="3000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●问题评估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99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99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99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99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99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99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99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99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5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950"/>
                            </p:stCondLst>
                            <p:childTnLst>
                              <p:par>
                                <p:cTn id="9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650"/>
                            </p:stCondLst>
                            <p:childTnLst>
                              <p:par>
                                <p:cTn id="10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3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50"/>
                            </p:stCondLst>
                            <p:childTnLst>
                              <p:par>
                                <p:cTn id="1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84" grpId="0"/>
      <p:bldP spid="84" grpId="1"/>
      <p:bldP spid="16" grpId="0"/>
      <p:bldP spid="17" grpId="0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解决方案</a:t>
              </a:r>
            </a:p>
          </p:txBody>
        </p:sp>
      </p:grpSp>
      <p:sp>
        <p:nvSpPr>
          <p:cNvPr id="15" name="空心弧 45"/>
          <p:cNvSpPr/>
          <p:nvPr/>
        </p:nvSpPr>
        <p:spPr>
          <a:xfrm rot="483470">
            <a:off x="757568" y="1630207"/>
            <a:ext cx="2395321" cy="2395321"/>
          </a:xfrm>
          <a:prstGeom prst="blockArc">
            <a:avLst>
              <a:gd name="adj1" fmla="val 5692214"/>
              <a:gd name="adj2" fmla="val 42522"/>
              <a:gd name="adj3" fmla="val 1111"/>
            </a:avLst>
          </a:prstGeom>
          <a:solidFill>
            <a:schemeClr val="accent2"/>
          </a:solidFill>
          <a:ln w="25400" cap="flat" cmpd="sng" algn="ctr">
            <a:solidFill>
              <a:srgbClr val="5A8A2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6" name="椭圆 46"/>
          <p:cNvSpPr/>
          <p:nvPr/>
        </p:nvSpPr>
        <p:spPr bwMode="auto">
          <a:xfrm>
            <a:off x="900443" y="1773082"/>
            <a:ext cx="2110654" cy="2110654"/>
          </a:xfrm>
          <a:prstGeom prst="ellipse">
            <a:avLst/>
          </a:prstGeom>
          <a:solidFill>
            <a:srgbClr val="5A8A26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7" name="椭圆 47"/>
          <p:cNvSpPr/>
          <p:nvPr/>
        </p:nvSpPr>
        <p:spPr bwMode="auto">
          <a:xfrm>
            <a:off x="995693" y="1858590"/>
            <a:ext cx="1913660" cy="1914742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>
            <a:outerShdw blurRad="177800" dist="38100" dir="5400000" algn="t" rotWithShape="0">
              <a:prstClr val="black">
                <a:alpha val="76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8" name="椭圆 48"/>
          <p:cNvSpPr/>
          <p:nvPr/>
        </p:nvSpPr>
        <p:spPr bwMode="auto">
          <a:xfrm>
            <a:off x="1176451" y="2050172"/>
            <a:ext cx="1558637" cy="1559719"/>
          </a:xfrm>
          <a:prstGeom prst="ellipse">
            <a:avLst/>
          </a:prstGeom>
          <a:solidFill>
            <a:srgbClr val="5A8A2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9" name="椭圆 49"/>
          <p:cNvSpPr/>
          <p:nvPr/>
        </p:nvSpPr>
        <p:spPr bwMode="auto">
          <a:xfrm>
            <a:off x="1222994" y="2083726"/>
            <a:ext cx="1472045" cy="14720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20" name="同心圆 52"/>
          <p:cNvSpPr/>
          <p:nvPr/>
        </p:nvSpPr>
        <p:spPr bwMode="auto">
          <a:xfrm>
            <a:off x="2738335" y="1293584"/>
            <a:ext cx="690563" cy="690563"/>
          </a:xfrm>
          <a:prstGeom prst="donut">
            <a:avLst>
              <a:gd name="adj" fmla="val 3142"/>
            </a:avLst>
          </a:prstGeom>
          <a:solidFill>
            <a:srgbClr val="5A8A2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21" name="椭圆 54"/>
          <p:cNvSpPr/>
          <p:nvPr/>
        </p:nvSpPr>
        <p:spPr bwMode="auto">
          <a:xfrm>
            <a:off x="2905023" y="1472178"/>
            <a:ext cx="358270" cy="358270"/>
          </a:xfrm>
          <a:prstGeom prst="ellipse">
            <a:avLst/>
          </a:prstGeom>
          <a:solidFill>
            <a:srgbClr val="5A8A26"/>
          </a:solidFill>
          <a:ln w="25400" cap="flat" cmpd="sng" algn="ctr"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22" name="TextBox 53"/>
          <p:cNvSpPr txBox="1">
            <a:spLocks noChangeArrowheads="1"/>
          </p:cNvSpPr>
          <p:nvPr/>
        </p:nvSpPr>
        <p:spPr bwMode="auto">
          <a:xfrm>
            <a:off x="2936949" y="1473313"/>
            <a:ext cx="301686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bg1"/>
                </a:solidFill>
                <a:ea typeface="微软雅黑" panose="020B0503020204020204" pitchFamily="34" charset="-122"/>
              </a:rPr>
              <a:t>1</a:t>
            </a:r>
            <a:endParaRPr lang="en-GB" altLang="en-US" sz="18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同心圆 59"/>
          <p:cNvSpPr/>
          <p:nvPr/>
        </p:nvSpPr>
        <p:spPr bwMode="auto">
          <a:xfrm>
            <a:off x="3192937" y="2217943"/>
            <a:ext cx="691645" cy="691646"/>
          </a:xfrm>
          <a:prstGeom prst="donut">
            <a:avLst>
              <a:gd name="adj" fmla="val 3142"/>
            </a:avLst>
          </a:prstGeom>
          <a:solidFill>
            <a:srgbClr val="5A8A2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24" name="椭圆 61"/>
          <p:cNvSpPr/>
          <p:nvPr/>
        </p:nvSpPr>
        <p:spPr bwMode="auto">
          <a:xfrm>
            <a:off x="3365737" y="2396537"/>
            <a:ext cx="358271" cy="359352"/>
          </a:xfrm>
          <a:prstGeom prst="ellipse">
            <a:avLst/>
          </a:prstGeom>
          <a:solidFill>
            <a:srgbClr val="5A8A26"/>
          </a:solidFill>
          <a:ln w="25400" cap="flat" cmpd="sng" algn="ctr"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25" name="TextBox 54"/>
          <p:cNvSpPr txBox="1">
            <a:spLocks noChangeArrowheads="1"/>
          </p:cNvSpPr>
          <p:nvPr/>
        </p:nvSpPr>
        <p:spPr bwMode="auto">
          <a:xfrm>
            <a:off x="3394029" y="2404857"/>
            <a:ext cx="301686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bg1"/>
                </a:solidFill>
                <a:ea typeface="微软雅黑" panose="020B0503020204020204" pitchFamily="34" charset="-122"/>
              </a:rPr>
              <a:t>2</a:t>
            </a:r>
            <a:endParaRPr lang="en-GB" altLang="en-US" sz="18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同心圆 66"/>
          <p:cNvSpPr/>
          <p:nvPr/>
        </p:nvSpPr>
        <p:spPr bwMode="auto">
          <a:xfrm>
            <a:off x="2971048" y="3263528"/>
            <a:ext cx="691646" cy="691646"/>
          </a:xfrm>
          <a:prstGeom prst="donut">
            <a:avLst>
              <a:gd name="adj" fmla="val 3142"/>
            </a:avLst>
          </a:prstGeom>
          <a:solidFill>
            <a:srgbClr val="5A8A2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27" name="椭圆 68"/>
          <p:cNvSpPr/>
          <p:nvPr/>
        </p:nvSpPr>
        <p:spPr bwMode="auto">
          <a:xfrm>
            <a:off x="3138818" y="3442122"/>
            <a:ext cx="358270" cy="359352"/>
          </a:xfrm>
          <a:prstGeom prst="ellipse">
            <a:avLst/>
          </a:prstGeom>
          <a:solidFill>
            <a:srgbClr val="5A8A26"/>
          </a:solidFill>
          <a:ln w="25400" cap="flat" cmpd="sng" algn="ctr"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28" name="TextBox 55"/>
          <p:cNvSpPr txBox="1">
            <a:spLocks noChangeArrowheads="1"/>
          </p:cNvSpPr>
          <p:nvPr/>
        </p:nvSpPr>
        <p:spPr bwMode="auto">
          <a:xfrm>
            <a:off x="3167110" y="3443430"/>
            <a:ext cx="301686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bg1"/>
                </a:solidFill>
                <a:ea typeface="微软雅黑" panose="020B0503020204020204" pitchFamily="34" charset="-122"/>
              </a:rPr>
              <a:t>3</a:t>
            </a:r>
            <a:endParaRPr lang="en-GB" altLang="en-US" sz="18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同心圆 73"/>
          <p:cNvSpPr/>
          <p:nvPr/>
        </p:nvSpPr>
        <p:spPr bwMode="auto">
          <a:xfrm>
            <a:off x="1768517" y="4066658"/>
            <a:ext cx="691645" cy="691646"/>
          </a:xfrm>
          <a:prstGeom prst="donut">
            <a:avLst>
              <a:gd name="adj" fmla="val 3142"/>
            </a:avLst>
          </a:prstGeom>
          <a:solidFill>
            <a:srgbClr val="5A8A2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30" name="椭圆 75"/>
          <p:cNvSpPr/>
          <p:nvPr/>
        </p:nvSpPr>
        <p:spPr bwMode="auto">
          <a:xfrm>
            <a:off x="1936287" y="4245253"/>
            <a:ext cx="358271" cy="359352"/>
          </a:xfrm>
          <a:prstGeom prst="ellipse">
            <a:avLst/>
          </a:prstGeom>
          <a:solidFill>
            <a:srgbClr val="5A8A26"/>
          </a:solidFill>
          <a:ln w="25400" cap="flat" cmpd="sng" algn="ctr"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964579" y="4256873"/>
            <a:ext cx="301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bg1"/>
                </a:solidFill>
                <a:ea typeface="微软雅黑" panose="020B0503020204020204" pitchFamily="34" charset="-122"/>
              </a:rPr>
              <a:t>4</a:t>
            </a:r>
            <a:endParaRPr lang="en-GB" altLang="en-US" sz="18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8913" y="286210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34" name="Rectangle 64"/>
          <p:cNvSpPr/>
          <p:nvPr/>
        </p:nvSpPr>
        <p:spPr>
          <a:xfrm>
            <a:off x="3595585" y="1301253"/>
            <a:ext cx="1999709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35" name="Rectangle 65"/>
          <p:cNvSpPr/>
          <p:nvPr/>
        </p:nvSpPr>
        <p:spPr>
          <a:xfrm>
            <a:off x="3936346" y="2283245"/>
            <a:ext cx="2016168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36" name="Rectangle 66"/>
          <p:cNvSpPr/>
          <p:nvPr/>
        </p:nvSpPr>
        <p:spPr>
          <a:xfrm>
            <a:off x="3699836" y="3344799"/>
            <a:ext cx="2252677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37" name="Rectangle 67"/>
          <p:cNvSpPr/>
          <p:nvPr/>
        </p:nvSpPr>
        <p:spPr>
          <a:xfrm>
            <a:off x="2652550" y="4308198"/>
            <a:ext cx="2942744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cxnSp>
        <p:nvCxnSpPr>
          <p:cNvPr id="38" name="Straight Connector 69"/>
          <p:cNvCxnSpPr/>
          <p:nvPr/>
        </p:nvCxnSpPr>
        <p:spPr>
          <a:xfrm flipH="1">
            <a:off x="6089671" y="1363313"/>
            <a:ext cx="0" cy="3512693"/>
          </a:xfrm>
          <a:prstGeom prst="line">
            <a:avLst/>
          </a:prstGeom>
          <a:ln>
            <a:solidFill>
              <a:srgbClr val="5A8A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70"/>
          <p:cNvSpPr/>
          <p:nvPr/>
        </p:nvSpPr>
        <p:spPr>
          <a:xfrm>
            <a:off x="6182649" y="1770105"/>
            <a:ext cx="2565815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en-US" altLang="zh-CN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82649" y="1503243"/>
            <a:ext cx="1292662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zh-CN" altLang="en-US" sz="15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</a:p>
        </p:txBody>
      </p:sp>
      <p:sp>
        <p:nvSpPr>
          <p:cNvPr id="41" name="Rectangle 70"/>
          <p:cNvSpPr/>
          <p:nvPr/>
        </p:nvSpPr>
        <p:spPr>
          <a:xfrm>
            <a:off x="6182649" y="2595979"/>
            <a:ext cx="2565815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en-US" altLang="zh-CN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82649" y="2329117"/>
            <a:ext cx="1292662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zh-CN" altLang="en-US" sz="15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</a:p>
        </p:txBody>
      </p:sp>
      <p:sp>
        <p:nvSpPr>
          <p:cNvPr id="43" name="Rectangle 70"/>
          <p:cNvSpPr/>
          <p:nvPr/>
        </p:nvSpPr>
        <p:spPr>
          <a:xfrm>
            <a:off x="6182649" y="3375469"/>
            <a:ext cx="2565815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en-US" altLang="zh-CN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82649" y="3108607"/>
            <a:ext cx="1292662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zh-CN" altLang="en-US" sz="15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</a:p>
        </p:txBody>
      </p:sp>
      <p:sp>
        <p:nvSpPr>
          <p:cNvPr id="45" name="Rectangle 70"/>
          <p:cNvSpPr/>
          <p:nvPr/>
        </p:nvSpPr>
        <p:spPr>
          <a:xfrm>
            <a:off x="6182649" y="4191783"/>
            <a:ext cx="2565815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endParaRPr lang="en-US" altLang="zh-CN" sz="11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82649" y="3924921"/>
            <a:ext cx="1292662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zh-CN" altLang="en-US" sz="15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</a:t>
            </a:r>
          </a:p>
        </p:txBody>
      </p:sp>
      <p:sp>
        <p:nvSpPr>
          <p:cNvPr id="47" name="Freeform 26"/>
          <p:cNvSpPr>
            <a:spLocks noEditPoints="1"/>
          </p:cNvSpPr>
          <p:nvPr/>
        </p:nvSpPr>
        <p:spPr bwMode="auto">
          <a:xfrm>
            <a:off x="1810244" y="2329118"/>
            <a:ext cx="425335" cy="420180"/>
          </a:xfrm>
          <a:custGeom>
            <a:avLst/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rgbClr val="5A8A2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方案评估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072188" y="1529423"/>
            <a:ext cx="1916906" cy="681038"/>
            <a:chOff x="6072188" y="1529423"/>
            <a:chExt cx="1916906" cy="681038"/>
          </a:xfrm>
        </p:grpSpPr>
        <p:sp>
          <p:nvSpPr>
            <p:cNvPr id="49" name="任意多边形 7"/>
            <p:cNvSpPr>
              <a:spLocks noChangeArrowheads="1"/>
            </p:cNvSpPr>
            <p:nvPr/>
          </p:nvSpPr>
          <p:spPr bwMode="auto">
            <a:xfrm>
              <a:off x="6072188" y="1529423"/>
              <a:ext cx="1916906" cy="681038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26"/>
            <p:cNvSpPr>
              <a:spLocks noChangeArrowheads="1"/>
            </p:cNvSpPr>
            <p:nvPr/>
          </p:nvSpPr>
          <p:spPr bwMode="auto">
            <a:xfrm>
              <a:off x="6298713" y="1708362"/>
              <a:ext cx="162160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5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zh-CN" altLang="en-US" sz="1500" b="1" baseline="-3000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468416" y="1529423"/>
            <a:ext cx="1918097" cy="681038"/>
            <a:chOff x="4468416" y="1529423"/>
            <a:chExt cx="1918097" cy="681038"/>
          </a:xfrm>
        </p:grpSpPr>
        <p:sp>
          <p:nvSpPr>
            <p:cNvPr id="52" name="任意多边形 6"/>
            <p:cNvSpPr>
              <a:spLocks noChangeArrowheads="1"/>
            </p:cNvSpPr>
            <p:nvPr/>
          </p:nvSpPr>
          <p:spPr bwMode="auto">
            <a:xfrm>
              <a:off x="4468416" y="1529423"/>
              <a:ext cx="1918097" cy="681038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27"/>
            <p:cNvSpPr>
              <a:spLocks noChangeArrowheads="1"/>
            </p:cNvSpPr>
            <p:nvPr/>
          </p:nvSpPr>
          <p:spPr bwMode="auto">
            <a:xfrm>
              <a:off x="4708945" y="1708363"/>
              <a:ext cx="160463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5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zh-CN" altLang="en-US" sz="1500" b="1" baseline="-3000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864645" y="1529423"/>
            <a:ext cx="1918097" cy="681038"/>
            <a:chOff x="2864644" y="1529423"/>
            <a:chExt cx="1918097" cy="681038"/>
          </a:xfrm>
        </p:grpSpPr>
        <p:sp>
          <p:nvSpPr>
            <p:cNvPr id="55" name="任意多边形 5"/>
            <p:cNvSpPr>
              <a:spLocks noChangeArrowheads="1"/>
            </p:cNvSpPr>
            <p:nvPr/>
          </p:nvSpPr>
          <p:spPr bwMode="auto">
            <a:xfrm>
              <a:off x="2864644" y="1529423"/>
              <a:ext cx="1918097" cy="681038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文本框 24"/>
            <p:cNvSpPr>
              <a:spLocks noChangeArrowheads="1"/>
            </p:cNvSpPr>
            <p:nvPr/>
          </p:nvSpPr>
          <p:spPr bwMode="auto">
            <a:xfrm>
              <a:off x="3086531" y="1708362"/>
              <a:ext cx="162261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5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zh-CN" altLang="en-US" sz="1500" b="1" baseline="-3000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262063" y="1529423"/>
            <a:ext cx="1918097" cy="681038"/>
            <a:chOff x="1262063" y="1529423"/>
            <a:chExt cx="1918097" cy="681038"/>
          </a:xfrm>
        </p:grpSpPr>
        <p:sp>
          <p:nvSpPr>
            <p:cNvPr id="58" name="任意多边形 4"/>
            <p:cNvSpPr>
              <a:spLocks noChangeArrowheads="1"/>
            </p:cNvSpPr>
            <p:nvPr/>
          </p:nvSpPr>
          <p:spPr bwMode="auto">
            <a:xfrm>
              <a:off x="1262063" y="1529423"/>
              <a:ext cx="1918097" cy="681038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25"/>
            <p:cNvSpPr>
              <a:spLocks noChangeArrowheads="1"/>
            </p:cNvSpPr>
            <p:nvPr/>
          </p:nvSpPr>
          <p:spPr bwMode="auto">
            <a:xfrm>
              <a:off x="1460556" y="1708358"/>
              <a:ext cx="166888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5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zh-CN" altLang="en-US" sz="1500" b="1" baseline="-3000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950118" y="3702730"/>
            <a:ext cx="7219950" cy="4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本图表的综合描述说明，在此录入本图表的综合描述说明，在此录入本图表的综合描述说明，在此录入本图表的综合描述说明。在此录入本图表的综合描述说明，在此录入本图表的综合描述说明，在此录入上述图表的综合描述说明</a:t>
            </a:r>
            <a:endParaRPr lang="zh-CN" altLang="en-US" sz="1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32"/>
          <p:cNvSpPr>
            <a:spLocks noChangeArrowheads="1"/>
          </p:cNvSpPr>
          <p:nvPr/>
        </p:nvSpPr>
        <p:spPr bwMode="auto">
          <a:xfrm>
            <a:off x="1516745" y="2418821"/>
            <a:ext cx="98487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添加标题</a:t>
            </a:r>
            <a:endParaRPr lang="en-US" sz="1600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1296592" y="2778390"/>
            <a:ext cx="1431131" cy="62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在此录入上述图表的描述说明，在此录入上述图表的描述说明</a:t>
            </a:r>
            <a:endParaRPr lang="zh-CN" altLang="en-US" sz="1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34"/>
          <p:cNvSpPr>
            <a:spLocks noChangeArrowheads="1"/>
          </p:cNvSpPr>
          <p:nvPr/>
        </p:nvSpPr>
        <p:spPr bwMode="auto">
          <a:xfrm>
            <a:off x="3196716" y="2418821"/>
            <a:ext cx="98487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添加标题</a:t>
            </a:r>
            <a:endParaRPr lang="en-US" sz="1600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3007520" y="2778390"/>
            <a:ext cx="1406129" cy="62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在此录入上述图表的描述说明，在此录入上述图表的描述说明</a:t>
            </a:r>
            <a:endParaRPr lang="zh-CN" altLang="en-US" sz="1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36"/>
          <p:cNvSpPr>
            <a:spLocks noChangeArrowheads="1"/>
          </p:cNvSpPr>
          <p:nvPr/>
        </p:nvSpPr>
        <p:spPr bwMode="auto">
          <a:xfrm>
            <a:off x="4874308" y="2418821"/>
            <a:ext cx="98487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添加标题</a:t>
            </a:r>
            <a:endParaRPr lang="en-US" sz="1600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4693444" y="2778390"/>
            <a:ext cx="1419225" cy="62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在此录入上述图表的描述说明，在此录入上述图表的描述说明</a:t>
            </a:r>
            <a:endParaRPr lang="zh-CN" altLang="en-US" sz="1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38"/>
          <p:cNvSpPr>
            <a:spLocks noChangeArrowheads="1"/>
          </p:cNvSpPr>
          <p:nvPr/>
        </p:nvSpPr>
        <p:spPr bwMode="auto">
          <a:xfrm>
            <a:off x="6553683" y="2418821"/>
            <a:ext cx="984871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添加标题</a:t>
            </a:r>
            <a:endParaRPr lang="en-US" sz="1600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6392467" y="2778390"/>
            <a:ext cx="1406128" cy="62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在此录入上述图表的描述说明，在此录入上述图表的描述说明</a:t>
            </a:r>
            <a:endParaRPr lang="zh-CN" altLang="en-US" sz="1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直接连接符 8"/>
          <p:cNvSpPr>
            <a:spLocks noChangeShapeType="1"/>
          </p:cNvSpPr>
          <p:nvPr/>
        </p:nvSpPr>
        <p:spPr bwMode="auto">
          <a:xfrm>
            <a:off x="1062039" y="3582383"/>
            <a:ext cx="7019925" cy="1191"/>
          </a:xfrm>
          <a:prstGeom prst="line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6" tIns="45713" rIns="91426" bIns="45713"/>
          <a:lstStyle/>
          <a:p>
            <a:endParaRPr lang="zh-CN" altLang="en-US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37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1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5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49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3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57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1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65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6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0" grpId="0" bldLvl="0" autoUpdateAnimBg="0"/>
      <p:bldP spid="61" grpId="0" bldLvl="0" autoUpdateAnimBg="0"/>
      <p:bldP spid="62" grpId="0" bldLvl="0" autoUpdateAnimBg="0"/>
      <p:bldP spid="63" grpId="0" bldLvl="0" autoUpdateAnimBg="0"/>
      <p:bldP spid="64" grpId="0" bldLvl="0" autoUpdateAnimBg="0"/>
      <p:bldP spid="65" grpId="0" bldLvl="0" autoUpdateAnimBg="0"/>
      <p:bldP spid="66" grpId="0" bldLvl="0" autoUpdateAnimBg="0"/>
      <p:bldP spid="67" grpId="0" bldLvl="0" autoUpdateAnimBg="0"/>
      <p:bldP spid="68" grpId="0" bldLvl="0" autoUpdateAnimBg="0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本框 33"/>
          <p:cNvSpPr txBox="1"/>
          <p:nvPr/>
        </p:nvSpPr>
        <p:spPr>
          <a:xfrm>
            <a:off x="4592600" y="1563895"/>
            <a:ext cx="3363776" cy="57707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3300">
                <a:solidFill>
                  <a:srgbClr val="5A8A26"/>
                </a:solidFill>
                <a:ea typeface="微软雅黑" panose="020B0503020204020204" pitchFamily="34" charset="-122"/>
              </a:rPr>
              <a:t>课题背景及内容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592600" y="2212528"/>
            <a:ext cx="1242030" cy="30001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sz="15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●课题背景</a:t>
            </a:r>
          </a:p>
        </p:txBody>
      </p:sp>
      <p:sp>
        <p:nvSpPr>
          <p:cNvPr id="101" name="圆角矩形 100"/>
          <p:cNvSpPr/>
          <p:nvPr/>
        </p:nvSpPr>
        <p:spPr bwMode="auto">
          <a:xfrm>
            <a:off x="3443382" y="3641561"/>
            <a:ext cx="482269" cy="482095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圆角矩形 101"/>
          <p:cNvSpPr/>
          <p:nvPr/>
        </p:nvSpPr>
        <p:spPr bwMode="auto">
          <a:xfrm>
            <a:off x="3282625" y="1231087"/>
            <a:ext cx="643026" cy="642793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圆角矩形 102"/>
          <p:cNvSpPr/>
          <p:nvPr/>
        </p:nvSpPr>
        <p:spPr bwMode="auto">
          <a:xfrm>
            <a:off x="1407134" y="1659615"/>
            <a:ext cx="535855" cy="535661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圆角矩形 103"/>
          <p:cNvSpPr/>
          <p:nvPr/>
        </p:nvSpPr>
        <p:spPr bwMode="auto">
          <a:xfrm>
            <a:off x="1942989" y="1070388"/>
            <a:ext cx="482269" cy="482095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对角圆角矩形 104"/>
          <p:cNvSpPr/>
          <p:nvPr/>
        </p:nvSpPr>
        <p:spPr bwMode="auto">
          <a:xfrm>
            <a:off x="2210916" y="1766748"/>
            <a:ext cx="1339637" cy="1339152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2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sz="5000" b="1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圆角矩形 105"/>
          <p:cNvSpPr/>
          <p:nvPr/>
        </p:nvSpPr>
        <p:spPr bwMode="auto">
          <a:xfrm>
            <a:off x="1728647" y="1445351"/>
            <a:ext cx="375098" cy="374963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圆角矩形 106"/>
          <p:cNvSpPr/>
          <p:nvPr/>
        </p:nvSpPr>
        <p:spPr bwMode="auto">
          <a:xfrm>
            <a:off x="3604138" y="2838070"/>
            <a:ext cx="267927" cy="26783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圆角矩形 107"/>
          <p:cNvSpPr/>
          <p:nvPr/>
        </p:nvSpPr>
        <p:spPr bwMode="auto">
          <a:xfrm>
            <a:off x="3068283" y="3266598"/>
            <a:ext cx="321513" cy="321397"/>
          </a:xfrm>
          <a:prstGeom prst="roundRect">
            <a:avLst>
              <a:gd name="adj" fmla="val 6712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圆角矩形 108"/>
          <p:cNvSpPr/>
          <p:nvPr/>
        </p:nvSpPr>
        <p:spPr bwMode="auto">
          <a:xfrm>
            <a:off x="1621476" y="2945202"/>
            <a:ext cx="696611" cy="69635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圆角矩形 109"/>
          <p:cNvSpPr/>
          <p:nvPr/>
        </p:nvSpPr>
        <p:spPr bwMode="auto">
          <a:xfrm>
            <a:off x="3282625" y="3480863"/>
            <a:ext cx="267927" cy="26783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59392" tIns="29696" rIns="59392" bIns="29696" numCol="1" rtlCol="0" anchor="ctr" anchorCtr="0" compatLnSpc="1">
            <a:noAutofit/>
          </a:bodyPr>
          <a:lstStyle/>
          <a:p>
            <a:pPr algn="ctr" defTabSz="601345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27"/>
          <p:cNvSpPr txBox="1"/>
          <p:nvPr/>
        </p:nvSpPr>
        <p:spPr>
          <a:xfrm>
            <a:off x="2387966" y="1940149"/>
            <a:ext cx="1088420" cy="99234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en-US" altLang="zh-CN" sz="60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000" b="1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2600" y="2540918"/>
            <a:ext cx="1242030" cy="3000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●课题背景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2600" y="2847980"/>
            <a:ext cx="1603582" cy="3000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●国内外相关研究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34300" y="2212528"/>
            <a:ext cx="1242030" cy="3000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●研究意义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34300" y="2540918"/>
            <a:ext cx="1422076" cy="3000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●研究综述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4300" y="2847980"/>
            <a:ext cx="1242030" cy="30007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●理论基础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99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99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99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99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99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99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299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5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850"/>
                            </p:stCondLst>
                            <p:childTnLst>
                              <p:par>
                                <p:cTn id="8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5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400"/>
                            </p:stCondLst>
                            <p:childTnLst>
                              <p:par>
                                <p:cTn id="10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100"/>
                            </p:stCondLst>
                            <p:childTnLst>
                              <p:par>
                                <p:cTn id="1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800"/>
                            </p:stCondLst>
                            <p:childTnLst>
                              <p:par>
                                <p:cTn id="1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84" grpId="0"/>
      <p:bldP spid="84" grpId="1"/>
      <p:bldP spid="16" grpId="0"/>
      <p:bldP spid="17" grpId="0"/>
      <p:bldP spid="19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补救措施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9404" y="3934644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162957" y="1491630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72690" y="1491630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382423" y="1491630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992157" y="1491630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426867" y="227406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补救措施一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79827" y="227406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补救措施二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32787" y="227406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补救措施三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85748" y="227406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补救措施四</a:t>
            </a:r>
          </a:p>
        </p:txBody>
      </p:sp>
      <p:sp>
        <p:nvSpPr>
          <p:cNvPr id="47" name="椭圆 46"/>
          <p:cNvSpPr/>
          <p:nvPr/>
        </p:nvSpPr>
        <p:spPr>
          <a:xfrm>
            <a:off x="4575050" y="3144309"/>
            <a:ext cx="500908" cy="500908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717380" y="3368620"/>
            <a:ext cx="274777" cy="274777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2552263" y="3368979"/>
            <a:ext cx="274777" cy="274777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2255929" y="3487318"/>
            <a:ext cx="137389" cy="137389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6175518" y="3373639"/>
            <a:ext cx="274777" cy="274777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3062244" y="3366134"/>
            <a:ext cx="137389" cy="137389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6553278" y="3497541"/>
            <a:ext cx="137389" cy="137389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3850333" y="3400745"/>
            <a:ext cx="250454" cy="250454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6726981" y="3367338"/>
            <a:ext cx="274777" cy="274777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4151556" y="3375393"/>
            <a:ext cx="274777" cy="274777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7359742" y="3424529"/>
            <a:ext cx="137389" cy="137389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5900741" y="3184835"/>
            <a:ext cx="274777" cy="274777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2070359" y="3497825"/>
            <a:ext cx="137389" cy="137389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4506355" y="3220932"/>
            <a:ext cx="137389" cy="137389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3206031" y="3312779"/>
            <a:ext cx="322151" cy="322151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5075958" y="3365516"/>
            <a:ext cx="274777" cy="274777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1206867" y="3368849"/>
            <a:ext cx="274777" cy="274777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921657" y="3500081"/>
            <a:ext cx="137389" cy="137389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2772349" y="3185578"/>
            <a:ext cx="274777" cy="274777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1690644" y="3421912"/>
            <a:ext cx="137389" cy="137389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6193490" y="3228127"/>
            <a:ext cx="137389" cy="137389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7730460" y="3359555"/>
            <a:ext cx="274777" cy="274777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0" grpId="0"/>
      <p:bldP spid="43" grpId="0"/>
      <p:bldP spid="44" grpId="0"/>
      <p:bldP spid="45" grpId="0"/>
      <p:bldP spid="46" grpId="0"/>
      <p:bldP spid="47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参考文献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114781" y="166050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椭圆 50"/>
          <p:cNvSpPr/>
          <p:nvPr/>
        </p:nvSpPr>
        <p:spPr>
          <a:xfrm>
            <a:off x="1298142" y="3542517"/>
            <a:ext cx="274777" cy="274777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1675902" y="3666419"/>
            <a:ext cx="137389" cy="137389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1849605" y="3471798"/>
            <a:ext cx="274777" cy="274777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2482366" y="3593407"/>
            <a:ext cx="137389" cy="137389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1023365" y="3353713"/>
            <a:ext cx="274777" cy="274777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1316114" y="3397005"/>
            <a:ext cx="137389" cy="137389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2853084" y="3528433"/>
            <a:ext cx="274777" cy="274777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716016" y="1516282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>
                <a:ea typeface="微软雅黑" panose="020B0503020204020204" pitchFamily="34" charset="-122"/>
              </a:rPr>
              <a:t>……</a:t>
            </a:r>
          </a:p>
        </p:txBody>
      </p:sp>
      <p:cxnSp>
        <p:nvCxnSpPr>
          <p:cNvPr id="59" name="直接连接符 58"/>
          <p:cNvCxnSpPr/>
          <p:nvPr/>
        </p:nvCxnSpPr>
        <p:spPr>
          <a:xfrm>
            <a:off x="3709768" y="1682995"/>
            <a:ext cx="792088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716016" y="2022301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>
                <a:ea typeface="微软雅黑" panose="020B0503020204020204" pitchFamily="34" charset="-122"/>
              </a:rPr>
              <a:t>……</a:t>
            </a:r>
          </a:p>
        </p:txBody>
      </p:sp>
      <p:cxnSp>
        <p:nvCxnSpPr>
          <p:cNvPr id="61" name="直接连接符 60"/>
          <p:cNvCxnSpPr/>
          <p:nvPr/>
        </p:nvCxnSpPr>
        <p:spPr>
          <a:xfrm>
            <a:off x="3709768" y="2189014"/>
            <a:ext cx="792088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716016" y="2526357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>
                <a:ea typeface="微软雅黑" panose="020B0503020204020204" pitchFamily="34" charset="-122"/>
              </a:rPr>
              <a:t>……</a:t>
            </a:r>
          </a:p>
        </p:txBody>
      </p:sp>
      <p:cxnSp>
        <p:nvCxnSpPr>
          <p:cNvPr id="63" name="直接连接符 62"/>
          <p:cNvCxnSpPr/>
          <p:nvPr/>
        </p:nvCxnSpPr>
        <p:spPr>
          <a:xfrm>
            <a:off x="3709768" y="2693070"/>
            <a:ext cx="792088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716016" y="3030413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>
                <a:ea typeface="微软雅黑" panose="020B0503020204020204" pitchFamily="34" charset="-122"/>
              </a:rPr>
              <a:t>……</a:t>
            </a:r>
          </a:p>
        </p:txBody>
      </p:sp>
      <p:cxnSp>
        <p:nvCxnSpPr>
          <p:cNvPr id="65" name="直接连接符 64"/>
          <p:cNvCxnSpPr/>
          <p:nvPr/>
        </p:nvCxnSpPr>
        <p:spPr>
          <a:xfrm>
            <a:off x="3709768" y="3197126"/>
            <a:ext cx="792088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716016" y="3534469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>
                <a:ea typeface="微软雅黑" panose="020B0503020204020204" pitchFamily="34" charset="-122"/>
              </a:rPr>
              <a:t>……</a:t>
            </a:r>
          </a:p>
        </p:txBody>
      </p:sp>
      <p:cxnSp>
        <p:nvCxnSpPr>
          <p:cNvPr id="67" name="直接连接符 66"/>
          <p:cNvCxnSpPr/>
          <p:nvPr/>
        </p:nvCxnSpPr>
        <p:spPr>
          <a:xfrm>
            <a:off x="3709768" y="3701182"/>
            <a:ext cx="792088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716016" y="4038525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>
                <a:ea typeface="微软雅黑" panose="020B0503020204020204" pitchFamily="34" charset="-122"/>
              </a:rPr>
              <a:t>……</a:t>
            </a:r>
          </a:p>
        </p:txBody>
      </p:sp>
      <p:cxnSp>
        <p:nvCxnSpPr>
          <p:cNvPr id="69" name="直接连接符 68"/>
          <p:cNvCxnSpPr/>
          <p:nvPr/>
        </p:nvCxnSpPr>
        <p:spPr>
          <a:xfrm>
            <a:off x="3709768" y="4205238"/>
            <a:ext cx="792088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椭圆 95"/>
          <p:cNvSpPr/>
          <p:nvPr/>
        </p:nvSpPr>
        <p:spPr>
          <a:xfrm>
            <a:off x="3498188" y="1545605"/>
            <a:ext cx="274777" cy="274777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ea typeface="微软雅黑" panose="020B0503020204020204" pitchFamily="34" charset="-122"/>
              </a:rPr>
              <a:t>1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3218967" y="3167290"/>
            <a:ext cx="167224" cy="167224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3014068" y="3285018"/>
            <a:ext cx="137389" cy="137389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3497092" y="2047693"/>
            <a:ext cx="274777" cy="274777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ea typeface="微软雅黑" panose="020B0503020204020204" pitchFamily="34" charset="-122"/>
              </a:rPr>
              <a:t>2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3496903" y="2557648"/>
            <a:ext cx="274777" cy="274777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ea typeface="微软雅黑" panose="020B0503020204020204" pitchFamily="34" charset="-122"/>
              </a:rPr>
              <a:t>3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3495807" y="3059736"/>
            <a:ext cx="274777" cy="274777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ea typeface="微软雅黑" panose="020B0503020204020204" pitchFamily="34" charset="-122"/>
              </a:rPr>
              <a:t>4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3498233" y="3561994"/>
            <a:ext cx="274777" cy="274777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ea typeface="微软雅黑" panose="020B0503020204020204" pitchFamily="34" charset="-122"/>
              </a:rPr>
              <a:t>5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3497137" y="4064082"/>
            <a:ext cx="274777" cy="274777"/>
          </a:xfrm>
          <a:prstGeom prst="ellipse">
            <a:avLst/>
          </a:prstGeom>
          <a:solidFill>
            <a:srgbClr val="5A8A26"/>
          </a:soli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ea typeface="微软雅黑" panose="020B0503020204020204" pitchFamily="34" charset="-122"/>
              </a:rPr>
              <a:t>6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452275" y="2512565"/>
            <a:ext cx="14008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000" b="1">
                <a:solidFill>
                  <a:srgbClr val="5A8A26"/>
                </a:solidFill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solidFill>
                <a:srgbClr val="5A8A26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60" grpId="0"/>
      <p:bldP spid="62" grpId="0"/>
      <p:bldP spid="64" grpId="0"/>
      <p:bldP spid="66" grpId="0"/>
      <p:bldP spid="68" grpId="0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感谢语</a:t>
              </a:r>
            </a:p>
          </p:txBody>
        </p:sp>
      </p:grpSp>
      <p:sp>
        <p:nvSpPr>
          <p:cNvPr id="39" name="矩形 38"/>
          <p:cNvSpPr/>
          <p:nvPr/>
        </p:nvSpPr>
        <p:spPr>
          <a:xfrm>
            <a:off x="2915816" y="771551"/>
            <a:ext cx="355205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>
                <a:solidFill>
                  <a:srgbClr val="5A8A26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THANKS!</a:t>
            </a:r>
            <a:endParaRPr lang="zh-CN" altLang="en-US" sz="6600" b="0">
              <a:solidFill>
                <a:srgbClr val="5A8A26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331640" y="2182130"/>
            <a:ext cx="64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大学生活即将结束，在此，我要感谢所有教导我的老师和陪伴我一齐成长的同学，他们在我的大学生涯给予了很大的帮助。本论文能够顺利完成，要特别感谢我的导师</a:t>
            </a:r>
            <a:r>
              <a:rPr lang="en-US" altLang="zh-CN" sz="1400" ker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400" ker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老师对该论文从选题，构思到最后定稿的各个环节给予细心指引与教导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使我得以最终完成毕业论文设计！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最后，我要向百忙之中抽时间对本文进行审阅，评议和参与本人论文答辩的各位老师表示感谢！</a:t>
            </a:r>
            <a:endParaRPr lang="zh-CN" altLang="en-US" sz="1400" ker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070008" y="4304374"/>
            <a:ext cx="304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恳请各位老师批评指正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2000" b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5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98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9" grpId="0"/>
      <p:bldP spid="40" grpId="0"/>
      <p:bldP spid="40" grpId="1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85151" y="1159625"/>
            <a:ext cx="1350257" cy="1350258"/>
            <a:chOff x="2380201" y="1546167"/>
            <a:chExt cx="1800343" cy="1800344"/>
          </a:xfrm>
        </p:grpSpPr>
        <p:sp>
          <p:nvSpPr>
            <p:cNvPr id="3" name="菱形 2"/>
            <p:cNvSpPr/>
            <p:nvPr>
              <p:custDataLst>
                <p:tags r:id="rId11"/>
              </p:custDataLst>
            </p:nvPr>
          </p:nvSpPr>
          <p:spPr>
            <a:xfrm>
              <a:off x="2380201" y="1546167"/>
              <a:ext cx="1800343" cy="1800344"/>
            </a:xfrm>
            <a:prstGeom prst="diamond">
              <a:avLst/>
            </a:pr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4" name="菱形 3"/>
            <p:cNvSpPr/>
            <p:nvPr>
              <p:custDataLst>
                <p:tags r:id="rId12"/>
              </p:custDataLst>
            </p:nvPr>
          </p:nvSpPr>
          <p:spPr>
            <a:xfrm>
              <a:off x="2668216" y="1834183"/>
              <a:ext cx="1223439" cy="1223439"/>
            </a:xfrm>
            <a:prstGeom prst="diamond">
              <a:avLst/>
            </a:prstGeom>
            <a:solidFill>
              <a:srgbClr val="5A8A26"/>
            </a:solidFill>
            <a:ln>
              <a:noFill/>
            </a:ln>
            <a:effectLst>
              <a:innerShdw blurRad="63500" dist="254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195893" y="1159625"/>
            <a:ext cx="1348622" cy="1350258"/>
            <a:chOff x="4261190" y="1546167"/>
            <a:chExt cx="1798163" cy="1800344"/>
          </a:xfrm>
        </p:grpSpPr>
        <p:sp>
          <p:nvSpPr>
            <p:cNvPr id="8" name="菱形 7"/>
            <p:cNvSpPr/>
            <p:nvPr>
              <p:custDataLst>
                <p:tags r:id="rId9"/>
              </p:custDataLst>
            </p:nvPr>
          </p:nvSpPr>
          <p:spPr>
            <a:xfrm>
              <a:off x="4261190" y="1546167"/>
              <a:ext cx="1798163" cy="1800344"/>
            </a:xfrm>
            <a:prstGeom prst="diamond">
              <a:avLst/>
            </a:pr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9" name="菱形 8"/>
            <p:cNvSpPr/>
            <p:nvPr>
              <p:custDataLst>
                <p:tags r:id="rId10"/>
              </p:custDataLst>
            </p:nvPr>
          </p:nvSpPr>
          <p:spPr>
            <a:xfrm>
              <a:off x="4548548" y="1834183"/>
              <a:ext cx="1223439" cy="1223439"/>
            </a:xfrm>
            <a:prstGeom prst="diamond">
              <a:avLst/>
            </a:prstGeom>
            <a:solidFill>
              <a:srgbClr val="5A8A26"/>
            </a:solidFill>
            <a:ln>
              <a:noFill/>
            </a:ln>
            <a:effectLst>
              <a:innerShdw blurRad="63500" dist="254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04998" y="1159625"/>
            <a:ext cx="1350257" cy="1350258"/>
            <a:chOff x="6139997" y="1546167"/>
            <a:chExt cx="1800343" cy="1800344"/>
          </a:xfrm>
        </p:grpSpPr>
        <p:sp>
          <p:nvSpPr>
            <p:cNvPr id="12" name="菱形 11"/>
            <p:cNvSpPr/>
            <p:nvPr>
              <p:custDataLst>
                <p:tags r:id="rId7"/>
              </p:custDataLst>
            </p:nvPr>
          </p:nvSpPr>
          <p:spPr>
            <a:xfrm>
              <a:off x="6139997" y="1546167"/>
              <a:ext cx="1800343" cy="1800344"/>
            </a:xfrm>
            <a:prstGeom prst="diamond">
              <a:avLst/>
            </a:pr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13" name="菱形 12"/>
            <p:cNvSpPr/>
            <p:nvPr>
              <p:custDataLst>
                <p:tags r:id="rId8"/>
              </p:custDataLst>
            </p:nvPr>
          </p:nvSpPr>
          <p:spPr>
            <a:xfrm>
              <a:off x="6428880" y="1834183"/>
              <a:ext cx="1223439" cy="1223438"/>
            </a:xfrm>
            <a:prstGeom prst="diamond">
              <a:avLst/>
            </a:prstGeom>
            <a:solidFill>
              <a:srgbClr val="5A8A26"/>
            </a:solidFill>
            <a:ln>
              <a:noFill/>
            </a:ln>
            <a:effectLst>
              <a:innerShdw blurRad="63500" dist="254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聆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015739" y="1159625"/>
            <a:ext cx="1350257" cy="1350258"/>
            <a:chOff x="8020984" y="1546167"/>
            <a:chExt cx="1800343" cy="1800344"/>
          </a:xfrm>
        </p:grpSpPr>
        <p:sp>
          <p:nvSpPr>
            <p:cNvPr id="16" name="菱形 15"/>
            <p:cNvSpPr/>
            <p:nvPr>
              <p:custDataLst>
                <p:tags r:id="rId5"/>
              </p:custDataLst>
            </p:nvPr>
          </p:nvSpPr>
          <p:spPr>
            <a:xfrm>
              <a:off x="8020984" y="1546167"/>
              <a:ext cx="1800343" cy="1800344"/>
            </a:xfrm>
            <a:prstGeom prst="diamond">
              <a:avLst/>
            </a:pr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17" name="菱形 16"/>
            <p:cNvSpPr/>
            <p:nvPr>
              <p:custDataLst>
                <p:tags r:id="rId6"/>
              </p:custDataLst>
            </p:nvPr>
          </p:nvSpPr>
          <p:spPr>
            <a:xfrm>
              <a:off x="8309212" y="1834183"/>
              <a:ext cx="1223439" cy="1223439"/>
            </a:xfrm>
            <a:prstGeom prst="diamond">
              <a:avLst/>
            </a:prstGeom>
            <a:solidFill>
              <a:srgbClr val="5A8A26"/>
            </a:solidFill>
            <a:ln>
              <a:noFill/>
            </a:ln>
            <a:effectLst>
              <a:innerShdw blurRad="63500" dist="254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听</a:t>
              </a:r>
            </a:p>
          </p:txBody>
        </p:sp>
      </p:grpSp>
      <p:sp>
        <p:nvSpPr>
          <p:cNvPr id="22" name="矩形 21"/>
          <p:cNvSpPr/>
          <p:nvPr>
            <p:custDataLst>
              <p:tags r:id="rId2"/>
            </p:custDataLst>
          </p:nvPr>
        </p:nvSpPr>
        <p:spPr>
          <a:xfrm>
            <a:off x="3823099" y="2896552"/>
            <a:ext cx="1610915" cy="339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答辩：学生</a:t>
            </a:r>
          </a:p>
        </p:txBody>
      </p:sp>
      <p:sp>
        <p:nvSpPr>
          <p:cNvPr id="33" name="矩形 32"/>
          <p:cNvSpPr/>
          <p:nvPr>
            <p:custDataLst>
              <p:tags r:id="rId3"/>
            </p:custDataLst>
          </p:nvPr>
        </p:nvSpPr>
        <p:spPr>
          <a:xfrm>
            <a:off x="3444478" y="3183979"/>
            <a:ext cx="2368154" cy="251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8580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学号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828841" y="3080267"/>
            <a:ext cx="1231276" cy="34289"/>
            <a:chOff x="3060700" y="4724400"/>
            <a:chExt cx="5955507" cy="31432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5196994" y="3066217"/>
            <a:ext cx="1231276" cy="34289"/>
            <a:chOff x="3060700" y="4724400"/>
            <a:chExt cx="5955507" cy="31432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>
            <p:custDataLst>
              <p:tags r:id="rId4"/>
            </p:custDataLst>
          </p:nvPr>
        </p:nvSpPr>
        <p:spPr>
          <a:xfrm>
            <a:off x="3445378" y="3466552"/>
            <a:ext cx="2368154" cy="251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202X-09-06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50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</a:t>
              </a:r>
            </a:p>
          </p:txBody>
        </p:sp>
      </p:grpSp>
      <p:sp>
        <p:nvSpPr>
          <p:cNvPr id="54" name="TextBox 41"/>
          <p:cNvSpPr>
            <a:spLocks noChangeArrowheads="1"/>
          </p:cNvSpPr>
          <p:nvPr/>
        </p:nvSpPr>
        <p:spPr bwMode="auto">
          <a:xfrm>
            <a:off x="1439864" y="1801674"/>
            <a:ext cx="6264275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写毕业论文主要目的是培养学生综合运用所学知识和技能，理论联系实际，独立分析，解决实际问题的能力，使学生得到从事本专业工作和进行相关的基本训练。毕业论文应反映出作者能够准确地掌握所学的专业基础知识，基本学会综合运用所学知识进行科学研究的方法，对所研究的题目有一定的心得体会，论文题目的范围不宜过宽，一般选择本学科某一重要问题的一个侧面。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1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字号请根据你的内容多少，及演示需要调整大小。</a:t>
            </a:r>
            <a:endParaRPr lang="en-US" altLang="zh-CN" sz="1100" b="1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" name="TextBox 43"/>
          <p:cNvSpPr>
            <a:spLocks noChangeArrowheads="1"/>
          </p:cNvSpPr>
          <p:nvPr/>
        </p:nvSpPr>
        <p:spPr bwMode="auto">
          <a:xfrm>
            <a:off x="3416300" y="1131590"/>
            <a:ext cx="2311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8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行业大背景</a:t>
            </a:r>
          </a:p>
        </p:txBody>
      </p:sp>
      <p:grpSp>
        <p:nvGrpSpPr>
          <p:cNvPr id="56" name="组合 2"/>
          <p:cNvGrpSpPr/>
          <p:nvPr/>
        </p:nvGrpSpPr>
        <p:grpSpPr>
          <a:xfrm>
            <a:off x="2770188" y="1275894"/>
            <a:ext cx="3579812" cy="142875"/>
            <a:chOff x="0" y="0"/>
            <a:chExt cx="3580582" cy="158874"/>
          </a:xfrm>
        </p:grpSpPr>
        <p:grpSp>
          <p:nvGrpSpPr>
            <p:cNvPr id="57" name="组合 61"/>
            <p:cNvGrpSpPr/>
            <p:nvPr/>
          </p:nvGrpSpPr>
          <p:grpSpPr>
            <a:xfrm>
              <a:off x="0" y="0"/>
              <a:ext cx="792088" cy="158874"/>
              <a:chOff x="0" y="0"/>
              <a:chExt cx="792088" cy="158874"/>
            </a:xfrm>
          </p:grpSpPr>
          <p:sp>
            <p:nvSpPr>
              <p:cNvPr id="62" name="直接连接符 70"/>
              <p:cNvSpPr>
                <a:spLocks noChangeShapeType="1"/>
              </p:cNvSpPr>
              <p:nvPr/>
            </p:nvSpPr>
            <p:spPr bwMode="auto">
              <a:xfrm flipH="1">
                <a:off x="0" y="79437"/>
                <a:ext cx="792088" cy="1"/>
              </a:xfrm>
              <a:prstGeom prst="line">
                <a:avLst/>
              </a:prstGeom>
              <a:noFill/>
              <a:ln w="6350" cap="flat" cmpd="sng">
                <a:solidFill>
                  <a:srgbClr val="5A8A26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直接连接符 71"/>
              <p:cNvSpPr>
                <a:spLocks noChangeShapeType="1"/>
              </p:cNvSpPr>
              <p:nvPr/>
            </p:nvSpPr>
            <p:spPr bwMode="auto">
              <a:xfrm flipH="1">
                <a:off x="216024" y="0"/>
                <a:ext cx="576064" cy="1"/>
              </a:xfrm>
              <a:prstGeom prst="line">
                <a:avLst/>
              </a:prstGeom>
              <a:noFill/>
              <a:ln w="6350" cap="flat" cmpd="sng">
                <a:solidFill>
                  <a:srgbClr val="5A8A26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直接连接符 72"/>
              <p:cNvSpPr>
                <a:spLocks noChangeShapeType="1"/>
              </p:cNvSpPr>
              <p:nvPr/>
            </p:nvSpPr>
            <p:spPr bwMode="auto">
              <a:xfrm flipH="1">
                <a:off x="396044" y="158874"/>
                <a:ext cx="396044" cy="1"/>
              </a:xfrm>
              <a:prstGeom prst="line">
                <a:avLst/>
              </a:prstGeom>
              <a:noFill/>
              <a:ln w="6350" cap="flat" cmpd="sng">
                <a:solidFill>
                  <a:srgbClr val="5A8A26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8" name="组合 62"/>
            <p:cNvGrpSpPr/>
            <p:nvPr/>
          </p:nvGrpSpPr>
          <p:grpSpPr>
            <a:xfrm rot="10800000">
              <a:off x="2788494" y="0"/>
              <a:ext cx="792088" cy="158874"/>
              <a:chOff x="0" y="0"/>
              <a:chExt cx="792088" cy="158874"/>
            </a:xfrm>
          </p:grpSpPr>
          <p:sp>
            <p:nvSpPr>
              <p:cNvPr id="59" name="直接连接符 67"/>
              <p:cNvSpPr>
                <a:spLocks noChangeShapeType="1"/>
              </p:cNvSpPr>
              <p:nvPr/>
            </p:nvSpPr>
            <p:spPr bwMode="auto">
              <a:xfrm flipH="1">
                <a:off x="0" y="79437"/>
                <a:ext cx="792088" cy="1"/>
              </a:xfrm>
              <a:prstGeom prst="line">
                <a:avLst/>
              </a:prstGeom>
              <a:noFill/>
              <a:ln w="6350" cap="flat" cmpd="sng">
                <a:solidFill>
                  <a:srgbClr val="5A8A26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直接连接符 68"/>
              <p:cNvSpPr>
                <a:spLocks noChangeShapeType="1"/>
              </p:cNvSpPr>
              <p:nvPr/>
            </p:nvSpPr>
            <p:spPr bwMode="auto">
              <a:xfrm flipH="1">
                <a:off x="216024" y="0"/>
                <a:ext cx="576064" cy="1"/>
              </a:xfrm>
              <a:prstGeom prst="line">
                <a:avLst/>
              </a:prstGeom>
              <a:noFill/>
              <a:ln w="6350" cap="flat" cmpd="sng">
                <a:solidFill>
                  <a:srgbClr val="5A8A26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直接连接符 69"/>
              <p:cNvSpPr>
                <a:spLocks noChangeShapeType="1"/>
              </p:cNvSpPr>
              <p:nvPr/>
            </p:nvSpPr>
            <p:spPr bwMode="auto">
              <a:xfrm flipH="1">
                <a:off x="396044" y="158874"/>
                <a:ext cx="396044" cy="1"/>
              </a:xfrm>
              <a:prstGeom prst="line">
                <a:avLst/>
              </a:prstGeom>
              <a:noFill/>
              <a:ln w="6350" cap="flat" cmpd="sng">
                <a:solidFill>
                  <a:srgbClr val="5A8A26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6059464" y="3579096"/>
            <a:ext cx="2185594" cy="1224902"/>
            <a:chOff x="6059464" y="3524926"/>
            <a:chExt cx="2185594" cy="1224902"/>
          </a:xfrm>
        </p:grpSpPr>
        <p:grpSp>
          <p:nvGrpSpPr>
            <p:cNvPr id="66" name="组合 65"/>
            <p:cNvGrpSpPr/>
            <p:nvPr/>
          </p:nvGrpSpPr>
          <p:grpSpPr>
            <a:xfrm>
              <a:off x="6059464" y="3524926"/>
              <a:ext cx="2185594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圆角矩形 74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圆角矩形 75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7" name="组合 19"/>
            <p:cNvGrpSpPr/>
            <p:nvPr/>
          </p:nvGrpSpPr>
          <p:grpSpPr>
            <a:xfrm>
              <a:off x="6303964" y="3902869"/>
              <a:ext cx="1798637" cy="451947"/>
              <a:chOff x="0" y="0"/>
              <a:chExt cx="1799448" cy="502456"/>
            </a:xfrm>
          </p:grpSpPr>
          <p:sp>
            <p:nvSpPr>
              <p:cNvPr id="68" name="TextBox 87"/>
              <p:cNvSpPr>
                <a:spLocks noChangeArrowheads="1"/>
              </p:cNvSpPr>
              <p:nvPr/>
            </p:nvSpPr>
            <p:spPr bwMode="auto">
              <a:xfrm>
                <a:off x="163751" y="0"/>
                <a:ext cx="1471946" cy="205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zh-CN" altLang="en-US" sz="1200" b="1">
                    <a:solidFill>
                      <a:srgbClr val="5A8A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插入相关主题图片</a:t>
                </a:r>
                <a:endParaRPr lang="en-US" altLang="zh-CN" sz="1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9" name="TextBox 88"/>
              <p:cNvSpPr>
                <a:spLocks noChangeArrowheads="1"/>
              </p:cNvSpPr>
              <p:nvPr/>
            </p:nvSpPr>
            <p:spPr bwMode="auto">
              <a:xfrm>
                <a:off x="0" y="228718"/>
                <a:ext cx="1799448" cy="27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zh-CN" altLang="en-US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为统一图片大小，保持版面美观请使用 “形状填充</a:t>
                </a:r>
                <a:r>
                  <a:rPr lang="en-US" altLang="zh-CN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/</a:t>
                </a:r>
                <a:r>
                  <a:rPr lang="zh-CN" altLang="en-US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图片填充”命令</a:t>
                </a:r>
                <a:endParaRPr lang="en-US" altLang="zh-CN" sz="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3660458" y="3579096"/>
            <a:ext cx="2185594" cy="1224902"/>
            <a:chOff x="6059464" y="3524926"/>
            <a:chExt cx="2185594" cy="1224902"/>
          </a:xfrm>
        </p:grpSpPr>
        <p:grpSp>
          <p:nvGrpSpPr>
            <p:cNvPr id="78" name="组合 77"/>
            <p:cNvGrpSpPr/>
            <p:nvPr/>
          </p:nvGrpSpPr>
          <p:grpSpPr>
            <a:xfrm>
              <a:off x="6059464" y="3524926"/>
              <a:ext cx="2185594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圆角矩形 81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圆角矩形 82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9" name="组合 19"/>
            <p:cNvGrpSpPr/>
            <p:nvPr/>
          </p:nvGrpSpPr>
          <p:grpSpPr>
            <a:xfrm>
              <a:off x="6303964" y="3902869"/>
              <a:ext cx="1798637" cy="451947"/>
              <a:chOff x="0" y="0"/>
              <a:chExt cx="1799448" cy="502456"/>
            </a:xfrm>
          </p:grpSpPr>
          <p:sp>
            <p:nvSpPr>
              <p:cNvPr id="80" name="TextBox 87"/>
              <p:cNvSpPr>
                <a:spLocks noChangeArrowheads="1"/>
              </p:cNvSpPr>
              <p:nvPr/>
            </p:nvSpPr>
            <p:spPr bwMode="auto">
              <a:xfrm>
                <a:off x="163751" y="0"/>
                <a:ext cx="1471946" cy="205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zh-CN" altLang="en-US" sz="1200" b="1">
                    <a:solidFill>
                      <a:srgbClr val="5A8A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插入相关主题图片</a:t>
                </a:r>
                <a:endParaRPr lang="en-US" altLang="zh-CN" sz="1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1" name="TextBox 88"/>
              <p:cNvSpPr>
                <a:spLocks noChangeArrowheads="1"/>
              </p:cNvSpPr>
              <p:nvPr/>
            </p:nvSpPr>
            <p:spPr bwMode="auto">
              <a:xfrm>
                <a:off x="0" y="228718"/>
                <a:ext cx="1799448" cy="27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zh-CN" altLang="en-US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为统一图片大小，保持版面美观请使用 “形状填充</a:t>
                </a:r>
                <a:r>
                  <a:rPr lang="en-US" altLang="zh-CN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/</a:t>
                </a:r>
                <a:r>
                  <a:rPr lang="zh-CN" altLang="en-US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图片填充”命令</a:t>
                </a:r>
                <a:endParaRPr lang="en-US" altLang="zh-CN" sz="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1220937" y="3579096"/>
            <a:ext cx="2185594" cy="1224902"/>
            <a:chOff x="6059464" y="3524926"/>
            <a:chExt cx="2185594" cy="1224902"/>
          </a:xfrm>
        </p:grpSpPr>
        <p:grpSp>
          <p:nvGrpSpPr>
            <p:cNvPr id="85" name="组合 84"/>
            <p:cNvGrpSpPr/>
            <p:nvPr/>
          </p:nvGrpSpPr>
          <p:grpSpPr>
            <a:xfrm>
              <a:off x="6059464" y="3524926"/>
              <a:ext cx="2185594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5" name="圆角矩形 134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圆角矩形 135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6" name="组合 19"/>
            <p:cNvGrpSpPr/>
            <p:nvPr/>
          </p:nvGrpSpPr>
          <p:grpSpPr>
            <a:xfrm>
              <a:off x="6303964" y="3902869"/>
              <a:ext cx="1798637" cy="451947"/>
              <a:chOff x="0" y="0"/>
              <a:chExt cx="1799448" cy="502456"/>
            </a:xfrm>
          </p:grpSpPr>
          <p:sp>
            <p:nvSpPr>
              <p:cNvPr id="133" name="TextBox 87"/>
              <p:cNvSpPr>
                <a:spLocks noChangeArrowheads="1"/>
              </p:cNvSpPr>
              <p:nvPr/>
            </p:nvSpPr>
            <p:spPr bwMode="auto">
              <a:xfrm>
                <a:off x="163751" y="0"/>
                <a:ext cx="1471946" cy="205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zh-CN" altLang="en-US" sz="1200" b="1">
                    <a:solidFill>
                      <a:srgbClr val="5A8A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插入相关主题图片</a:t>
                </a:r>
                <a:endParaRPr lang="en-US" altLang="zh-CN" sz="1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4" name="TextBox 88"/>
              <p:cNvSpPr>
                <a:spLocks noChangeArrowheads="1"/>
              </p:cNvSpPr>
              <p:nvPr/>
            </p:nvSpPr>
            <p:spPr bwMode="auto">
              <a:xfrm>
                <a:off x="0" y="228718"/>
                <a:ext cx="1799448" cy="27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zh-CN" altLang="en-US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为统一图片大小，保持版面美观请使用 “形状填充</a:t>
                </a:r>
                <a:r>
                  <a:rPr lang="en-US" altLang="zh-CN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/</a:t>
                </a:r>
                <a:r>
                  <a:rPr lang="zh-CN" altLang="en-US"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图片填充”命令</a:t>
                </a:r>
                <a:endParaRPr lang="en-US" altLang="zh-CN" sz="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4" grpId="0" bldLvl="0" autoUpdateAnimBg="0"/>
      <p:bldP spid="55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285769" y="1756803"/>
            <a:ext cx="2663701" cy="1190768"/>
            <a:chOff x="3034220" y="1108578"/>
            <a:chExt cx="3342657" cy="1494285"/>
          </a:xfrm>
        </p:grpSpPr>
        <p:sp>
          <p:nvSpPr>
            <p:cNvPr id="41" name="圆角矩形 40"/>
            <p:cNvSpPr/>
            <p:nvPr/>
          </p:nvSpPr>
          <p:spPr>
            <a:xfrm>
              <a:off x="3034220" y="1108578"/>
              <a:ext cx="3342657" cy="1494285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54"/>
            <p:cNvSpPr txBox="1"/>
            <p:nvPr/>
          </p:nvSpPr>
          <p:spPr>
            <a:xfrm flipH="1">
              <a:off x="4014134" y="1377452"/>
              <a:ext cx="1265069" cy="1042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 defTabSz="685800">
                <a:lnSpc>
                  <a:spcPct val="100000"/>
                </a:lnSpc>
                <a:defRPr/>
              </a:pPr>
              <a:r>
                <a:rPr lang="zh-CN" altLang="en-US" sz="2400" b="1">
                  <a:ln>
                    <a:noFill/>
                  </a:ln>
                  <a:solidFill>
                    <a:srgbClr val="5A8A2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全国现状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285769" y="3109174"/>
            <a:ext cx="2663701" cy="1190768"/>
            <a:chOff x="3034220" y="2805657"/>
            <a:chExt cx="3342657" cy="1494285"/>
          </a:xfrm>
        </p:grpSpPr>
        <p:sp>
          <p:nvSpPr>
            <p:cNvPr id="44" name="圆角矩形 43"/>
            <p:cNvSpPr/>
            <p:nvPr/>
          </p:nvSpPr>
          <p:spPr>
            <a:xfrm>
              <a:off x="3034220" y="2805657"/>
              <a:ext cx="3342657" cy="1494285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55"/>
            <p:cNvSpPr txBox="1"/>
            <p:nvPr/>
          </p:nvSpPr>
          <p:spPr>
            <a:xfrm flipH="1">
              <a:off x="3923769" y="3045877"/>
              <a:ext cx="1355435" cy="1042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 lvl="0">
                <a:lnSpc>
                  <a:spcPct val="100000"/>
                </a:lnSpc>
                <a:defRPr/>
              </a:pPr>
              <a:r>
                <a:rPr lang="zh-CN" altLang="en-US" sz="2400" b="1">
                  <a:ln>
                    <a:noFill/>
                  </a:ln>
                  <a:solidFill>
                    <a:srgbClr val="5A8A2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地区现状</a:t>
              </a:r>
            </a:p>
          </p:txBody>
        </p:sp>
      </p:grpSp>
      <p:sp>
        <p:nvSpPr>
          <p:cNvPr id="46" name="圆角矩形 45"/>
          <p:cNvSpPr/>
          <p:nvPr/>
        </p:nvSpPr>
        <p:spPr>
          <a:xfrm>
            <a:off x="1669212" y="1850812"/>
            <a:ext cx="2243117" cy="1002753"/>
          </a:xfrm>
          <a:prstGeom prst="roundRect">
            <a:avLst/>
          </a:prstGeom>
          <a:solidFill>
            <a:srgbClr val="5A8A26"/>
          </a:solidFill>
          <a:ln w="25400" cap="flat" cmpd="sng" algn="ctr"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</a:ln>
          <a:effectLst>
            <a:outerShdw blurRad="215900" dist="152400" dir="2700000" algn="tl" rotWithShape="0">
              <a:prstClr val="black">
                <a:alpha val="18000"/>
              </a:prstClr>
            </a:outerShdw>
          </a:effectLst>
        </p:spPr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1400" ker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5185936" y="1850812"/>
            <a:ext cx="2243117" cy="1002753"/>
          </a:xfrm>
          <a:prstGeom prst="roundRect">
            <a:avLst/>
          </a:prstGeom>
          <a:solidFill>
            <a:srgbClr val="5A8A26"/>
          </a:solidFill>
          <a:ln w="25400" cap="flat" cmpd="sng" algn="ctr">
            <a:gradFill>
              <a:gsLst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</a:ln>
          <a:effectLst>
            <a:outerShdw blurRad="215900" dist="152400" dir="2700000" algn="tl" rotWithShape="0">
              <a:prstClr val="black">
                <a:alpha val="18000"/>
              </a:prstClr>
            </a:outerShdw>
          </a:effectLst>
        </p:spPr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1400" ker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1669212" y="3203182"/>
            <a:ext cx="2243117" cy="1002753"/>
          </a:xfrm>
          <a:prstGeom prst="roundRect">
            <a:avLst/>
          </a:prstGeom>
          <a:solidFill>
            <a:srgbClr val="5A8A26"/>
          </a:solidFill>
          <a:ln w="25400" cap="flat" cmpd="sng" algn="ctr">
            <a:gradFill>
              <a:gsLst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</a:ln>
          <a:effectLst>
            <a:outerShdw blurRad="215900" dist="152400" dir="2700000" algn="tl" rotWithShape="0">
              <a:prstClr val="black">
                <a:alpha val="18000"/>
              </a:prstClr>
            </a:outerShdw>
          </a:effectLst>
        </p:spPr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1400" ker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5185936" y="3203182"/>
            <a:ext cx="2243117" cy="1002753"/>
          </a:xfrm>
          <a:prstGeom prst="roundRect">
            <a:avLst/>
          </a:prstGeom>
          <a:solidFill>
            <a:srgbClr val="5A8A26"/>
          </a:solidFill>
          <a:ln w="25400" cap="flat" cmpd="sng" algn="ctr">
            <a:gradFill>
              <a:gsLst>
                <a:gs pos="50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prstDash val="solid"/>
          </a:ln>
          <a:effectLst>
            <a:outerShdw blurRad="215900" dist="152400" dir="2700000" algn="tl" rotWithShape="0">
              <a:prstClr val="black">
                <a:alpha val="18000"/>
              </a:prstClr>
            </a:outerShdw>
          </a:effectLst>
        </p:spPr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1400" ker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925865" y="1913484"/>
            <a:ext cx="2679976" cy="877409"/>
            <a:chOff x="971600" y="1305195"/>
            <a:chExt cx="2281014" cy="1101053"/>
          </a:xfrm>
        </p:grpSpPr>
        <p:sp>
          <p:nvSpPr>
            <p:cNvPr id="51" name="圆角矩形 50"/>
            <p:cNvSpPr/>
            <p:nvPr/>
          </p:nvSpPr>
          <p:spPr>
            <a:xfrm>
              <a:off x="971600" y="1305195"/>
              <a:ext cx="2281014" cy="1101053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2" name="TextBox 56"/>
            <p:cNvSpPr txBox="1"/>
            <p:nvPr/>
          </p:nvSpPr>
          <p:spPr>
            <a:xfrm>
              <a:off x="1186480" y="1446783"/>
              <a:ext cx="1945360" cy="897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9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25865" y="3265854"/>
            <a:ext cx="2679976" cy="877409"/>
            <a:chOff x="971600" y="3002273"/>
            <a:chExt cx="2281014" cy="1101053"/>
          </a:xfrm>
        </p:grpSpPr>
        <p:sp>
          <p:nvSpPr>
            <p:cNvPr id="87" name="圆角矩形 86"/>
            <p:cNvSpPr/>
            <p:nvPr/>
          </p:nvSpPr>
          <p:spPr>
            <a:xfrm>
              <a:off x="971600" y="3002273"/>
              <a:ext cx="2281014" cy="1101053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8" name="TextBox 57"/>
            <p:cNvSpPr txBox="1"/>
            <p:nvPr/>
          </p:nvSpPr>
          <p:spPr>
            <a:xfrm>
              <a:off x="1040620" y="3145435"/>
              <a:ext cx="2091220" cy="606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9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456657" y="1913484"/>
            <a:ext cx="2715743" cy="877409"/>
            <a:chOff x="5782357" y="1305195"/>
            <a:chExt cx="2463011" cy="1101053"/>
          </a:xfrm>
        </p:grpSpPr>
        <p:sp>
          <p:nvSpPr>
            <p:cNvPr id="90" name="圆角矩形 89"/>
            <p:cNvSpPr/>
            <p:nvPr/>
          </p:nvSpPr>
          <p:spPr>
            <a:xfrm>
              <a:off x="5782357" y="1305195"/>
              <a:ext cx="2463011" cy="1101053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1" name="TextBox 58"/>
            <p:cNvSpPr txBox="1"/>
            <p:nvPr/>
          </p:nvSpPr>
          <p:spPr>
            <a:xfrm>
              <a:off x="5999268" y="1402610"/>
              <a:ext cx="2070187" cy="897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9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456657" y="3265854"/>
            <a:ext cx="2715743" cy="877409"/>
            <a:chOff x="5782357" y="3002273"/>
            <a:chExt cx="2463011" cy="1101053"/>
          </a:xfrm>
        </p:grpSpPr>
        <p:sp>
          <p:nvSpPr>
            <p:cNvPr id="93" name="圆角矩形 92"/>
            <p:cNvSpPr/>
            <p:nvPr/>
          </p:nvSpPr>
          <p:spPr>
            <a:xfrm>
              <a:off x="5782357" y="3002273"/>
              <a:ext cx="2463011" cy="1101053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4" name="TextBox 59"/>
            <p:cNvSpPr txBox="1"/>
            <p:nvPr/>
          </p:nvSpPr>
          <p:spPr>
            <a:xfrm>
              <a:off x="6014842" y="3144246"/>
              <a:ext cx="2057276" cy="897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90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此处添加详细文本描述，建议与标题相关并符合整体语言风格，语言描述尽量简洁生动。</a:t>
              </a:r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国内外相关研究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33005" y="1517061"/>
            <a:ext cx="1555296" cy="1058626"/>
            <a:chOff x="727074" y="1756048"/>
            <a:chExt cx="2495686" cy="1698712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77" y="1756048"/>
              <a:ext cx="2495683" cy="1698712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grpSp>
          <p:nvGrpSpPr>
            <p:cNvPr id="32" name="组合 31"/>
            <p:cNvGrpSpPr/>
            <p:nvPr/>
          </p:nvGrpSpPr>
          <p:grpSpPr>
            <a:xfrm>
              <a:off x="727074" y="1756048"/>
              <a:ext cx="1164844" cy="493870"/>
              <a:chOff x="727074" y="1895748"/>
              <a:chExt cx="1164844" cy="493870"/>
            </a:xfrm>
          </p:grpSpPr>
          <p:sp>
            <p:nvSpPr>
              <p:cNvPr id="33" name="文本框 23"/>
              <p:cNvSpPr txBox="1"/>
              <p:nvPr/>
            </p:nvSpPr>
            <p:spPr>
              <a:xfrm>
                <a:off x="727074" y="1895748"/>
                <a:ext cx="859180" cy="493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 flipH="1">
                <a:off x="1256685" y="1969276"/>
                <a:ext cx="0" cy="223210"/>
              </a:xfrm>
              <a:prstGeom prst="line">
                <a:avLst/>
              </a:prstGeom>
              <a:ln w="9525">
                <a:noFill/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框 25"/>
              <p:cNvSpPr txBox="1"/>
              <p:nvPr/>
            </p:nvSpPr>
            <p:spPr>
              <a:xfrm>
                <a:off x="1280592" y="1933844"/>
                <a:ext cx="611326" cy="32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7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6" name="矩形 35"/>
          <p:cNvSpPr/>
          <p:nvPr/>
        </p:nvSpPr>
        <p:spPr>
          <a:xfrm>
            <a:off x="2957024" y="1827288"/>
            <a:ext cx="1702817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000361" y="3002697"/>
            <a:ext cx="1753168" cy="1170190"/>
            <a:chOff x="3391798" y="3800397"/>
            <a:chExt cx="2813200" cy="187773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37" b="11623"/>
            <a:stretch>
              <a:fillRect/>
            </a:stretch>
          </p:blipFill>
          <p:spPr>
            <a:xfrm>
              <a:off x="3391798" y="3802408"/>
              <a:ext cx="2496046" cy="1875719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grpSp>
          <p:nvGrpSpPr>
            <p:cNvPr id="39" name="组合 38"/>
            <p:cNvGrpSpPr/>
            <p:nvPr/>
          </p:nvGrpSpPr>
          <p:grpSpPr>
            <a:xfrm>
              <a:off x="5040155" y="3800397"/>
              <a:ext cx="1164843" cy="359111"/>
              <a:chOff x="5040155" y="3940097"/>
              <a:chExt cx="1164843" cy="359111"/>
            </a:xfrm>
          </p:grpSpPr>
          <p:sp>
            <p:nvSpPr>
              <p:cNvPr id="54" name="文本框 23"/>
              <p:cNvSpPr txBox="1"/>
              <p:nvPr/>
            </p:nvSpPr>
            <p:spPr>
              <a:xfrm>
                <a:off x="5040155" y="3940097"/>
                <a:ext cx="611327" cy="32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7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5" name="直接连接符 54"/>
              <p:cNvCxnSpPr/>
              <p:nvPr/>
            </p:nvCxnSpPr>
            <p:spPr>
              <a:xfrm flipH="1">
                <a:off x="5569765" y="4013625"/>
                <a:ext cx="0" cy="223210"/>
              </a:xfrm>
              <a:prstGeom prst="line">
                <a:avLst/>
              </a:prstGeom>
              <a:ln w="9525">
                <a:noFill/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文本框 25"/>
              <p:cNvSpPr txBox="1"/>
              <p:nvPr/>
            </p:nvSpPr>
            <p:spPr>
              <a:xfrm>
                <a:off x="5593671" y="3978193"/>
                <a:ext cx="611327" cy="3210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zh-CN" altLang="en-US" sz="7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7" name="矩形 56"/>
          <p:cNvSpPr/>
          <p:nvPr/>
        </p:nvSpPr>
        <p:spPr>
          <a:xfrm>
            <a:off x="1145120" y="3476405"/>
            <a:ext cx="1702817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4810818" y="1462617"/>
            <a:ext cx="1577541" cy="1194975"/>
            <a:chOff x="6158189" y="1683454"/>
            <a:chExt cx="2531383" cy="1917503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1" r="4950"/>
            <a:stretch>
              <a:fillRect/>
            </a:stretch>
          </p:blipFill>
          <p:spPr>
            <a:xfrm>
              <a:off x="6158189" y="1683454"/>
              <a:ext cx="2531383" cy="1917503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sp>
          <p:nvSpPr>
            <p:cNvPr id="60" name="文本框 23"/>
            <p:cNvSpPr txBox="1"/>
            <p:nvPr/>
          </p:nvSpPr>
          <p:spPr>
            <a:xfrm>
              <a:off x="6204998" y="1756046"/>
              <a:ext cx="611326" cy="493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 flipH="1">
              <a:off x="6734608" y="1829576"/>
              <a:ext cx="0" cy="223210"/>
            </a:xfrm>
            <a:prstGeom prst="line">
              <a:avLst/>
            </a:prstGeom>
            <a:ln w="9525">
              <a:noFill/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25"/>
            <p:cNvSpPr txBox="1"/>
            <p:nvPr/>
          </p:nvSpPr>
          <p:spPr>
            <a:xfrm>
              <a:off x="6758515" y="1794142"/>
              <a:ext cx="611326" cy="32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6541591" y="1835150"/>
            <a:ext cx="1702817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527906" y="3011622"/>
            <a:ext cx="1555295" cy="1162775"/>
            <a:chOff x="8847377" y="3812292"/>
            <a:chExt cx="2495685" cy="1865833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379" y="3850386"/>
              <a:ext cx="2495683" cy="1827739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grpSp>
          <p:nvGrpSpPr>
            <p:cNvPr id="66" name="组合 65"/>
            <p:cNvGrpSpPr/>
            <p:nvPr/>
          </p:nvGrpSpPr>
          <p:grpSpPr>
            <a:xfrm>
              <a:off x="8847377" y="3812292"/>
              <a:ext cx="1164843" cy="493871"/>
              <a:chOff x="8847377" y="3951992"/>
              <a:chExt cx="1164843" cy="493871"/>
            </a:xfrm>
          </p:grpSpPr>
          <p:sp>
            <p:nvSpPr>
              <p:cNvPr id="67" name="文本框 23"/>
              <p:cNvSpPr txBox="1"/>
              <p:nvPr/>
            </p:nvSpPr>
            <p:spPr>
              <a:xfrm>
                <a:off x="8847377" y="3951992"/>
                <a:ext cx="611327" cy="493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68" name="直接连接符 67"/>
              <p:cNvCxnSpPr/>
              <p:nvPr/>
            </p:nvCxnSpPr>
            <p:spPr>
              <a:xfrm flipH="1">
                <a:off x="9376987" y="4025520"/>
                <a:ext cx="0" cy="223210"/>
              </a:xfrm>
              <a:prstGeom prst="line">
                <a:avLst/>
              </a:prstGeom>
              <a:ln w="9525">
                <a:noFill/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文本框 25"/>
              <p:cNvSpPr txBox="1"/>
              <p:nvPr/>
            </p:nvSpPr>
            <p:spPr>
              <a:xfrm>
                <a:off x="9400893" y="3990085"/>
                <a:ext cx="611327" cy="32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7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5" name="矩形 74"/>
          <p:cNvSpPr/>
          <p:nvPr/>
        </p:nvSpPr>
        <p:spPr>
          <a:xfrm>
            <a:off x="4830416" y="3473855"/>
            <a:ext cx="1702817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2960139" y="1462619"/>
            <a:ext cx="1555523" cy="261610"/>
            <a:chOff x="3391797" y="1823154"/>
            <a:chExt cx="2496046" cy="419788"/>
          </a:xfrm>
        </p:grpSpPr>
        <p:sp>
          <p:nvSpPr>
            <p:cNvPr id="77" name="圆角矩形 76"/>
            <p:cNvSpPr/>
            <p:nvPr/>
          </p:nvSpPr>
          <p:spPr>
            <a:xfrm>
              <a:off x="3391797" y="1844597"/>
              <a:ext cx="2496046" cy="326446"/>
            </a:xfrm>
            <a:prstGeom prst="roundRect">
              <a:avLst/>
            </a:prstGeom>
            <a:solidFill>
              <a:srgbClr val="5A8A26"/>
            </a:solidFill>
            <a:ln w="28575" cap="flat">
              <a:gradFill>
                <a:gsLst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8" name="任意多边形 77"/>
            <p:cNvSpPr/>
            <p:nvPr/>
          </p:nvSpPr>
          <p:spPr>
            <a:xfrm>
              <a:off x="3516715" y="1941640"/>
              <a:ext cx="61005" cy="132360"/>
            </a:xfrm>
            <a:custGeom>
              <a:avLst/>
              <a:gdLst>
                <a:gd name="connsiteX0" fmla="*/ 403860 w 403860"/>
                <a:gd name="connsiteY0" fmla="*/ 0 h 807720"/>
                <a:gd name="connsiteX1" fmla="*/ 0 w 403860"/>
                <a:gd name="connsiteY1" fmla="*/ 403860 h 807720"/>
                <a:gd name="connsiteX2" fmla="*/ 403860 w 403860"/>
                <a:gd name="connsiteY2" fmla="*/ 807720 h 8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3860" h="807720">
                  <a:moveTo>
                    <a:pt x="403860" y="0"/>
                  </a:moveTo>
                  <a:lnTo>
                    <a:pt x="0" y="403860"/>
                  </a:lnTo>
                  <a:lnTo>
                    <a:pt x="403860" y="807720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79" name="任意多边形 78"/>
            <p:cNvSpPr/>
            <p:nvPr/>
          </p:nvSpPr>
          <p:spPr>
            <a:xfrm>
              <a:off x="3577720" y="1941640"/>
              <a:ext cx="61005" cy="132360"/>
            </a:xfrm>
            <a:custGeom>
              <a:avLst/>
              <a:gdLst>
                <a:gd name="connsiteX0" fmla="*/ 403860 w 403860"/>
                <a:gd name="connsiteY0" fmla="*/ 0 h 807720"/>
                <a:gd name="connsiteX1" fmla="*/ 0 w 403860"/>
                <a:gd name="connsiteY1" fmla="*/ 403860 h 807720"/>
                <a:gd name="connsiteX2" fmla="*/ 403860 w 403860"/>
                <a:gd name="connsiteY2" fmla="*/ 807720 h 8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3860" h="807720">
                  <a:moveTo>
                    <a:pt x="403860" y="0"/>
                  </a:moveTo>
                  <a:lnTo>
                    <a:pt x="0" y="403860"/>
                  </a:lnTo>
                  <a:lnTo>
                    <a:pt x="403860" y="807720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80" name="文本框 3"/>
            <p:cNvSpPr txBox="1">
              <a:spLocks noChangeArrowheads="1"/>
            </p:cNvSpPr>
            <p:nvPr/>
          </p:nvSpPr>
          <p:spPr bwMode="auto">
            <a:xfrm>
              <a:off x="3436221" y="1823154"/>
              <a:ext cx="1654460" cy="419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gradFill flip="none" rotWithShape="1">
                    <a:gsLst>
                      <a:gs pos="0">
                        <a:schemeClr val="accent2"/>
                      </a:gs>
                      <a:gs pos="34000">
                        <a:schemeClr val="accent1"/>
                      </a:gs>
                      <a:gs pos="68000">
                        <a:schemeClr val="accent3"/>
                      </a:gs>
                      <a:gs pos="100000">
                        <a:schemeClr val="accent4"/>
                      </a:gs>
                    </a:gsLst>
                    <a:lin ang="0" scaled="1"/>
                  </a:gradFill>
                </a:defRPr>
              </a:lvl1pPr>
            </a:lstStyle>
            <a:p>
              <a:r>
                <a:rPr lang="zh-CN" altLang="en-US" sz="1100">
                  <a:solidFill>
                    <a:schemeClr val="bg1"/>
                  </a:solidFill>
                  <a:ea typeface="微软雅黑" panose="020B0503020204020204" pitchFamily="34" charset="-122"/>
                </a:rPr>
                <a:t>国内研究一：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132165" y="3043977"/>
            <a:ext cx="1556134" cy="261610"/>
            <a:chOff x="725731" y="3995131"/>
            <a:chExt cx="2497028" cy="419788"/>
          </a:xfrm>
        </p:grpSpPr>
        <p:sp>
          <p:nvSpPr>
            <p:cNvPr id="82" name="圆角矩形 81"/>
            <p:cNvSpPr/>
            <p:nvPr/>
          </p:nvSpPr>
          <p:spPr>
            <a:xfrm flipH="1">
              <a:off x="725731" y="4016574"/>
              <a:ext cx="2497028" cy="326446"/>
            </a:xfrm>
            <a:prstGeom prst="roundRect">
              <a:avLst/>
            </a:prstGeom>
            <a:solidFill>
              <a:srgbClr val="5A8A26"/>
            </a:solidFill>
            <a:ln w="28575" cap="flat">
              <a:gradFill>
                <a:gsLst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3" name="任意多边形 82"/>
            <p:cNvSpPr/>
            <p:nvPr/>
          </p:nvSpPr>
          <p:spPr>
            <a:xfrm flipH="1">
              <a:off x="2992716" y="4113617"/>
              <a:ext cx="61005" cy="132360"/>
            </a:xfrm>
            <a:custGeom>
              <a:avLst/>
              <a:gdLst>
                <a:gd name="connsiteX0" fmla="*/ 403860 w 403860"/>
                <a:gd name="connsiteY0" fmla="*/ 0 h 807720"/>
                <a:gd name="connsiteX1" fmla="*/ 0 w 403860"/>
                <a:gd name="connsiteY1" fmla="*/ 403860 h 807720"/>
                <a:gd name="connsiteX2" fmla="*/ 403860 w 403860"/>
                <a:gd name="connsiteY2" fmla="*/ 807720 h 8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3860" h="807720">
                  <a:moveTo>
                    <a:pt x="403860" y="0"/>
                  </a:moveTo>
                  <a:lnTo>
                    <a:pt x="0" y="403860"/>
                  </a:lnTo>
                  <a:lnTo>
                    <a:pt x="403860" y="807720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84" name="任意多边形 83"/>
            <p:cNvSpPr/>
            <p:nvPr/>
          </p:nvSpPr>
          <p:spPr>
            <a:xfrm flipH="1">
              <a:off x="2931711" y="4113617"/>
              <a:ext cx="61005" cy="132360"/>
            </a:xfrm>
            <a:custGeom>
              <a:avLst/>
              <a:gdLst>
                <a:gd name="connsiteX0" fmla="*/ 403860 w 403860"/>
                <a:gd name="connsiteY0" fmla="*/ 0 h 807720"/>
                <a:gd name="connsiteX1" fmla="*/ 0 w 403860"/>
                <a:gd name="connsiteY1" fmla="*/ 403860 h 807720"/>
                <a:gd name="connsiteX2" fmla="*/ 403860 w 403860"/>
                <a:gd name="connsiteY2" fmla="*/ 807720 h 8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3860" h="807720">
                  <a:moveTo>
                    <a:pt x="403860" y="0"/>
                  </a:moveTo>
                  <a:lnTo>
                    <a:pt x="0" y="403860"/>
                  </a:lnTo>
                  <a:lnTo>
                    <a:pt x="403860" y="807720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85" name="文本框 3"/>
            <p:cNvSpPr txBox="1">
              <a:spLocks noChangeArrowheads="1"/>
            </p:cNvSpPr>
            <p:nvPr/>
          </p:nvSpPr>
          <p:spPr bwMode="auto">
            <a:xfrm flipH="1">
              <a:off x="777914" y="3995131"/>
              <a:ext cx="1654461" cy="419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gradFill flip="none" rotWithShape="1">
                    <a:gsLst>
                      <a:gs pos="0">
                        <a:schemeClr val="accent2"/>
                      </a:gs>
                      <a:gs pos="34000">
                        <a:schemeClr val="accent1"/>
                      </a:gs>
                      <a:gs pos="68000">
                        <a:schemeClr val="accent3"/>
                      </a:gs>
                      <a:gs pos="100000">
                        <a:schemeClr val="accent4"/>
                      </a:gs>
                    </a:gsLst>
                    <a:lin ang="0" scaled="1"/>
                  </a:gradFill>
                </a:defRPr>
              </a:lvl1pPr>
            </a:lstStyle>
            <a:p>
              <a:r>
                <a:rPr lang="zh-CN" altLang="en-US" sz="1100">
                  <a:solidFill>
                    <a:schemeClr val="bg1"/>
                  </a:solidFill>
                  <a:ea typeface="微软雅黑" panose="020B0503020204020204" pitchFamily="34" charset="-122"/>
                </a:rPr>
                <a:t>国内研究三：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516215" y="1462619"/>
            <a:ext cx="1583317" cy="261610"/>
            <a:chOff x="8824193" y="1823154"/>
            <a:chExt cx="2540646" cy="419788"/>
          </a:xfrm>
        </p:grpSpPr>
        <p:sp>
          <p:nvSpPr>
            <p:cNvPr id="95" name="圆角矩形 94"/>
            <p:cNvSpPr/>
            <p:nvPr/>
          </p:nvSpPr>
          <p:spPr>
            <a:xfrm>
              <a:off x="8825599" y="1844597"/>
              <a:ext cx="2539240" cy="326447"/>
            </a:xfrm>
            <a:prstGeom prst="roundRect">
              <a:avLst/>
            </a:prstGeom>
            <a:solidFill>
              <a:srgbClr val="5A8A26"/>
            </a:solidFill>
            <a:ln w="28575" cap="flat"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</a:gradFill>
              <a:prstDash val="solid"/>
              <a:miter lim="800000"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6" name="任意多边形 95"/>
            <p:cNvSpPr/>
            <p:nvPr/>
          </p:nvSpPr>
          <p:spPr>
            <a:xfrm>
              <a:off x="8994638" y="1941640"/>
              <a:ext cx="61005" cy="132360"/>
            </a:xfrm>
            <a:custGeom>
              <a:avLst/>
              <a:gdLst>
                <a:gd name="connsiteX0" fmla="*/ 403860 w 403860"/>
                <a:gd name="connsiteY0" fmla="*/ 0 h 807720"/>
                <a:gd name="connsiteX1" fmla="*/ 0 w 403860"/>
                <a:gd name="connsiteY1" fmla="*/ 403860 h 807720"/>
                <a:gd name="connsiteX2" fmla="*/ 403860 w 403860"/>
                <a:gd name="connsiteY2" fmla="*/ 807720 h 8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3860" h="807720">
                  <a:moveTo>
                    <a:pt x="403860" y="0"/>
                  </a:moveTo>
                  <a:lnTo>
                    <a:pt x="0" y="403860"/>
                  </a:lnTo>
                  <a:lnTo>
                    <a:pt x="403860" y="807720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97" name="任意多边形 96"/>
            <p:cNvSpPr/>
            <p:nvPr/>
          </p:nvSpPr>
          <p:spPr>
            <a:xfrm>
              <a:off x="9055643" y="1941640"/>
              <a:ext cx="61005" cy="132360"/>
            </a:xfrm>
            <a:custGeom>
              <a:avLst/>
              <a:gdLst>
                <a:gd name="connsiteX0" fmla="*/ 403860 w 403860"/>
                <a:gd name="connsiteY0" fmla="*/ 0 h 807720"/>
                <a:gd name="connsiteX1" fmla="*/ 0 w 403860"/>
                <a:gd name="connsiteY1" fmla="*/ 403860 h 807720"/>
                <a:gd name="connsiteX2" fmla="*/ 403860 w 403860"/>
                <a:gd name="connsiteY2" fmla="*/ 807720 h 8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3860" h="807720">
                  <a:moveTo>
                    <a:pt x="403860" y="0"/>
                  </a:moveTo>
                  <a:lnTo>
                    <a:pt x="0" y="403860"/>
                  </a:lnTo>
                  <a:lnTo>
                    <a:pt x="403860" y="807720"/>
                  </a:lnTo>
                </a:path>
              </a:pathLst>
            </a:custGeom>
            <a:solidFill>
              <a:srgbClr val="5A8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98" name="文本框 3"/>
            <p:cNvSpPr txBox="1">
              <a:spLocks noChangeArrowheads="1"/>
            </p:cNvSpPr>
            <p:nvPr/>
          </p:nvSpPr>
          <p:spPr bwMode="auto">
            <a:xfrm>
              <a:off x="8824193" y="1823154"/>
              <a:ext cx="1654460" cy="4197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gradFill flip="none" rotWithShape="1">
                    <a:gsLst>
                      <a:gs pos="0">
                        <a:schemeClr val="accent2"/>
                      </a:gs>
                      <a:gs pos="34000">
                        <a:schemeClr val="accent1"/>
                      </a:gs>
                      <a:gs pos="68000">
                        <a:schemeClr val="accent3"/>
                      </a:gs>
                      <a:gs pos="100000">
                        <a:schemeClr val="accent4"/>
                      </a:gs>
                    </a:gsLst>
                    <a:lin ang="0" scaled="1"/>
                  </a:gradFill>
                </a:defRPr>
              </a:lvl1pPr>
            </a:lstStyle>
            <a:p>
              <a:r>
                <a:rPr lang="zh-CN" altLang="en-US" sz="1100">
                  <a:solidFill>
                    <a:schemeClr val="bg1"/>
                  </a:solidFill>
                  <a:ea typeface="微软雅黑" panose="020B0503020204020204" pitchFamily="34" charset="-122"/>
                </a:rPr>
                <a:t>国内研究二：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805918" y="3027463"/>
            <a:ext cx="1582441" cy="261610"/>
            <a:chOff x="6150333" y="3973112"/>
            <a:chExt cx="2539240" cy="419788"/>
          </a:xfrm>
        </p:grpSpPr>
        <p:sp>
          <p:nvSpPr>
            <p:cNvPr id="100" name="圆角矩形 99"/>
            <p:cNvSpPr/>
            <p:nvPr/>
          </p:nvSpPr>
          <p:spPr>
            <a:xfrm flipH="1">
              <a:off x="6150333" y="3994555"/>
              <a:ext cx="2539240" cy="326446"/>
            </a:xfrm>
            <a:prstGeom prst="roundRect">
              <a:avLst/>
            </a:prstGeom>
            <a:solidFill>
              <a:srgbClr val="5A8A26"/>
            </a:solidFill>
            <a:ln w="28575" cap="flat">
              <a:gradFill>
                <a:gsLst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1" name="任意多边形 100"/>
            <p:cNvSpPr/>
            <p:nvPr/>
          </p:nvSpPr>
          <p:spPr>
            <a:xfrm flipH="1">
              <a:off x="8459530" y="4091598"/>
              <a:ext cx="61005" cy="132360"/>
            </a:xfrm>
            <a:custGeom>
              <a:avLst/>
              <a:gdLst>
                <a:gd name="connsiteX0" fmla="*/ 403860 w 403860"/>
                <a:gd name="connsiteY0" fmla="*/ 0 h 807720"/>
                <a:gd name="connsiteX1" fmla="*/ 0 w 403860"/>
                <a:gd name="connsiteY1" fmla="*/ 403860 h 807720"/>
                <a:gd name="connsiteX2" fmla="*/ 403860 w 403860"/>
                <a:gd name="connsiteY2" fmla="*/ 807720 h 8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3860" h="807720">
                  <a:moveTo>
                    <a:pt x="403860" y="0"/>
                  </a:moveTo>
                  <a:lnTo>
                    <a:pt x="0" y="403860"/>
                  </a:lnTo>
                  <a:lnTo>
                    <a:pt x="403860" y="807720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102" name="任意多边形 101"/>
            <p:cNvSpPr/>
            <p:nvPr/>
          </p:nvSpPr>
          <p:spPr>
            <a:xfrm flipH="1">
              <a:off x="8398525" y="4091598"/>
              <a:ext cx="61005" cy="132360"/>
            </a:xfrm>
            <a:custGeom>
              <a:avLst/>
              <a:gdLst>
                <a:gd name="connsiteX0" fmla="*/ 403860 w 403860"/>
                <a:gd name="connsiteY0" fmla="*/ 0 h 807720"/>
                <a:gd name="connsiteX1" fmla="*/ 0 w 403860"/>
                <a:gd name="connsiteY1" fmla="*/ 403860 h 807720"/>
                <a:gd name="connsiteX2" fmla="*/ 403860 w 403860"/>
                <a:gd name="connsiteY2" fmla="*/ 807720 h 8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3860" h="807720">
                  <a:moveTo>
                    <a:pt x="403860" y="0"/>
                  </a:moveTo>
                  <a:lnTo>
                    <a:pt x="0" y="403860"/>
                  </a:lnTo>
                  <a:lnTo>
                    <a:pt x="403860" y="807720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ea typeface="微软雅黑" panose="020B0503020204020204" pitchFamily="34" charset="-122"/>
              </a:endParaRPr>
            </a:p>
          </p:txBody>
        </p:sp>
        <p:sp>
          <p:nvSpPr>
            <p:cNvPr id="103" name="文本框 3"/>
            <p:cNvSpPr txBox="1">
              <a:spLocks noChangeArrowheads="1"/>
            </p:cNvSpPr>
            <p:nvPr/>
          </p:nvSpPr>
          <p:spPr bwMode="auto">
            <a:xfrm flipH="1">
              <a:off x="6717222" y="3973112"/>
              <a:ext cx="1654460" cy="419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gradFill flip="none" rotWithShape="1">
                    <a:gsLst>
                      <a:gs pos="0">
                        <a:schemeClr val="accent2"/>
                      </a:gs>
                      <a:gs pos="34000">
                        <a:schemeClr val="accent1"/>
                      </a:gs>
                      <a:gs pos="68000">
                        <a:schemeClr val="accent3"/>
                      </a:gs>
                      <a:gs pos="100000">
                        <a:schemeClr val="accent4"/>
                      </a:gs>
                    </a:gsLst>
                    <a:lin ang="0" scaled="1"/>
                  </a:gradFill>
                </a:defRPr>
              </a:lvl1pPr>
            </a:lstStyle>
            <a:p>
              <a:r>
                <a:rPr lang="zh-CN" altLang="en-US" sz="1100">
                  <a:solidFill>
                    <a:schemeClr val="bg1"/>
                  </a:solidFill>
                  <a:ea typeface="微软雅黑" panose="020B0503020204020204" pitchFamily="34" charset="-122"/>
                </a:rPr>
                <a:t>国内研究四：</a:t>
              </a:r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6" grpId="0"/>
      <p:bldP spid="57" grpId="0"/>
      <p:bldP spid="63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研究意义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2554393" y="2000744"/>
            <a:ext cx="1005703" cy="1981199"/>
            <a:chOff x="2210594" y="1810545"/>
            <a:chExt cx="1005703" cy="1981199"/>
          </a:xfrm>
        </p:grpSpPr>
        <p:cxnSp>
          <p:nvCxnSpPr>
            <p:cNvPr id="88" name="直接连接符 87"/>
            <p:cNvCxnSpPr/>
            <p:nvPr/>
          </p:nvCxnSpPr>
          <p:spPr>
            <a:xfrm>
              <a:off x="2210594" y="3160810"/>
              <a:ext cx="1005703" cy="630934"/>
            </a:xfrm>
            <a:prstGeom prst="line">
              <a:avLst/>
            </a:prstGeom>
            <a:ln w="12700">
              <a:solidFill>
                <a:srgbClr val="5A8A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V="1">
              <a:off x="2346670" y="2801144"/>
              <a:ext cx="777103" cy="1"/>
            </a:xfrm>
            <a:prstGeom prst="line">
              <a:avLst/>
            </a:prstGeom>
            <a:ln w="12700">
              <a:solidFill>
                <a:srgbClr val="5A8A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2210594" y="1810545"/>
              <a:ext cx="943881" cy="581419"/>
            </a:xfrm>
            <a:prstGeom prst="line">
              <a:avLst/>
            </a:prstGeom>
            <a:ln w="12700">
              <a:solidFill>
                <a:srgbClr val="5A8A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组合 90"/>
          <p:cNvGrpSpPr/>
          <p:nvPr/>
        </p:nvGrpSpPr>
        <p:grpSpPr>
          <a:xfrm>
            <a:off x="3473770" y="1413763"/>
            <a:ext cx="4554614" cy="85713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2" name="圆角矩形 9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1182060" y="2145793"/>
            <a:ext cx="1702088" cy="170208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4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6" name="文本框 37"/>
          <p:cNvSpPr>
            <a:spLocks noChangeArrowheads="1"/>
          </p:cNvSpPr>
          <p:nvPr/>
        </p:nvSpPr>
        <p:spPr bwMode="auto">
          <a:xfrm>
            <a:off x="1697114" y="2658280"/>
            <a:ext cx="67197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900" b="1">
                <a:solidFill>
                  <a:srgbClr val="5A8A26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研究</a:t>
            </a:r>
          </a:p>
          <a:p>
            <a:pPr algn="ctr">
              <a:spcBef>
                <a:spcPct val="0"/>
              </a:spcBef>
              <a:buNone/>
            </a:pPr>
            <a:r>
              <a:rPr lang="zh-CN" altLang="en-US" sz="1900" b="1">
                <a:solidFill>
                  <a:srgbClr val="5A8A26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意义</a:t>
            </a:r>
          </a:p>
        </p:txBody>
      </p:sp>
      <p:sp>
        <p:nvSpPr>
          <p:cNvPr id="107" name="文本1"/>
          <p:cNvSpPr>
            <a:spLocks noChangeArrowheads="1"/>
          </p:cNvSpPr>
          <p:nvPr/>
        </p:nvSpPr>
        <p:spPr bwMode="gray">
          <a:xfrm>
            <a:off x="3608040" y="1686022"/>
            <a:ext cx="4329389" cy="596902"/>
          </a:xfrm>
          <a:prstGeom prst="roundRect">
            <a:avLst>
              <a:gd name="adj" fmla="val 11505"/>
            </a:avLst>
          </a:prstGeom>
          <a:noFill/>
          <a:ln w="28575" cap="flat" cmpd="sng" algn="ctr">
            <a:noFill/>
            <a:prstDash val="solid"/>
          </a:ln>
          <a:effectLst/>
        </p:spPr>
        <p:txBody>
          <a:bodyPr lIns="68589" tIns="34295" rIns="68589" bIns="3429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您的内容打在这里，或者通过复制您的文本后，在此框中选择粘贴，并选择只保留文字。在此录入上述图表的综合描述说明。</a:t>
            </a: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3473770" y="2579383"/>
            <a:ext cx="4554614" cy="85713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9" name="圆角矩形 10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0" name="圆角矩形 10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111" name="文本1"/>
          <p:cNvSpPr>
            <a:spLocks noChangeArrowheads="1"/>
          </p:cNvSpPr>
          <p:nvPr/>
        </p:nvSpPr>
        <p:spPr bwMode="gray">
          <a:xfrm>
            <a:off x="3608040" y="2851642"/>
            <a:ext cx="4329389" cy="596902"/>
          </a:xfrm>
          <a:prstGeom prst="roundRect">
            <a:avLst>
              <a:gd name="adj" fmla="val 11505"/>
            </a:avLst>
          </a:prstGeom>
          <a:noFill/>
          <a:ln w="28575" cap="flat" cmpd="sng" algn="ctr">
            <a:noFill/>
            <a:prstDash val="solid"/>
          </a:ln>
          <a:effectLst/>
        </p:spPr>
        <p:txBody>
          <a:bodyPr lIns="68589" tIns="34295" rIns="68589" bIns="3429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您的内容打在这里，或者通过复制您的文本后，在此框中选择粘贴，并选择只保留文字。在此录入上述图表的综合描述说明。</a:t>
            </a: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3473770" y="3718813"/>
            <a:ext cx="4554614" cy="85713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3" name="圆角矩形 11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14" name="圆角矩形 113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115" name="文本1"/>
          <p:cNvSpPr>
            <a:spLocks noChangeArrowheads="1"/>
          </p:cNvSpPr>
          <p:nvPr/>
        </p:nvSpPr>
        <p:spPr bwMode="gray">
          <a:xfrm>
            <a:off x="3608040" y="3991072"/>
            <a:ext cx="4329389" cy="596902"/>
          </a:xfrm>
          <a:prstGeom prst="roundRect">
            <a:avLst>
              <a:gd name="adj" fmla="val 11505"/>
            </a:avLst>
          </a:prstGeom>
          <a:noFill/>
          <a:ln w="28575" cap="flat" cmpd="sng" algn="ctr">
            <a:noFill/>
            <a:prstDash val="solid"/>
          </a:ln>
          <a:effectLst/>
        </p:spPr>
        <p:txBody>
          <a:bodyPr lIns="68589" tIns="34295" rIns="68589" bIns="3429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您的内容打在这里，或者通过复制您的文本后，在此框中选择粘贴，并选择只保留文字。在此录入上述图表的综合描述说明。</a:t>
            </a: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635896" y="146999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635896" y="2652789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35896" y="3794319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06" grpId="0"/>
      <p:bldP spid="107" grpId="0"/>
      <p:bldP spid="111" grpId="0"/>
      <p:bldP spid="115" grpId="0"/>
      <p:bldP spid="116" grpId="0"/>
      <p:bldP spid="117" grpId="0"/>
      <p:bldP spid="1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研究综述</a:t>
              </a:r>
            </a:p>
          </p:txBody>
        </p:sp>
      </p:grpSp>
      <p:sp>
        <p:nvSpPr>
          <p:cNvPr id="31" name="任意多边形 56"/>
          <p:cNvSpPr>
            <a:spLocks noChangeArrowheads="1"/>
          </p:cNvSpPr>
          <p:nvPr/>
        </p:nvSpPr>
        <p:spPr bwMode="auto">
          <a:xfrm>
            <a:off x="7330579" y="1864966"/>
            <a:ext cx="885825" cy="2774156"/>
          </a:xfrm>
          <a:custGeom>
            <a:avLst/>
            <a:gdLst>
              <a:gd name="T0" fmla="*/ 1176576 w 1181100"/>
              <a:gd name="T1" fmla="*/ 0 h 3698875"/>
              <a:gd name="T2" fmla="*/ 1181100 w 1181100"/>
              <a:gd name="T3" fmla="*/ 0 h 3698875"/>
              <a:gd name="T4" fmla="*/ 1181100 w 1181100"/>
              <a:gd name="T5" fmla="*/ 3698875 h 3698875"/>
              <a:gd name="T6" fmla="*/ 0 w 1181100"/>
              <a:gd name="T7" fmla="*/ 3698875 h 3698875"/>
              <a:gd name="T8" fmla="*/ 0 w 1181100"/>
              <a:gd name="T9" fmla="*/ 1735795 h 3698875"/>
              <a:gd name="T10" fmla="*/ 48924 w 1181100"/>
              <a:gd name="T11" fmla="*/ 1697678 h 3698875"/>
              <a:gd name="T12" fmla="*/ 278759 w 1181100"/>
              <a:gd name="T13" fmla="*/ 1500788 h 3698875"/>
              <a:gd name="T14" fmla="*/ 453153 w 1181100"/>
              <a:gd name="T15" fmla="*/ 1330349 h 3698875"/>
              <a:gd name="T16" fmla="*/ 510936 w 1181100"/>
              <a:gd name="T17" fmla="*/ 1369307 h 3698875"/>
              <a:gd name="T18" fmla="*/ 590551 w 1181100"/>
              <a:gd name="T19" fmla="*/ 1385380 h 3698875"/>
              <a:gd name="T20" fmla="*/ 795088 w 1181100"/>
              <a:gd name="T21" fmla="*/ 1180843 h 3698875"/>
              <a:gd name="T22" fmla="*/ 735181 w 1181100"/>
              <a:gd name="T23" fmla="*/ 1036213 h 3698875"/>
              <a:gd name="T24" fmla="*/ 717723 w 1181100"/>
              <a:gd name="T25" fmla="*/ 1024442 h 3698875"/>
              <a:gd name="T26" fmla="*/ 820291 w 1181100"/>
              <a:gd name="T27" fmla="*/ 886780 h 3698875"/>
              <a:gd name="T28" fmla="*/ 1174186 w 1181100"/>
              <a:gd name="T29" fmla="*/ 21448 h 3698875"/>
              <a:gd name="T30" fmla="*/ 1176576 w 1181100"/>
              <a:gd name="T31" fmla="*/ 0 h 36988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81100"/>
              <a:gd name="T49" fmla="*/ 0 h 3698875"/>
              <a:gd name="T50" fmla="*/ 1181100 w 1181100"/>
              <a:gd name="T51" fmla="*/ 3698875 h 36988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任意多边形 59"/>
          <p:cNvSpPr>
            <a:spLocks noChangeArrowheads="1"/>
          </p:cNvSpPr>
          <p:nvPr/>
        </p:nvSpPr>
        <p:spPr bwMode="auto">
          <a:xfrm>
            <a:off x="6405463" y="3198466"/>
            <a:ext cx="885825" cy="1441847"/>
          </a:xfrm>
          <a:custGeom>
            <a:avLst/>
            <a:gdLst>
              <a:gd name="T0" fmla="*/ 1181100 w 1181100"/>
              <a:gd name="T1" fmla="*/ 0 h 1921854"/>
              <a:gd name="T2" fmla="*/ 1181100 w 1181100"/>
              <a:gd name="T3" fmla="*/ 1923072 h 1921854"/>
              <a:gd name="T4" fmla="*/ 0 w 1181100"/>
              <a:gd name="T5" fmla="*/ 1923072 h 1921854"/>
              <a:gd name="T6" fmla="*/ 0 w 1181100"/>
              <a:gd name="T7" fmla="*/ 732430 h 1921854"/>
              <a:gd name="T8" fmla="*/ 319230 w 1181100"/>
              <a:gd name="T9" fmla="*/ 562609 h 1921854"/>
              <a:gd name="T10" fmla="*/ 425975 w 1181100"/>
              <a:gd name="T11" fmla="*/ 500607 h 1921854"/>
              <a:gd name="T12" fmla="*/ 445921 w 1181100"/>
              <a:gd name="T13" fmla="*/ 530208 h 1921854"/>
              <a:gd name="T14" fmla="*/ 590551 w 1181100"/>
              <a:gd name="T15" fmla="*/ 590153 h 1921854"/>
              <a:gd name="T16" fmla="*/ 795088 w 1181100"/>
              <a:gd name="T17" fmla="*/ 385486 h 1921854"/>
              <a:gd name="T18" fmla="*/ 779015 w 1181100"/>
              <a:gd name="T19" fmla="*/ 305821 h 1921854"/>
              <a:gd name="T20" fmla="*/ 768996 w 1181100"/>
              <a:gd name="T21" fmla="*/ 290951 h 1921854"/>
              <a:gd name="T22" fmla="*/ 952789 w 1181100"/>
              <a:gd name="T23" fmla="*/ 167651 h 1921854"/>
              <a:gd name="T24" fmla="*/ 1140954 w 1181100"/>
              <a:gd name="T25" fmla="*/ 31296 h 1921854"/>
              <a:gd name="T26" fmla="*/ 1181100 w 1181100"/>
              <a:gd name="T27" fmla="*/ 0 h 19218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81100"/>
              <a:gd name="T43" fmla="*/ 0 h 1921854"/>
              <a:gd name="T44" fmla="*/ 1181100 w 1181100"/>
              <a:gd name="T45" fmla="*/ 1921854 h 19218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任意多边形 63"/>
          <p:cNvSpPr>
            <a:spLocks noChangeArrowheads="1"/>
          </p:cNvSpPr>
          <p:nvPr/>
        </p:nvSpPr>
        <p:spPr bwMode="auto">
          <a:xfrm>
            <a:off x="5479157" y="3768775"/>
            <a:ext cx="885825" cy="871538"/>
          </a:xfrm>
          <a:custGeom>
            <a:avLst/>
            <a:gdLst>
              <a:gd name="T0" fmla="*/ 1181100 w 1181100"/>
              <a:gd name="T1" fmla="*/ 0 h 1161755"/>
              <a:gd name="T2" fmla="*/ 1181100 w 1181100"/>
              <a:gd name="T3" fmla="*/ 1162346 h 1161755"/>
              <a:gd name="T4" fmla="*/ 0 w 1181100"/>
              <a:gd name="T5" fmla="*/ 1162346 h 1161755"/>
              <a:gd name="T6" fmla="*/ 0 w 1181100"/>
              <a:gd name="T7" fmla="*/ 518117 h 1161755"/>
              <a:gd name="T8" fmla="*/ 336342 w 1181100"/>
              <a:gd name="T9" fmla="*/ 385714 h 1161755"/>
              <a:gd name="T10" fmla="*/ 408490 w 1181100"/>
              <a:gd name="T11" fmla="*/ 354408 h 1161755"/>
              <a:gd name="T12" fmla="*/ 445921 w 1181100"/>
              <a:gd name="T13" fmla="*/ 409954 h 1161755"/>
              <a:gd name="T14" fmla="*/ 590551 w 1181100"/>
              <a:gd name="T15" fmla="*/ 469892 h 1161755"/>
              <a:gd name="T16" fmla="*/ 795088 w 1181100"/>
              <a:gd name="T17" fmla="*/ 265251 h 1161755"/>
              <a:gd name="T18" fmla="*/ 790933 w 1181100"/>
              <a:gd name="T19" fmla="*/ 224009 h 1161755"/>
              <a:gd name="T20" fmla="*/ 781056 w 1181100"/>
              <a:gd name="T21" fmla="*/ 192174 h 1161755"/>
              <a:gd name="T22" fmla="*/ 1174526 w 1181100"/>
              <a:gd name="T23" fmla="*/ 3497 h 1161755"/>
              <a:gd name="T24" fmla="*/ 1181100 w 1181100"/>
              <a:gd name="T25" fmla="*/ 0 h 11617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81100"/>
              <a:gd name="T40" fmla="*/ 0 h 1161755"/>
              <a:gd name="T41" fmla="*/ 1181100 w 1181100"/>
              <a:gd name="T42" fmla="*/ 1161755 h 11617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任意多边形 66"/>
          <p:cNvSpPr>
            <a:spLocks noChangeArrowheads="1"/>
          </p:cNvSpPr>
          <p:nvPr/>
        </p:nvSpPr>
        <p:spPr bwMode="auto">
          <a:xfrm>
            <a:off x="3987303" y="4172396"/>
            <a:ext cx="1452563" cy="466725"/>
          </a:xfrm>
          <a:custGeom>
            <a:avLst/>
            <a:gdLst>
              <a:gd name="T0" fmla="*/ 1936753 w 1936748"/>
              <a:gd name="T1" fmla="*/ 0 h 623080"/>
              <a:gd name="T2" fmla="*/ 1936753 w 1936748"/>
              <a:gd name="T3" fmla="*/ 621521 h 623080"/>
              <a:gd name="T4" fmla="*/ 0 w 1936748"/>
              <a:gd name="T5" fmla="*/ 621521 h 623080"/>
              <a:gd name="T6" fmla="*/ 0 w 1936748"/>
              <a:gd name="T7" fmla="*/ 612348 h 623080"/>
              <a:gd name="T8" fmla="*/ 352299 w 1936748"/>
              <a:gd name="T9" fmla="*/ 518226 h 623080"/>
              <a:gd name="T10" fmla="*/ 750619 w 1936748"/>
              <a:gd name="T11" fmla="*/ 402333 h 623080"/>
              <a:gd name="T12" fmla="*/ 791648 w 1936748"/>
              <a:gd name="T13" fmla="*/ 389503 h 623080"/>
              <a:gd name="T14" fmla="*/ 823747 w 1936748"/>
              <a:gd name="T15" fmla="*/ 436994 h 623080"/>
              <a:gd name="T16" fmla="*/ 968378 w 1936748"/>
              <a:gd name="T17" fmla="*/ 496751 h 623080"/>
              <a:gd name="T18" fmla="*/ 1172915 w 1936748"/>
              <a:gd name="T19" fmla="*/ 292726 h 623080"/>
              <a:gd name="T20" fmla="*/ 1170638 w 1936748"/>
              <a:gd name="T21" fmla="*/ 270191 h 623080"/>
              <a:gd name="T22" fmla="*/ 1509045 w 1936748"/>
              <a:gd name="T23" fmla="*/ 156507 h 623080"/>
              <a:gd name="T24" fmla="*/ 1868381 w 1936748"/>
              <a:gd name="T25" fmla="*/ 26834 h 623080"/>
              <a:gd name="T26" fmla="*/ 1936753 w 1936748"/>
              <a:gd name="T27" fmla="*/ 0 h 6230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36748"/>
              <a:gd name="T43" fmla="*/ 0 h 623080"/>
              <a:gd name="T44" fmla="*/ 1936748 w 1936748"/>
              <a:gd name="T45" fmla="*/ 623080 h 6230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1111944" y="1275606"/>
            <a:ext cx="7204472" cy="46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110430" y="1994743"/>
            <a:ext cx="6554715" cy="756047"/>
            <a:chOff x="975989" y="1825228"/>
            <a:chExt cx="6554715" cy="756047"/>
          </a:xfrm>
        </p:grpSpPr>
        <p:cxnSp>
          <p:nvCxnSpPr>
            <p:cNvPr id="41" name="肘形连接符 151"/>
            <p:cNvCxnSpPr>
              <a:cxnSpLocks noChangeShapeType="1"/>
            </p:cNvCxnSpPr>
            <p:nvPr/>
          </p:nvCxnSpPr>
          <p:spPr bwMode="auto">
            <a:xfrm>
              <a:off x="3197017" y="2108689"/>
              <a:ext cx="4333687" cy="472586"/>
            </a:xfrm>
            <a:prstGeom prst="bentConnector3">
              <a:avLst>
                <a:gd name="adj1" fmla="val 46218"/>
              </a:avLst>
            </a:prstGeom>
            <a:noFill/>
            <a:ln w="12700">
              <a:solidFill>
                <a:srgbClr val="5A8A26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椭圆 135"/>
            <p:cNvSpPr>
              <a:spLocks noChangeArrowheads="1"/>
            </p:cNvSpPr>
            <p:nvPr/>
          </p:nvSpPr>
          <p:spPr bwMode="auto">
            <a:xfrm>
              <a:off x="2630091" y="1825228"/>
              <a:ext cx="566926" cy="566922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zh-CN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43" name="组合 125"/>
            <p:cNvGrpSpPr/>
            <p:nvPr/>
          </p:nvGrpSpPr>
          <p:grpSpPr>
            <a:xfrm>
              <a:off x="2744826" y="1927786"/>
              <a:ext cx="337456" cy="325902"/>
              <a:chOff x="0" y="0"/>
              <a:chExt cx="583915" cy="496874"/>
            </a:xfrm>
            <a:solidFill>
              <a:schemeClr val="accent1"/>
            </a:solidFill>
          </p:grpSpPr>
          <p:sp>
            <p:nvSpPr>
              <p:cNvPr id="46" name="Freeform 159"/>
              <p:cNvSpPr>
                <a:spLocks noChangeArrowheads="1"/>
              </p:cNvSpPr>
              <p:nvPr/>
            </p:nvSpPr>
            <p:spPr bwMode="auto">
              <a:xfrm>
                <a:off x="61656" y="94297"/>
                <a:ext cx="460603" cy="402577"/>
              </a:xfrm>
              <a:custGeom>
                <a:avLst/>
                <a:gdLst>
                  <a:gd name="T0" fmla="*/ 2109911457 w 54"/>
                  <a:gd name="T1" fmla="*/ 73363234 h 47"/>
                  <a:gd name="T2" fmla="*/ 1746128914 w 54"/>
                  <a:gd name="T3" fmla="*/ 73363234 h 47"/>
                  <a:gd name="T4" fmla="*/ 145507900 w 54"/>
                  <a:gd name="T5" fmla="*/ 1100508471 h 47"/>
                  <a:gd name="T6" fmla="*/ 0 w 54"/>
                  <a:gd name="T7" fmla="*/ 1467341772 h 47"/>
                  <a:gd name="T8" fmla="*/ 0 w 54"/>
                  <a:gd name="T9" fmla="*/ 2147483646 h 47"/>
                  <a:gd name="T10" fmla="*/ 218266114 w 54"/>
                  <a:gd name="T11" fmla="*/ 2147483646 h 47"/>
                  <a:gd name="T12" fmla="*/ 945822671 w 54"/>
                  <a:gd name="T13" fmla="*/ 2147483646 h 47"/>
                  <a:gd name="T14" fmla="*/ 1164088786 w 54"/>
                  <a:gd name="T15" fmla="*/ 2147483646 h 47"/>
                  <a:gd name="T16" fmla="*/ 1164088786 w 54"/>
                  <a:gd name="T17" fmla="*/ 1980918673 h 47"/>
                  <a:gd name="T18" fmla="*/ 1382354900 w 54"/>
                  <a:gd name="T19" fmla="*/ 1760811840 h 47"/>
                  <a:gd name="T20" fmla="*/ 2147483646 w 54"/>
                  <a:gd name="T21" fmla="*/ 1760811840 h 47"/>
                  <a:gd name="T22" fmla="*/ 2147483646 w 54"/>
                  <a:gd name="T23" fmla="*/ 1980918673 h 47"/>
                  <a:gd name="T24" fmla="*/ 2147483646 w 54"/>
                  <a:gd name="T25" fmla="*/ 2147483646 h 47"/>
                  <a:gd name="T26" fmla="*/ 2147483646 w 54"/>
                  <a:gd name="T27" fmla="*/ 2147483646 h 47"/>
                  <a:gd name="T28" fmla="*/ 2147483646 w 54"/>
                  <a:gd name="T29" fmla="*/ 2147483646 h 47"/>
                  <a:gd name="T30" fmla="*/ 2147483646 w 54"/>
                  <a:gd name="T31" fmla="*/ 2147483646 h 47"/>
                  <a:gd name="T32" fmla="*/ 2147483646 w 54"/>
                  <a:gd name="T33" fmla="*/ 1467341772 h 47"/>
                  <a:gd name="T34" fmla="*/ 2147483646 w 54"/>
                  <a:gd name="T35" fmla="*/ 1173871705 h 47"/>
                  <a:gd name="T36" fmla="*/ 2109911457 w 54"/>
                  <a:gd name="T37" fmla="*/ 73363234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"/>
                  <a:gd name="T58" fmla="*/ 0 h 47"/>
                  <a:gd name="T59" fmla="*/ 54 w 54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1440" tIns="45720" rIns="91440" bIns="45720"/>
              <a:lstStyle/>
              <a:p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Freeform 1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3915" cy="224863"/>
              </a:xfrm>
              <a:custGeom>
                <a:avLst/>
                <a:gdLst>
                  <a:gd name="T0" fmla="*/ 2147483646 w 68"/>
                  <a:gd name="T1" fmla="*/ 1495961648 h 26"/>
                  <a:gd name="T2" fmla="*/ 2147483646 w 68"/>
                  <a:gd name="T3" fmla="*/ 1121971236 h 26"/>
                  <a:gd name="T4" fmla="*/ 2147483646 w 68"/>
                  <a:gd name="T5" fmla="*/ 747980824 h 26"/>
                  <a:gd name="T6" fmla="*/ 2147483646 w 68"/>
                  <a:gd name="T7" fmla="*/ 523584847 h 26"/>
                  <a:gd name="T8" fmla="*/ 2147483646 w 68"/>
                  <a:gd name="T9" fmla="*/ 523584847 h 26"/>
                  <a:gd name="T10" fmla="*/ 2147483646 w 68"/>
                  <a:gd name="T11" fmla="*/ 747980824 h 26"/>
                  <a:gd name="T12" fmla="*/ 2147483646 w 68"/>
                  <a:gd name="T13" fmla="*/ 747980824 h 26"/>
                  <a:gd name="T14" fmla="*/ 2147483646 w 68"/>
                  <a:gd name="T15" fmla="*/ 897575259 h 26"/>
                  <a:gd name="T16" fmla="*/ 2147483646 w 68"/>
                  <a:gd name="T17" fmla="*/ 74801542 h 26"/>
                  <a:gd name="T18" fmla="*/ 2147483646 w 68"/>
                  <a:gd name="T19" fmla="*/ 0 h 26"/>
                  <a:gd name="T20" fmla="*/ 2147483646 w 68"/>
                  <a:gd name="T21" fmla="*/ 74801542 h 26"/>
                  <a:gd name="T22" fmla="*/ 147472885 w 68"/>
                  <a:gd name="T23" fmla="*/ 1495961648 h 26"/>
                  <a:gd name="T24" fmla="*/ 73736443 w 68"/>
                  <a:gd name="T25" fmla="*/ 1795150518 h 26"/>
                  <a:gd name="T26" fmla="*/ 368682214 w 68"/>
                  <a:gd name="T27" fmla="*/ 1795150518 h 26"/>
                  <a:gd name="T28" fmla="*/ 2147483646 w 68"/>
                  <a:gd name="T29" fmla="*/ 523584847 h 26"/>
                  <a:gd name="T30" fmla="*/ 2147483646 w 68"/>
                  <a:gd name="T31" fmla="*/ 523584847 h 26"/>
                  <a:gd name="T32" fmla="*/ 2147483646 w 68"/>
                  <a:gd name="T33" fmla="*/ 1869943411 h 26"/>
                  <a:gd name="T34" fmla="*/ 2147483646 w 68"/>
                  <a:gd name="T35" fmla="*/ 1869943411 h 26"/>
                  <a:gd name="T36" fmla="*/ 2147483646 w 68"/>
                  <a:gd name="T37" fmla="*/ 1570754541 h 26"/>
                  <a:gd name="T38" fmla="*/ 2147483646 w 68"/>
                  <a:gd name="T39" fmla="*/ 1495961648 h 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8"/>
                  <a:gd name="T61" fmla="*/ 0 h 26"/>
                  <a:gd name="T62" fmla="*/ 68 w 68"/>
                  <a:gd name="T63" fmla="*/ 26 h 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1440" tIns="45720" rIns="91440" bIns="45720"/>
              <a:lstStyle/>
              <a:p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4" name="矩形 93"/>
            <p:cNvSpPr>
              <a:spLocks noChangeArrowheads="1"/>
            </p:cNvSpPr>
            <p:nvPr/>
          </p:nvSpPr>
          <p:spPr bwMode="auto">
            <a:xfrm>
              <a:off x="1435745" y="1866900"/>
              <a:ext cx="1100287" cy="30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5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综述一内容</a:t>
              </a:r>
            </a:p>
          </p:txBody>
        </p:sp>
        <p:sp>
          <p:nvSpPr>
            <p:cNvPr id="45" name="矩形 165"/>
            <p:cNvSpPr>
              <a:spLocks noChangeArrowheads="1"/>
            </p:cNvSpPr>
            <p:nvPr/>
          </p:nvSpPr>
          <p:spPr bwMode="auto">
            <a:xfrm>
              <a:off x="975989" y="2159794"/>
              <a:ext cx="1560043" cy="24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97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点击输入图表的描述说明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110430" y="2698403"/>
            <a:ext cx="5629599" cy="789385"/>
            <a:chOff x="975989" y="2528888"/>
            <a:chExt cx="5629599" cy="789385"/>
          </a:xfrm>
        </p:grpSpPr>
        <p:cxnSp>
          <p:nvCxnSpPr>
            <p:cNvPr id="49" name="肘形连接符 154"/>
            <p:cNvCxnSpPr>
              <a:cxnSpLocks noChangeShapeType="1"/>
            </p:cNvCxnSpPr>
            <p:nvPr/>
          </p:nvCxnSpPr>
          <p:spPr bwMode="auto">
            <a:xfrm>
              <a:off x="3197056" y="2812555"/>
              <a:ext cx="3408532" cy="505718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5A8A26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椭圆 139"/>
            <p:cNvSpPr>
              <a:spLocks noChangeArrowheads="1"/>
            </p:cNvSpPr>
            <p:nvPr/>
          </p:nvSpPr>
          <p:spPr bwMode="auto">
            <a:xfrm>
              <a:off x="2630091" y="2528888"/>
              <a:ext cx="566965" cy="567333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zh-CN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51" name="Group 92"/>
            <p:cNvGrpSpPr/>
            <p:nvPr/>
          </p:nvGrpSpPr>
          <p:grpSpPr>
            <a:xfrm>
              <a:off x="2745161" y="2705683"/>
              <a:ext cx="355874" cy="221817"/>
              <a:chOff x="0" y="0"/>
              <a:chExt cx="471488" cy="293688"/>
            </a:xfrm>
            <a:solidFill>
              <a:schemeClr val="accent1"/>
            </a:solidFill>
          </p:grpSpPr>
          <p:sp>
            <p:nvSpPr>
              <p:cNvPr id="54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71488" cy="293688"/>
              </a:xfrm>
              <a:custGeom>
                <a:avLst/>
                <a:gdLst>
                  <a:gd name="T0" fmla="*/ 1607679782 w 125"/>
                  <a:gd name="T1" fmla="*/ 255184750 h 78"/>
                  <a:gd name="T2" fmla="*/ 1607679782 w 125"/>
                  <a:gd name="T3" fmla="*/ 0 h 78"/>
                  <a:gd name="T4" fmla="*/ 0 w 125"/>
                  <a:gd name="T5" fmla="*/ 0 h 78"/>
                  <a:gd name="T6" fmla="*/ 0 w 125"/>
                  <a:gd name="T7" fmla="*/ 1105803094 h 78"/>
                  <a:gd name="T8" fmla="*/ 1607679782 w 125"/>
                  <a:gd name="T9" fmla="*/ 1105803094 h 78"/>
                  <a:gd name="T10" fmla="*/ 1607679782 w 125"/>
                  <a:gd name="T11" fmla="*/ 850618344 h 78"/>
                  <a:gd name="T12" fmla="*/ 1778407473 w 125"/>
                  <a:gd name="T13" fmla="*/ 765554250 h 78"/>
                  <a:gd name="T14" fmla="*/ 1778407473 w 125"/>
                  <a:gd name="T15" fmla="*/ 368601031 h 78"/>
                  <a:gd name="T16" fmla="*/ 1607679782 w 125"/>
                  <a:gd name="T17" fmla="*/ 255184750 h 78"/>
                  <a:gd name="T18" fmla="*/ 1479634957 w 125"/>
                  <a:gd name="T19" fmla="*/ 978210719 h 78"/>
                  <a:gd name="T20" fmla="*/ 142272447 w 125"/>
                  <a:gd name="T21" fmla="*/ 978210719 h 78"/>
                  <a:gd name="T22" fmla="*/ 142272447 w 125"/>
                  <a:gd name="T23" fmla="*/ 141768469 h 78"/>
                  <a:gd name="T24" fmla="*/ 1479634957 w 125"/>
                  <a:gd name="T25" fmla="*/ 141768469 h 78"/>
                  <a:gd name="T26" fmla="*/ 1479634957 w 125"/>
                  <a:gd name="T27" fmla="*/ 978210719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5"/>
                  <a:gd name="T43" fmla="*/ 0 h 78"/>
                  <a:gd name="T44" fmla="*/ 125 w 125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1440" tIns="45720" rIns="91440" bIns="45720"/>
              <a:lstStyle/>
              <a:p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Rectangle 9"/>
              <p:cNvSpPr>
                <a:spLocks noChangeArrowheads="1"/>
              </p:cNvSpPr>
              <p:nvPr/>
            </p:nvSpPr>
            <p:spPr bwMode="auto">
              <a:xfrm>
                <a:off x="63500" y="63499"/>
                <a:ext cx="90488" cy="166688"/>
              </a:xfrm>
              <a:prstGeom prst="rect">
                <a:avLst/>
              </a:pr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1440" tIns="45720" rIns="91440" bIns="4572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75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Rectangle 10"/>
              <p:cNvSpPr>
                <a:spLocks noChangeArrowheads="1"/>
              </p:cNvSpPr>
              <p:nvPr/>
            </p:nvSpPr>
            <p:spPr bwMode="auto">
              <a:xfrm>
                <a:off x="169862" y="63499"/>
                <a:ext cx="85725" cy="166688"/>
              </a:xfrm>
              <a:prstGeom prst="rect">
                <a:avLst/>
              </a:pr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91440" tIns="45720" rIns="91440" bIns="45720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75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2" name="矩形 41"/>
            <p:cNvSpPr>
              <a:spLocks noChangeArrowheads="1"/>
            </p:cNvSpPr>
            <p:nvPr/>
          </p:nvSpPr>
          <p:spPr bwMode="auto">
            <a:xfrm>
              <a:off x="1435745" y="2563416"/>
              <a:ext cx="1100287" cy="30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5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综述二内容</a:t>
              </a:r>
            </a:p>
          </p:txBody>
        </p:sp>
        <p:sp>
          <p:nvSpPr>
            <p:cNvPr id="53" name="矩形 42"/>
            <p:cNvSpPr>
              <a:spLocks noChangeArrowheads="1"/>
            </p:cNvSpPr>
            <p:nvPr/>
          </p:nvSpPr>
          <p:spPr bwMode="auto">
            <a:xfrm>
              <a:off x="975989" y="2856310"/>
              <a:ext cx="1560043" cy="24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97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点击输入图表的描述说明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110430" y="3402062"/>
            <a:ext cx="4704484" cy="575749"/>
            <a:chOff x="975989" y="3232547"/>
            <a:chExt cx="4704484" cy="575749"/>
          </a:xfrm>
        </p:grpSpPr>
        <p:cxnSp>
          <p:nvCxnSpPr>
            <p:cNvPr id="58" name="肘形连接符 160"/>
            <p:cNvCxnSpPr>
              <a:cxnSpLocks noChangeShapeType="1"/>
            </p:cNvCxnSpPr>
            <p:nvPr/>
          </p:nvCxnSpPr>
          <p:spPr bwMode="auto">
            <a:xfrm>
              <a:off x="3197120" y="3515916"/>
              <a:ext cx="2483353" cy="281977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5A8A26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椭圆 140"/>
            <p:cNvSpPr>
              <a:spLocks noChangeArrowheads="1"/>
            </p:cNvSpPr>
            <p:nvPr/>
          </p:nvSpPr>
          <p:spPr bwMode="auto">
            <a:xfrm>
              <a:off x="2630092" y="3232547"/>
              <a:ext cx="567028" cy="566738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zh-CN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0" name="Freeform 277"/>
            <p:cNvSpPr>
              <a:spLocks noEditPoints="1" noChangeArrowheads="1"/>
            </p:cNvSpPr>
            <p:nvPr/>
          </p:nvSpPr>
          <p:spPr bwMode="auto">
            <a:xfrm>
              <a:off x="2772932" y="3323860"/>
              <a:ext cx="287993" cy="341712"/>
            </a:xfrm>
            <a:custGeom>
              <a:avLst/>
              <a:gdLst>
                <a:gd name="T0" fmla="*/ 1763300750 w 72"/>
                <a:gd name="T1" fmla="*/ 927075880 h 86"/>
                <a:gd name="T2" fmla="*/ 1621097786 w 72"/>
                <a:gd name="T3" fmla="*/ 927075880 h 86"/>
                <a:gd name="T4" fmla="*/ 1621097786 w 72"/>
                <a:gd name="T5" fmla="*/ 533772246 h 86"/>
                <a:gd name="T6" fmla="*/ 1080731858 w 72"/>
                <a:gd name="T7" fmla="*/ 0 h 86"/>
                <a:gd name="T8" fmla="*/ 966969487 w 72"/>
                <a:gd name="T9" fmla="*/ 0 h 86"/>
                <a:gd name="T10" fmla="*/ 426603558 w 72"/>
                <a:gd name="T11" fmla="*/ 533772246 h 86"/>
                <a:gd name="T12" fmla="*/ 426603558 w 72"/>
                <a:gd name="T13" fmla="*/ 927075880 h 86"/>
                <a:gd name="T14" fmla="*/ 284400594 w 72"/>
                <a:gd name="T15" fmla="*/ 927075880 h 86"/>
                <a:gd name="T16" fmla="*/ 0 w 72"/>
                <a:gd name="T17" fmla="*/ 1208007804 h 86"/>
                <a:gd name="T18" fmla="*/ 0 w 72"/>
                <a:gd name="T19" fmla="*/ 2135083684 h 86"/>
                <a:gd name="T20" fmla="*/ 284400594 w 72"/>
                <a:gd name="T21" fmla="*/ 2147483646 h 86"/>
                <a:gd name="T22" fmla="*/ 1763300750 w 72"/>
                <a:gd name="T23" fmla="*/ 2147483646 h 86"/>
                <a:gd name="T24" fmla="*/ 2047701344 w 72"/>
                <a:gd name="T25" fmla="*/ 2135083684 h 86"/>
                <a:gd name="T26" fmla="*/ 2047701344 w 72"/>
                <a:gd name="T27" fmla="*/ 1208007804 h 86"/>
                <a:gd name="T28" fmla="*/ 1763300750 w 72"/>
                <a:gd name="T29" fmla="*/ 927075880 h 86"/>
                <a:gd name="T30" fmla="*/ 1194494228 w 72"/>
                <a:gd name="T31" fmla="*/ 2147483646 h 86"/>
                <a:gd name="T32" fmla="*/ 881647709 w 72"/>
                <a:gd name="T33" fmla="*/ 2147483646 h 86"/>
                <a:gd name="T34" fmla="*/ 910088301 w 72"/>
                <a:gd name="T35" fmla="*/ 1797963255 h 86"/>
                <a:gd name="T36" fmla="*/ 824766523 w 72"/>
                <a:gd name="T37" fmla="*/ 1629408340 h 86"/>
                <a:gd name="T38" fmla="*/ 1023850672 w 72"/>
                <a:gd name="T39" fmla="*/ 1432751223 h 86"/>
                <a:gd name="T40" fmla="*/ 1222934821 w 72"/>
                <a:gd name="T41" fmla="*/ 1629408340 h 86"/>
                <a:gd name="T42" fmla="*/ 1137613043 w 72"/>
                <a:gd name="T43" fmla="*/ 1797963255 h 86"/>
                <a:gd name="T44" fmla="*/ 1194494228 w 72"/>
                <a:gd name="T45" fmla="*/ 2147483646 h 86"/>
                <a:gd name="T46" fmla="*/ 1422013637 w 72"/>
                <a:gd name="T47" fmla="*/ 927075880 h 86"/>
                <a:gd name="T48" fmla="*/ 625687707 w 72"/>
                <a:gd name="T49" fmla="*/ 927075880 h 86"/>
                <a:gd name="T50" fmla="*/ 625687707 w 72"/>
                <a:gd name="T51" fmla="*/ 533772246 h 86"/>
                <a:gd name="T52" fmla="*/ 966969487 w 72"/>
                <a:gd name="T53" fmla="*/ 196651817 h 86"/>
                <a:gd name="T54" fmla="*/ 1080731858 w 72"/>
                <a:gd name="T55" fmla="*/ 196651817 h 86"/>
                <a:gd name="T56" fmla="*/ 1422013637 w 72"/>
                <a:gd name="T57" fmla="*/ 533772246 h 86"/>
                <a:gd name="T58" fmla="*/ 1422013637 w 72"/>
                <a:gd name="T59" fmla="*/ 927075880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86"/>
                <a:gd name="T92" fmla="*/ 72 w 72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rgbClr val="5A8A26"/>
            </a:solidFill>
            <a:ln>
              <a:noFill/>
            </a:ln>
          </p:spPr>
          <p:txBody>
            <a:bodyPr lIns="91440" tIns="45720" rIns="91440" bIns="45720"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矩形 44"/>
            <p:cNvSpPr>
              <a:spLocks noChangeArrowheads="1"/>
            </p:cNvSpPr>
            <p:nvPr/>
          </p:nvSpPr>
          <p:spPr bwMode="auto">
            <a:xfrm>
              <a:off x="1435745" y="3271838"/>
              <a:ext cx="1100287" cy="30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5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综述三内容</a:t>
              </a:r>
            </a:p>
          </p:txBody>
        </p:sp>
        <p:sp>
          <p:nvSpPr>
            <p:cNvPr id="62" name="矩形 45"/>
            <p:cNvSpPr>
              <a:spLocks noChangeArrowheads="1"/>
            </p:cNvSpPr>
            <p:nvPr/>
          </p:nvSpPr>
          <p:spPr bwMode="auto">
            <a:xfrm>
              <a:off x="975989" y="3565922"/>
              <a:ext cx="1560043" cy="24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97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点击输入图表的描述说明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110430" y="4105721"/>
            <a:ext cx="3494809" cy="566738"/>
            <a:chOff x="975989" y="3936206"/>
            <a:chExt cx="3494809" cy="566738"/>
          </a:xfrm>
        </p:grpSpPr>
        <p:sp>
          <p:nvSpPr>
            <p:cNvPr id="64" name="直接连接符 63"/>
            <p:cNvSpPr>
              <a:spLocks noChangeShapeType="1"/>
            </p:cNvSpPr>
            <p:nvPr/>
          </p:nvSpPr>
          <p:spPr bwMode="auto">
            <a:xfrm flipH="1">
              <a:off x="2939717" y="4219576"/>
              <a:ext cx="1531081" cy="1"/>
            </a:xfrm>
            <a:prstGeom prst="line">
              <a:avLst/>
            </a:prstGeom>
            <a:noFill/>
            <a:ln w="12700">
              <a:solidFill>
                <a:srgbClr val="5A8A26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椭圆 85"/>
            <p:cNvSpPr>
              <a:spLocks noChangeArrowheads="1"/>
            </p:cNvSpPr>
            <p:nvPr/>
          </p:nvSpPr>
          <p:spPr bwMode="auto">
            <a:xfrm>
              <a:off x="2630092" y="3936206"/>
              <a:ext cx="566802" cy="566738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zh-CN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66" name="Group 9"/>
            <p:cNvGrpSpPr/>
            <p:nvPr/>
          </p:nvGrpSpPr>
          <p:grpSpPr>
            <a:xfrm>
              <a:off x="2723791" y="4084898"/>
              <a:ext cx="386899" cy="286862"/>
              <a:chOff x="0" y="0"/>
              <a:chExt cx="374651" cy="277813"/>
            </a:xfrm>
            <a:solidFill>
              <a:schemeClr val="accent1"/>
            </a:solidFill>
          </p:grpSpPr>
          <p:sp>
            <p:nvSpPr>
              <p:cNvPr id="69" name="Freeform 17"/>
              <p:cNvSpPr>
                <a:spLocks noChangeArrowheads="1"/>
              </p:cNvSpPr>
              <p:nvPr/>
            </p:nvSpPr>
            <p:spPr bwMode="auto">
              <a:xfrm>
                <a:off x="141288" y="66675"/>
                <a:ext cx="233363" cy="211138"/>
              </a:xfrm>
              <a:custGeom>
                <a:avLst/>
                <a:gdLst>
                  <a:gd name="T0" fmla="*/ 611890896 w 89"/>
                  <a:gd name="T1" fmla="*/ 224220736 h 81"/>
                  <a:gd name="T2" fmla="*/ 295631590 w 89"/>
                  <a:gd name="T3" fmla="*/ 0 h 81"/>
                  <a:gd name="T4" fmla="*/ 275006496 w 89"/>
                  <a:gd name="T5" fmla="*/ 6795516 h 81"/>
                  <a:gd name="T6" fmla="*/ 295631590 w 89"/>
                  <a:gd name="T7" fmla="*/ 74740245 h 81"/>
                  <a:gd name="T8" fmla="*/ 0 w 89"/>
                  <a:gd name="T9" fmla="*/ 298960981 h 81"/>
                  <a:gd name="T10" fmla="*/ 0 w 89"/>
                  <a:gd name="T11" fmla="*/ 298960981 h 81"/>
                  <a:gd name="T12" fmla="*/ 275006496 w 89"/>
                  <a:gd name="T13" fmla="*/ 441648563 h 81"/>
                  <a:gd name="T14" fmla="*/ 508762805 w 89"/>
                  <a:gd name="T15" fmla="*/ 550361173 h 81"/>
                  <a:gd name="T16" fmla="*/ 440012492 w 89"/>
                  <a:gd name="T17" fmla="*/ 421264623 h 81"/>
                  <a:gd name="T18" fmla="*/ 611890896 w 89"/>
                  <a:gd name="T19" fmla="*/ 224220736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81"/>
                  <a:gd name="T32" fmla="*/ 89 w 89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Freeform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300" cy="209550"/>
              </a:xfrm>
              <a:custGeom>
                <a:avLst/>
                <a:gdLst>
                  <a:gd name="T0" fmla="*/ 612251539 w 92"/>
                  <a:gd name="T1" fmla="*/ 144083961 h 80"/>
                  <a:gd name="T2" fmla="*/ 316443967 w 92"/>
                  <a:gd name="T3" fmla="*/ 0 h 80"/>
                  <a:gd name="T4" fmla="*/ 0 w 92"/>
                  <a:gd name="T5" fmla="*/ 219556013 h 80"/>
                  <a:gd name="T6" fmla="*/ 171981329 w 92"/>
                  <a:gd name="T7" fmla="*/ 418528976 h 80"/>
                  <a:gd name="T8" fmla="*/ 96310174 w 92"/>
                  <a:gd name="T9" fmla="*/ 548890031 h 80"/>
                  <a:gd name="T10" fmla="*/ 330203313 w 92"/>
                  <a:gd name="T11" fmla="*/ 445972168 h 80"/>
                  <a:gd name="T12" fmla="*/ 337080363 w 92"/>
                  <a:gd name="T13" fmla="*/ 439112025 h 80"/>
                  <a:gd name="T14" fmla="*/ 632887935 w 92"/>
                  <a:gd name="T15" fmla="*/ 219556013 h 80"/>
                  <a:gd name="T16" fmla="*/ 612251539 w 92"/>
                  <a:gd name="T17" fmla="*/ 144083961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"/>
                  <a:gd name="T28" fmla="*/ 0 h 80"/>
                  <a:gd name="T29" fmla="*/ 92 w 92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solidFill>
                <a:srgbClr val="5A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7" name="矩形 47"/>
            <p:cNvSpPr>
              <a:spLocks noChangeArrowheads="1"/>
            </p:cNvSpPr>
            <p:nvPr/>
          </p:nvSpPr>
          <p:spPr bwMode="auto">
            <a:xfrm>
              <a:off x="1435745" y="3965973"/>
              <a:ext cx="1100287" cy="30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3" tIns="34287" rIns="68573" bIns="34287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5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综述四内容</a:t>
              </a:r>
            </a:p>
          </p:txBody>
        </p:sp>
        <p:sp>
          <p:nvSpPr>
            <p:cNvPr id="68" name="矩形 48"/>
            <p:cNvSpPr>
              <a:spLocks noChangeArrowheads="1"/>
            </p:cNvSpPr>
            <p:nvPr/>
          </p:nvSpPr>
          <p:spPr bwMode="auto">
            <a:xfrm>
              <a:off x="975989" y="4260056"/>
              <a:ext cx="1560043" cy="24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97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点击输入图表的描述说明</a:t>
              </a:r>
            </a:p>
          </p:txBody>
        </p:sp>
      </p:grpSp>
      <p:sp>
        <p:nvSpPr>
          <p:cNvPr id="38" name="椭圆 54"/>
          <p:cNvSpPr>
            <a:spLocks noChangeArrowheads="1"/>
          </p:cNvSpPr>
          <p:nvPr/>
        </p:nvSpPr>
        <p:spPr bwMode="auto">
          <a:xfrm>
            <a:off x="4605239" y="4284315"/>
            <a:ext cx="216694" cy="216694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zh-CN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7" name="椭圆 53"/>
          <p:cNvSpPr>
            <a:spLocks noChangeArrowheads="1"/>
          </p:cNvSpPr>
          <p:nvPr/>
        </p:nvSpPr>
        <p:spPr bwMode="auto">
          <a:xfrm>
            <a:off x="5814914" y="3859263"/>
            <a:ext cx="215503" cy="216694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zh-CN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6" name="椭圆 52"/>
          <p:cNvSpPr>
            <a:spLocks noChangeArrowheads="1"/>
          </p:cNvSpPr>
          <p:nvPr/>
        </p:nvSpPr>
        <p:spPr bwMode="auto">
          <a:xfrm>
            <a:off x="6740029" y="3379440"/>
            <a:ext cx="216694" cy="216694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zh-CN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5" name="椭圆 51"/>
          <p:cNvSpPr>
            <a:spLocks noChangeArrowheads="1"/>
          </p:cNvSpPr>
          <p:nvPr/>
        </p:nvSpPr>
        <p:spPr bwMode="auto">
          <a:xfrm>
            <a:off x="7665145" y="2643634"/>
            <a:ext cx="216694" cy="215504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zh-CN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231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67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0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3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6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9" dur="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4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filter="">
                                      <p:cBhvr>
                                        <p:cTn id="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filter="">
                                      <p:cBhvr>
                                        <p:cTn id="4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filter="">
                                      <p:cBhvr>
                                        <p:cTn id="4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filter="">
                                      <p:cBhvr>
                                        <p:cTn id="5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67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67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67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967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1" grpId="0" animBg="1"/>
      <p:bldP spid="32" grpId="0" animBg="1"/>
      <p:bldP spid="33" grpId="0" animBg="1"/>
      <p:bldP spid="34" grpId="0" animBg="1"/>
      <p:bldP spid="39" grpId="0"/>
      <p:bldP spid="38" grpId="0" bldLvl="0" animBg="1" autoUpdateAnimBg="0"/>
      <p:bldP spid="38" grpId="1" bldLvl="0" animBg="1" autoUpdateAnimBg="0"/>
      <p:bldP spid="37" grpId="0" bldLvl="0" animBg="1" autoUpdateAnimBg="0"/>
      <p:bldP spid="37" grpId="1" bldLvl="0" animBg="1" autoUpdateAnimBg="0"/>
      <p:bldP spid="36" grpId="0" bldLvl="0" animBg="1" autoUpdateAnimBg="0"/>
      <p:bldP spid="36" grpId="1" bldLvl="0" animBg="1" autoUpdateAnimBg="0"/>
      <p:bldP spid="35" grpId="0" bldLvl="0" animBg="1" autoUpdateAnimBg="0"/>
      <p:bldP spid="35" grpId="1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-4956" y="449793"/>
            <a:ext cx="9148956" cy="393641"/>
          </a:xfrm>
          <a:prstGeom prst="rect">
            <a:avLst/>
          </a:prstGeom>
          <a:solidFill>
            <a:srgbClr val="5A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59832" y="411510"/>
            <a:ext cx="3240360" cy="532453"/>
            <a:chOff x="3059832" y="411510"/>
            <a:chExt cx="3240360" cy="532453"/>
          </a:xfrm>
        </p:grpSpPr>
        <p:grpSp>
          <p:nvGrpSpPr>
            <p:cNvPr id="71" name="组合 70"/>
            <p:cNvGrpSpPr/>
            <p:nvPr/>
          </p:nvGrpSpPr>
          <p:grpSpPr>
            <a:xfrm>
              <a:off x="3059832" y="427715"/>
              <a:ext cx="3240360" cy="457148"/>
              <a:chOff x="4143851" y="532568"/>
              <a:chExt cx="4142700" cy="584449"/>
            </a:xfrm>
          </p:grpSpPr>
          <p:sp>
            <p:nvSpPr>
              <p:cNvPr id="72" name="圆角矩形 71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559503" y="411510"/>
              <a:ext cx="2241018" cy="53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200" b="1">
                  <a:solidFill>
                    <a:srgbClr val="5A8A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理论基础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727467" y="1737727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CN" altLang="en-US" sz="11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100" b="1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222109" y="2665184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CN" altLang="en-US" sz="11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100" b="1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14524" y="324656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CN" altLang="en-US" sz="11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100" b="1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895789" y="3606284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CN" altLang="en-US" sz="11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100" b="1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505092" y="2347864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CN" altLang="en-US" sz="11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100" b="1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833091" y="1620030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CN" altLang="en-US" sz="11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100" b="1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211112" y="1244137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CN" altLang="en-US" sz="11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100" b="1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1147" y="4057321"/>
            <a:ext cx="776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84" name="椭圆 83"/>
          <p:cNvSpPr/>
          <p:nvPr/>
        </p:nvSpPr>
        <p:spPr>
          <a:xfrm>
            <a:off x="1937357" y="1367248"/>
            <a:ext cx="958364" cy="958364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2623915" y="1846429"/>
            <a:ext cx="976555" cy="976555"/>
            <a:chOff x="304800" y="673100"/>
            <a:chExt cx="4000500" cy="4000500"/>
          </a:xfrm>
          <a:solidFill>
            <a:srgbClr val="5A8A26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6" name="同心圆 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8" name="椭圆 87"/>
          <p:cNvSpPr>
            <a:spLocks noChangeAspect="1"/>
          </p:cNvSpPr>
          <p:nvPr/>
        </p:nvSpPr>
        <p:spPr>
          <a:xfrm>
            <a:off x="3223970" y="2456924"/>
            <a:ext cx="986590" cy="986590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3988279" y="2652769"/>
            <a:ext cx="842166" cy="842166"/>
            <a:chOff x="304800" y="673100"/>
            <a:chExt cx="4000500" cy="4000500"/>
          </a:xfrm>
          <a:solidFill>
            <a:srgbClr val="5A8A26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0" name="同心圆 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92" name="椭圆 91"/>
          <p:cNvSpPr>
            <a:spLocks noChangeAspect="1"/>
          </p:cNvSpPr>
          <p:nvPr/>
        </p:nvSpPr>
        <p:spPr>
          <a:xfrm>
            <a:off x="4675708" y="2432863"/>
            <a:ext cx="544364" cy="544364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4993621" y="1967386"/>
            <a:ext cx="716450" cy="716450"/>
            <a:chOff x="304800" y="673100"/>
            <a:chExt cx="4000500" cy="4000500"/>
          </a:xfrm>
          <a:solidFill>
            <a:srgbClr val="5A8A26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96" name="椭圆 95"/>
          <p:cNvSpPr>
            <a:spLocks noChangeAspect="1"/>
          </p:cNvSpPr>
          <p:nvPr/>
        </p:nvSpPr>
        <p:spPr>
          <a:xfrm>
            <a:off x="5476546" y="1622117"/>
            <a:ext cx="834807" cy="834807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6183298" y="1729635"/>
            <a:ext cx="583583" cy="583583"/>
            <a:chOff x="304800" y="673100"/>
            <a:chExt cx="4000500" cy="4000500"/>
          </a:xfrm>
          <a:solidFill>
            <a:srgbClr val="5A8A26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8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椭圆 99"/>
          <p:cNvSpPr/>
          <p:nvPr/>
        </p:nvSpPr>
        <p:spPr>
          <a:xfrm>
            <a:off x="6475089" y="1900105"/>
            <a:ext cx="858542" cy="858542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364491" y="3000345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CN" altLang="en-US" sz="11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100" b="1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032324" y="191060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CN" altLang="en-US" sz="1100" b="1">
                <a:solidFill>
                  <a:srgbClr val="5A8A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100" b="1">
              <a:solidFill>
                <a:srgbClr val="5A8A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9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4" grpId="0" animBg="1"/>
      <p:bldP spid="88" grpId="0" animBg="1"/>
      <p:bldP spid="92" grpId="0" animBg="1"/>
      <p:bldP spid="96" grpId="0" animBg="1"/>
      <p:bldP spid="100" grpId="0" animBg="1"/>
      <p:bldP spid="101" grpId="0"/>
      <p:bldP spid="10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Rectangle 3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Rectangle 3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Diamond 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Diamond 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Diamond 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Diamond 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Diamond 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Diamond 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Diamond 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Diamond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ORDER" val="3"/>
  <p:tag name="MH_TYPE" val="Oth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ORDER" val="3"/>
  <p:tag name="MH_TYPE" val="Oth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ORDER" val="3"/>
  <p:tag name="MH_TYPE" val="Oth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ORDER" val="3"/>
  <p:tag name="MH_TYPE" val="Oth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ORDER" val="3"/>
  <p:tag name="MH_TYPE" val="Oth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ORDER" val="3"/>
  <p:tag name="MH_TYPE" val="Oth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Rectangle 2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bg1">
                <a:lumMod val="7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ln w="28575" cap="flat"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prstDash val="solid"/>
          <a:miter lim="800000"/>
        </a:ln>
        <a:effectLst>
          <a:outerShdw blurRad="228600" dist="228600" dir="5400000" algn="t" rotWithShape="0">
            <a:schemeClr val="tx1">
              <a:lumMod val="85000"/>
              <a:lumOff val="15000"/>
              <a:alpha val="28000"/>
            </a:schemeClr>
          </a:outerShdw>
        </a:effectLst>
      </a:spPr>
      <a:bodyPr vert="horz" wrap="square" lIns="68580" tIns="34290" rIns="68580" bIns="34290" numCol="1" anchor="t" anchorCtr="0" compatLnSpc="1"/>
      <a:lstStyle>
        <a:defPPr>
          <a:defRPr>
            <a:solidFill>
              <a:prstClr val="black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3257</Words>
  <Application>Microsoft Office PowerPoint</Application>
  <PresentationFormat>全屏显示(16:9)</PresentationFormat>
  <Paragraphs>414</Paragraphs>
  <Slides>33</Slides>
  <Notes>33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FontAwesome</vt:lpstr>
      <vt:lpstr>Gill Sans</vt:lpstr>
      <vt:lpstr>宋体</vt:lpstr>
      <vt:lpstr>微软雅黑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天 下</cp:lastModifiedBy>
  <cp:revision>66</cp:revision>
  <dcterms:created xsi:type="dcterms:W3CDTF">2016-05-16T02:06:00Z</dcterms:created>
  <dcterms:modified xsi:type="dcterms:W3CDTF">2021-01-10T12:11:58Z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