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305" r:id="rId2"/>
    <p:sldId id="306" r:id="rId3"/>
    <p:sldId id="307" r:id="rId4"/>
    <p:sldId id="260" r:id="rId5"/>
    <p:sldId id="261" r:id="rId6"/>
    <p:sldId id="262" r:id="rId7"/>
    <p:sldId id="263" r:id="rId8"/>
    <p:sldId id="264" r:id="rId9"/>
    <p:sldId id="308" r:id="rId10"/>
    <p:sldId id="266" r:id="rId11"/>
    <p:sldId id="267" r:id="rId12"/>
    <p:sldId id="268" r:id="rId13"/>
    <p:sldId id="269" r:id="rId14"/>
    <p:sldId id="299" r:id="rId15"/>
    <p:sldId id="309" r:id="rId16"/>
    <p:sldId id="272" r:id="rId17"/>
    <p:sldId id="273" r:id="rId18"/>
    <p:sldId id="301" r:id="rId19"/>
    <p:sldId id="275" r:id="rId20"/>
    <p:sldId id="276" r:id="rId21"/>
    <p:sldId id="277" r:id="rId22"/>
    <p:sldId id="310" r:id="rId23"/>
    <p:sldId id="279" r:id="rId24"/>
    <p:sldId id="280" r:id="rId25"/>
    <p:sldId id="281" r:id="rId26"/>
    <p:sldId id="282" r:id="rId27"/>
    <p:sldId id="283" r:id="rId28"/>
    <p:sldId id="284" r:id="rId29"/>
    <p:sldId id="311" r:id="rId30"/>
    <p:sldId id="286" r:id="rId31"/>
    <p:sldId id="287" r:id="rId32"/>
    <p:sldId id="288" r:id="rId33"/>
    <p:sldId id="289" r:id="rId34"/>
    <p:sldId id="290" r:id="rId35"/>
    <p:sldId id="312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8" autoAdjust="0"/>
    <p:restoredTop sz="94724" autoAdjust="0"/>
  </p:normalViewPr>
  <p:slideViewPr>
    <p:cSldViewPr>
      <p:cViewPr>
        <p:scale>
          <a:sx n="93" d="100"/>
          <a:sy n="93" d="100"/>
        </p:scale>
        <p:origin x="1506" y="570"/>
      </p:cViewPr>
      <p:guideLst>
        <p:guide orient="horz" pos="17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B09C9-CD7F-4A99-BFBC-CDF85435DBA1}" type="doc">
      <dgm:prSet loTypeId="urn:microsoft.com/office/officeart/2005/8/layout/venn3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9F131461-B498-4E2C-B8DE-4D5BEC54160F}">
      <dgm:prSet phldrT="[文本]"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rPr>
            <a:t>文字</a:t>
          </a:r>
          <a:r>
            <a:rPr lang="en-US" altLang="zh-CN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rPr>
            <a:t>A</a:t>
          </a:r>
          <a:endParaRPr lang="zh-CN" altLang="en-US" sz="3600" dirty="0">
            <a:solidFill>
              <a:schemeClr val="bg1"/>
            </a:solidFill>
            <a:latin typeface="Agency FB" panose="020B0503020202020204" pitchFamily="34" charset="0"/>
            <a:ea typeface="微软雅黑" panose="020B0503020204020204" pitchFamily="34" charset="-122"/>
          </a:endParaRPr>
        </a:p>
      </dgm:t>
    </dgm:pt>
    <dgm:pt modelId="{D898FD35-3FA1-4E05-B010-74C5C7926C5C}" type="parTrans" cxnId="{248C6594-12C1-4AE4-B45F-859D1BC871BC}">
      <dgm:prSet/>
      <dgm:spPr/>
      <dgm:t>
        <a:bodyPr/>
        <a:lstStyle/>
        <a:p>
          <a:endParaRPr lang="zh-CN" altLang="en-US" sz="360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8C8D4BF0-73CC-4030-A58B-87071DE7CA76}" type="sibTrans" cxnId="{248C6594-12C1-4AE4-B45F-859D1BC871BC}">
      <dgm:prSet/>
      <dgm:spPr/>
      <dgm:t>
        <a:bodyPr/>
        <a:lstStyle/>
        <a:p>
          <a:endParaRPr lang="zh-CN" altLang="en-US" sz="360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020D9B47-5F1A-4155-82C7-0C24C95B12DB}">
      <dgm:prSet phldrT="[文本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rPr>
            <a:t>文字</a:t>
          </a:r>
          <a:r>
            <a:rPr lang="en-US" altLang="zh-CN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rPr>
            <a:t> B</a:t>
          </a:r>
          <a:endParaRPr lang="zh-CN" altLang="en-US" sz="3600" dirty="0">
            <a:solidFill>
              <a:schemeClr val="bg1"/>
            </a:solidFill>
            <a:latin typeface="Agency FB" panose="020B0503020202020204" pitchFamily="34" charset="0"/>
            <a:ea typeface="微软雅黑" panose="020B0503020204020204" pitchFamily="34" charset="-122"/>
          </a:endParaRPr>
        </a:p>
      </dgm:t>
    </dgm:pt>
    <dgm:pt modelId="{948BF7C6-AC41-406F-941D-FDD2CCB35F16}" type="parTrans" cxnId="{B7E7D020-3226-443A-AB13-8CECD3DD2534}">
      <dgm:prSet/>
      <dgm:spPr/>
      <dgm:t>
        <a:bodyPr/>
        <a:lstStyle/>
        <a:p>
          <a:endParaRPr lang="zh-CN" altLang="en-US" sz="360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535037AD-3E6F-4202-BBCF-EF0A57FB0B44}" type="sibTrans" cxnId="{B7E7D020-3226-443A-AB13-8CECD3DD2534}">
      <dgm:prSet/>
      <dgm:spPr/>
      <dgm:t>
        <a:bodyPr/>
        <a:lstStyle/>
        <a:p>
          <a:endParaRPr lang="zh-CN" altLang="en-US" sz="360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69A571B1-2C43-4BEA-8A9D-9D2B7FDFD0F1}">
      <dgm:prSet phldrT="[文本]"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rPr>
            <a:t>文字</a:t>
          </a:r>
          <a:r>
            <a:rPr lang="en-US" altLang="zh-CN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rPr>
            <a:t>C</a:t>
          </a:r>
          <a:endParaRPr lang="zh-CN" altLang="en-US" sz="3600" dirty="0">
            <a:solidFill>
              <a:schemeClr val="bg1"/>
            </a:solidFill>
            <a:latin typeface="Agency FB" panose="020B0503020202020204" pitchFamily="34" charset="0"/>
            <a:ea typeface="微软雅黑" panose="020B0503020204020204" pitchFamily="34" charset="-122"/>
          </a:endParaRPr>
        </a:p>
      </dgm:t>
    </dgm:pt>
    <dgm:pt modelId="{C538E61C-76D9-45B3-97F0-15BF29DBA608}" type="parTrans" cxnId="{55B77F94-40B6-4C89-869C-037E7AAE4283}">
      <dgm:prSet/>
      <dgm:spPr/>
      <dgm:t>
        <a:bodyPr/>
        <a:lstStyle/>
        <a:p>
          <a:endParaRPr lang="zh-CN" altLang="en-US" sz="360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29F4B56A-EB0E-4B09-8905-DA9D865100D8}" type="sibTrans" cxnId="{55B77F94-40B6-4C89-869C-037E7AAE4283}">
      <dgm:prSet/>
      <dgm:spPr/>
      <dgm:t>
        <a:bodyPr/>
        <a:lstStyle/>
        <a:p>
          <a:endParaRPr lang="zh-CN" altLang="en-US" sz="360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3155D657-A6FE-4471-8D89-E216E0EF1DD0}">
      <dgm:prSet phldrT="[文本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rPr>
            <a:t>文字</a:t>
          </a:r>
          <a:r>
            <a:rPr lang="en-US" altLang="zh-CN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rPr>
            <a:t> D</a:t>
          </a:r>
          <a:endParaRPr lang="zh-CN" altLang="en-US" sz="3600" dirty="0">
            <a:solidFill>
              <a:schemeClr val="bg1"/>
            </a:solidFill>
            <a:latin typeface="Agency FB" panose="020B0503020202020204" pitchFamily="34" charset="0"/>
            <a:ea typeface="微软雅黑" panose="020B0503020204020204" pitchFamily="34" charset="-122"/>
          </a:endParaRPr>
        </a:p>
      </dgm:t>
    </dgm:pt>
    <dgm:pt modelId="{373C8F30-DEBF-48C4-BE7A-A2A4E788A62E}" type="parTrans" cxnId="{33D970DB-99FA-44F4-B280-E8D723E99DE7}">
      <dgm:prSet/>
      <dgm:spPr/>
      <dgm:t>
        <a:bodyPr/>
        <a:lstStyle/>
        <a:p>
          <a:endParaRPr lang="zh-CN" altLang="en-US" sz="360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B26E1D81-DAD7-439F-BDC4-DC630B045635}" type="sibTrans" cxnId="{33D970DB-99FA-44F4-B280-E8D723E99DE7}">
      <dgm:prSet/>
      <dgm:spPr/>
      <dgm:t>
        <a:bodyPr/>
        <a:lstStyle/>
        <a:p>
          <a:endParaRPr lang="zh-CN" altLang="en-US" sz="360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26844CC0-88A0-4879-8DC9-8B9D9654471E}" type="pres">
      <dgm:prSet presAssocID="{9F3B09C9-CD7F-4A99-BFBC-CDF85435DBA1}" presName="Name0" presStyleCnt="0">
        <dgm:presLayoutVars>
          <dgm:dir/>
          <dgm:resizeHandles val="exact"/>
        </dgm:presLayoutVars>
      </dgm:prSet>
      <dgm:spPr/>
    </dgm:pt>
    <dgm:pt modelId="{E783901B-DC70-4F55-82BF-85C92F0FC495}" type="pres">
      <dgm:prSet presAssocID="{9F131461-B498-4E2C-B8DE-4D5BEC54160F}" presName="Name5" presStyleLbl="vennNode1" presStyleIdx="0" presStyleCnt="4">
        <dgm:presLayoutVars>
          <dgm:bulletEnabled val="1"/>
        </dgm:presLayoutVars>
      </dgm:prSet>
      <dgm:spPr/>
    </dgm:pt>
    <dgm:pt modelId="{6BFF331B-F072-40B0-B927-BEA4A6FB0278}" type="pres">
      <dgm:prSet presAssocID="{8C8D4BF0-73CC-4030-A58B-87071DE7CA76}" presName="space" presStyleCnt="0"/>
      <dgm:spPr/>
    </dgm:pt>
    <dgm:pt modelId="{C5A09711-96D0-4319-A97C-02C3B2E9D599}" type="pres">
      <dgm:prSet presAssocID="{020D9B47-5F1A-4155-82C7-0C24C95B12DB}" presName="Name5" presStyleLbl="vennNode1" presStyleIdx="1" presStyleCnt="4">
        <dgm:presLayoutVars>
          <dgm:bulletEnabled val="1"/>
        </dgm:presLayoutVars>
      </dgm:prSet>
      <dgm:spPr/>
    </dgm:pt>
    <dgm:pt modelId="{5F9698D7-5B95-4CB4-99AC-3538C714A308}" type="pres">
      <dgm:prSet presAssocID="{535037AD-3E6F-4202-BBCF-EF0A57FB0B44}" presName="space" presStyleCnt="0"/>
      <dgm:spPr/>
    </dgm:pt>
    <dgm:pt modelId="{FD5B6BAC-EBE3-4DFE-99D9-259D8BE19F44}" type="pres">
      <dgm:prSet presAssocID="{69A571B1-2C43-4BEA-8A9D-9D2B7FDFD0F1}" presName="Name5" presStyleLbl="vennNode1" presStyleIdx="2" presStyleCnt="4">
        <dgm:presLayoutVars>
          <dgm:bulletEnabled val="1"/>
        </dgm:presLayoutVars>
      </dgm:prSet>
      <dgm:spPr/>
    </dgm:pt>
    <dgm:pt modelId="{D70E9F5C-82F7-4B2E-8E45-D5F0C88E41A8}" type="pres">
      <dgm:prSet presAssocID="{29F4B56A-EB0E-4B09-8905-DA9D865100D8}" presName="space" presStyleCnt="0"/>
      <dgm:spPr/>
    </dgm:pt>
    <dgm:pt modelId="{9A8B0B6C-D2E6-4B31-B644-C880B1E50233}" type="pres">
      <dgm:prSet presAssocID="{3155D657-A6FE-4471-8D89-E216E0EF1DD0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0C844D07-6637-4137-B559-78D8658410FD}" type="presOf" srcId="{020D9B47-5F1A-4155-82C7-0C24C95B12DB}" destId="{C5A09711-96D0-4319-A97C-02C3B2E9D599}" srcOrd="0" destOrd="0" presId="urn:microsoft.com/office/officeart/2005/8/layout/venn3#1"/>
    <dgm:cxn modelId="{B7E7D020-3226-443A-AB13-8CECD3DD2534}" srcId="{9F3B09C9-CD7F-4A99-BFBC-CDF85435DBA1}" destId="{020D9B47-5F1A-4155-82C7-0C24C95B12DB}" srcOrd="1" destOrd="0" parTransId="{948BF7C6-AC41-406F-941D-FDD2CCB35F16}" sibTransId="{535037AD-3E6F-4202-BBCF-EF0A57FB0B44}"/>
    <dgm:cxn modelId="{E931115B-C43A-4A2A-9821-F6B269A7C409}" type="presOf" srcId="{3155D657-A6FE-4471-8D89-E216E0EF1DD0}" destId="{9A8B0B6C-D2E6-4B31-B644-C880B1E50233}" srcOrd="0" destOrd="0" presId="urn:microsoft.com/office/officeart/2005/8/layout/venn3#1"/>
    <dgm:cxn modelId="{7DFED592-EC90-4F38-B6CF-6A3A46E29AFE}" type="presOf" srcId="{69A571B1-2C43-4BEA-8A9D-9D2B7FDFD0F1}" destId="{FD5B6BAC-EBE3-4DFE-99D9-259D8BE19F44}" srcOrd="0" destOrd="0" presId="urn:microsoft.com/office/officeart/2005/8/layout/venn3#1"/>
    <dgm:cxn modelId="{248C6594-12C1-4AE4-B45F-859D1BC871BC}" srcId="{9F3B09C9-CD7F-4A99-BFBC-CDF85435DBA1}" destId="{9F131461-B498-4E2C-B8DE-4D5BEC54160F}" srcOrd="0" destOrd="0" parTransId="{D898FD35-3FA1-4E05-B010-74C5C7926C5C}" sibTransId="{8C8D4BF0-73CC-4030-A58B-87071DE7CA76}"/>
    <dgm:cxn modelId="{55B77F94-40B6-4C89-869C-037E7AAE4283}" srcId="{9F3B09C9-CD7F-4A99-BFBC-CDF85435DBA1}" destId="{69A571B1-2C43-4BEA-8A9D-9D2B7FDFD0F1}" srcOrd="2" destOrd="0" parTransId="{C538E61C-76D9-45B3-97F0-15BF29DBA608}" sibTransId="{29F4B56A-EB0E-4B09-8905-DA9D865100D8}"/>
    <dgm:cxn modelId="{46430C98-0FA6-4B78-BE7F-C0A76D4EE2B7}" type="presOf" srcId="{9F131461-B498-4E2C-B8DE-4D5BEC54160F}" destId="{E783901B-DC70-4F55-82BF-85C92F0FC495}" srcOrd="0" destOrd="0" presId="urn:microsoft.com/office/officeart/2005/8/layout/venn3#1"/>
    <dgm:cxn modelId="{33D970DB-99FA-44F4-B280-E8D723E99DE7}" srcId="{9F3B09C9-CD7F-4A99-BFBC-CDF85435DBA1}" destId="{3155D657-A6FE-4471-8D89-E216E0EF1DD0}" srcOrd="3" destOrd="0" parTransId="{373C8F30-DEBF-48C4-BE7A-A2A4E788A62E}" sibTransId="{B26E1D81-DAD7-439F-BDC4-DC630B045635}"/>
    <dgm:cxn modelId="{CBE2BFF1-0D1E-4E35-BA68-8D0CF0D45608}" type="presOf" srcId="{9F3B09C9-CD7F-4A99-BFBC-CDF85435DBA1}" destId="{26844CC0-88A0-4879-8DC9-8B9D9654471E}" srcOrd="0" destOrd="0" presId="urn:microsoft.com/office/officeart/2005/8/layout/venn3#1"/>
    <dgm:cxn modelId="{EA0A8CBE-0783-4C64-BA84-CDFDF8312F20}" type="presParOf" srcId="{26844CC0-88A0-4879-8DC9-8B9D9654471E}" destId="{E783901B-DC70-4F55-82BF-85C92F0FC495}" srcOrd="0" destOrd="0" presId="urn:microsoft.com/office/officeart/2005/8/layout/venn3#1"/>
    <dgm:cxn modelId="{A5C489D1-162B-4AE1-80D2-7D9173ABB45B}" type="presParOf" srcId="{26844CC0-88A0-4879-8DC9-8B9D9654471E}" destId="{6BFF331B-F072-40B0-B927-BEA4A6FB0278}" srcOrd="1" destOrd="0" presId="urn:microsoft.com/office/officeart/2005/8/layout/venn3#1"/>
    <dgm:cxn modelId="{A58AEEDA-FD15-40BC-BEE8-CC777A9F5838}" type="presParOf" srcId="{26844CC0-88A0-4879-8DC9-8B9D9654471E}" destId="{C5A09711-96D0-4319-A97C-02C3B2E9D599}" srcOrd="2" destOrd="0" presId="urn:microsoft.com/office/officeart/2005/8/layout/venn3#1"/>
    <dgm:cxn modelId="{0AEB9C14-F7BD-4D99-8D68-96A6560EF5D7}" type="presParOf" srcId="{26844CC0-88A0-4879-8DC9-8B9D9654471E}" destId="{5F9698D7-5B95-4CB4-99AC-3538C714A308}" srcOrd="3" destOrd="0" presId="urn:microsoft.com/office/officeart/2005/8/layout/venn3#1"/>
    <dgm:cxn modelId="{42E857F7-A3CF-4AC1-8338-C246A960C12B}" type="presParOf" srcId="{26844CC0-88A0-4879-8DC9-8B9D9654471E}" destId="{FD5B6BAC-EBE3-4DFE-99D9-259D8BE19F44}" srcOrd="4" destOrd="0" presId="urn:microsoft.com/office/officeart/2005/8/layout/venn3#1"/>
    <dgm:cxn modelId="{A67D08D1-3ECB-4F24-A1B3-B27AAC875A11}" type="presParOf" srcId="{26844CC0-88A0-4879-8DC9-8B9D9654471E}" destId="{D70E9F5C-82F7-4B2E-8E45-D5F0C88E41A8}" srcOrd="5" destOrd="0" presId="urn:microsoft.com/office/officeart/2005/8/layout/venn3#1"/>
    <dgm:cxn modelId="{54D791A9-0901-4207-BD7D-0B73F846EA3A}" type="presParOf" srcId="{26844CC0-88A0-4879-8DC9-8B9D9654471E}" destId="{9A8B0B6C-D2E6-4B31-B644-C880B1E50233}" srcOrd="6" destOrd="0" presId="urn:microsoft.com/office/officeart/2005/8/layout/venn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B0288-ED9D-4E84-BEC3-7348D37771B7}" type="doc">
      <dgm:prSet loTypeId="urn:microsoft.com/office/officeart/2005/8/layout/chevron1" loCatId="process" qsTypeId="urn:microsoft.com/office/officeart/2005/8/quickstyle/simple1#2" qsCatId="simple" csTypeId="urn:microsoft.com/office/officeart/2005/8/colors/accent1_2#2" csCatId="accent1" phldr="1"/>
      <dgm:spPr/>
    </dgm:pt>
    <dgm:pt modelId="{A7832FCF-C3E1-40EB-9143-E7D43E03A22A}">
      <dgm:prSet phldrT="[文本]"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2000" b="1" dirty="0">
              <a:ea typeface="微软雅黑" panose="020B0503020204020204" pitchFamily="34" charset="-122"/>
            </a:rPr>
            <a:t>添加文字</a:t>
          </a:r>
        </a:p>
      </dgm:t>
    </dgm:pt>
    <dgm:pt modelId="{49E19136-CD0F-433A-8652-7A02D053B427}" type="parTrans" cxnId="{75EEE579-89B8-4B15-9821-F39C494F742E}">
      <dgm:prSet/>
      <dgm:spPr/>
      <dgm:t>
        <a:bodyPr/>
        <a:lstStyle/>
        <a:p>
          <a:endParaRPr lang="zh-CN" altLang="en-US"/>
        </a:p>
      </dgm:t>
    </dgm:pt>
    <dgm:pt modelId="{57B099C2-39C6-457E-9E32-DE9F7223E41C}" type="sibTrans" cxnId="{75EEE579-89B8-4B15-9821-F39C494F742E}">
      <dgm:prSet/>
      <dgm:spPr/>
      <dgm:t>
        <a:bodyPr/>
        <a:lstStyle/>
        <a:p>
          <a:endParaRPr lang="zh-CN" altLang="en-US"/>
        </a:p>
      </dgm:t>
    </dgm:pt>
    <dgm:pt modelId="{B0C28FC8-B48A-4C24-86A5-F678D1E6209E}">
      <dgm:prSet phldrT="[文本]"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2000" b="1" dirty="0">
              <a:ea typeface="微软雅黑" panose="020B0503020204020204" pitchFamily="34" charset="-122"/>
            </a:rPr>
            <a:t>添加文字</a:t>
          </a:r>
        </a:p>
      </dgm:t>
    </dgm:pt>
    <dgm:pt modelId="{2412F701-5A64-4183-9DF6-FA0A08CB8987}" type="parTrans" cxnId="{0A662B6A-F9C4-4E84-AAAE-1631AA7AF6DA}">
      <dgm:prSet/>
      <dgm:spPr/>
      <dgm:t>
        <a:bodyPr/>
        <a:lstStyle/>
        <a:p>
          <a:endParaRPr lang="zh-CN" altLang="en-US"/>
        </a:p>
      </dgm:t>
    </dgm:pt>
    <dgm:pt modelId="{93299D38-50FA-4A35-942B-A9A336E39373}" type="sibTrans" cxnId="{0A662B6A-F9C4-4E84-AAAE-1631AA7AF6DA}">
      <dgm:prSet/>
      <dgm:spPr/>
      <dgm:t>
        <a:bodyPr/>
        <a:lstStyle/>
        <a:p>
          <a:endParaRPr lang="zh-CN" altLang="en-US"/>
        </a:p>
      </dgm:t>
    </dgm:pt>
    <dgm:pt modelId="{8C3E7C6D-BC19-4B93-B67B-043689718D2A}">
      <dgm:prSet phldrT="[文本]"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2000" b="1" dirty="0">
              <a:ea typeface="微软雅黑" panose="020B0503020204020204" pitchFamily="34" charset="-122"/>
            </a:rPr>
            <a:t>添加文字</a:t>
          </a:r>
        </a:p>
      </dgm:t>
    </dgm:pt>
    <dgm:pt modelId="{57FE4BDF-7E58-4533-BF75-1B101BE7FCAB}" type="parTrans" cxnId="{E619D249-F0ED-4C6C-AE90-5812DE6F0263}">
      <dgm:prSet/>
      <dgm:spPr/>
      <dgm:t>
        <a:bodyPr/>
        <a:lstStyle/>
        <a:p>
          <a:endParaRPr lang="zh-CN" altLang="en-US"/>
        </a:p>
      </dgm:t>
    </dgm:pt>
    <dgm:pt modelId="{70102D88-49F4-4410-AB98-74C707A8A065}" type="sibTrans" cxnId="{E619D249-F0ED-4C6C-AE90-5812DE6F0263}">
      <dgm:prSet/>
      <dgm:spPr/>
      <dgm:t>
        <a:bodyPr/>
        <a:lstStyle/>
        <a:p>
          <a:endParaRPr lang="zh-CN" altLang="en-US"/>
        </a:p>
      </dgm:t>
    </dgm:pt>
    <dgm:pt modelId="{31FB9AB7-0A98-46EE-9FC6-AAC3A786B1CA}">
      <dgm:prSet phldrT="[文本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sz="2000" b="1" dirty="0">
              <a:ea typeface="微软雅黑" panose="020B0503020204020204" pitchFamily="34" charset="-122"/>
            </a:rPr>
            <a:t>添加文字</a:t>
          </a:r>
        </a:p>
      </dgm:t>
    </dgm:pt>
    <dgm:pt modelId="{E373E9FA-5719-4358-9DA3-1897A64DA9BF}" type="parTrans" cxnId="{2DDD4E66-F05A-49EE-9EED-5EFF90022CA1}">
      <dgm:prSet/>
      <dgm:spPr/>
      <dgm:t>
        <a:bodyPr/>
        <a:lstStyle/>
        <a:p>
          <a:endParaRPr lang="zh-CN" altLang="en-US"/>
        </a:p>
      </dgm:t>
    </dgm:pt>
    <dgm:pt modelId="{7ECC6437-476E-4EA9-9E08-F46040D6A3D4}" type="sibTrans" cxnId="{2DDD4E66-F05A-49EE-9EED-5EFF90022CA1}">
      <dgm:prSet/>
      <dgm:spPr/>
      <dgm:t>
        <a:bodyPr/>
        <a:lstStyle/>
        <a:p>
          <a:endParaRPr lang="zh-CN" altLang="en-US"/>
        </a:p>
      </dgm:t>
    </dgm:pt>
    <dgm:pt modelId="{A3CA61C6-7393-4C45-89C4-D7439CE1C719}" type="pres">
      <dgm:prSet presAssocID="{0AAB0288-ED9D-4E84-BEC3-7348D37771B7}" presName="Name0" presStyleCnt="0">
        <dgm:presLayoutVars>
          <dgm:dir/>
          <dgm:animLvl val="lvl"/>
          <dgm:resizeHandles val="exact"/>
        </dgm:presLayoutVars>
      </dgm:prSet>
      <dgm:spPr/>
    </dgm:pt>
    <dgm:pt modelId="{3FDA235F-F7EB-48F3-8258-342EE0D67849}" type="pres">
      <dgm:prSet presAssocID="{A7832FCF-C3E1-40EB-9143-E7D43E03A22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5D72496-7F3E-430F-9B52-4148A499536E}" type="pres">
      <dgm:prSet presAssocID="{57B099C2-39C6-457E-9E32-DE9F7223E41C}" presName="parTxOnlySpace" presStyleCnt="0"/>
      <dgm:spPr/>
    </dgm:pt>
    <dgm:pt modelId="{E576E821-3017-4116-9012-CC2D62BF9C65}" type="pres">
      <dgm:prSet presAssocID="{B0C28FC8-B48A-4C24-86A5-F678D1E6209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592CBF9-43C2-495D-A329-CC8CBF6E5C62}" type="pres">
      <dgm:prSet presAssocID="{93299D38-50FA-4A35-942B-A9A336E39373}" presName="parTxOnlySpace" presStyleCnt="0"/>
      <dgm:spPr/>
    </dgm:pt>
    <dgm:pt modelId="{3C5C9E18-7E18-4C5B-B5AF-3270844210FB}" type="pres">
      <dgm:prSet presAssocID="{8C3E7C6D-BC19-4B93-B67B-043689718D2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E525BAF-D714-44EC-B35E-8C9F1D0C4D09}" type="pres">
      <dgm:prSet presAssocID="{70102D88-49F4-4410-AB98-74C707A8A065}" presName="parTxOnlySpace" presStyleCnt="0"/>
      <dgm:spPr/>
    </dgm:pt>
    <dgm:pt modelId="{6F7713BC-0D05-4F56-A7BB-0C1D45825A4B}" type="pres">
      <dgm:prSet presAssocID="{31FB9AB7-0A98-46EE-9FC6-AAC3A786B1C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9BF9901-3305-4226-A27C-582619F9AB23}" type="presOf" srcId="{B0C28FC8-B48A-4C24-86A5-F678D1E6209E}" destId="{E576E821-3017-4116-9012-CC2D62BF9C65}" srcOrd="0" destOrd="0" presId="urn:microsoft.com/office/officeart/2005/8/layout/chevron1"/>
    <dgm:cxn modelId="{00C69E32-6696-41B1-AD54-F49F6EE288BF}" type="presOf" srcId="{31FB9AB7-0A98-46EE-9FC6-AAC3A786B1CA}" destId="{6F7713BC-0D05-4F56-A7BB-0C1D45825A4B}" srcOrd="0" destOrd="0" presId="urn:microsoft.com/office/officeart/2005/8/layout/chevron1"/>
    <dgm:cxn modelId="{2DDD4E66-F05A-49EE-9EED-5EFF90022CA1}" srcId="{0AAB0288-ED9D-4E84-BEC3-7348D37771B7}" destId="{31FB9AB7-0A98-46EE-9FC6-AAC3A786B1CA}" srcOrd="3" destOrd="0" parTransId="{E373E9FA-5719-4358-9DA3-1897A64DA9BF}" sibTransId="{7ECC6437-476E-4EA9-9E08-F46040D6A3D4}"/>
    <dgm:cxn modelId="{E619D249-F0ED-4C6C-AE90-5812DE6F0263}" srcId="{0AAB0288-ED9D-4E84-BEC3-7348D37771B7}" destId="{8C3E7C6D-BC19-4B93-B67B-043689718D2A}" srcOrd="2" destOrd="0" parTransId="{57FE4BDF-7E58-4533-BF75-1B101BE7FCAB}" sibTransId="{70102D88-49F4-4410-AB98-74C707A8A065}"/>
    <dgm:cxn modelId="{0A662B6A-F9C4-4E84-AAAE-1631AA7AF6DA}" srcId="{0AAB0288-ED9D-4E84-BEC3-7348D37771B7}" destId="{B0C28FC8-B48A-4C24-86A5-F678D1E6209E}" srcOrd="1" destOrd="0" parTransId="{2412F701-5A64-4183-9DF6-FA0A08CB8987}" sibTransId="{93299D38-50FA-4A35-942B-A9A336E39373}"/>
    <dgm:cxn modelId="{C8F4896B-1F74-423B-9116-F2D637FE6352}" type="presOf" srcId="{8C3E7C6D-BC19-4B93-B67B-043689718D2A}" destId="{3C5C9E18-7E18-4C5B-B5AF-3270844210FB}" srcOrd="0" destOrd="0" presId="urn:microsoft.com/office/officeart/2005/8/layout/chevron1"/>
    <dgm:cxn modelId="{75EEE579-89B8-4B15-9821-F39C494F742E}" srcId="{0AAB0288-ED9D-4E84-BEC3-7348D37771B7}" destId="{A7832FCF-C3E1-40EB-9143-E7D43E03A22A}" srcOrd="0" destOrd="0" parTransId="{49E19136-CD0F-433A-8652-7A02D053B427}" sibTransId="{57B099C2-39C6-457E-9E32-DE9F7223E41C}"/>
    <dgm:cxn modelId="{D32EBE7D-7D9D-4FD5-AA51-8861D821CEFF}" type="presOf" srcId="{A7832FCF-C3E1-40EB-9143-E7D43E03A22A}" destId="{3FDA235F-F7EB-48F3-8258-342EE0D67849}" srcOrd="0" destOrd="0" presId="urn:microsoft.com/office/officeart/2005/8/layout/chevron1"/>
    <dgm:cxn modelId="{8803AEAE-9ECE-43C0-A9C5-998954F62BE4}" type="presOf" srcId="{0AAB0288-ED9D-4E84-BEC3-7348D37771B7}" destId="{A3CA61C6-7393-4C45-89C4-D7439CE1C719}" srcOrd="0" destOrd="0" presId="urn:microsoft.com/office/officeart/2005/8/layout/chevron1"/>
    <dgm:cxn modelId="{C22CD6CF-FBC7-484C-BD5C-275E551231EB}" type="presParOf" srcId="{A3CA61C6-7393-4C45-89C4-D7439CE1C719}" destId="{3FDA235F-F7EB-48F3-8258-342EE0D67849}" srcOrd="0" destOrd="0" presId="urn:microsoft.com/office/officeart/2005/8/layout/chevron1"/>
    <dgm:cxn modelId="{64F76B8A-E522-4171-81CE-5415320B8F49}" type="presParOf" srcId="{A3CA61C6-7393-4C45-89C4-D7439CE1C719}" destId="{35D72496-7F3E-430F-9B52-4148A499536E}" srcOrd="1" destOrd="0" presId="urn:microsoft.com/office/officeart/2005/8/layout/chevron1"/>
    <dgm:cxn modelId="{0382976B-B954-487F-9A3F-B149C27BEC72}" type="presParOf" srcId="{A3CA61C6-7393-4C45-89C4-D7439CE1C719}" destId="{E576E821-3017-4116-9012-CC2D62BF9C65}" srcOrd="2" destOrd="0" presId="urn:microsoft.com/office/officeart/2005/8/layout/chevron1"/>
    <dgm:cxn modelId="{F1391DC0-6C90-4359-BA81-4E4FCFBC51E3}" type="presParOf" srcId="{A3CA61C6-7393-4C45-89C4-D7439CE1C719}" destId="{E592CBF9-43C2-495D-A329-CC8CBF6E5C62}" srcOrd="3" destOrd="0" presId="urn:microsoft.com/office/officeart/2005/8/layout/chevron1"/>
    <dgm:cxn modelId="{B593E18A-D823-4E8F-B298-611637ED3880}" type="presParOf" srcId="{A3CA61C6-7393-4C45-89C4-D7439CE1C719}" destId="{3C5C9E18-7E18-4C5B-B5AF-3270844210FB}" srcOrd="4" destOrd="0" presId="urn:microsoft.com/office/officeart/2005/8/layout/chevron1"/>
    <dgm:cxn modelId="{4A5C29C9-9FF9-440C-B902-A93DD9A50F3C}" type="presParOf" srcId="{A3CA61C6-7393-4C45-89C4-D7439CE1C719}" destId="{7E525BAF-D714-44EC-B35E-8C9F1D0C4D09}" srcOrd="5" destOrd="0" presId="urn:microsoft.com/office/officeart/2005/8/layout/chevron1"/>
    <dgm:cxn modelId="{1780B207-28B5-4BE1-9E31-BD6ABF9C3299}" type="presParOf" srcId="{A3CA61C6-7393-4C45-89C4-D7439CE1C719}" destId="{6F7713BC-0D05-4F56-A7BB-0C1D45825A4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B98A93-21C3-46AF-AF3D-37E67A0F0970}" type="doc">
      <dgm:prSet loTypeId="urn:microsoft.com/office/officeart/2005/8/layout/pyramid1#1" loCatId="pyramid" qsTypeId="urn:microsoft.com/office/officeart/2005/8/quickstyle/simple1#3" qsCatId="simple" csTypeId="urn:microsoft.com/office/officeart/2005/8/colors/accent1_2#3" csCatId="accent1" phldr="1"/>
      <dgm:spPr/>
    </dgm:pt>
    <dgm:pt modelId="{4F7A3D8C-2ABE-4709-9FF3-DB9BE20A0895}">
      <dgm:prSet phldrT="[Text]" custT="1"/>
      <dgm:spPr>
        <a:solidFill>
          <a:schemeClr val="tx2">
            <a:lumMod val="75000"/>
          </a:schemeClr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  <a:ea typeface="微软雅黑" panose="020B0503020204020204" pitchFamily="34" charset="-122"/>
          </a:endParaRPr>
        </a:p>
      </dgm:t>
    </dgm:pt>
    <dgm:pt modelId="{E5901950-4B18-4A04-AD71-71D73AB1AA8B}" type="parTrans" cxnId="{850EC51F-5BB8-48E9-9C26-D46EB02319E6}">
      <dgm:prSet/>
      <dgm:spPr/>
      <dgm:t>
        <a:bodyPr/>
        <a:lstStyle/>
        <a:p>
          <a:endParaRPr lang="th-TH"/>
        </a:p>
      </dgm:t>
    </dgm:pt>
    <dgm:pt modelId="{F8A1FA5C-49B7-4623-B79A-AA18F583D1B5}" type="sibTrans" cxnId="{850EC51F-5BB8-48E9-9C26-D46EB02319E6}">
      <dgm:prSet/>
      <dgm:spPr/>
      <dgm:t>
        <a:bodyPr/>
        <a:lstStyle/>
        <a:p>
          <a:endParaRPr lang="th-TH"/>
        </a:p>
      </dgm:t>
    </dgm:pt>
    <dgm:pt modelId="{7C25047C-CF91-4FDA-BAAE-4DCEC216C55C}">
      <dgm:prSet phldrT="[Text]" custT="1"/>
      <dgm:spPr>
        <a:solidFill>
          <a:schemeClr val="bg1">
            <a:lumMod val="75000"/>
          </a:schemeClr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  <a:ea typeface="微软雅黑" panose="020B0503020204020204" pitchFamily="34" charset="-122"/>
          </a:endParaRPr>
        </a:p>
      </dgm:t>
    </dgm:pt>
    <dgm:pt modelId="{AF5C8B10-E8F3-4BA0-8C8C-98E5CC6E0D1A}" type="parTrans" cxnId="{33DF6BE5-5ED5-44AB-BB78-AAC6E5796CB0}">
      <dgm:prSet/>
      <dgm:spPr/>
      <dgm:t>
        <a:bodyPr/>
        <a:lstStyle/>
        <a:p>
          <a:endParaRPr lang="th-TH"/>
        </a:p>
      </dgm:t>
    </dgm:pt>
    <dgm:pt modelId="{5FAC7B72-E583-4F62-AD55-22292DC3E783}" type="sibTrans" cxnId="{33DF6BE5-5ED5-44AB-BB78-AAC6E5796CB0}">
      <dgm:prSet/>
      <dgm:spPr/>
      <dgm:t>
        <a:bodyPr/>
        <a:lstStyle/>
        <a:p>
          <a:endParaRPr lang="th-TH"/>
        </a:p>
      </dgm:t>
    </dgm:pt>
    <dgm:pt modelId="{6646DE50-EBCD-4991-9D2F-034041C8567F}">
      <dgm:prSet custT="1"/>
      <dgm:spPr>
        <a:solidFill>
          <a:schemeClr val="tx2">
            <a:lumMod val="75000"/>
          </a:schemeClr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  <a:ea typeface="微软雅黑" panose="020B0503020204020204" pitchFamily="34" charset="-122"/>
          </a:endParaRPr>
        </a:p>
      </dgm:t>
    </dgm:pt>
    <dgm:pt modelId="{8A838BBD-7A4F-4F70-8321-30DCC6F23CF2}" type="parTrans" cxnId="{F60783E2-E2B4-452B-9076-B403C4FAE370}">
      <dgm:prSet/>
      <dgm:spPr/>
      <dgm:t>
        <a:bodyPr/>
        <a:lstStyle/>
        <a:p>
          <a:endParaRPr lang="th-TH"/>
        </a:p>
      </dgm:t>
    </dgm:pt>
    <dgm:pt modelId="{8C3D6A23-3775-43B4-9526-E949EECBAF35}" type="sibTrans" cxnId="{F60783E2-E2B4-452B-9076-B403C4FAE370}">
      <dgm:prSet/>
      <dgm:spPr/>
      <dgm:t>
        <a:bodyPr/>
        <a:lstStyle/>
        <a:p>
          <a:endParaRPr lang="th-TH"/>
        </a:p>
      </dgm:t>
    </dgm:pt>
    <dgm:pt modelId="{F02B389E-5B7E-48BD-84A8-4543E9006C5E}">
      <dgm:prSet custT="1"/>
      <dgm:spPr>
        <a:solidFill>
          <a:schemeClr val="tx2">
            <a:lumMod val="75000"/>
          </a:schemeClr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  <a:ea typeface="微软雅黑" panose="020B0503020204020204" pitchFamily="34" charset="-122"/>
          </a:endParaRPr>
        </a:p>
      </dgm:t>
    </dgm:pt>
    <dgm:pt modelId="{3FDC2CA5-273C-476C-85B4-4F58EF174F41}" type="parTrans" cxnId="{9A0201E0-2DE7-475C-A6D3-18526D33E739}">
      <dgm:prSet/>
      <dgm:spPr/>
      <dgm:t>
        <a:bodyPr/>
        <a:lstStyle/>
        <a:p>
          <a:endParaRPr lang="th-TH"/>
        </a:p>
      </dgm:t>
    </dgm:pt>
    <dgm:pt modelId="{8543CCDC-EE2D-40F8-88E2-0ED3E4A1D6B4}" type="sibTrans" cxnId="{9A0201E0-2DE7-475C-A6D3-18526D33E739}">
      <dgm:prSet/>
      <dgm:spPr/>
      <dgm:t>
        <a:bodyPr/>
        <a:lstStyle/>
        <a:p>
          <a:endParaRPr lang="th-TH"/>
        </a:p>
      </dgm:t>
    </dgm:pt>
    <dgm:pt modelId="{DF40B860-DF84-4D2C-A01B-801C7EA8BFD8}" type="pres">
      <dgm:prSet presAssocID="{BFB98A93-21C3-46AF-AF3D-37E67A0F0970}" presName="Name0" presStyleCnt="0">
        <dgm:presLayoutVars>
          <dgm:dir/>
          <dgm:animLvl val="lvl"/>
          <dgm:resizeHandles val="exact"/>
        </dgm:presLayoutVars>
      </dgm:prSet>
      <dgm:spPr/>
    </dgm:pt>
    <dgm:pt modelId="{A2FFAFA7-A5DF-4D63-9A30-B25F50078A5B}" type="pres">
      <dgm:prSet presAssocID="{4F7A3D8C-2ABE-4709-9FF3-DB9BE20A0895}" presName="Name8" presStyleCnt="0"/>
      <dgm:spPr/>
    </dgm:pt>
    <dgm:pt modelId="{904848FB-A5ED-4970-8D17-47AC64E79A09}" type="pres">
      <dgm:prSet presAssocID="{4F7A3D8C-2ABE-4709-9FF3-DB9BE20A0895}" presName="level" presStyleLbl="node1" presStyleIdx="0" presStyleCnt="4" custLinFactNeighborX="65" custLinFactNeighborY="-863">
        <dgm:presLayoutVars>
          <dgm:chMax val="1"/>
          <dgm:bulletEnabled val="1"/>
        </dgm:presLayoutVars>
      </dgm:prSet>
      <dgm:spPr/>
    </dgm:pt>
    <dgm:pt modelId="{02E47382-21CD-4411-BF8E-CB0A540C0F5C}" type="pres">
      <dgm:prSet presAssocID="{4F7A3D8C-2ABE-4709-9FF3-DB9BE20A08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A4B9AF-7D3E-4EF7-8599-09FE0B801674}" type="pres">
      <dgm:prSet presAssocID="{6646DE50-EBCD-4991-9D2F-034041C8567F}" presName="Name8" presStyleCnt="0"/>
      <dgm:spPr/>
    </dgm:pt>
    <dgm:pt modelId="{86EDECF7-8C2B-42E7-8BE4-DB99253A9E9C}" type="pres">
      <dgm:prSet presAssocID="{6646DE50-EBCD-4991-9D2F-034041C8567F}" presName="level" presStyleLbl="node1" presStyleIdx="1" presStyleCnt="4">
        <dgm:presLayoutVars>
          <dgm:chMax val="1"/>
          <dgm:bulletEnabled val="1"/>
        </dgm:presLayoutVars>
      </dgm:prSet>
      <dgm:spPr/>
    </dgm:pt>
    <dgm:pt modelId="{27A82536-04E7-496C-A645-C6AE104CFE6A}" type="pres">
      <dgm:prSet presAssocID="{6646DE50-EBCD-4991-9D2F-034041C856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7AFE94E-92F8-4E4F-AD07-E9A3023B725B}" type="pres">
      <dgm:prSet presAssocID="{F02B389E-5B7E-48BD-84A8-4543E9006C5E}" presName="Name8" presStyleCnt="0"/>
      <dgm:spPr/>
    </dgm:pt>
    <dgm:pt modelId="{265CC81A-68B2-46B8-A687-5EACDF263374}" type="pres">
      <dgm:prSet presAssocID="{F02B389E-5B7E-48BD-84A8-4543E9006C5E}" presName="level" presStyleLbl="node1" presStyleIdx="2" presStyleCnt="4">
        <dgm:presLayoutVars>
          <dgm:chMax val="1"/>
          <dgm:bulletEnabled val="1"/>
        </dgm:presLayoutVars>
      </dgm:prSet>
      <dgm:spPr/>
    </dgm:pt>
    <dgm:pt modelId="{351FBC17-164B-452B-89CB-588954E499F4}" type="pres">
      <dgm:prSet presAssocID="{F02B389E-5B7E-48BD-84A8-4543E9006C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958493-CF1F-4B8F-BD92-7E20050C5FF8}" type="pres">
      <dgm:prSet presAssocID="{7C25047C-CF91-4FDA-BAAE-4DCEC216C55C}" presName="Name8" presStyleCnt="0"/>
      <dgm:spPr/>
    </dgm:pt>
    <dgm:pt modelId="{85284294-4D67-476A-916A-A7001C17983A}" type="pres">
      <dgm:prSet presAssocID="{7C25047C-CF91-4FDA-BAAE-4DCEC216C55C}" presName="level" presStyleLbl="node1" presStyleIdx="3" presStyleCnt="4">
        <dgm:presLayoutVars>
          <dgm:chMax val="1"/>
          <dgm:bulletEnabled val="1"/>
        </dgm:presLayoutVars>
      </dgm:prSet>
      <dgm:spPr/>
    </dgm:pt>
    <dgm:pt modelId="{059BDC99-E20B-40E5-850E-BCDDB880DF08}" type="pres">
      <dgm:prSet presAssocID="{7C25047C-CF91-4FDA-BAAE-4DCEC216C55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50EC51F-5BB8-48E9-9C26-D46EB02319E6}" srcId="{BFB98A93-21C3-46AF-AF3D-37E67A0F0970}" destId="{4F7A3D8C-2ABE-4709-9FF3-DB9BE20A0895}" srcOrd="0" destOrd="0" parTransId="{E5901950-4B18-4A04-AD71-71D73AB1AA8B}" sibTransId="{F8A1FA5C-49B7-4623-B79A-AA18F583D1B5}"/>
    <dgm:cxn modelId="{7AF0E140-1F44-42C5-A859-FED1EE39EE22}" type="presOf" srcId="{7C25047C-CF91-4FDA-BAAE-4DCEC216C55C}" destId="{85284294-4D67-476A-916A-A7001C17983A}" srcOrd="0" destOrd="0" presId="urn:microsoft.com/office/officeart/2005/8/layout/pyramid1#1"/>
    <dgm:cxn modelId="{E2F8DF52-8F1B-4439-A739-190E60C9B245}" type="presOf" srcId="{4F7A3D8C-2ABE-4709-9FF3-DB9BE20A0895}" destId="{904848FB-A5ED-4970-8D17-47AC64E79A09}" srcOrd="0" destOrd="0" presId="urn:microsoft.com/office/officeart/2005/8/layout/pyramid1#1"/>
    <dgm:cxn modelId="{13BFA881-4AC2-4349-939A-001F4BF5E189}" type="presOf" srcId="{BFB98A93-21C3-46AF-AF3D-37E67A0F0970}" destId="{DF40B860-DF84-4D2C-A01B-801C7EA8BFD8}" srcOrd="0" destOrd="0" presId="urn:microsoft.com/office/officeart/2005/8/layout/pyramid1#1"/>
    <dgm:cxn modelId="{35261B8E-ACE9-4CEE-8B2F-2410BE72401E}" type="presOf" srcId="{F02B389E-5B7E-48BD-84A8-4543E9006C5E}" destId="{265CC81A-68B2-46B8-A687-5EACDF263374}" srcOrd="0" destOrd="0" presId="urn:microsoft.com/office/officeart/2005/8/layout/pyramid1#1"/>
    <dgm:cxn modelId="{62CE2D92-33F5-4AB4-89C4-516C829D39C3}" type="presOf" srcId="{F02B389E-5B7E-48BD-84A8-4543E9006C5E}" destId="{351FBC17-164B-452B-89CB-588954E499F4}" srcOrd="1" destOrd="0" presId="urn:microsoft.com/office/officeart/2005/8/layout/pyramid1#1"/>
    <dgm:cxn modelId="{5404F8B8-FA00-4D15-B79D-697B5E47E5D4}" type="presOf" srcId="{4F7A3D8C-2ABE-4709-9FF3-DB9BE20A0895}" destId="{02E47382-21CD-4411-BF8E-CB0A540C0F5C}" srcOrd="1" destOrd="0" presId="urn:microsoft.com/office/officeart/2005/8/layout/pyramid1#1"/>
    <dgm:cxn modelId="{B55206DA-8806-4FED-8E26-CB5BEFC833FF}" type="presOf" srcId="{6646DE50-EBCD-4991-9D2F-034041C8567F}" destId="{86EDECF7-8C2B-42E7-8BE4-DB99253A9E9C}" srcOrd="0" destOrd="0" presId="urn:microsoft.com/office/officeart/2005/8/layout/pyramid1#1"/>
    <dgm:cxn modelId="{9A0201E0-2DE7-475C-A6D3-18526D33E739}" srcId="{BFB98A93-21C3-46AF-AF3D-37E67A0F0970}" destId="{F02B389E-5B7E-48BD-84A8-4543E9006C5E}" srcOrd="2" destOrd="0" parTransId="{3FDC2CA5-273C-476C-85B4-4F58EF174F41}" sibTransId="{8543CCDC-EE2D-40F8-88E2-0ED3E4A1D6B4}"/>
    <dgm:cxn modelId="{F60783E2-E2B4-452B-9076-B403C4FAE370}" srcId="{BFB98A93-21C3-46AF-AF3D-37E67A0F0970}" destId="{6646DE50-EBCD-4991-9D2F-034041C8567F}" srcOrd="1" destOrd="0" parTransId="{8A838BBD-7A4F-4F70-8321-30DCC6F23CF2}" sibTransId="{8C3D6A23-3775-43B4-9526-E949EECBAF35}"/>
    <dgm:cxn modelId="{33DF6BE5-5ED5-44AB-BB78-AAC6E5796CB0}" srcId="{BFB98A93-21C3-46AF-AF3D-37E67A0F0970}" destId="{7C25047C-CF91-4FDA-BAAE-4DCEC216C55C}" srcOrd="3" destOrd="0" parTransId="{AF5C8B10-E8F3-4BA0-8C8C-98E5CC6E0D1A}" sibTransId="{5FAC7B72-E583-4F62-AD55-22292DC3E783}"/>
    <dgm:cxn modelId="{E33D28E9-779B-4D18-A580-5CAE94680AE2}" type="presOf" srcId="{6646DE50-EBCD-4991-9D2F-034041C8567F}" destId="{27A82536-04E7-496C-A645-C6AE104CFE6A}" srcOrd="1" destOrd="0" presId="urn:microsoft.com/office/officeart/2005/8/layout/pyramid1#1"/>
    <dgm:cxn modelId="{01A420FC-A0CB-4FB3-931A-DC55972C454E}" type="presOf" srcId="{7C25047C-CF91-4FDA-BAAE-4DCEC216C55C}" destId="{059BDC99-E20B-40E5-850E-BCDDB880DF08}" srcOrd="1" destOrd="0" presId="urn:microsoft.com/office/officeart/2005/8/layout/pyramid1#1"/>
    <dgm:cxn modelId="{37385139-6EC6-449C-AF34-831BFF006479}" type="presParOf" srcId="{DF40B860-DF84-4D2C-A01B-801C7EA8BFD8}" destId="{A2FFAFA7-A5DF-4D63-9A30-B25F50078A5B}" srcOrd="0" destOrd="0" presId="urn:microsoft.com/office/officeart/2005/8/layout/pyramid1#1"/>
    <dgm:cxn modelId="{ED03D4E9-890A-4812-90A6-1A0CA1C0C924}" type="presParOf" srcId="{A2FFAFA7-A5DF-4D63-9A30-B25F50078A5B}" destId="{904848FB-A5ED-4970-8D17-47AC64E79A09}" srcOrd="0" destOrd="0" presId="urn:microsoft.com/office/officeart/2005/8/layout/pyramid1#1"/>
    <dgm:cxn modelId="{8F85980E-7804-48E3-B8E9-84FFD6B5FC43}" type="presParOf" srcId="{A2FFAFA7-A5DF-4D63-9A30-B25F50078A5B}" destId="{02E47382-21CD-4411-BF8E-CB0A540C0F5C}" srcOrd="1" destOrd="0" presId="urn:microsoft.com/office/officeart/2005/8/layout/pyramid1#1"/>
    <dgm:cxn modelId="{CA3183B6-C44B-4C00-97CD-6779871EBA9A}" type="presParOf" srcId="{DF40B860-DF84-4D2C-A01B-801C7EA8BFD8}" destId="{93A4B9AF-7D3E-4EF7-8599-09FE0B801674}" srcOrd="1" destOrd="0" presId="urn:microsoft.com/office/officeart/2005/8/layout/pyramid1#1"/>
    <dgm:cxn modelId="{84C69DA1-6067-4C59-BF8D-1AA05E9A9C77}" type="presParOf" srcId="{93A4B9AF-7D3E-4EF7-8599-09FE0B801674}" destId="{86EDECF7-8C2B-42E7-8BE4-DB99253A9E9C}" srcOrd="0" destOrd="0" presId="urn:microsoft.com/office/officeart/2005/8/layout/pyramid1#1"/>
    <dgm:cxn modelId="{607B692D-FB4F-46A9-8F15-2CE1C72B12AD}" type="presParOf" srcId="{93A4B9AF-7D3E-4EF7-8599-09FE0B801674}" destId="{27A82536-04E7-496C-A645-C6AE104CFE6A}" srcOrd="1" destOrd="0" presId="urn:microsoft.com/office/officeart/2005/8/layout/pyramid1#1"/>
    <dgm:cxn modelId="{E80FB455-9239-4E83-B1FE-74FCB6486F65}" type="presParOf" srcId="{DF40B860-DF84-4D2C-A01B-801C7EA8BFD8}" destId="{87AFE94E-92F8-4E4F-AD07-E9A3023B725B}" srcOrd="2" destOrd="0" presId="urn:microsoft.com/office/officeart/2005/8/layout/pyramid1#1"/>
    <dgm:cxn modelId="{D9D290CB-4152-4F76-B6A1-8303AAD119B4}" type="presParOf" srcId="{87AFE94E-92F8-4E4F-AD07-E9A3023B725B}" destId="{265CC81A-68B2-46B8-A687-5EACDF263374}" srcOrd="0" destOrd="0" presId="urn:microsoft.com/office/officeart/2005/8/layout/pyramid1#1"/>
    <dgm:cxn modelId="{C6885D85-753C-4F68-AE66-44BD0E274785}" type="presParOf" srcId="{87AFE94E-92F8-4E4F-AD07-E9A3023B725B}" destId="{351FBC17-164B-452B-89CB-588954E499F4}" srcOrd="1" destOrd="0" presId="urn:microsoft.com/office/officeart/2005/8/layout/pyramid1#1"/>
    <dgm:cxn modelId="{3A5BB0B8-9A21-41B8-893B-8D38AD8DD34D}" type="presParOf" srcId="{DF40B860-DF84-4D2C-A01B-801C7EA8BFD8}" destId="{93958493-CF1F-4B8F-BD92-7E20050C5FF8}" srcOrd="3" destOrd="0" presId="urn:microsoft.com/office/officeart/2005/8/layout/pyramid1#1"/>
    <dgm:cxn modelId="{12B9DD8D-B00C-47C2-9CAA-DB791F638E45}" type="presParOf" srcId="{93958493-CF1F-4B8F-BD92-7E20050C5FF8}" destId="{85284294-4D67-476A-916A-A7001C17983A}" srcOrd="0" destOrd="0" presId="urn:microsoft.com/office/officeart/2005/8/layout/pyramid1#1"/>
    <dgm:cxn modelId="{162BA9AA-3B3D-4341-B29E-AC675C903A9A}" type="presParOf" srcId="{93958493-CF1F-4B8F-BD92-7E20050C5FF8}" destId="{059BDC99-E20B-40E5-850E-BCDDB880DF08}" srcOrd="1" destOrd="0" presId="urn:microsoft.com/office/officeart/2005/8/layout/pyramid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3901B-DC70-4F55-82BF-85C92F0FC495}">
      <dsp:nvSpPr>
        <dsp:cNvPr id="0" name=""/>
        <dsp:cNvSpPr/>
      </dsp:nvSpPr>
      <dsp:spPr>
        <a:xfrm>
          <a:off x="1785" y="873532"/>
          <a:ext cx="1791890" cy="1791890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45720" rIns="98614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solidFill>
                <a:schemeClr val="bg1"/>
              </a:solidFill>
              <a:latin typeface="Agency FB" panose="020B0503020202020204" pitchFamily="34" charset="0"/>
              <a:ea typeface="微软雅黑"/>
            </a:rPr>
            <a:t>文字</a:t>
          </a:r>
          <a:r>
            <a:rPr lang="en-US" altLang="zh-CN" sz="3600" kern="1200" dirty="0">
              <a:solidFill>
                <a:schemeClr val="bg1"/>
              </a:solidFill>
              <a:latin typeface="Agency FB" panose="020B0503020202020204" pitchFamily="34" charset="0"/>
              <a:ea typeface="微软雅黑"/>
            </a:rPr>
            <a:t>A</a:t>
          </a:r>
          <a:endParaRPr lang="zh-CN" altLang="en-US" sz="3600" kern="1200" dirty="0">
            <a:solidFill>
              <a:schemeClr val="bg1"/>
            </a:solidFill>
            <a:latin typeface="Agency FB" panose="020B0503020202020204" pitchFamily="34" charset="0"/>
            <a:ea typeface="微软雅黑"/>
          </a:endParaRPr>
        </a:p>
      </dsp:txBody>
      <dsp:txXfrm>
        <a:off x="264201" y="1135948"/>
        <a:ext cx="1267058" cy="1267058"/>
      </dsp:txXfrm>
    </dsp:sp>
    <dsp:sp modelId="{C5A09711-96D0-4319-A97C-02C3B2E9D599}">
      <dsp:nvSpPr>
        <dsp:cNvPr id="0" name=""/>
        <dsp:cNvSpPr/>
      </dsp:nvSpPr>
      <dsp:spPr>
        <a:xfrm>
          <a:off x="1435298" y="873532"/>
          <a:ext cx="1791890" cy="1791890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45720" rIns="98614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solidFill>
                <a:schemeClr val="bg1"/>
              </a:solidFill>
              <a:latin typeface="Agency FB" panose="020B0503020202020204" pitchFamily="34" charset="0"/>
              <a:ea typeface="微软雅黑"/>
            </a:rPr>
            <a:t>文字</a:t>
          </a:r>
          <a:r>
            <a:rPr lang="en-US" altLang="zh-CN" sz="3600" kern="1200" dirty="0">
              <a:solidFill>
                <a:schemeClr val="bg1"/>
              </a:solidFill>
              <a:latin typeface="Agency FB" panose="020B0503020202020204" pitchFamily="34" charset="0"/>
              <a:ea typeface="微软雅黑"/>
            </a:rPr>
            <a:t> B</a:t>
          </a:r>
          <a:endParaRPr lang="zh-CN" altLang="en-US" sz="3600" kern="1200" dirty="0">
            <a:solidFill>
              <a:schemeClr val="bg1"/>
            </a:solidFill>
            <a:latin typeface="Agency FB" panose="020B0503020202020204" pitchFamily="34" charset="0"/>
            <a:ea typeface="微软雅黑"/>
          </a:endParaRPr>
        </a:p>
      </dsp:txBody>
      <dsp:txXfrm>
        <a:off x="1697714" y="1135948"/>
        <a:ext cx="1267058" cy="1267058"/>
      </dsp:txXfrm>
    </dsp:sp>
    <dsp:sp modelId="{FD5B6BAC-EBE3-4DFE-99D9-259D8BE19F44}">
      <dsp:nvSpPr>
        <dsp:cNvPr id="0" name=""/>
        <dsp:cNvSpPr/>
      </dsp:nvSpPr>
      <dsp:spPr>
        <a:xfrm>
          <a:off x="2868810" y="873532"/>
          <a:ext cx="1791890" cy="1791890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45720" rIns="98614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solidFill>
                <a:schemeClr val="bg1"/>
              </a:solidFill>
              <a:latin typeface="Agency FB" panose="020B0503020202020204" pitchFamily="34" charset="0"/>
              <a:ea typeface="微软雅黑"/>
            </a:rPr>
            <a:t>文字</a:t>
          </a:r>
          <a:r>
            <a:rPr lang="en-US" altLang="zh-CN" sz="3600" kern="1200" dirty="0">
              <a:solidFill>
                <a:schemeClr val="bg1"/>
              </a:solidFill>
              <a:latin typeface="Agency FB" panose="020B0503020202020204" pitchFamily="34" charset="0"/>
              <a:ea typeface="微软雅黑"/>
            </a:rPr>
            <a:t>C</a:t>
          </a:r>
          <a:endParaRPr lang="zh-CN" altLang="en-US" sz="3600" kern="1200" dirty="0">
            <a:solidFill>
              <a:schemeClr val="bg1"/>
            </a:solidFill>
            <a:latin typeface="Agency FB" panose="020B0503020202020204" pitchFamily="34" charset="0"/>
            <a:ea typeface="微软雅黑"/>
          </a:endParaRPr>
        </a:p>
      </dsp:txBody>
      <dsp:txXfrm>
        <a:off x="3131226" y="1135948"/>
        <a:ext cx="1267058" cy="1267058"/>
      </dsp:txXfrm>
    </dsp:sp>
    <dsp:sp modelId="{9A8B0B6C-D2E6-4B31-B644-C880B1E50233}">
      <dsp:nvSpPr>
        <dsp:cNvPr id="0" name=""/>
        <dsp:cNvSpPr/>
      </dsp:nvSpPr>
      <dsp:spPr>
        <a:xfrm>
          <a:off x="4302323" y="873532"/>
          <a:ext cx="1791890" cy="1791890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45720" rIns="98614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solidFill>
                <a:schemeClr val="bg1"/>
              </a:solidFill>
              <a:latin typeface="Agency FB" panose="020B0503020202020204" pitchFamily="34" charset="0"/>
              <a:ea typeface="微软雅黑"/>
            </a:rPr>
            <a:t>文字</a:t>
          </a:r>
          <a:r>
            <a:rPr lang="en-US" altLang="zh-CN" sz="3600" kern="1200" dirty="0">
              <a:solidFill>
                <a:schemeClr val="bg1"/>
              </a:solidFill>
              <a:latin typeface="Agency FB" panose="020B0503020202020204" pitchFamily="34" charset="0"/>
              <a:ea typeface="微软雅黑"/>
            </a:rPr>
            <a:t> D</a:t>
          </a:r>
          <a:endParaRPr lang="zh-CN" altLang="en-US" sz="3600" kern="1200" dirty="0">
            <a:solidFill>
              <a:schemeClr val="bg1"/>
            </a:solidFill>
            <a:latin typeface="Agency FB" panose="020B0503020202020204" pitchFamily="34" charset="0"/>
            <a:ea typeface="微软雅黑"/>
          </a:endParaRPr>
        </a:p>
      </dsp:txBody>
      <dsp:txXfrm>
        <a:off x="4564739" y="1135948"/>
        <a:ext cx="1267058" cy="1267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A235F-F7EB-48F3-8258-342EE0D67849}">
      <dsp:nvSpPr>
        <dsp:cNvPr id="0" name=""/>
        <dsp:cNvSpPr/>
      </dsp:nvSpPr>
      <dsp:spPr>
        <a:xfrm>
          <a:off x="3714" y="1445352"/>
          <a:ext cx="2162050" cy="864820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a typeface="微软雅黑"/>
            </a:rPr>
            <a:t>添加文字</a:t>
          </a:r>
        </a:p>
      </dsp:txBody>
      <dsp:txXfrm>
        <a:off x="436124" y="1445352"/>
        <a:ext cx="1297230" cy="864820"/>
      </dsp:txXfrm>
    </dsp:sp>
    <dsp:sp modelId="{E576E821-3017-4116-9012-CC2D62BF9C65}">
      <dsp:nvSpPr>
        <dsp:cNvPr id="0" name=""/>
        <dsp:cNvSpPr/>
      </dsp:nvSpPr>
      <dsp:spPr>
        <a:xfrm>
          <a:off x="1949560" y="1445352"/>
          <a:ext cx="2162050" cy="864820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a typeface="微软雅黑"/>
            </a:rPr>
            <a:t>添加文字</a:t>
          </a:r>
        </a:p>
      </dsp:txBody>
      <dsp:txXfrm>
        <a:off x="2381970" y="1445352"/>
        <a:ext cx="1297230" cy="864820"/>
      </dsp:txXfrm>
    </dsp:sp>
    <dsp:sp modelId="{3C5C9E18-7E18-4C5B-B5AF-3270844210FB}">
      <dsp:nvSpPr>
        <dsp:cNvPr id="0" name=""/>
        <dsp:cNvSpPr/>
      </dsp:nvSpPr>
      <dsp:spPr>
        <a:xfrm>
          <a:off x="3895405" y="1445352"/>
          <a:ext cx="2162050" cy="864820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a typeface="微软雅黑"/>
            </a:rPr>
            <a:t>添加文字</a:t>
          </a:r>
        </a:p>
      </dsp:txBody>
      <dsp:txXfrm>
        <a:off x="4327815" y="1445352"/>
        <a:ext cx="1297230" cy="864820"/>
      </dsp:txXfrm>
    </dsp:sp>
    <dsp:sp modelId="{6F7713BC-0D05-4F56-A7BB-0C1D45825A4B}">
      <dsp:nvSpPr>
        <dsp:cNvPr id="0" name=""/>
        <dsp:cNvSpPr/>
      </dsp:nvSpPr>
      <dsp:spPr>
        <a:xfrm>
          <a:off x="5841251" y="1445352"/>
          <a:ext cx="2162050" cy="864820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a typeface="微软雅黑"/>
            </a:rPr>
            <a:t>添加文字</a:t>
          </a:r>
        </a:p>
      </dsp:txBody>
      <dsp:txXfrm>
        <a:off x="6273661" y="1445352"/>
        <a:ext cx="1297230" cy="864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848FB-A5ED-4970-8D17-47AC64E79A09}">
      <dsp:nvSpPr>
        <dsp:cNvPr id="0" name=""/>
        <dsp:cNvSpPr/>
      </dsp:nvSpPr>
      <dsp:spPr>
        <a:xfrm>
          <a:off x="1091571" y="0"/>
          <a:ext cx="727399" cy="662587"/>
        </a:xfrm>
        <a:prstGeom prst="trapezoid">
          <a:avLst>
            <a:gd name="adj" fmla="val 54891"/>
          </a:avLst>
        </a:prstGeom>
        <a:solidFill>
          <a:schemeClr val="tx2">
            <a:lumMod val="75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  <a:ea typeface="微软雅黑"/>
          </a:endParaRPr>
        </a:p>
      </dsp:txBody>
      <dsp:txXfrm>
        <a:off x="1091571" y="0"/>
        <a:ext cx="727399" cy="662587"/>
      </dsp:txXfrm>
    </dsp:sp>
    <dsp:sp modelId="{86EDECF7-8C2B-42E7-8BE4-DB99253A9E9C}">
      <dsp:nvSpPr>
        <dsp:cNvPr id="0" name=""/>
        <dsp:cNvSpPr/>
      </dsp:nvSpPr>
      <dsp:spPr>
        <a:xfrm>
          <a:off x="727399" y="662587"/>
          <a:ext cx="1454798" cy="662587"/>
        </a:xfrm>
        <a:prstGeom prst="trapezoid">
          <a:avLst>
            <a:gd name="adj" fmla="val 54891"/>
          </a:avLst>
        </a:prstGeom>
        <a:solidFill>
          <a:schemeClr val="tx2">
            <a:lumMod val="75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  <a:ea typeface="微软雅黑"/>
          </a:endParaRPr>
        </a:p>
      </dsp:txBody>
      <dsp:txXfrm>
        <a:off x="981988" y="662587"/>
        <a:ext cx="945618" cy="662587"/>
      </dsp:txXfrm>
    </dsp:sp>
    <dsp:sp modelId="{265CC81A-68B2-46B8-A687-5EACDF263374}">
      <dsp:nvSpPr>
        <dsp:cNvPr id="0" name=""/>
        <dsp:cNvSpPr/>
      </dsp:nvSpPr>
      <dsp:spPr>
        <a:xfrm>
          <a:off x="363699" y="1325175"/>
          <a:ext cx="2182197" cy="662587"/>
        </a:xfrm>
        <a:prstGeom prst="trapezoid">
          <a:avLst>
            <a:gd name="adj" fmla="val 54891"/>
          </a:avLst>
        </a:prstGeom>
        <a:solidFill>
          <a:schemeClr val="tx2">
            <a:lumMod val="75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  <a:ea typeface="微软雅黑"/>
          </a:endParaRPr>
        </a:p>
      </dsp:txBody>
      <dsp:txXfrm>
        <a:off x="745583" y="1325175"/>
        <a:ext cx="1418428" cy="662587"/>
      </dsp:txXfrm>
    </dsp:sp>
    <dsp:sp modelId="{85284294-4D67-476A-916A-A7001C17983A}">
      <dsp:nvSpPr>
        <dsp:cNvPr id="0" name=""/>
        <dsp:cNvSpPr/>
      </dsp:nvSpPr>
      <dsp:spPr>
        <a:xfrm>
          <a:off x="0" y="1987762"/>
          <a:ext cx="2909596" cy="662587"/>
        </a:xfrm>
        <a:prstGeom prst="trapezoid">
          <a:avLst>
            <a:gd name="adj" fmla="val 54891"/>
          </a:avLst>
        </a:prstGeom>
        <a:solidFill>
          <a:schemeClr val="bg1">
            <a:lumMod val="75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  <a:ea typeface="微软雅黑"/>
          </a:endParaRPr>
        </a:p>
      </dsp:txBody>
      <dsp:txXfrm>
        <a:off x="509179" y="1987762"/>
        <a:ext cx="1891237" cy="662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#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F919A-7A16-4BEE-A922-E67ED9E9BA0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C8795-E1E0-49C7-9A53-0E7622B663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熊猫办公设计；</a:t>
            </a:r>
            <a:r>
              <a:rPr lang="en-US" altLang="zh-CN" dirty="0"/>
              <a:t>www.9ppt.tukuppt.com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33365-06B4-4012-B953-1700809AF82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957F4-C668-4BE6-9682-0EA15B621BE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2A8D-F238-447B-A617-ACD7D77E0532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FA90-D01C-4C56-BD10-9364D31456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5699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64" y="2866571"/>
            <a:ext cx="3173650" cy="4071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4" y="1748982"/>
            <a:ext cx="4693920" cy="1091939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3400" b="0" i="0">
                <a:gradFill flip="none" rotWithShape="1">
                  <a:gsLst>
                    <a:gs pos="0">
                      <a:srgbClr val="ED3E43"/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407" y="2890387"/>
            <a:ext cx="3056707" cy="3528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356870" indent="0" algn="ctr">
              <a:buNone/>
              <a:defRPr sz="1600"/>
            </a:lvl2pPr>
            <a:lvl3pPr marL="713105" indent="0" algn="ctr">
              <a:buNone/>
              <a:defRPr sz="1400"/>
            </a:lvl3pPr>
            <a:lvl4pPr marL="1069975" indent="0" algn="ctr">
              <a:buNone/>
              <a:defRPr sz="1200"/>
            </a:lvl4pPr>
            <a:lvl5pPr marL="1426210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950" indent="0" algn="ctr">
              <a:buNone/>
              <a:defRPr sz="1200"/>
            </a:lvl7pPr>
            <a:lvl8pPr marL="2496185" indent="0" algn="ctr">
              <a:buNone/>
              <a:defRPr sz="1200"/>
            </a:lvl8pPr>
            <a:lvl9pPr marL="285305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22286"/>
            <a:ext cx="7886700" cy="891949"/>
          </a:xfrm>
        </p:spPr>
        <p:txBody>
          <a:bodyPr anchor="b"/>
          <a:lstStyle>
            <a:lvl1pPr>
              <a:defRPr sz="37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36725"/>
            <a:ext cx="7886700" cy="509776"/>
          </a:xfrm>
        </p:spPr>
        <p:txBody>
          <a:bodyPr/>
          <a:lstStyle>
            <a:lvl1pPr marL="0" indent="0">
              <a:buNone/>
              <a:defRPr sz="1900">
                <a:solidFill>
                  <a:schemeClr val="accent2"/>
                </a:solidFill>
              </a:defRPr>
            </a:lvl1pPr>
            <a:lvl2pPr marL="356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9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2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9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1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3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3"/>
            <a:ext cx="7886700" cy="110463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870" indent="0">
              <a:buNone/>
              <a:defRPr sz="1600" b="1"/>
            </a:lvl2pPr>
            <a:lvl3pPr marL="713105" indent="0">
              <a:buNone/>
              <a:defRPr sz="1400" b="1"/>
            </a:lvl3pPr>
            <a:lvl4pPr marL="1069975" indent="0">
              <a:buNone/>
              <a:defRPr sz="1200" b="1"/>
            </a:lvl4pPr>
            <a:lvl5pPr marL="1426210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950" indent="0">
              <a:buNone/>
              <a:defRPr sz="1200" b="1"/>
            </a:lvl7pPr>
            <a:lvl8pPr marL="2496185" indent="0">
              <a:buNone/>
              <a:defRPr sz="1200" b="1"/>
            </a:lvl8pPr>
            <a:lvl9pPr marL="285305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870" indent="0">
              <a:buNone/>
              <a:defRPr sz="1600" b="1"/>
            </a:lvl2pPr>
            <a:lvl3pPr marL="713105" indent="0">
              <a:buNone/>
              <a:defRPr sz="1400" b="1"/>
            </a:lvl3pPr>
            <a:lvl4pPr marL="1069975" indent="0">
              <a:buNone/>
              <a:defRPr sz="1200" b="1"/>
            </a:lvl4pPr>
            <a:lvl5pPr marL="1426210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950" indent="0">
              <a:buNone/>
              <a:defRPr sz="1200" b="1"/>
            </a:lvl7pPr>
            <a:lvl8pPr marL="2496185" indent="0">
              <a:buNone/>
              <a:defRPr sz="1200" b="1"/>
            </a:lvl8pPr>
            <a:lvl9pPr marL="285305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870" indent="0">
              <a:buNone/>
              <a:defRPr sz="1100"/>
            </a:lvl2pPr>
            <a:lvl3pPr marL="713105" indent="0">
              <a:buNone/>
              <a:defRPr sz="900"/>
            </a:lvl3pPr>
            <a:lvl4pPr marL="1069975" indent="0">
              <a:buNone/>
              <a:defRPr sz="800"/>
            </a:lvl4pPr>
            <a:lvl5pPr marL="1426210" indent="0">
              <a:buNone/>
              <a:defRPr sz="800"/>
            </a:lvl5pPr>
            <a:lvl6pPr marL="1783080" indent="0">
              <a:buNone/>
              <a:defRPr sz="800"/>
            </a:lvl6pPr>
            <a:lvl7pPr marL="2139950" indent="0">
              <a:buNone/>
              <a:defRPr sz="800"/>
            </a:lvl7pPr>
            <a:lvl8pPr marL="2496185" indent="0">
              <a:buNone/>
              <a:defRPr sz="800"/>
            </a:lvl8pPr>
            <a:lvl9pPr marL="285305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2500"/>
            </a:lvl1pPr>
            <a:lvl2pPr marL="356870" indent="0">
              <a:buNone/>
              <a:defRPr sz="2200"/>
            </a:lvl2pPr>
            <a:lvl3pPr marL="713105" indent="0">
              <a:buNone/>
              <a:defRPr sz="1900"/>
            </a:lvl3pPr>
            <a:lvl4pPr marL="1069975" indent="0">
              <a:buNone/>
              <a:defRPr sz="1600"/>
            </a:lvl4pPr>
            <a:lvl5pPr marL="1426210" indent="0">
              <a:buNone/>
              <a:defRPr sz="1600"/>
            </a:lvl5pPr>
            <a:lvl6pPr marL="1783080" indent="0">
              <a:buNone/>
              <a:defRPr sz="1600"/>
            </a:lvl6pPr>
            <a:lvl7pPr marL="2139950" indent="0">
              <a:buNone/>
              <a:defRPr sz="1600"/>
            </a:lvl7pPr>
            <a:lvl8pPr marL="2496185" indent="0">
              <a:buNone/>
              <a:defRPr sz="1600"/>
            </a:lvl8pPr>
            <a:lvl9pPr marL="2853055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870" indent="0">
              <a:buNone/>
              <a:defRPr sz="1100"/>
            </a:lvl2pPr>
            <a:lvl3pPr marL="713105" indent="0">
              <a:buNone/>
              <a:defRPr sz="900"/>
            </a:lvl3pPr>
            <a:lvl4pPr marL="1069975" indent="0">
              <a:buNone/>
              <a:defRPr sz="800"/>
            </a:lvl4pPr>
            <a:lvl5pPr marL="1426210" indent="0">
              <a:buNone/>
              <a:defRPr sz="800"/>
            </a:lvl5pPr>
            <a:lvl6pPr marL="1783080" indent="0">
              <a:buNone/>
              <a:defRPr sz="800"/>
            </a:lvl6pPr>
            <a:lvl7pPr marL="2139950" indent="0">
              <a:buNone/>
              <a:defRPr sz="800"/>
            </a:lvl7pPr>
            <a:lvl8pPr marL="2496185" indent="0">
              <a:buNone/>
              <a:defRPr sz="800"/>
            </a:lvl8pPr>
            <a:lvl9pPr marL="285305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56997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411" y="1222549"/>
            <a:ext cx="8390708" cy="427783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411" y="409168"/>
            <a:ext cx="8390708" cy="496765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" y="0"/>
            <a:ext cx="9143429" cy="571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</p:sldLayoutIdLst>
  <p:txStyles>
    <p:titleStyle>
      <a:lvl1pPr algn="l" defTabSz="713105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8765" indent="-278765" algn="l" defTabSz="713105" rtl="0" eaLnBrk="1" latinLnBrk="0" hangingPunct="1">
        <a:lnSpc>
          <a:spcPct val="90000"/>
        </a:lnSpc>
        <a:spcBef>
          <a:spcPts val="1405"/>
        </a:spcBef>
        <a:buClr>
          <a:schemeClr val="accent1">
            <a:lumMod val="60000"/>
            <a:lumOff val="40000"/>
          </a:schemeClr>
        </a:buClr>
        <a:buSzPct val="80000"/>
        <a:buFont typeface="Wingdings" panose="05000000000000000000" pitchFamily="2" charset="2"/>
        <a:buChar char="v"/>
        <a:defRPr sz="19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278765" indent="-278765" algn="l" defTabSz="713105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435" algn="l" defTabSz="71310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48410" indent="-178435" algn="l" defTabSz="71310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604645" indent="-178435" algn="l" defTabSz="71310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961515" indent="-178435" algn="l" defTabSz="71310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750" indent="-178435" algn="l" defTabSz="71310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435" algn="l" defTabSz="71310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490" indent="-178435" algn="l" defTabSz="71310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87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10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1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50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18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055" algn="l" defTabSz="7131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-12700" y="1339052"/>
            <a:ext cx="9156700" cy="4375948"/>
            <a:chOff x="-12700" y="1339052"/>
            <a:chExt cx="9156700" cy="4375948"/>
          </a:xfrm>
        </p:grpSpPr>
        <p:sp>
          <p:nvSpPr>
            <p:cNvPr id="2" name="矩形 1"/>
            <p:cNvSpPr/>
            <p:nvPr/>
          </p:nvSpPr>
          <p:spPr>
            <a:xfrm>
              <a:off x="-12700" y="2248211"/>
              <a:ext cx="9156700" cy="346678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3634191" y="1339052"/>
              <a:ext cx="1781907" cy="16199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9465" y="1273330"/>
            <a:ext cx="1751371" cy="17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6"/>
          <p:cNvSpPr>
            <a:spLocks noChangeArrowheads="1"/>
          </p:cNvSpPr>
          <p:nvPr/>
        </p:nvSpPr>
        <p:spPr bwMode="auto">
          <a:xfrm>
            <a:off x="1043609" y="3666828"/>
            <a:ext cx="5630115" cy="6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/>
          <a:p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毕业论文答辩</a:t>
            </a:r>
            <a:r>
              <a:rPr lang="en-US" altLang="zh-CN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PPT</a:t>
            </a:r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rPr>
              <a:t>模板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9" y="3201759"/>
            <a:ext cx="4493493" cy="461641"/>
          </a:xfrm>
          <a:prstGeom prst="rect">
            <a:avLst/>
          </a:prstGeom>
          <a:noFill/>
        </p:spPr>
        <p:txBody>
          <a:bodyPr wrap="none" lIns="91418" tIns="45708" rIns="91418" bIns="45708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蓝色严谨大气简洁学术课件通用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36" y="3683219"/>
            <a:ext cx="1694563" cy="169456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359130" y="1911019"/>
            <a:ext cx="606185" cy="606185"/>
            <a:chOff x="2297401" y="5375457"/>
            <a:chExt cx="1073892" cy="1073892"/>
          </a:xfrm>
        </p:grpSpPr>
        <p:grpSp>
          <p:nvGrpSpPr>
            <p:cNvPr id="10" name="组合 9"/>
            <p:cNvGrpSpPr/>
            <p:nvPr/>
          </p:nvGrpSpPr>
          <p:grpSpPr>
            <a:xfrm>
              <a:off x="2297401" y="5375457"/>
              <a:ext cx="1073892" cy="1073892"/>
              <a:chOff x="1588326" y="4350310"/>
              <a:chExt cx="1073892" cy="107389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588326" y="4350310"/>
                <a:ext cx="1073892" cy="1073892"/>
                <a:chOff x="1588326" y="4350310"/>
                <a:chExt cx="1073892" cy="1073892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1588326" y="4350310"/>
                  <a:ext cx="1073892" cy="1073892"/>
                </a:xfrm>
                <a:prstGeom prst="ellipse">
                  <a:avLst/>
                </a:prstGeom>
                <a:solidFill>
                  <a:srgbClr val="FFFFFF">
                    <a:alpha val="6117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743677" y="4497594"/>
                  <a:ext cx="770562" cy="770562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alpha val="4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空心弧 14"/>
              <p:cNvSpPr/>
              <p:nvPr/>
            </p:nvSpPr>
            <p:spPr>
              <a:xfrm>
                <a:off x="1709138" y="4476521"/>
                <a:ext cx="835838" cy="835838"/>
              </a:xfrm>
              <a:prstGeom prst="blockArc">
                <a:avLst>
                  <a:gd name="adj1" fmla="val 8847903"/>
                  <a:gd name="adj2" fmla="val 294773"/>
                  <a:gd name="adj3" fmla="val 8666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681153" y="5768258"/>
              <a:ext cx="306388" cy="266700"/>
              <a:chOff x="4346575" y="2370138"/>
              <a:chExt cx="306388" cy="266700"/>
            </a:xfrm>
            <a:solidFill>
              <a:srgbClr val="404040"/>
            </a:solidFill>
          </p:grpSpPr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4346575" y="2370138"/>
                <a:ext cx="306388" cy="153988"/>
              </a:xfrm>
              <a:custGeom>
                <a:avLst/>
                <a:gdLst>
                  <a:gd name="T0" fmla="*/ 41 w 81"/>
                  <a:gd name="T1" fmla="*/ 40 h 40"/>
                  <a:gd name="T2" fmla="*/ 81 w 81"/>
                  <a:gd name="T3" fmla="*/ 29 h 40"/>
                  <a:gd name="T4" fmla="*/ 81 w 81"/>
                  <a:gd name="T5" fmla="*/ 19 h 40"/>
                  <a:gd name="T6" fmla="*/ 75 w 81"/>
                  <a:gd name="T7" fmla="*/ 12 h 40"/>
                  <a:gd name="T8" fmla="*/ 55 w 81"/>
                  <a:gd name="T9" fmla="*/ 13 h 40"/>
                  <a:gd name="T10" fmla="*/ 40 w 81"/>
                  <a:gd name="T11" fmla="*/ 0 h 40"/>
                  <a:gd name="T12" fmla="*/ 26 w 81"/>
                  <a:gd name="T13" fmla="*/ 13 h 40"/>
                  <a:gd name="T14" fmla="*/ 6 w 81"/>
                  <a:gd name="T15" fmla="*/ 13 h 40"/>
                  <a:gd name="T16" fmla="*/ 0 w 81"/>
                  <a:gd name="T17" fmla="*/ 19 h 40"/>
                  <a:gd name="T18" fmla="*/ 0 w 81"/>
                  <a:gd name="T19" fmla="*/ 29 h 40"/>
                  <a:gd name="T20" fmla="*/ 41 w 81"/>
                  <a:gd name="T21" fmla="*/ 40 h 40"/>
                  <a:gd name="T22" fmla="*/ 41 w 81"/>
                  <a:gd name="T23" fmla="*/ 37 h 40"/>
                  <a:gd name="T24" fmla="*/ 36 w 81"/>
                  <a:gd name="T25" fmla="*/ 34 h 40"/>
                  <a:gd name="T26" fmla="*/ 41 w 81"/>
                  <a:gd name="T27" fmla="*/ 32 h 40"/>
                  <a:gd name="T28" fmla="*/ 46 w 81"/>
                  <a:gd name="T29" fmla="*/ 34 h 40"/>
                  <a:gd name="T30" fmla="*/ 41 w 81"/>
                  <a:gd name="T31" fmla="*/ 37 h 40"/>
                  <a:gd name="T32" fmla="*/ 41 w 81"/>
                  <a:gd name="T33" fmla="*/ 3 h 40"/>
                  <a:gd name="T34" fmla="*/ 54 w 81"/>
                  <a:gd name="T35" fmla="*/ 13 h 40"/>
                  <a:gd name="T36" fmla="*/ 27 w 81"/>
                  <a:gd name="T37" fmla="*/ 13 h 40"/>
                  <a:gd name="T38" fmla="*/ 41 w 81"/>
                  <a:gd name="T3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40">
                    <a:moveTo>
                      <a:pt x="41" y="40"/>
                    </a:moveTo>
                    <a:cubicBezTo>
                      <a:pt x="57" y="40"/>
                      <a:pt x="71" y="36"/>
                      <a:pt x="81" y="2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5"/>
                      <a:pt x="78" y="12"/>
                      <a:pt x="75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4" y="5"/>
                      <a:pt x="48" y="0"/>
                      <a:pt x="40" y="0"/>
                    </a:cubicBezTo>
                    <a:cubicBezTo>
                      <a:pt x="33" y="0"/>
                      <a:pt x="27" y="5"/>
                      <a:pt x="2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6"/>
                      <a:pt x="0" y="1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0" y="36"/>
                      <a:pt x="24" y="40"/>
                      <a:pt x="41" y="40"/>
                    </a:cubicBezTo>
                    <a:close/>
                    <a:moveTo>
                      <a:pt x="41" y="37"/>
                    </a:moveTo>
                    <a:cubicBezTo>
                      <a:pt x="38" y="37"/>
                      <a:pt x="36" y="36"/>
                      <a:pt x="36" y="34"/>
                    </a:cubicBezTo>
                    <a:cubicBezTo>
                      <a:pt x="35" y="33"/>
                      <a:pt x="38" y="32"/>
                      <a:pt x="41" y="32"/>
                    </a:cubicBezTo>
                    <a:cubicBezTo>
                      <a:pt x="43" y="32"/>
                      <a:pt x="46" y="33"/>
                      <a:pt x="46" y="34"/>
                    </a:cubicBezTo>
                    <a:cubicBezTo>
                      <a:pt x="46" y="36"/>
                      <a:pt x="43" y="37"/>
                      <a:pt x="41" y="37"/>
                    </a:cubicBezTo>
                    <a:close/>
                    <a:moveTo>
                      <a:pt x="41" y="3"/>
                    </a:moveTo>
                    <a:cubicBezTo>
                      <a:pt x="47" y="3"/>
                      <a:pt x="52" y="7"/>
                      <a:pt x="54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9" y="7"/>
                      <a:pt x="34" y="3"/>
                      <a:pt x="41" y="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4346575" y="2493963"/>
                <a:ext cx="306388" cy="142875"/>
              </a:xfrm>
              <a:custGeom>
                <a:avLst/>
                <a:gdLst>
                  <a:gd name="T0" fmla="*/ 81 w 81"/>
                  <a:gd name="T1" fmla="*/ 0 h 37"/>
                  <a:gd name="T2" fmla="*/ 41 w 81"/>
                  <a:gd name="T3" fmla="*/ 10 h 37"/>
                  <a:gd name="T4" fmla="*/ 0 w 81"/>
                  <a:gd name="T5" fmla="*/ 0 h 37"/>
                  <a:gd name="T6" fmla="*/ 0 w 81"/>
                  <a:gd name="T7" fmla="*/ 31 h 37"/>
                  <a:gd name="T8" fmla="*/ 7 w 81"/>
                  <a:gd name="T9" fmla="*/ 37 h 37"/>
                  <a:gd name="T10" fmla="*/ 75 w 81"/>
                  <a:gd name="T11" fmla="*/ 37 h 37"/>
                  <a:gd name="T12" fmla="*/ 81 w 81"/>
                  <a:gd name="T13" fmla="*/ 30 h 37"/>
                  <a:gd name="T14" fmla="*/ 81 w 8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37">
                    <a:moveTo>
                      <a:pt x="81" y="0"/>
                    </a:moveTo>
                    <a:cubicBezTo>
                      <a:pt x="71" y="6"/>
                      <a:pt x="56" y="10"/>
                      <a:pt x="41" y="10"/>
                    </a:cubicBezTo>
                    <a:cubicBezTo>
                      <a:pt x="24" y="10"/>
                      <a:pt x="10" y="6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3" y="37"/>
                      <a:pt x="7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8" y="37"/>
                      <a:pt x="81" y="34"/>
                      <a:pt x="81" y="30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652120" y="1911023"/>
            <a:ext cx="606185" cy="606185"/>
            <a:chOff x="911114" y="5375454"/>
            <a:chExt cx="1073892" cy="1073891"/>
          </a:xfrm>
        </p:grpSpPr>
        <p:grpSp>
          <p:nvGrpSpPr>
            <p:cNvPr id="19" name="组合 18"/>
            <p:cNvGrpSpPr/>
            <p:nvPr/>
          </p:nvGrpSpPr>
          <p:grpSpPr>
            <a:xfrm>
              <a:off x="911114" y="5375454"/>
              <a:ext cx="1073892" cy="1073891"/>
              <a:chOff x="333829" y="4281542"/>
              <a:chExt cx="1073892" cy="107389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33829" y="4281542"/>
                <a:ext cx="1073892" cy="1073891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72515" y="4444000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空心弧 27"/>
              <p:cNvSpPr/>
              <p:nvPr/>
            </p:nvSpPr>
            <p:spPr>
              <a:xfrm>
                <a:off x="462780" y="4423164"/>
                <a:ext cx="814696" cy="814696"/>
              </a:xfrm>
              <a:prstGeom prst="blockArc">
                <a:avLst>
                  <a:gd name="adj1" fmla="val 4716599"/>
                  <a:gd name="adj2" fmla="val 294773"/>
                  <a:gd name="adj3" fmla="val 8666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276338" y="5681650"/>
              <a:ext cx="344488" cy="347663"/>
              <a:chOff x="3671888" y="2281238"/>
              <a:chExt cx="344488" cy="347663"/>
            </a:xfrm>
            <a:solidFill>
              <a:srgbClr val="404040"/>
            </a:solidFill>
          </p:grpSpPr>
          <p:sp>
            <p:nvSpPr>
              <p:cNvPr id="21" name="Freeform 14"/>
              <p:cNvSpPr/>
              <p:nvPr/>
            </p:nvSpPr>
            <p:spPr bwMode="auto">
              <a:xfrm>
                <a:off x="3784600" y="2281238"/>
                <a:ext cx="128588" cy="207963"/>
              </a:xfrm>
              <a:custGeom>
                <a:avLst/>
                <a:gdLst>
                  <a:gd name="T0" fmla="*/ 16 w 34"/>
                  <a:gd name="T1" fmla="*/ 54 h 54"/>
                  <a:gd name="T2" fmla="*/ 18 w 34"/>
                  <a:gd name="T3" fmla="*/ 54 h 54"/>
                  <a:gd name="T4" fmla="*/ 18 w 34"/>
                  <a:gd name="T5" fmla="*/ 54 h 54"/>
                  <a:gd name="T6" fmla="*/ 18 w 34"/>
                  <a:gd name="T7" fmla="*/ 54 h 54"/>
                  <a:gd name="T8" fmla="*/ 20 w 34"/>
                  <a:gd name="T9" fmla="*/ 54 h 54"/>
                  <a:gd name="T10" fmla="*/ 27 w 34"/>
                  <a:gd name="T11" fmla="*/ 47 h 54"/>
                  <a:gd name="T12" fmla="*/ 27 w 34"/>
                  <a:gd name="T13" fmla="*/ 47 h 54"/>
                  <a:gd name="T14" fmla="*/ 26 w 34"/>
                  <a:gd name="T15" fmla="*/ 43 h 54"/>
                  <a:gd name="T16" fmla="*/ 31 w 34"/>
                  <a:gd name="T17" fmla="*/ 32 h 54"/>
                  <a:gd name="T18" fmla="*/ 34 w 34"/>
                  <a:gd name="T19" fmla="*/ 24 h 54"/>
                  <a:gd name="T20" fmla="*/ 32 w 34"/>
                  <a:gd name="T21" fmla="*/ 23 h 54"/>
                  <a:gd name="T22" fmla="*/ 30 w 34"/>
                  <a:gd name="T23" fmla="*/ 15 h 54"/>
                  <a:gd name="T24" fmla="*/ 21 w 34"/>
                  <a:gd name="T25" fmla="*/ 2 h 54"/>
                  <a:gd name="T26" fmla="*/ 10 w 34"/>
                  <a:gd name="T27" fmla="*/ 3 h 54"/>
                  <a:gd name="T28" fmla="*/ 2 w 34"/>
                  <a:gd name="T29" fmla="*/ 22 h 54"/>
                  <a:gd name="T30" fmla="*/ 1 w 34"/>
                  <a:gd name="T31" fmla="*/ 24 h 54"/>
                  <a:gd name="T32" fmla="*/ 1 w 34"/>
                  <a:gd name="T33" fmla="*/ 31 h 54"/>
                  <a:gd name="T34" fmla="*/ 3 w 34"/>
                  <a:gd name="T35" fmla="*/ 33 h 54"/>
                  <a:gd name="T36" fmla="*/ 6 w 34"/>
                  <a:gd name="T37" fmla="*/ 40 h 54"/>
                  <a:gd name="T38" fmla="*/ 7 w 34"/>
                  <a:gd name="T39" fmla="*/ 45 h 54"/>
                  <a:gd name="T40" fmla="*/ 7 w 34"/>
                  <a:gd name="T41" fmla="*/ 45 h 54"/>
                  <a:gd name="T42" fmla="*/ 16 w 34"/>
                  <a:gd name="T4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54">
                    <a:moveTo>
                      <a:pt x="16" y="54"/>
                    </a:moveTo>
                    <a:cubicBezTo>
                      <a:pt x="16" y="54"/>
                      <a:pt x="17" y="54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4"/>
                      <a:pt x="19" y="54"/>
                      <a:pt x="20" y="54"/>
                    </a:cubicBezTo>
                    <a:cubicBezTo>
                      <a:pt x="22" y="53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6"/>
                      <a:pt x="26" y="45"/>
                      <a:pt x="26" y="43"/>
                    </a:cubicBezTo>
                    <a:cubicBezTo>
                      <a:pt x="26" y="38"/>
                      <a:pt x="29" y="32"/>
                      <a:pt x="31" y="32"/>
                    </a:cubicBezTo>
                    <a:cubicBezTo>
                      <a:pt x="33" y="33"/>
                      <a:pt x="33" y="25"/>
                      <a:pt x="34" y="24"/>
                    </a:cubicBezTo>
                    <a:cubicBezTo>
                      <a:pt x="34" y="22"/>
                      <a:pt x="32" y="23"/>
                      <a:pt x="32" y="23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1" y="10"/>
                      <a:pt x="27" y="4"/>
                      <a:pt x="21" y="2"/>
                    </a:cubicBezTo>
                    <a:cubicBezTo>
                      <a:pt x="16" y="0"/>
                      <a:pt x="10" y="3"/>
                      <a:pt x="10" y="3"/>
                    </a:cubicBezTo>
                    <a:cubicBezTo>
                      <a:pt x="0" y="2"/>
                      <a:pt x="2" y="20"/>
                      <a:pt x="2" y="22"/>
                    </a:cubicBezTo>
                    <a:cubicBezTo>
                      <a:pt x="2" y="24"/>
                      <a:pt x="2" y="24"/>
                      <a:pt x="1" y="24"/>
                    </a:cubicBezTo>
                    <a:cubicBezTo>
                      <a:pt x="1" y="25"/>
                      <a:pt x="1" y="29"/>
                      <a:pt x="1" y="31"/>
                    </a:cubicBezTo>
                    <a:cubicBezTo>
                      <a:pt x="2" y="32"/>
                      <a:pt x="3" y="32"/>
                      <a:pt x="3" y="33"/>
                    </a:cubicBezTo>
                    <a:cubicBezTo>
                      <a:pt x="3" y="33"/>
                      <a:pt x="3" y="33"/>
                      <a:pt x="6" y="40"/>
                    </a:cubicBezTo>
                    <a:cubicBezTo>
                      <a:pt x="7" y="43"/>
                      <a:pt x="7" y="44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13" y="52"/>
                      <a:pt x="16" y="54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/>
              <p:nvPr/>
            </p:nvSpPr>
            <p:spPr bwMode="auto">
              <a:xfrm>
                <a:off x="3671888" y="2459038"/>
                <a:ext cx="344488" cy="169863"/>
              </a:xfrm>
              <a:custGeom>
                <a:avLst/>
                <a:gdLst>
                  <a:gd name="T0" fmla="*/ 89 w 91"/>
                  <a:gd name="T1" fmla="*/ 19 h 44"/>
                  <a:gd name="T2" fmla="*/ 77 w 91"/>
                  <a:gd name="T3" fmla="*/ 10 h 44"/>
                  <a:gd name="T4" fmla="*/ 58 w 91"/>
                  <a:gd name="T5" fmla="*/ 1 h 44"/>
                  <a:gd name="T6" fmla="*/ 58 w 91"/>
                  <a:gd name="T7" fmla="*/ 1 h 44"/>
                  <a:gd name="T8" fmla="*/ 57 w 91"/>
                  <a:gd name="T9" fmla="*/ 15 h 44"/>
                  <a:gd name="T10" fmla="*/ 53 w 91"/>
                  <a:gd name="T11" fmla="*/ 27 h 44"/>
                  <a:gd name="T12" fmla="*/ 53 w 91"/>
                  <a:gd name="T13" fmla="*/ 30 h 44"/>
                  <a:gd name="T14" fmla="*/ 50 w 91"/>
                  <a:gd name="T15" fmla="*/ 40 h 44"/>
                  <a:gd name="T16" fmla="*/ 45 w 91"/>
                  <a:gd name="T17" fmla="*/ 31 h 44"/>
                  <a:gd name="T18" fmla="*/ 46 w 91"/>
                  <a:gd name="T19" fmla="*/ 28 h 44"/>
                  <a:gd name="T20" fmla="*/ 38 w 91"/>
                  <a:gd name="T21" fmla="*/ 11 h 44"/>
                  <a:gd name="T22" fmla="*/ 36 w 91"/>
                  <a:gd name="T23" fmla="*/ 0 h 44"/>
                  <a:gd name="T24" fmla="*/ 36 w 91"/>
                  <a:gd name="T25" fmla="*/ 0 h 44"/>
                  <a:gd name="T26" fmla="*/ 26 w 91"/>
                  <a:gd name="T27" fmla="*/ 5 h 44"/>
                  <a:gd name="T28" fmla="*/ 8 w 91"/>
                  <a:gd name="T29" fmla="*/ 9 h 44"/>
                  <a:gd name="T30" fmla="*/ 4 w 91"/>
                  <a:gd name="T31" fmla="*/ 17 h 44"/>
                  <a:gd name="T32" fmla="*/ 0 w 91"/>
                  <a:gd name="T33" fmla="*/ 44 h 44"/>
                  <a:gd name="T34" fmla="*/ 91 w 91"/>
                  <a:gd name="T35" fmla="*/ 44 h 44"/>
                  <a:gd name="T36" fmla="*/ 89 w 91"/>
                  <a:gd name="T3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44">
                    <a:moveTo>
                      <a:pt x="89" y="19"/>
                    </a:moveTo>
                    <a:cubicBezTo>
                      <a:pt x="89" y="13"/>
                      <a:pt x="77" y="10"/>
                      <a:pt x="77" y="10"/>
                    </a:cubicBezTo>
                    <a:cubicBezTo>
                      <a:pt x="77" y="10"/>
                      <a:pt x="58" y="1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0" y="4"/>
                      <a:pt x="26" y="5"/>
                      <a:pt x="26" y="5"/>
                    </a:cubicBezTo>
                    <a:cubicBezTo>
                      <a:pt x="26" y="5"/>
                      <a:pt x="14" y="7"/>
                      <a:pt x="8" y="9"/>
                    </a:cubicBezTo>
                    <a:cubicBezTo>
                      <a:pt x="3" y="12"/>
                      <a:pt x="4" y="17"/>
                      <a:pt x="4" y="17"/>
                    </a:cubicBezTo>
                    <a:cubicBezTo>
                      <a:pt x="4" y="17"/>
                      <a:pt x="2" y="31"/>
                      <a:pt x="0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0" y="30"/>
                      <a:pt x="89" y="21"/>
                      <a:pt x="89" y="19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6"/>
              <p:cNvSpPr/>
              <p:nvPr/>
            </p:nvSpPr>
            <p:spPr bwMode="auto">
              <a:xfrm>
                <a:off x="3887788" y="2462213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7"/>
              <p:cNvSpPr/>
              <p:nvPr/>
            </p:nvSpPr>
            <p:spPr bwMode="auto">
              <a:xfrm>
                <a:off x="3808413" y="2455863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3833813" y="2489201"/>
                <a:ext cx="38100" cy="115888"/>
              </a:xfrm>
              <a:custGeom>
                <a:avLst/>
                <a:gdLst>
                  <a:gd name="T0" fmla="*/ 10 w 10"/>
                  <a:gd name="T1" fmla="*/ 5 h 30"/>
                  <a:gd name="T2" fmla="*/ 5 w 10"/>
                  <a:gd name="T3" fmla="*/ 0 h 30"/>
                  <a:gd name="T4" fmla="*/ 5 w 10"/>
                  <a:gd name="T5" fmla="*/ 0 h 30"/>
                  <a:gd name="T6" fmla="*/ 0 w 10"/>
                  <a:gd name="T7" fmla="*/ 5 h 30"/>
                  <a:gd name="T8" fmla="*/ 4 w 10"/>
                  <a:gd name="T9" fmla="*/ 8 h 30"/>
                  <a:gd name="T10" fmla="*/ 4 w 10"/>
                  <a:gd name="T11" fmla="*/ 15 h 30"/>
                  <a:gd name="T12" fmla="*/ 3 w 10"/>
                  <a:gd name="T13" fmla="*/ 20 h 30"/>
                  <a:gd name="T14" fmla="*/ 7 w 10"/>
                  <a:gd name="T15" fmla="*/ 30 h 30"/>
                  <a:gd name="T16" fmla="*/ 10 w 10"/>
                  <a:gd name="T17" fmla="*/ 19 h 30"/>
                  <a:gd name="T18" fmla="*/ 7 w 10"/>
                  <a:gd name="T19" fmla="*/ 8 h 30"/>
                  <a:gd name="T20" fmla="*/ 10 w 10"/>
                  <a:gd name="T21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30">
                    <a:moveTo>
                      <a:pt x="10" y="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0" y="5"/>
                      <a:pt x="0" y="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7" y="8"/>
                      <a:pt x="7" y="8"/>
                      <a:pt x="7" y="8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13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7066134" y="1911019"/>
            <a:ext cx="606185" cy="606185"/>
            <a:chOff x="3683688" y="5375457"/>
            <a:chExt cx="1073892" cy="1073892"/>
          </a:xfrm>
        </p:grpSpPr>
        <p:grpSp>
          <p:nvGrpSpPr>
            <p:cNvPr id="30" name="组合 29"/>
            <p:cNvGrpSpPr/>
            <p:nvPr/>
          </p:nvGrpSpPr>
          <p:grpSpPr>
            <a:xfrm>
              <a:off x="3683688" y="5375457"/>
              <a:ext cx="1073892" cy="1073892"/>
              <a:chOff x="2969930" y="4335139"/>
              <a:chExt cx="1073892" cy="1073892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969930" y="4335139"/>
                <a:ext cx="1073892" cy="1073892"/>
                <a:chOff x="1588326" y="4350310"/>
                <a:chExt cx="1073892" cy="1073892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1588326" y="4350310"/>
                  <a:ext cx="1073892" cy="1073892"/>
                </a:xfrm>
                <a:prstGeom prst="ellipse">
                  <a:avLst/>
                </a:prstGeom>
                <a:solidFill>
                  <a:srgbClr val="FFFFFF">
                    <a:alpha val="6117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1743677" y="4497594"/>
                  <a:ext cx="770562" cy="770562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alpha val="4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3" name="空心弧 32"/>
              <p:cNvSpPr/>
              <p:nvPr/>
            </p:nvSpPr>
            <p:spPr>
              <a:xfrm>
                <a:off x="3112630" y="4431864"/>
                <a:ext cx="817307" cy="817307"/>
              </a:xfrm>
              <a:prstGeom prst="blockArc">
                <a:avLst>
                  <a:gd name="adj1" fmla="val 13382597"/>
                  <a:gd name="adj2" fmla="val 294773"/>
                  <a:gd name="adj3" fmla="val 8666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4032056" y="5745234"/>
              <a:ext cx="405970" cy="276226"/>
            </a:xfrm>
            <a:custGeom>
              <a:avLst/>
              <a:gdLst>
                <a:gd name="T0" fmla="*/ 72 w 81"/>
                <a:gd name="T1" fmla="*/ 51 h 54"/>
                <a:gd name="T2" fmla="*/ 69 w 81"/>
                <a:gd name="T3" fmla="*/ 54 h 54"/>
                <a:gd name="T4" fmla="*/ 12 w 81"/>
                <a:gd name="T5" fmla="*/ 53 h 54"/>
                <a:gd name="T6" fmla="*/ 10 w 81"/>
                <a:gd name="T7" fmla="*/ 50 h 54"/>
                <a:gd name="T8" fmla="*/ 19 w 81"/>
                <a:gd name="T9" fmla="*/ 17 h 54"/>
                <a:gd name="T10" fmla="*/ 22 w 81"/>
                <a:gd name="T11" fmla="*/ 14 h 54"/>
                <a:gd name="T12" fmla="*/ 78 w 81"/>
                <a:gd name="T13" fmla="*/ 14 h 54"/>
                <a:gd name="T14" fmla="*/ 81 w 81"/>
                <a:gd name="T15" fmla="*/ 17 h 54"/>
                <a:gd name="T16" fmla="*/ 72 w 81"/>
                <a:gd name="T17" fmla="*/ 51 h 54"/>
                <a:gd name="T18" fmla="*/ 7 w 81"/>
                <a:gd name="T19" fmla="*/ 45 h 54"/>
                <a:gd name="T20" fmla="*/ 16 w 81"/>
                <a:gd name="T21" fmla="*/ 14 h 54"/>
                <a:gd name="T22" fmla="*/ 21 w 81"/>
                <a:gd name="T23" fmla="*/ 11 h 54"/>
                <a:gd name="T24" fmla="*/ 67 w 81"/>
                <a:gd name="T25" fmla="*/ 11 h 54"/>
                <a:gd name="T26" fmla="*/ 62 w 81"/>
                <a:gd name="T27" fmla="*/ 5 h 54"/>
                <a:gd name="T28" fmla="*/ 25 w 81"/>
                <a:gd name="T29" fmla="*/ 5 h 54"/>
                <a:gd name="T30" fmla="*/ 22 w 81"/>
                <a:gd name="T31" fmla="*/ 0 h 54"/>
                <a:gd name="T32" fmla="*/ 0 w 81"/>
                <a:gd name="T33" fmla="*/ 0 h 54"/>
                <a:gd name="T34" fmla="*/ 5 w 81"/>
                <a:gd name="T35" fmla="*/ 45 h 54"/>
                <a:gd name="T36" fmla="*/ 7 w 81"/>
                <a:gd name="T37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54">
                  <a:moveTo>
                    <a:pt x="72" y="51"/>
                  </a:moveTo>
                  <a:cubicBezTo>
                    <a:pt x="72" y="52"/>
                    <a:pt x="71" y="54"/>
                    <a:pt x="69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3"/>
                    <a:pt x="10" y="52"/>
                    <a:pt x="10" y="5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5"/>
                    <a:pt x="21" y="14"/>
                    <a:pt x="22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81" y="15"/>
                    <a:pt x="81" y="17"/>
                  </a:cubicBezTo>
                  <a:lnTo>
                    <a:pt x="72" y="51"/>
                  </a:lnTo>
                  <a:close/>
                  <a:moveTo>
                    <a:pt x="7" y="45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7" y="11"/>
                    <a:pt x="21" y="11"/>
                  </a:cubicBezTo>
                  <a:cubicBezTo>
                    <a:pt x="25" y="11"/>
                    <a:pt x="67" y="11"/>
                    <a:pt x="67" y="11"/>
                  </a:cubicBezTo>
                  <a:cubicBezTo>
                    <a:pt x="67" y="11"/>
                    <a:pt x="68" y="6"/>
                    <a:pt x="62" y="5"/>
                  </a:cubicBezTo>
                  <a:cubicBezTo>
                    <a:pt x="57" y="4"/>
                    <a:pt x="25" y="5"/>
                    <a:pt x="25" y="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45"/>
                    <a:pt x="5" y="45"/>
                    <a:pt x="5" y="45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773138" y="1911019"/>
            <a:ext cx="606185" cy="606185"/>
            <a:chOff x="9228835" y="5375457"/>
            <a:chExt cx="1073892" cy="1073892"/>
          </a:xfrm>
        </p:grpSpPr>
        <p:grpSp>
          <p:nvGrpSpPr>
            <p:cNvPr id="37" name="组合 36"/>
            <p:cNvGrpSpPr/>
            <p:nvPr/>
          </p:nvGrpSpPr>
          <p:grpSpPr>
            <a:xfrm>
              <a:off x="9228835" y="5375457"/>
              <a:ext cx="1073892" cy="1073892"/>
              <a:chOff x="7326813" y="4328659"/>
              <a:chExt cx="1073892" cy="1073892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7326813" y="4328659"/>
                <a:ext cx="1073892" cy="1073892"/>
                <a:chOff x="1588326" y="4350310"/>
                <a:chExt cx="1073892" cy="1073892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1588326" y="4350310"/>
                  <a:ext cx="1073892" cy="1073892"/>
                </a:xfrm>
                <a:prstGeom prst="ellipse">
                  <a:avLst/>
                </a:prstGeom>
                <a:solidFill>
                  <a:srgbClr val="FFFFFF">
                    <a:alpha val="6117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743677" y="4497594"/>
                  <a:ext cx="770562" cy="770562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alpha val="4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0" name="空心弧 39"/>
              <p:cNvSpPr/>
              <p:nvPr/>
            </p:nvSpPr>
            <p:spPr>
              <a:xfrm>
                <a:off x="7455339" y="4435151"/>
                <a:ext cx="834425" cy="834425"/>
              </a:xfrm>
              <a:prstGeom prst="blockArc">
                <a:avLst>
                  <a:gd name="adj1" fmla="val 18520956"/>
                  <a:gd name="adj2" fmla="val 11501260"/>
                  <a:gd name="adj3" fmla="val 925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9635278" y="5765788"/>
              <a:ext cx="278590" cy="284162"/>
            </a:xfrm>
            <a:custGeom>
              <a:avLst/>
              <a:gdLst>
                <a:gd name="T0" fmla="*/ 15 w 63"/>
                <a:gd name="T1" fmla="*/ 30 h 63"/>
                <a:gd name="T2" fmla="*/ 1 w 63"/>
                <a:gd name="T3" fmla="*/ 15 h 63"/>
                <a:gd name="T4" fmla="*/ 19 w 63"/>
                <a:gd name="T5" fmla="*/ 0 h 63"/>
                <a:gd name="T6" fmla="*/ 32 w 63"/>
                <a:gd name="T7" fmla="*/ 15 h 63"/>
                <a:gd name="T8" fmla="*/ 15 w 63"/>
                <a:gd name="T9" fmla="*/ 30 h 63"/>
                <a:gd name="T10" fmla="*/ 15 w 63"/>
                <a:gd name="T11" fmla="*/ 7 h 63"/>
                <a:gd name="T12" fmla="*/ 13 w 63"/>
                <a:gd name="T13" fmla="*/ 10 h 63"/>
                <a:gd name="T14" fmla="*/ 17 w 63"/>
                <a:gd name="T15" fmla="*/ 22 h 63"/>
                <a:gd name="T16" fmla="*/ 20 w 63"/>
                <a:gd name="T17" fmla="*/ 19 h 63"/>
                <a:gd name="T18" fmla="*/ 15 w 63"/>
                <a:gd name="T19" fmla="*/ 7 h 63"/>
                <a:gd name="T20" fmla="*/ 25 w 63"/>
                <a:gd name="T21" fmla="*/ 49 h 63"/>
                <a:gd name="T22" fmla="*/ 16 w 63"/>
                <a:gd name="T23" fmla="*/ 61 h 63"/>
                <a:gd name="T24" fmla="*/ 12 w 63"/>
                <a:gd name="T25" fmla="*/ 58 h 63"/>
                <a:gd name="T26" fmla="*/ 24 w 63"/>
                <a:gd name="T27" fmla="*/ 38 h 63"/>
                <a:gd name="T28" fmla="*/ 44 w 63"/>
                <a:gd name="T29" fmla="*/ 5 h 63"/>
                <a:gd name="T30" fmla="*/ 49 w 63"/>
                <a:gd name="T31" fmla="*/ 1 h 63"/>
                <a:gd name="T32" fmla="*/ 52 w 63"/>
                <a:gd name="T33" fmla="*/ 3 h 63"/>
                <a:gd name="T34" fmla="*/ 41 w 63"/>
                <a:gd name="T35" fmla="*/ 22 h 63"/>
                <a:gd name="T36" fmla="*/ 25 w 63"/>
                <a:gd name="T37" fmla="*/ 49 h 63"/>
                <a:gd name="T38" fmla="*/ 45 w 63"/>
                <a:gd name="T39" fmla="*/ 62 h 63"/>
                <a:gd name="T40" fmla="*/ 31 w 63"/>
                <a:gd name="T41" fmla="*/ 47 h 63"/>
                <a:gd name="T42" fmla="*/ 49 w 63"/>
                <a:gd name="T43" fmla="*/ 32 h 63"/>
                <a:gd name="T44" fmla="*/ 63 w 63"/>
                <a:gd name="T45" fmla="*/ 47 h 63"/>
                <a:gd name="T46" fmla="*/ 45 w 63"/>
                <a:gd name="T47" fmla="*/ 62 h 63"/>
                <a:gd name="T48" fmla="*/ 46 w 63"/>
                <a:gd name="T49" fmla="*/ 39 h 63"/>
                <a:gd name="T50" fmla="*/ 43 w 63"/>
                <a:gd name="T51" fmla="*/ 42 h 63"/>
                <a:gd name="T52" fmla="*/ 48 w 63"/>
                <a:gd name="T53" fmla="*/ 55 h 63"/>
                <a:gd name="T54" fmla="*/ 50 w 63"/>
                <a:gd name="T55" fmla="*/ 52 h 63"/>
                <a:gd name="T56" fmla="*/ 46 w 63"/>
                <a:gd name="T5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" h="63">
                  <a:moveTo>
                    <a:pt x="15" y="30"/>
                  </a:moveTo>
                  <a:cubicBezTo>
                    <a:pt x="7" y="30"/>
                    <a:pt x="0" y="24"/>
                    <a:pt x="1" y="15"/>
                  </a:cubicBezTo>
                  <a:cubicBezTo>
                    <a:pt x="2" y="5"/>
                    <a:pt x="10" y="0"/>
                    <a:pt x="19" y="0"/>
                  </a:cubicBezTo>
                  <a:cubicBezTo>
                    <a:pt x="26" y="0"/>
                    <a:pt x="33" y="7"/>
                    <a:pt x="32" y="15"/>
                  </a:cubicBezTo>
                  <a:cubicBezTo>
                    <a:pt x="32" y="25"/>
                    <a:pt x="23" y="30"/>
                    <a:pt x="15" y="30"/>
                  </a:cubicBezTo>
                  <a:close/>
                  <a:moveTo>
                    <a:pt x="15" y="7"/>
                  </a:moveTo>
                  <a:cubicBezTo>
                    <a:pt x="14" y="7"/>
                    <a:pt x="13" y="8"/>
                    <a:pt x="13" y="10"/>
                  </a:cubicBezTo>
                  <a:cubicBezTo>
                    <a:pt x="13" y="11"/>
                    <a:pt x="14" y="22"/>
                    <a:pt x="17" y="22"/>
                  </a:cubicBezTo>
                  <a:cubicBezTo>
                    <a:pt x="19" y="23"/>
                    <a:pt x="20" y="21"/>
                    <a:pt x="20" y="19"/>
                  </a:cubicBezTo>
                  <a:cubicBezTo>
                    <a:pt x="20" y="16"/>
                    <a:pt x="19" y="7"/>
                    <a:pt x="15" y="7"/>
                  </a:cubicBezTo>
                  <a:close/>
                  <a:moveTo>
                    <a:pt x="25" y="49"/>
                  </a:moveTo>
                  <a:cubicBezTo>
                    <a:pt x="19" y="59"/>
                    <a:pt x="20" y="61"/>
                    <a:pt x="16" y="61"/>
                  </a:cubicBezTo>
                  <a:cubicBezTo>
                    <a:pt x="15" y="61"/>
                    <a:pt x="12" y="60"/>
                    <a:pt x="12" y="58"/>
                  </a:cubicBezTo>
                  <a:cubicBezTo>
                    <a:pt x="12" y="56"/>
                    <a:pt x="14" y="56"/>
                    <a:pt x="24" y="38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2"/>
                    <a:pt x="46" y="1"/>
                    <a:pt x="49" y="1"/>
                  </a:cubicBezTo>
                  <a:cubicBezTo>
                    <a:pt x="50" y="1"/>
                    <a:pt x="52" y="2"/>
                    <a:pt x="52" y="3"/>
                  </a:cubicBezTo>
                  <a:cubicBezTo>
                    <a:pt x="52" y="6"/>
                    <a:pt x="49" y="8"/>
                    <a:pt x="41" y="22"/>
                  </a:cubicBezTo>
                  <a:lnTo>
                    <a:pt x="25" y="49"/>
                  </a:lnTo>
                  <a:close/>
                  <a:moveTo>
                    <a:pt x="45" y="62"/>
                  </a:moveTo>
                  <a:cubicBezTo>
                    <a:pt x="38" y="62"/>
                    <a:pt x="31" y="57"/>
                    <a:pt x="31" y="47"/>
                  </a:cubicBezTo>
                  <a:cubicBezTo>
                    <a:pt x="32" y="37"/>
                    <a:pt x="40" y="32"/>
                    <a:pt x="49" y="32"/>
                  </a:cubicBezTo>
                  <a:cubicBezTo>
                    <a:pt x="56" y="33"/>
                    <a:pt x="63" y="39"/>
                    <a:pt x="63" y="47"/>
                  </a:cubicBezTo>
                  <a:cubicBezTo>
                    <a:pt x="62" y="57"/>
                    <a:pt x="53" y="63"/>
                    <a:pt x="45" y="62"/>
                  </a:cubicBezTo>
                  <a:close/>
                  <a:moveTo>
                    <a:pt x="46" y="39"/>
                  </a:moveTo>
                  <a:cubicBezTo>
                    <a:pt x="44" y="39"/>
                    <a:pt x="43" y="40"/>
                    <a:pt x="43" y="42"/>
                  </a:cubicBezTo>
                  <a:cubicBezTo>
                    <a:pt x="43" y="43"/>
                    <a:pt x="44" y="55"/>
                    <a:pt x="48" y="55"/>
                  </a:cubicBezTo>
                  <a:cubicBezTo>
                    <a:pt x="50" y="55"/>
                    <a:pt x="50" y="53"/>
                    <a:pt x="50" y="52"/>
                  </a:cubicBezTo>
                  <a:cubicBezTo>
                    <a:pt x="50" y="49"/>
                    <a:pt x="50" y="39"/>
                    <a:pt x="46" y="3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480142" y="1911019"/>
            <a:ext cx="606185" cy="606185"/>
            <a:chOff x="6456262" y="5375457"/>
            <a:chExt cx="1073892" cy="1073892"/>
          </a:xfrm>
        </p:grpSpPr>
        <p:grpSp>
          <p:nvGrpSpPr>
            <p:cNvPr id="44" name="组合 43"/>
            <p:cNvGrpSpPr/>
            <p:nvPr/>
          </p:nvGrpSpPr>
          <p:grpSpPr>
            <a:xfrm>
              <a:off x="6456262" y="5375457"/>
              <a:ext cx="1073892" cy="1073892"/>
              <a:chOff x="5935893" y="4328113"/>
              <a:chExt cx="1073892" cy="1073892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5935893" y="4328113"/>
                <a:ext cx="1073892" cy="1073892"/>
                <a:chOff x="1588326" y="4350310"/>
                <a:chExt cx="1073892" cy="1073892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1588326" y="4350310"/>
                  <a:ext cx="1073892" cy="1073892"/>
                </a:xfrm>
                <a:prstGeom prst="ellipse">
                  <a:avLst/>
                </a:prstGeom>
                <a:solidFill>
                  <a:srgbClr val="FFFFFF">
                    <a:alpha val="6117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1743677" y="4497594"/>
                  <a:ext cx="770562" cy="770562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alpha val="4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" name="空心弧 46"/>
              <p:cNvSpPr/>
              <p:nvPr/>
            </p:nvSpPr>
            <p:spPr>
              <a:xfrm>
                <a:off x="6051290" y="4443465"/>
                <a:ext cx="834425" cy="834425"/>
              </a:xfrm>
              <a:prstGeom prst="blockArc">
                <a:avLst>
                  <a:gd name="adj1" fmla="val 10727270"/>
                  <a:gd name="adj2" fmla="val 294773"/>
                  <a:gd name="adj3" fmla="val 8666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6786550" y="5765788"/>
              <a:ext cx="420688" cy="263525"/>
            </a:xfrm>
            <a:custGeom>
              <a:avLst/>
              <a:gdLst>
                <a:gd name="T0" fmla="*/ 107 w 111"/>
                <a:gd name="T1" fmla="*/ 57 h 68"/>
                <a:gd name="T2" fmla="*/ 100 w 111"/>
                <a:gd name="T3" fmla="*/ 57 h 68"/>
                <a:gd name="T4" fmla="*/ 100 w 111"/>
                <a:gd name="T5" fmla="*/ 55 h 68"/>
                <a:gd name="T6" fmla="*/ 99 w 111"/>
                <a:gd name="T7" fmla="*/ 5 h 68"/>
                <a:gd name="T8" fmla="*/ 95 w 111"/>
                <a:gd name="T9" fmla="*/ 0 h 68"/>
                <a:gd name="T10" fmla="*/ 14 w 111"/>
                <a:gd name="T11" fmla="*/ 2 h 68"/>
                <a:gd name="T12" fmla="*/ 10 w 111"/>
                <a:gd name="T13" fmla="*/ 6 h 68"/>
                <a:gd name="T14" fmla="*/ 10 w 111"/>
                <a:gd name="T15" fmla="*/ 57 h 68"/>
                <a:gd name="T16" fmla="*/ 11 w 111"/>
                <a:gd name="T17" fmla="*/ 59 h 68"/>
                <a:gd name="T18" fmla="*/ 4 w 111"/>
                <a:gd name="T19" fmla="*/ 59 h 68"/>
                <a:gd name="T20" fmla="*/ 0 w 111"/>
                <a:gd name="T21" fmla="*/ 63 h 68"/>
                <a:gd name="T22" fmla="*/ 4 w 111"/>
                <a:gd name="T23" fmla="*/ 68 h 68"/>
                <a:gd name="T24" fmla="*/ 107 w 111"/>
                <a:gd name="T25" fmla="*/ 66 h 68"/>
                <a:gd name="T26" fmla="*/ 111 w 111"/>
                <a:gd name="T27" fmla="*/ 62 h 68"/>
                <a:gd name="T28" fmla="*/ 107 w 111"/>
                <a:gd name="T29" fmla="*/ 57 h 68"/>
                <a:gd name="T30" fmla="*/ 15 w 111"/>
                <a:gd name="T31" fmla="*/ 65 h 68"/>
                <a:gd name="T32" fmla="*/ 14 w 111"/>
                <a:gd name="T33" fmla="*/ 63 h 68"/>
                <a:gd name="T34" fmla="*/ 15 w 111"/>
                <a:gd name="T35" fmla="*/ 62 h 68"/>
                <a:gd name="T36" fmla="*/ 17 w 111"/>
                <a:gd name="T37" fmla="*/ 63 h 68"/>
                <a:gd name="T38" fmla="*/ 15 w 111"/>
                <a:gd name="T39" fmla="*/ 65 h 68"/>
                <a:gd name="T40" fmla="*/ 20 w 111"/>
                <a:gd name="T41" fmla="*/ 64 h 68"/>
                <a:gd name="T42" fmla="*/ 18 w 111"/>
                <a:gd name="T43" fmla="*/ 63 h 68"/>
                <a:gd name="T44" fmla="*/ 20 w 111"/>
                <a:gd name="T45" fmla="*/ 62 h 68"/>
                <a:gd name="T46" fmla="*/ 21 w 111"/>
                <a:gd name="T47" fmla="*/ 63 h 68"/>
                <a:gd name="T48" fmla="*/ 20 w 111"/>
                <a:gd name="T49" fmla="*/ 64 h 68"/>
                <a:gd name="T50" fmla="*/ 24 w 111"/>
                <a:gd name="T51" fmla="*/ 64 h 68"/>
                <a:gd name="T52" fmla="*/ 23 w 111"/>
                <a:gd name="T53" fmla="*/ 63 h 68"/>
                <a:gd name="T54" fmla="*/ 24 w 111"/>
                <a:gd name="T55" fmla="*/ 62 h 68"/>
                <a:gd name="T56" fmla="*/ 26 w 111"/>
                <a:gd name="T57" fmla="*/ 63 h 68"/>
                <a:gd name="T58" fmla="*/ 24 w 111"/>
                <a:gd name="T59" fmla="*/ 64 h 68"/>
                <a:gd name="T60" fmla="*/ 29 w 111"/>
                <a:gd name="T61" fmla="*/ 64 h 68"/>
                <a:gd name="T62" fmla="*/ 27 w 111"/>
                <a:gd name="T63" fmla="*/ 63 h 68"/>
                <a:gd name="T64" fmla="*/ 29 w 111"/>
                <a:gd name="T65" fmla="*/ 62 h 68"/>
                <a:gd name="T66" fmla="*/ 30 w 111"/>
                <a:gd name="T67" fmla="*/ 63 h 68"/>
                <a:gd name="T68" fmla="*/ 29 w 111"/>
                <a:gd name="T69" fmla="*/ 64 h 68"/>
                <a:gd name="T70" fmla="*/ 73 w 111"/>
                <a:gd name="T71" fmla="*/ 64 h 68"/>
                <a:gd name="T72" fmla="*/ 39 w 111"/>
                <a:gd name="T73" fmla="*/ 64 h 68"/>
                <a:gd name="T74" fmla="*/ 37 w 111"/>
                <a:gd name="T75" fmla="*/ 63 h 68"/>
                <a:gd name="T76" fmla="*/ 39 w 111"/>
                <a:gd name="T77" fmla="*/ 61 h 68"/>
                <a:gd name="T78" fmla="*/ 73 w 111"/>
                <a:gd name="T79" fmla="*/ 61 h 68"/>
                <a:gd name="T80" fmla="*/ 74 w 111"/>
                <a:gd name="T81" fmla="*/ 62 h 68"/>
                <a:gd name="T82" fmla="*/ 73 w 111"/>
                <a:gd name="T83" fmla="*/ 64 h 68"/>
                <a:gd name="T84" fmla="*/ 19 w 111"/>
                <a:gd name="T85" fmla="*/ 57 h 68"/>
                <a:gd name="T86" fmla="*/ 18 w 111"/>
                <a:gd name="T87" fmla="*/ 9 h 68"/>
                <a:gd name="T88" fmla="*/ 90 w 111"/>
                <a:gd name="T89" fmla="*/ 8 h 68"/>
                <a:gd name="T90" fmla="*/ 91 w 111"/>
                <a:gd name="T91" fmla="*/ 56 h 68"/>
                <a:gd name="T92" fmla="*/ 19 w 111"/>
                <a:gd name="T9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" h="68">
                  <a:moveTo>
                    <a:pt x="107" y="57"/>
                  </a:moveTo>
                  <a:cubicBezTo>
                    <a:pt x="100" y="57"/>
                    <a:pt x="100" y="57"/>
                    <a:pt x="100" y="57"/>
                  </a:cubicBezTo>
                  <a:cubicBezTo>
                    <a:pt x="100" y="57"/>
                    <a:pt x="100" y="56"/>
                    <a:pt x="100" y="55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9" y="2"/>
                    <a:pt x="97" y="0"/>
                    <a:pt x="95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2"/>
                    <a:pt x="10" y="4"/>
                    <a:pt x="10" y="6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8"/>
                    <a:pt x="11" y="58"/>
                    <a:pt x="11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59"/>
                    <a:pt x="0" y="61"/>
                    <a:pt x="0" y="63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9" y="66"/>
                    <a:pt x="111" y="64"/>
                    <a:pt x="111" y="62"/>
                  </a:cubicBezTo>
                  <a:cubicBezTo>
                    <a:pt x="111" y="59"/>
                    <a:pt x="109" y="57"/>
                    <a:pt x="107" y="57"/>
                  </a:cubicBezTo>
                  <a:close/>
                  <a:moveTo>
                    <a:pt x="15" y="65"/>
                  </a:moveTo>
                  <a:cubicBezTo>
                    <a:pt x="15" y="65"/>
                    <a:pt x="14" y="64"/>
                    <a:pt x="14" y="63"/>
                  </a:cubicBezTo>
                  <a:cubicBezTo>
                    <a:pt x="14" y="62"/>
                    <a:pt x="15" y="62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17" y="64"/>
                    <a:pt x="16" y="64"/>
                    <a:pt x="15" y="65"/>
                  </a:cubicBezTo>
                  <a:close/>
                  <a:moveTo>
                    <a:pt x="20" y="64"/>
                  </a:moveTo>
                  <a:cubicBezTo>
                    <a:pt x="19" y="64"/>
                    <a:pt x="18" y="64"/>
                    <a:pt x="18" y="63"/>
                  </a:cubicBezTo>
                  <a:cubicBezTo>
                    <a:pt x="18" y="62"/>
                    <a:pt x="19" y="62"/>
                    <a:pt x="20" y="62"/>
                  </a:cubicBezTo>
                  <a:cubicBezTo>
                    <a:pt x="21" y="62"/>
                    <a:pt x="21" y="62"/>
                    <a:pt x="21" y="63"/>
                  </a:cubicBezTo>
                  <a:cubicBezTo>
                    <a:pt x="21" y="64"/>
                    <a:pt x="21" y="64"/>
                    <a:pt x="20" y="64"/>
                  </a:cubicBezTo>
                  <a:close/>
                  <a:moveTo>
                    <a:pt x="24" y="64"/>
                  </a:moveTo>
                  <a:cubicBezTo>
                    <a:pt x="24" y="64"/>
                    <a:pt x="23" y="64"/>
                    <a:pt x="23" y="63"/>
                  </a:cubicBezTo>
                  <a:cubicBezTo>
                    <a:pt x="23" y="62"/>
                    <a:pt x="24" y="62"/>
                    <a:pt x="24" y="62"/>
                  </a:cubicBezTo>
                  <a:cubicBezTo>
                    <a:pt x="25" y="62"/>
                    <a:pt x="26" y="62"/>
                    <a:pt x="26" y="63"/>
                  </a:cubicBezTo>
                  <a:cubicBezTo>
                    <a:pt x="26" y="64"/>
                    <a:pt x="25" y="64"/>
                    <a:pt x="24" y="64"/>
                  </a:cubicBezTo>
                  <a:close/>
                  <a:moveTo>
                    <a:pt x="29" y="64"/>
                  </a:moveTo>
                  <a:cubicBezTo>
                    <a:pt x="28" y="64"/>
                    <a:pt x="28" y="64"/>
                    <a:pt x="27" y="63"/>
                  </a:cubicBezTo>
                  <a:cubicBezTo>
                    <a:pt x="27" y="62"/>
                    <a:pt x="28" y="62"/>
                    <a:pt x="29" y="62"/>
                  </a:cubicBezTo>
                  <a:cubicBezTo>
                    <a:pt x="30" y="62"/>
                    <a:pt x="30" y="62"/>
                    <a:pt x="30" y="63"/>
                  </a:cubicBezTo>
                  <a:cubicBezTo>
                    <a:pt x="30" y="64"/>
                    <a:pt x="30" y="64"/>
                    <a:pt x="29" y="64"/>
                  </a:cubicBezTo>
                  <a:close/>
                  <a:moveTo>
                    <a:pt x="73" y="64"/>
                  </a:move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7" y="64"/>
                    <a:pt x="37" y="63"/>
                  </a:cubicBezTo>
                  <a:cubicBezTo>
                    <a:pt x="37" y="62"/>
                    <a:pt x="38" y="61"/>
                    <a:pt x="39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4" y="61"/>
                    <a:pt x="74" y="61"/>
                    <a:pt x="74" y="62"/>
                  </a:cubicBezTo>
                  <a:cubicBezTo>
                    <a:pt x="75" y="63"/>
                    <a:pt x="74" y="64"/>
                    <a:pt x="73" y="64"/>
                  </a:cubicBezTo>
                  <a:close/>
                  <a:moveTo>
                    <a:pt x="19" y="57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19" y="5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60191" y="4530700"/>
            <a:ext cx="1565116" cy="414338"/>
            <a:chOff x="773458" y="3742767"/>
            <a:chExt cx="1565116" cy="414338"/>
          </a:xfrm>
        </p:grpSpPr>
        <p:sp>
          <p:nvSpPr>
            <p:cNvPr id="51" name="文本框 9"/>
            <p:cNvSpPr txBox="1"/>
            <p:nvPr/>
          </p:nvSpPr>
          <p:spPr>
            <a:xfrm>
              <a:off x="1185414" y="3811436"/>
              <a:ext cx="1153160" cy="31432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指导教师：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773458" y="3742767"/>
              <a:ext cx="414338" cy="414338"/>
              <a:chOff x="1031277" y="5180856"/>
              <a:chExt cx="552450" cy="55245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031277" y="5180856"/>
                <a:ext cx="552450" cy="552450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Freeform 34"/>
              <p:cNvSpPr/>
              <p:nvPr/>
            </p:nvSpPr>
            <p:spPr>
              <a:xfrm flipH="1">
                <a:off x="1130571" y="5313444"/>
                <a:ext cx="328603" cy="249173"/>
              </a:xfrm>
              <a:custGeom>
                <a:avLst/>
                <a:gdLst/>
                <a:ahLst/>
                <a:cxnLst/>
                <a:rect l="l" t="t" r="r" b="b"/>
                <a:pathLst>
                  <a:path w="852601" h="862013">
                    <a:moveTo>
                      <a:pt x="339688" y="551599"/>
                    </a:moveTo>
                    <a:cubicBezTo>
                      <a:pt x="336200" y="550660"/>
                      <a:pt x="332712" y="552270"/>
                      <a:pt x="329224" y="555624"/>
                    </a:cubicBezTo>
                    <a:lnTo>
                      <a:pt x="318760" y="571723"/>
                    </a:lnTo>
                    <a:cubicBezTo>
                      <a:pt x="317687" y="576955"/>
                      <a:pt x="320907" y="582723"/>
                      <a:pt x="322785" y="587017"/>
                    </a:cubicBezTo>
                    <a:cubicBezTo>
                      <a:pt x="324663" y="591310"/>
                      <a:pt x="331370" y="593322"/>
                      <a:pt x="330029" y="597481"/>
                    </a:cubicBezTo>
                    <a:cubicBezTo>
                      <a:pt x="328687" y="601641"/>
                      <a:pt x="318894" y="606739"/>
                      <a:pt x="314735" y="611971"/>
                    </a:cubicBezTo>
                    <a:cubicBezTo>
                      <a:pt x="310576" y="617202"/>
                      <a:pt x="308563" y="620288"/>
                      <a:pt x="303465" y="629679"/>
                    </a:cubicBezTo>
                    <a:cubicBezTo>
                      <a:pt x="298368" y="639070"/>
                      <a:pt x="292062" y="654230"/>
                      <a:pt x="284147" y="668317"/>
                    </a:cubicBezTo>
                    <a:cubicBezTo>
                      <a:pt x="276232" y="682403"/>
                      <a:pt x="261340" y="698637"/>
                      <a:pt x="255974" y="714199"/>
                    </a:cubicBezTo>
                    <a:cubicBezTo>
                      <a:pt x="250607" y="729762"/>
                      <a:pt x="252754" y="745727"/>
                      <a:pt x="251949" y="761691"/>
                    </a:cubicBezTo>
                    <a:cubicBezTo>
                      <a:pt x="251144" y="777656"/>
                      <a:pt x="252351" y="796036"/>
                      <a:pt x="251143" y="809989"/>
                    </a:cubicBezTo>
                    <a:cubicBezTo>
                      <a:pt x="249937" y="823941"/>
                      <a:pt x="245778" y="837357"/>
                      <a:pt x="244705" y="845406"/>
                    </a:cubicBezTo>
                    <a:cubicBezTo>
                      <a:pt x="243631" y="853456"/>
                      <a:pt x="243095" y="855603"/>
                      <a:pt x="244705" y="858286"/>
                    </a:cubicBezTo>
                    <a:cubicBezTo>
                      <a:pt x="245509" y="859627"/>
                      <a:pt x="245945" y="860298"/>
                      <a:pt x="247169" y="860701"/>
                    </a:cubicBezTo>
                    <a:lnTo>
                      <a:pt x="254364" y="861506"/>
                    </a:lnTo>
                    <a:cubicBezTo>
                      <a:pt x="262279" y="862042"/>
                      <a:pt x="277305" y="862310"/>
                      <a:pt x="292196" y="861506"/>
                    </a:cubicBezTo>
                    <a:cubicBezTo>
                      <a:pt x="307088" y="860701"/>
                      <a:pt x="333115" y="857749"/>
                      <a:pt x="343713" y="856676"/>
                    </a:cubicBezTo>
                    <a:cubicBezTo>
                      <a:pt x="343747" y="856684"/>
                      <a:pt x="352708" y="858681"/>
                      <a:pt x="355787" y="855066"/>
                    </a:cubicBezTo>
                    <a:cubicBezTo>
                      <a:pt x="358873" y="851443"/>
                      <a:pt x="361288" y="845675"/>
                      <a:pt x="362227" y="834943"/>
                    </a:cubicBezTo>
                    <a:cubicBezTo>
                      <a:pt x="363166" y="824210"/>
                      <a:pt x="363568" y="808110"/>
                      <a:pt x="361422" y="790670"/>
                    </a:cubicBezTo>
                    <a:cubicBezTo>
                      <a:pt x="359275" y="773229"/>
                      <a:pt x="352299" y="754313"/>
                      <a:pt x="349348" y="730298"/>
                    </a:cubicBezTo>
                    <a:cubicBezTo>
                      <a:pt x="346396" y="706284"/>
                      <a:pt x="344786" y="666439"/>
                      <a:pt x="343713" y="646584"/>
                    </a:cubicBezTo>
                    <a:cubicBezTo>
                      <a:pt x="342640" y="626728"/>
                      <a:pt x="342505" y="619886"/>
                      <a:pt x="342908" y="611166"/>
                    </a:cubicBezTo>
                    <a:cubicBezTo>
                      <a:pt x="343310" y="602446"/>
                      <a:pt x="343713" y="600299"/>
                      <a:pt x="346128" y="594262"/>
                    </a:cubicBezTo>
                    <a:cubicBezTo>
                      <a:pt x="348543" y="588224"/>
                      <a:pt x="356727" y="580443"/>
                      <a:pt x="357397" y="574942"/>
                    </a:cubicBezTo>
                    <a:cubicBezTo>
                      <a:pt x="358068" y="569442"/>
                      <a:pt x="353104" y="565149"/>
                      <a:pt x="350153" y="561258"/>
                    </a:cubicBezTo>
                    <a:close/>
                    <a:moveTo>
                      <a:pt x="287206" y="507649"/>
                    </a:moveTo>
                    <a:cubicBezTo>
                      <a:pt x="299226" y="561742"/>
                      <a:pt x="284201" y="574621"/>
                      <a:pt x="274326" y="617123"/>
                    </a:cubicBezTo>
                    <a:cubicBezTo>
                      <a:pt x="272445" y="626330"/>
                      <a:pt x="270907" y="639718"/>
                      <a:pt x="269556" y="655910"/>
                    </a:cubicBezTo>
                    <a:cubicBezTo>
                      <a:pt x="284442" y="632717"/>
                      <a:pt x="299146" y="601494"/>
                      <a:pt x="316184" y="596515"/>
                    </a:cubicBezTo>
                    <a:cubicBezTo>
                      <a:pt x="314038" y="589217"/>
                      <a:pt x="305451" y="583528"/>
                      <a:pt x="306524" y="574621"/>
                    </a:cubicBezTo>
                    <a:cubicBezTo>
                      <a:pt x="307147" y="563679"/>
                      <a:pt x="314405" y="554950"/>
                      <a:pt x="319949" y="545622"/>
                    </a:cubicBezTo>
                    <a:cubicBezTo>
                      <a:pt x="307786" y="539695"/>
                      <a:pt x="298568" y="525281"/>
                      <a:pt x="287206" y="507649"/>
                    </a:cubicBezTo>
                    <a:close/>
                    <a:moveTo>
                      <a:pt x="264023" y="488330"/>
                    </a:moveTo>
                    <a:cubicBezTo>
                      <a:pt x="251143" y="497345"/>
                      <a:pt x="249856" y="517952"/>
                      <a:pt x="240841" y="523104"/>
                    </a:cubicBezTo>
                    <a:cubicBezTo>
                      <a:pt x="177304" y="542852"/>
                      <a:pt x="103463" y="578055"/>
                      <a:pt x="46365" y="613259"/>
                    </a:cubicBezTo>
                    <a:cubicBezTo>
                      <a:pt x="17601" y="630002"/>
                      <a:pt x="12021" y="649320"/>
                      <a:pt x="6440" y="682806"/>
                    </a:cubicBezTo>
                    <a:lnTo>
                      <a:pt x="0" y="793568"/>
                    </a:lnTo>
                    <a:cubicBezTo>
                      <a:pt x="60532" y="849807"/>
                      <a:pt x="154551" y="840362"/>
                      <a:pt x="230537" y="859252"/>
                    </a:cubicBezTo>
                    <a:cubicBezTo>
                      <a:pt x="242128" y="755359"/>
                      <a:pt x="233113" y="597374"/>
                      <a:pt x="265311" y="542422"/>
                    </a:cubicBezTo>
                    <a:close/>
                    <a:moveTo>
                      <a:pt x="473953" y="438101"/>
                    </a:moveTo>
                    <a:cubicBezTo>
                      <a:pt x="449999" y="476765"/>
                      <a:pt x="395188" y="525303"/>
                      <a:pt x="351750" y="542487"/>
                    </a:cubicBezTo>
                    <a:cubicBezTo>
                      <a:pt x="364570" y="553524"/>
                      <a:pt x="369815" y="566569"/>
                      <a:pt x="371564" y="577519"/>
                    </a:cubicBezTo>
                    <a:cubicBezTo>
                      <a:pt x="371510" y="588305"/>
                      <a:pt x="363407" y="591042"/>
                      <a:pt x="359329" y="597803"/>
                    </a:cubicBezTo>
                    <a:cubicBezTo>
                      <a:pt x="364928" y="652187"/>
                      <a:pt x="355161" y="701683"/>
                      <a:pt x="373271" y="759858"/>
                    </a:cubicBezTo>
                    <a:cubicBezTo>
                      <a:pt x="382583" y="726860"/>
                      <a:pt x="394118" y="694072"/>
                      <a:pt x="406981" y="659624"/>
                    </a:cubicBezTo>
                    <a:cubicBezTo>
                      <a:pt x="434458" y="598661"/>
                      <a:pt x="476100" y="510653"/>
                      <a:pt x="473953" y="438101"/>
                    </a:cubicBezTo>
                    <a:close/>
                    <a:moveTo>
                      <a:pt x="444331" y="425221"/>
                    </a:moveTo>
                    <a:cubicBezTo>
                      <a:pt x="417365" y="457420"/>
                      <a:pt x="365446" y="490423"/>
                      <a:pt x="342908" y="490423"/>
                    </a:cubicBezTo>
                    <a:cubicBezTo>
                      <a:pt x="312722" y="489752"/>
                      <a:pt x="309100" y="473787"/>
                      <a:pt x="292196" y="465469"/>
                    </a:cubicBezTo>
                    <a:cubicBezTo>
                      <a:pt x="308026" y="468152"/>
                      <a:pt x="323455" y="474056"/>
                      <a:pt x="339687" y="473519"/>
                    </a:cubicBezTo>
                    <a:cubicBezTo>
                      <a:pt x="376180" y="473116"/>
                      <a:pt x="416695" y="446955"/>
                      <a:pt x="444331" y="425221"/>
                    </a:cubicBezTo>
                    <a:close/>
                    <a:moveTo>
                      <a:pt x="488121" y="409767"/>
                    </a:moveTo>
                    <a:cubicBezTo>
                      <a:pt x="533198" y="465576"/>
                      <a:pt x="410846" y="692681"/>
                      <a:pt x="376072" y="855388"/>
                    </a:cubicBezTo>
                    <a:cubicBezTo>
                      <a:pt x="489409" y="838216"/>
                      <a:pt x="600169" y="850665"/>
                      <a:pt x="716082" y="803871"/>
                    </a:cubicBezTo>
                    <a:cubicBezTo>
                      <a:pt x="761588" y="800437"/>
                      <a:pt x="808382" y="816321"/>
                      <a:pt x="852601" y="793568"/>
                    </a:cubicBezTo>
                    <a:cubicBezTo>
                      <a:pt x="845303" y="743338"/>
                      <a:pt x="867627" y="646745"/>
                      <a:pt x="772750" y="588788"/>
                    </a:cubicBezTo>
                    <a:cubicBezTo>
                      <a:pt x="729391" y="552726"/>
                      <a:pt x="648681" y="519241"/>
                      <a:pt x="565395" y="492193"/>
                    </a:cubicBezTo>
                    <a:cubicBezTo>
                      <a:pt x="534486" y="468582"/>
                      <a:pt x="515167" y="433379"/>
                      <a:pt x="488121" y="409767"/>
                    </a:cubicBezTo>
                    <a:close/>
                    <a:moveTo>
                      <a:pt x="314467" y="207"/>
                    </a:moveTo>
                    <a:cubicBezTo>
                      <a:pt x="302302" y="922"/>
                      <a:pt x="297652" y="4142"/>
                      <a:pt x="285488" y="8794"/>
                    </a:cubicBezTo>
                    <a:cubicBezTo>
                      <a:pt x="273325" y="13444"/>
                      <a:pt x="253826" y="20241"/>
                      <a:pt x="241485" y="28112"/>
                    </a:cubicBezTo>
                    <a:cubicBezTo>
                      <a:pt x="229142" y="35983"/>
                      <a:pt x="220377" y="43853"/>
                      <a:pt x="211433" y="56017"/>
                    </a:cubicBezTo>
                    <a:cubicBezTo>
                      <a:pt x="202489" y="68180"/>
                      <a:pt x="193724" y="87320"/>
                      <a:pt x="187821" y="101095"/>
                    </a:cubicBezTo>
                    <a:cubicBezTo>
                      <a:pt x="181919" y="114868"/>
                      <a:pt x="176194" y="121665"/>
                      <a:pt x="176015" y="138658"/>
                    </a:cubicBezTo>
                    <a:cubicBezTo>
                      <a:pt x="175837" y="155652"/>
                      <a:pt x="182813" y="191249"/>
                      <a:pt x="186748" y="203055"/>
                    </a:cubicBezTo>
                    <a:lnTo>
                      <a:pt x="187520" y="204007"/>
                    </a:lnTo>
                    <a:lnTo>
                      <a:pt x="191027" y="223887"/>
                    </a:lnTo>
                    <a:cubicBezTo>
                      <a:pt x="185407" y="222374"/>
                      <a:pt x="182724" y="232570"/>
                      <a:pt x="184333" y="241693"/>
                    </a:cubicBezTo>
                    <a:cubicBezTo>
                      <a:pt x="185943" y="250815"/>
                      <a:pt x="196139" y="265841"/>
                      <a:pt x="198822" y="277111"/>
                    </a:cubicBezTo>
                    <a:cubicBezTo>
                      <a:pt x="201705" y="288380"/>
                      <a:pt x="200298" y="299113"/>
                      <a:pt x="200432" y="309308"/>
                    </a:cubicBezTo>
                    <a:cubicBezTo>
                      <a:pt x="200566" y="319505"/>
                      <a:pt x="198285" y="331579"/>
                      <a:pt x="199627" y="338286"/>
                    </a:cubicBezTo>
                    <a:cubicBezTo>
                      <a:pt x="200969" y="344995"/>
                      <a:pt x="205128" y="346739"/>
                      <a:pt x="208482" y="349556"/>
                    </a:cubicBezTo>
                    <a:cubicBezTo>
                      <a:pt x="211836" y="352373"/>
                      <a:pt x="218275" y="343385"/>
                      <a:pt x="219751" y="355191"/>
                    </a:cubicBezTo>
                    <a:cubicBezTo>
                      <a:pt x="221227" y="366997"/>
                      <a:pt x="229008" y="395036"/>
                      <a:pt x="236655" y="410733"/>
                    </a:cubicBezTo>
                    <a:cubicBezTo>
                      <a:pt x="244301" y="426429"/>
                      <a:pt x="259999" y="439845"/>
                      <a:pt x="265633" y="449370"/>
                    </a:cubicBezTo>
                    <a:cubicBezTo>
                      <a:pt x="271268" y="458895"/>
                      <a:pt x="266438" y="460372"/>
                      <a:pt x="270463" y="467884"/>
                    </a:cubicBezTo>
                    <a:cubicBezTo>
                      <a:pt x="274487" y="475397"/>
                      <a:pt x="281330" y="484118"/>
                      <a:pt x="289781" y="494447"/>
                    </a:cubicBezTo>
                    <a:cubicBezTo>
                      <a:pt x="298233" y="504778"/>
                      <a:pt x="311246" y="524097"/>
                      <a:pt x="321175" y="529866"/>
                    </a:cubicBezTo>
                    <a:cubicBezTo>
                      <a:pt x="331102" y="535634"/>
                      <a:pt x="333383" y="536305"/>
                      <a:pt x="349348" y="529061"/>
                    </a:cubicBezTo>
                    <a:cubicBezTo>
                      <a:pt x="365312" y="521816"/>
                      <a:pt x="399657" y="499680"/>
                      <a:pt x="416963" y="486398"/>
                    </a:cubicBezTo>
                    <a:cubicBezTo>
                      <a:pt x="434270" y="473116"/>
                      <a:pt x="444331" y="459298"/>
                      <a:pt x="453186" y="449370"/>
                    </a:cubicBezTo>
                    <a:cubicBezTo>
                      <a:pt x="462041" y="439443"/>
                      <a:pt x="466601" y="434746"/>
                      <a:pt x="470089" y="426831"/>
                    </a:cubicBezTo>
                    <a:cubicBezTo>
                      <a:pt x="473577" y="418917"/>
                      <a:pt x="471968" y="409526"/>
                      <a:pt x="474115" y="401878"/>
                    </a:cubicBezTo>
                    <a:cubicBezTo>
                      <a:pt x="476261" y="394231"/>
                      <a:pt x="480688" y="390341"/>
                      <a:pt x="482969" y="380949"/>
                    </a:cubicBezTo>
                    <a:cubicBezTo>
                      <a:pt x="485249" y="371558"/>
                      <a:pt x="484847" y="352373"/>
                      <a:pt x="487799" y="345532"/>
                    </a:cubicBezTo>
                    <a:cubicBezTo>
                      <a:pt x="490750" y="338689"/>
                      <a:pt x="496788" y="343787"/>
                      <a:pt x="500678" y="339897"/>
                    </a:cubicBezTo>
                    <a:cubicBezTo>
                      <a:pt x="504569" y="336006"/>
                      <a:pt x="508996" y="331177"/>
                      <a:pt x="511142" y="322188"/>
                    </a:cubicBezTo>
                    <a:cubicBezTo>
                      <a:pt x="513289" y="313199"/>
                      <a:pt x="511947" y="299515"/>
                      <a:pt x="513557" y="285965"/>
                    </a:cubicBezTo>
                    <a:cubicBezTo>
                      <a:pt x="515167" y="272415"/>
                      <a:pt x="520131" y="252425"/>
                      <a:pt x="520801" y="240888"/>
                    </a:cubicBezTo>
                    <a:cubicBezTo>
                      <a:pt x="521473" y="229350"/>
                      <a:pt x="520131" y="222508"/>
                      <a:pt x="517582" y="216739"/>
                    </a:cubicBezTo>
                    <a:lnTo>
                      <a:pt x="505508" y="206274"/>
                    </a:lnTo>
                    <a:cubicBezTo>
                      <a:pt x="501482" y="205872"/>
                      <a:pt x="496788" y="209897"/>
                      <a:pt x="493433" y="214324"/>
                    </a:cubicBezTo>
                    <a:cubicBezTo>
                      <a:pt x="490893" y="217677"/>
                      <a:pt x="489661" y="229032"/>
                      <a:pt x="487525" y="232413"/>
                    </a:cubicBezTo>
                    <a:lnTo>
                      <a:pt x="486770" y="223363"/>
                    </a:lnTo>
                    <a:lnTo>
                      <a:pt x="488165" y="195462"/>
                    </a:lnTo>
                    <a:lnTo>
                      <a:pt x="490482" y="198762"/>
                    </a:lnTo>
                    <a:cubicBezTo>
                      <a:pt x="492986" y="200550"/>
                      <a:pt x="494238" y="195185"/>
                      <a:pt x="496921" y="194469"/>
                    </a:cubicBezTo>
                    <a:cubicBezTo>
                      <a:pt x="499604" y="193754"/>
                      <a:pt x="503002" y="193217"/>
                      <a:pt x="506581" y="194469"/>
                    </a:cubicBezTo>
                    <a:cubicBezTo>
                      <a:pt x="510158" y="195721"/>
                      <a:pt x="516419" y="202876"/>
                      <a:pt x="518386" y="201981"/>
                    </a:cubicBezTo>
                    <a:cubicBezTo>
                      <a:pt x="519370" y="201734"/>
                      <a:pt x="519370" y="200774"/>
                      <a:pt x="519124" y="198896"/>
                    </a:cubicBezTo>
                    <a:lnTo>
                      <a:pt x="518386" y="189102"/>
                    </a:lnTo>
                    <a:cubicBezTo>
                      <a:pt x="518391" y="189053"/>
                      <a:pt x="521603" y="159753"/>
                      <a:pt x="518386" y="142952"/>
                    </a:cubicBezTo>
                    <a:cubicBezTo>
                      <a:pt x="515167" y="126137"/>
                      <a:pt x="506760" y="103778"/>
                      <a:pt x="499068" y="88215"/>
                    </a:cubicBezTo>
                    <a:cubicBezTo>
                      <a:pt x="491376" y="72652"/>
                      <a:pt x="479213" y="57627"/>
                      <a:pt x="472236" y="49577"/>
                    </a:cubicBezTo>
                    <a:cubicBezTo>
                      <a:pt x="465260" y="41528"/>
                      <a:pt x="466154" y="44211"/>
                      <a:pt x="457210" y="39918"/>
                    </a:cubicBezTo>
                    <a:cubicBezTo>
                      <a:pt x="448266" y="35625"/>
                      <a:pt x="435030" y="29722"/>
                      <a:pt x="418572" y="23818"/>
                    </a:cubicBezTo>
                    <a:cubicBezTo>
                      <a:pt x="402117" y="17916"/>
                      <a:pt x="375821" y="8435"/>
                      <a:pt x="358470" y="4500"/>
                    </a:cubicBezTo>
                    <a:cubicBezTo>
                      <a:pt x="341118" y="564"/>
                      <a:pt x="326630" y="-509"/>
                      <a:pt x="314467" y="20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6" tIns="34294" rIns="68586" bIns="34294" rtlCol="0" anchor="ctr"/>
              <a:lstStyle/>
              <a:p>
                <a:pPr algn="ctr" defTabSz="514350"/>
                <a:endParaRPr lang="en-US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043608" y="4530700"/>
            <a:ext cx="1364298" cy="414338"/>
            <a:chOff x="2953483" y="3742767"/>
            <a:chExt cx="1364297" cy="414338"/>
          </a:xfrm>
        </p:grpSpPr>
        <p:sp>
          <p:nvSpPr>
            <p:cNvPr id="56" name="文本框 8"/>
            <p:cNvSpPr txBox="1"/>
            <p:nvPr/>
          </p:nvSpPr>
          <p:spPr>
            <a:xfrm>
              <a:off x="3367821" y="3811436"/>
              <a:ext cx="949959" cy="31432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2953483" y="3742767"/>
              <a:ext cx="414338" cy="414338"/>
              <a:chOff x="3937978" y="5180856"/>
              <a:chExt cx="552450" cy="55245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3937978" y="5180856"/>
                <a:ext cx="552450" cy="552450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X</a:t>
                </a:r>
                <a:endParaRPr lang="zh-CN" altLang="en-US" dirty="0"/>
              </a:p>
            </p:txBody>
          </p:sp>
          <p:grpSp>
            <p:nvGrpSpPr>
              <p:cNvPr id="59" name="Group 38"/>
              <p:cNvGrpSpPr/>
              <p:nvPr/>
            </p:nvGrpSpPr>
            <p:grpSpPr>
              <a:xfrm>
                <a:off x="4022991" y="5324161"/>
                <a:ext cx="348415" cy="247981"/>
                <a:chOff x="5326857" y="2779521"/>
                <a:chExt cx="2283619" cy="2167129"/>
              </a:xfrm>
              <a:solidFill>
                <a:schemeClr val="bg1"/>
              </a:solidFill>
            </p:grpSpPr>
            <p:sp>
              <p:nvSpPr>
                <p:cNvPr id="60" name="Freeform 45"/>
                <p:cNvSpPr/>
                <p:nvPr/>
              </p:nvSpPr>
              <p:spPr>
                <a:xfrm>
                  <a:off x="5326857" y="3228975"/>
                  <a:ext cx="1147085" cy="1083469"/>
                </a:xfrm>
                <a:custGeom>
                  <a:avLst/>
                  <a:gdLst>
                    <a:gd name="connsiteX0" fmla="*/ 1090612 w 1147085"/>
                    <a:gd name="connsiteY0" fmla="*/ 0 h 1083469"/>
                    <a:gd name="connsiteX1" fmla="*/ 1147085 w 1147085"/>
                    <a:gd name="connsiteY1" fmla="*/ 460567 h 1083469"/>
                    <a:gd name="connsiteX2" fmla="*/ 1078295 w 1147085"/>
                    <a:gd name="connsiteY2" fmla="*/ 504743 h 1083469"/>
                    <a:gd name="connsiteX3" fmla="*/ 1025237 w 1147085"/>
                    <a:gd name="connsiteY3" fmla="*/ 72025 h 1083469"/>
                    <a:gd name="connsiteX4" fmla="*/ 79622 w 1147085"/>
                    <a:gd name="connsiteY4" fmla="*/ 171129 h 1083469"/>
                    <a:gd name="connsiteX5" fmla="*/ 186985 w 1147085"/>
                    <a:gd name="connsiteY5" fmla="*/ 990798 h 1083469"/>
                    <a:gd name="connsiteX6" fmla="*/ 186985 w 1147085"/>
                    <a:gd name="connsiteY6" fmla="*/ 1011445 h 1083469"/>
                    <a:gd name="connsiteX7" fmla="*/ 977729 w 1147085"/>
                    <a:gd name="connsiteY7" fmla="*/ 857154 h 1083469"/>
                    <a:gd name="connsiteX8" fmla="*/ 977729 w 1147085"/>
                    <a:gd name="connsiteY8" fmla="*/ 916854 h 1083469"/>
                    <a:gd name="connsiteX9" fmla="*/ 123825 w 1147085"/>
                    <a:gd name="connsiteY9" fmla="*/ 1083469 h 1083469"/>
                    <a:gd name="connsiteX10" fmla="*/ 0 w 1147085"/>
                    <a:gd name="connsiteY10" fmla="*/ 114300 h 1083469"/>
                    <a:gd name="connsiteX11" fmla="*/ 1090612 w 1147085"/>
                    <a:gd name="connsiteY11" fmla="*/ 0 h 1083469"/>
                    <a:gd name="connsiteX0-1" fmla="*/ 1090612 w 1147085"/>
                    <a:gd name="connsiteY0-2" fmla="*/ 0 h 1083469"/>
                    <a:gd name="connsiteX1-3" fmla="*/ 1147085 w 1147085"/>
                    <a:gd name="connsiteY1-4" fmla="*/ 460567 h 1083469"/>
                    <a:gd name="connsiteX2-5" fmla="*/ 1078295 w 1147085"/>
                    <a:gd name="connsiteY2-6" fmla="*/ 504743 h 1083469"/>
                    <a:gd name="connsiteX3-7" fmla="*/ 1025237 w 1147085"/>
                    <a:gd name="connsiteY3-8" fmla="*/ 72025 h 1083469"/>
                    <a:gd name="connsiteX4-9" fmla="*/ 79622 w 1147085"/>
                    <a:gd name="connsiteY4-10" fmla="*/ 171129 h 1083469"/>
                    <a:gd name="connsiteX5-11" fmla="*/ 186985 w 1147085"/>
                    <a:gd name="connsiteY5-12" fmla="*/ 1011445 h 1083469"/>
                    <a:gd name="connsiteX6-13" fmla="*/ 977729 w 1147085"/>
                    <a:gd name="connsiteY6-14" fmla="*/ 857154 h 1083469"/>
                    <a:gd name="connsiteX7-15" fmla="*/ 977729 w 1147085"/>
                    <a:gd name="connsiteY7-16" fmla="*/ 916854 h 1083469"/>
                    <a:gd name="connsiteX8-17" fmla="*/ 123825 w 1147085"/>
                    <a:gd name="connsiteY8-18" fmla="*/ 1083469 h 1083469"/>
                    <a:gd name="connsiteX9-19" fmla="*/ 0 w 1147085"/>
                    <a:gd name="connsiteY9-20" fmla="*/ 114300 h 1083469"/>
                    <a:gd name="connsiteX10-21" fmla="*/ 1090612 w 1147085"/>
                    <a:gd name="connsiteY10-22" fmla="*/ 0 h 10834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</a:cxnLst>
                  <a:rect l="l" t="t" r="r" b="b"/>
                  <a:pathLst>
                    <a:path w="1147085" h="1083469">
                      <a:moveTo>
                        <a:pt x="1090612" y="0"/>
                      </a:moveTo>
                      <a:lnTo>
                        <a:pt x="1147085" y="460567"/>
                      </a:lnTo>
                      <a:cubicBezTo>
                        <a:pt x="1121629" y="471368"/>
                        <a:pt x="1098257" y="486098"/>
                        <a:pt x="1078295" y="504743"/>
                      </a:cubicBezTo>
                      <a:lnTo>
                        <a:pt x="1025237" y="72025"/>
                      </a:lnTo>
                      <a:lnTo>
                        <a:pt x="79622" y="171129"/>
                      </a:lnTo>
                      <a:lnTo>
                        <a:pt x="186985" y="1011445"/>
                      </a:lnTo>
                      <a:lnTo>
                        <a:pt x="977729" y="857154"/>
                      </a:lnTo>
                      <a:lnTo>
                        <a:pt x="977729" y="916854"/>
                      </a:lnTo>
                      <a:lnTo>
                        <a:pt x="123825" y="1083469"/>
                      </a:lnTo>
                      <a:lnTo>
                        <a:pt x="0" y="114300"/>
                      </a:lnTo>
                      <a:lnTo>
                        <a:pt x="1090612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51435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Oval 23"/>
                <p:cNvSpPr/>
                <p:nvPr/>
              </p:nvSpPr>
              <p:spPr bwMode="auto">
                <a:xfrm>
                  <a:off x="5472973" y="4217016"/>
                  <a:ext cx="831613" cy="51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613" h="515322">
                      <a:moveTo>
                        <a:pt x="656506" y="0"/>
                      </a:moveTo>
                      <a:cubicBezTo>
                        <a:pt x="722980" y="12459"/>
                        <a:pt x="782484" y="33487"/>
                        <a:pt x="831613" y="60220"/>
                      </a:cubicBezTo>
                      <a:lnTo>
                        <a:pt x="831613" y="156807"/>
                      </a:lnTo>
                      <a:lnTo>
                        <a:pt x="790343" y="156807"/>
                      </a:lnTo>
                      <a:cubicBezTo>
                        <a:pt x="689578" y="156807"/>
                        <a:pt x="607892" y="247187"/>
                        <a:pt x="607892" y="358678"/>
                      </a:cubicBezTo>
                      <a:cubicBezTo>
                        <a:pt x="607892" y="412735"/>
                        <a:pt x="627095" y="461830"/>
                        <a:pt x="658968" y="497546"/>
                      </a:cubicBezTo>
                      <a:cubicBezTo>
                        <a:pt x="605816" y="509342"/>
                        <a:pt x="548050" y="515322"/>
                        <a:pt x="487726" y="515322"/>
                      </a:cubicBezTo>
                      <a:cubicBezTo>
                        <a:pt x="218362" y="515322"/>
                        <a:pt x="0" y="396081"/>
                        <a:pt x="0" y="248990"/>
                      </a:cubicBezTo>
                      <a:cubicBezTo>
                        <a:pt x="0" y="198934"/>
                        <a:pt x="25288" y="152104"/>
                        <a:pt x="70263" y="113194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51435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Rounded Rectangle 13"/>
                <p:cNvSpPr/>
                <p:nvPr/>
              </p:nvSpPr>
              <p:spPr bwMode="auto">
                <a:xfrm>
                  <a:off x="6127748" y="3705225"/>
                  <a:ext cx="1375518" cy="124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518" h="1241425">
                      <a:moveTo>
                        <a:pt x="880211" y="0"/>
                      </a:moveTo>
                      <a:lnTo>
                        <a:pt x="1125002" y="0"/>
                      </a:lnTo>
                      <a:cubicBezTo>
                        <a:pt x="1202113" y="0"/>
                        <a:pt x="1271265" y="34077"/>
                        <a:pt x="1317403" y="88704"/>
                      </a:cubicBezTo>
                      <a:cubicBezTo>
                        <a:pt x="1244331" y="103169"/>
                        <a:pt x="1190628" y="168346"/>
                        <a:pt x="1190628" y="246066"/>
                      </a:cubicBezTo>
                      <a:lnTo>
                        <a:pt x="1190628" y="708029"/>
                      </a:lnTo>
                      <a:lnTo>
                        <a:pt x="929175" y="708029"/>
                      </a:lnTo>
                      <a:lnTo>
                        <a:pt x="803618" y="172438"/>
                      </a:lnTo>
                      <a:close/>
                      <a:moveTo>
                        <a:pt x="481554" y="0"/>
                      </a:moveTo>
                      <a:lnTo>
                        <a:pt x="726347" y="0"/>
                      </a:lnTo>
                      <a:lnTo>
                        <a:pt x="802940" y="172436"/>
                      </a:lnTo>
                      <a:lnTo>
                        <a:pt x="674361" y="720915"/>
                      </a:lnTo>
                      <a:cubicBezTo>
                        <a:pt x="614856" y="745801"/>
                        <a:pt x="573090" y="804586"/>
                        <a:pt x="573090" y="873128"/>
                      </a:cubicBezTo>
                      <a:cubicBezTo>
                        <a:pt x="573090" y="964310"/>
                        <a:pt x="647007" y="1038227"/>
                        <a:pt x="738189" y="1038227"/>
                      </a:cubicBezTo>
                      <a:lnTo>
                        <a:pt x="1375518" y="1038227"/>
                      </a:lnTo>
                      <a:cubicBezTo>
                        <a:pt x="1351252" y="1154299"/>
                        <a:pt x="1248302" y="1241425"/>
                        <a:pt x="1125002" y="1241425"/>
                      </a:cubicBezTo>
                      <a:lnTo>
                        <a:pt x="481554" y="1241425"/>
                      </a:lnTo>
                      <a:cubicBezTo>
                        <a:pt x="358254" y="1241425"/>
                        <a:pt x="255302" y="1154298"/>
                        <a:pt x="231037" y="1038224"/>
                      </a:cubicBezTo>
                      <a:lnTo>
                        <a:pt x="165099" y="1038224"/>
                      </a:lnTo>
                      <a:cubicBezTo>
                        <a:pt x="73917" y="1038224"/>
                        <a:pt x="0" y="964307"/>
                        <a:pt x="0" y="873125"/>
                      </a:cubicBezTo>
                      <a:cubicBezTo>
                        <a:pt x="0" y="781943"/>
                        <a:pt x="73917" y="708026"/>
                        <a:pt x="165099" y="708026"/>
                      </a:cubicBezTo>
                      <a:lnTo>
                        <a:pt x="225428" y="708026"/>
                      </a:lnTo>
                      <a:lnTo>
                        <a:pt x="225428" y="256126"/>
                      </a:lnTo>
                      <a:cubicBezTo>
                        <a:pt x="225428" y="114672"/>
                        <a:pt x="340100" y="0"/>
                        <a:pt x="481554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51435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Oval 57"/>
                <p:cNvSpPr/>
                <p:nvPr/>
              </p:nvSpPr>
              <p:spPr bwMode="auto">
                <a:xfrm>
                  <a:off x="6524624" y="2779521"/>
                  <a:ext cx="835025" cy="835025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51435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Rounded Rectangle 14"/>
                <p:cNvSpPr/>
                <p:nvPr/>
              </p:nvSpPr>
              <p:spPr bwMode="auto">
                <a:xfrm>
                  <a:off x="6740522" y="3829050"/>
                  <a:ext cx="869954" cy="874713"/>
                </a:xfrm>
                <a:custGeom>
                  <a:avLst/>
                  <a:gdLst>
                    <a:gd name="connsiteX0" fmla="*/ 744540 w 869954"/>
                    <a:gd name="connsiteY0" fmla="*/ 0 h 874713"/>
                    <a:gd name="connsiteX1" fmla="*/ 869954 w 869954"/>
                    <a:gd name="connsiteY1" fmla="*/ 125414 h 874713"/>
                    <a:gd name="connsiteX2" fmla="*/ 869953 w 869954"/>
                    <a:gd name="connsiteY2" fmla="*/ 706437 h 874713"/>
                    <a:gd name="connsiteX3" fmla="*/ 869952 w 869954"/>
                    <a:gd name="connsiteY3" fmla="*/ 749299 h 874713"/>
                    <a:gd name="connsiteX4" fmla="*/ 744538 w 869954"/>
                    <a:gd name="connsiteY4" fmla="*/ 874713 h 874713"/>
                    <a:gd name="connsiteX5" fmla="*/ 125414 w 869954"/>
                    <a:gd name="connsiteY5" fmla="*/ 874712 h 874713"/>
                    <a:gd name="connsiteX6" fmla="*/ 0 w 869954"/>
                    <a:gd name="connsiteY6" fmla="*/ 749298 h 874713"/>
                    <a:gd name="connsiteX7" fmla="*/ 1 w 869954"/>
                    <a:gd name="connsiteY7" fmla="*/ 749299 h 874713"/>
                    <a:gd name="connsiteX8" fmla="*/ 125415 w 869954"/>
                    <a:gd name="connsiteY8" fmla="*/ 623885 h 874713"/>
                    <a:gd name="connsiteX9" fmla="*/ 619126 w 869954"/>
                    <a:gd name="connsiteY9" fmla="*/ 623885 h 874713"/>
                    <a:gd name="connsiteX10" fmla="*/ 619126 w 869954"/>
                    <a:gd name="connsiteY10" fmla="*/ 125414 h 874713"/>
                    <a:gd name="connsiteX11" fmla="*/ 744540 w 869954"/>
                    <a:gd name="connsiteY11" fmla="*/ 0 h 874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9954" h="874713">
                      <a:moveTo>
                        <a:pt x="744540" y="0"/>
                      </a:moveTo>
                      <a:cubicBezTo>
                        <a:pt x="813804" y="0"/>
                        <a:pt x="869954" y="56150"/>
                        <a:pt x="869954" y="125414"/>
                      </a:cubicBezTo>
                      <a:cubicBezTo>
                        <a:pt x="869954" y="319088"/>
                        <a:pt x="869953" y="512763"/>
                        <a:pt x="869953" y="706437"/>
                      </a:cubicBezTo>
                      <a:cubicBezTo>
                        <a:pt x="869953" y="720724"/>
                        <a:pt x="869952" y="735012"/>
                        <a:pt x="869952" y="749299"/>
                      </a:cubicBezTo>
                      <a:cubicBezTo>
                        <a:pt x="869952" y="818563"/>
                        <a:pt x="813802" y="874713"/>
                        <a:pt x="744538" y="874713"/>
                      </a:cubicBezTo>
                      <a:lnTo>
                        <a:pt x="125414" y="874712"/>
                      </a:lnTo>
                      <a:cubicBezTo>
                        <a:pt x="56150" y="874712"/>
                        <a:pt x="0" y="818562"/>
                        <a:pt x="0" y="749298"/>
                      </a:cubicBezTo>
                      <a:lnTo>
                        <a:pt x="1" y="749299"/>
                      </a:lnTo>
                      <a:cubicBezTo>
                        <a:pt x="1" y="680035"/>
                        <a:pt x="56151" y="623885"/>
                        <a:pt x="125415" y="623885"/>
                      </a:cubicBezTo>
                      <a:lnTo>
                        <a:pt x="619126" y="623885"/>
                      </a:lnTo>
                      <a:lnTo>
                        <a:pt x="619126" y="125414"/>
                      </a:lnTo>
                      <a:cubicBezTo>
                        <a:pt x="619126" y="56150"/>
                        <a:pt x="675276" y="0"/>
                        <a:pt x="74454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51435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65" name="背景音乐 - 欢快喜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875599" y="-11749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1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1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1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1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01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 showWhenStopped="0">
                <p:cTn id="7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7584" y="841276"/>
            <a:ext cx="2880320" cy="3935142"/>
            <a:chOff x="827584" y="1057300"/>
            <a:chExt cx="2880320" cy="3935142"/>
          </a:xfrm>
        </p:grpSpPr>
        <p:grpSp>
          <p:nvGrpSpPr>
            <p:cNvPr id="4" name="组合 3"/>
            <p:cNvGrpSpPr/>
            <p:nvPr/>
          </p:nvGrpSpPr>
          <p:grpSpPr>
            <a:xfrm>
              <a:off x="971600" y="1057300"/>
              <a:ext cx="2592288" cy="3047634"/>
              <a:chOff x="2593976" y="769938"/>
              <a:chExt cx="427038" cy="502049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2701926" y="769938"/>
                <a:ext cx="286864" cy="176680"/>
              </a:xfrm>
              <a:custGeom>
                <a:avLst/>
                <a:gdLst>
                  <a:gd name="T0" fmla="*/ 0 w 4377"/>
                  <a:gd name="T1" fmla="*/ 423 h 2713"/>
                  <a:gd name="T2" fmla="*/ 1059 w 4377"/>
                  <a:gd name="T3" fmla="*/ 2290 h 2713"/>
                  <a:gd name="T4" fmla="*/ 1447 w 4377"/>
                  <a:gd name="T5" fmla="*/ 2162 h 2713"/>
                  <a:gd name="T6" fmla="*/ 1800 w 4377"/>
                  <a:gd name="T7" fmla="*/ 2149 h 2713"/>
                  <a:gd name="T8" fmla="*/ 2577 w 4377"/>
                  <a:gd name="T9" fmla="*/ 2713 h 2713"/>
                  <a:gd name="T10" fmla="*/ 4377 w 4377"/>
                  <a:gd name="T11" fmla="*/ 1585 h 2713"/>
                  <a:gd name="T12" fmla="*/ 3255 w 4377"/>
                  <a:gd name="T13" fmla="*/ 451 h 2713"/>
                  <a:gd name="T14" fmla="*/ 1483 w 4377"/>
                  <a:gd name="T15" fmla="*/ 0 h 2713"/>
                  <a:gd name="T16" fmla="*/ 0 w 4377"/>
                  <a:gd name="T17" fmla="*/ 423 h 2713"/>
                  <a:gd name="connsiteX0" fmla="*/ 0 w 10039"/>
                  <a:gd name="connsiteY0" fmla="*/ 1559 h 10000"/>
                  <a:gd name="connsiteX1" fmla="*/ 2419 w 10039"/>
                  <a:gd name="connsiteY1" fmla="*/ 8441 h 10000"/>
                  <a:gd name="connsiteX2" fmla="*/ 3306 w 10039"/>
                  <a:gd name="connsiteY2" fmla="*/ 7969 h 10000"/>
                  <a:gd name="connsiteX3" fmla="*/ 4112 w 10039"/>
                  <a:gd name="connsiteY3" fmla="*/ 7921 h 10000"/>
                  <a:gd name="connsiteX4" fmla="*/ 5888 w 10039"/>
                  <a:gd name="connsiteY4" fmla="*/ 10000 h 10000"/>
                  <a:gd name="connsiteX5" fmla="*/ 10039 w 10039"/>
                  <a:gd name="connsiteY5" fmla="*/ 5737 h 10000"/>
                  <a:gd name="connsiteX6" fmla="*/ 7437 w 10039"/>
                  <a:gd name="connsiteY6" fmla="*/ 1662 h 10000"/>
                  <a:gd name="connsiteX7" fmla="*/ 3388 w 10039"/>
                  <a:gd name="connsiteY7" fmla="*/ 0 h 10000"/>
                  <a:gd name="connsiteX8" fmla="*/ 0 w 10039"/>
                  <a:gd name="connsiteY8" fmla="*/ 1559 h 10000"/>
                  <a:gd name="connsiteX0-1" fmla="*/ 0 w 10039"/>
                  <a:gd name="connsiteY0-2" fmla="*/ 1559 h 10000"/>
                  <a:gd name="connsiteX1-3" fmla="*/ 2419 w 10039"/>
                  <a:gd name="connsiteY1-4" fmla="*/ 8441 h 10000"/>
                  <a:gd name="connsiteX2-5" fmla="*/ 3306 w 10039"/>
                  <a:gd name="connsiteY2-6" fmla="*/ 7969 h 10000"/>
                  <a:gd name="connsiteX3-7" fmla="*/ 4112 w 10039"/>
                  <a:gd name="connsiteY3-8" fmla="*/ 7921 h 10000"/>
                  <a:gd name="connsiteX4-9" fmla="*/ 5888 w 10039"/>
                  <a:gd name="connsiteY4-10" fmla="*/ 10000 h 10000"/>
                  <a:gd name="connsiteX5-11" fmla="*/ 10039 w 10039"/>
                  <a:gd name="connsiteY5-12" fmla="*/ 5737 h 10000"/>
                  <a:gd name="connsiteX6-13" fmla="*/ 7437 w 10039"/>
                  <a:gd name="connsiteY6-14" fmla="*/ 1662 h 10000"/>
                  <a:gd name="connsiteX7-15" fmla="*/ 3388 w 10039"/>
                  <a:gd name="connsiteY7-16" fmla="*/ 0 h 10000"/>
                  <a:gd name="connsiteX8-17" fmla="*/ 0 w 10039"/>
                  <a:gd name="connsiteY8-18" fmla="*/ 1559 h 10000"/>
                  <a:gd name="connsiteX0-19" fmla="*/ 0 w 10039"/>
                  <a:gd name="connsiteY0-20" fmla="*/ 1559 h 9937"/>
                  <a:gd name="connsiteX1-21" fmla="*/ 2419 w 10039"/>
                  <a:gd name="connsiteY1-22" fmla="*/ 8441 h 9937"/>
                  <a:gd name="connsiteX2-23" fmla="*/ 3306 w 10039"/>
                  <a:gd name="connsiteY2-24" fmla="*/ 7969 h 9937"/>
                  <a:gd name="connsiteX3-25" fmla="*/ 4112 w 10039"/>
                  <a:gd name="connsiteY3-26" fmla="*/ 7921 h 9937"/>
                  <a:gd name="connsiteX4-27" fmla="*/ 5927 w 10039"/>
                  <a:gd name="connsiteY4-28" fmla="*/ 9937 h 9937"/>
                  <a:gd name="connsiteX5-29" fmla="*/ 10039 w 10039"/>
                  <a:gd name="connsiteY5-30" fmla="*/ 5737 h 9937"/>
                  <a:gd name="connsiteX6-31" fmla="*/ 7437 w 10039"/>
                  <a:gd name="connsiteY6-32" fmla="*/ 1662 h 9937"/>
                  <a:gd name="connsiteX7-33" fmla="*/ 3388 w 10039"/>
                  <a:gd name="connsiteY7-34" fmla="*/ 0 h 9937"/>
                  <a:gd name="connsiteX8-35" fmla="*/ 0 w 10039"/>
                  <a:gd name="connsiteY8-36" fmla="*/ 1559 h 9937"/>
                  <a:gd name="connsiteX0-37" fmla="*/ 0 w 10000"/>
                  <a:gd name="connsiteY0-38" fmla="*/ 1569 h 10000"/>
                  <a:gd name="connsiteX1-39" fmla="*/ 2410 w 10000"/>
                  <a:gd name="connsiteY1-40" fmla="*/ 8495 h 10000"/>
                  <a:gd name="connsiteX2-41" fmla="*/ 3293 w 10000"/>
                  <a:gd name="connsiteY2-42" fmla="*/ 8020 h 10000"/>
                  <a:gd name="connsiteX3-43" fmla="*/ 4640 w 10000"/>
                  <a:gd name="connsiteY3-44" fmla="*/ 8371 h 10000"/>
                  <a:gd name="connsiteX4-45" fmla="*/ 5904 w 10000"/>
                  <a:gd name="connsiteY4-46" fmla="*/ 10000 h 10000"/>
                  <a:gd name="connsiteX5-47" fmla="*/ 10000 w 10000"/>
                  <a:gd name="connsiteY5-48" fmla="*/ 5773 h 10000"/>
                  <a:gd name="connsiteX6-49" fmla="*/ 7408 w 10000"/>
                  <a:gd name="connsiteY6-50" fmla="*/ 1673 h 10000"/>
                  <a:gd name="connsiteX7-51" fmla="*/ 3375 w 10000"/>
                  <a:gd name="connsiteY7-52" fmla="*/ 0 h 10000"/>
                  <a:gd name="connsiteX8-53" fmla="*/ 0 w 10000"/>
                  <a:gd name="connsiteY8-54" fmla="*/ 1569 h 10000"/>
                  <a:gd name="connsiteX0-55" fmla="*/ 0 w 10000"/>
                  <a:gd name="connsiteY0-56" fmla="*/ 1569 h 10000"/>
                  <a:gd name="connsiteX1-57" fmla="*/ 2410 w 10000"/>
                  <a:gd name="connsiteY1-58" fmla="*/ 8495 h 10000"/>
                  <a:gd name="connsiteX2-59" fmla="*/ 3293 w 10000"/>
                  <a:gd name="connsiteY2-60" fmla="*/ 8020 h 10000"/>
                  <a:gd name="connsiteX3-61" fmla="*/ 4718 w 10000"/>
                  <a:gd name="connsiteY3-62" fmla="*/ 8266 h 10000"/>
                  <a:gd name="connsiteX4-63" fmla="*/ 5904 w 10000"/>
                  <a:gd name="connsiteY4-64" fmla="*/ 10000 h 10000"/>
                  <a:gd name="connsiteX5-65" fmla="*/ 10000 w 10000"/>
                  <a:gd name="connsiteY5-66" fmla="*/ 5773 h 10000"/>
                  <a:gd name="connsiteX6-67" fmla="*/ 7408 w 10000"/>
                  <a:gd name="connsiteY6-68" fmla="*/ 1673 h 10000"/>
                  <a:gd name="connsiteX7-69" fmla="*/ 3375 w 10000"/>
                  <a:gd name="connsiteY7-70" fmla="*/ 0 h 10000"/>
                  <a:gd name="connsiteX8-71" fmla="*/ 0 w 10000"/>
                  <a:gd name="connsiteY8-72" fmla="*/ 1569 h 10000"/>
                  <a:gd name="connsiteX0-73" fmla="*/ 0 w 10000"/>
                  <a:gd name="connsiteY0-74" fmla="*/ 1569 h 10000"/>
                  <a:gd name="connsiteX1-75" fmla="*/ 2410 w 10000"/>
                  <a:gd name="connsiteY1-76" fmla="*/ 8495 h 10000"/>
                  <a:gd name="connsiteX2-77" fmla="*/ 3371 w 10000"/>
                  <a:gd name="connsiteY2-78" fmla="*/ 7999 h 10000"/>
                  <a:gd name="connsiteX3-79" fmla="*/ 4718 w 10000"/>
                  <a:gd name="connsiteY3-80" fmla="*/ 8266 h 10000"/>
                  <a:gd name="connsiteX4-81" fmla="*/ 5904 w 10000"/>
                  <a:gd name="connsiteY4-82" fmla="*/ 10000 h 10000"/>
                  <a:gd name="connsiteX5-83" fmla="*/ 10000 w 10000"/>
                  <a:gd name="connsiteY5-84" fmla="*/ 5773 h 10000"/>
                  <a:gd name="connsiteX6-85" fmla="*/ 7408 w 10000"/>
                  <a:gd name="connsiteY6-86" fmla="*/ 1673 h 10000"/>
                  <a:gd name="connsiteX7-87" fmla="*/ 3375 w 10000"/>
                  <a:gd name="connsiteY7-88" fmla="*/ 0 h 10000"/>
                  <a:gd name="connsiteX8-89" fmla="*/ 0 w 10000"/>
                  <a:gd name="connsiteY8-90" fmla="*/ 1569 h 10000"/>
                  <a:gd name="connsiteX0-91" fmla="*/ 0 w 10000"/>
                  <a:gd name="connsiteY0-92" fmla="*/ 1569 h 10000"/>
                  <a:gd name="connsiteX1-93" fmla="*/ 2410 w 10000"/>
                  <a:gd name="connsiteY1-94" fmla="*/ 8495 h 10000"/>
                  <a:gd name="connsiteX2-95" fmla="*/ 3371 w 10000"/>
                  <a:gd name="connsiteY2-96" fmla="*/ 7999 h 10000"/>
                  <a:gd name="connsiteX3-97" fmla="*/ 4848 w 10000"/>
                  <a:gd name="connsiteY3-98" fmla="*/ 8350 h 10000"/>
                  <a:gd name="connsiteX4-99" fmla="*/ 5904 w 10000"/>
                  <a:gd name="connsiteY4-100" fmla="*/ 10000 h 10000"/>
                  <a:gd name="connsiteX5-101" fmla="*/ 10000 w 10000"/>
                  <a:gd name="connsiteY5-102" fmla="*/ 5773 h 10000"/>
                  <a:gd name="connsiteX6-103" fmla="*/ 7408 w 10000"/>
                  <a:gd name="connsiteY6-104" fmla="*/ 1673 h 10000"/>
                  <a:gd name="connsiteX7-105" fmla="*/ 3375 w 10000"/>
                  <a:gd name="connsiteY7-106" fmla="*/ 0 h 10000"/>
                  <a:gd name="connsiteX8-107" fmla="*/ 0 w 10000"/>
                  <a:gd name="connsiteY8-108" fmla="*/ 1569 h 10000"/>
                  <a:gd name="connsiteX0-109" fmla="*/ 0 w 10000"/>
                  <a:gd name="connsiteY0-110" fmla="*/ 1569 h 10000"/>
                  <a:gd name="connsiteX1-111" fmla="*/ 2410 w 10000"/>
                  <a:gd name="connsiteY1-112" fmla="*/ 8495 h 10000"/>
                  <a:gd name="connsiteX2-113" fmla="*/ 3371 w 10000"/>
                  <a:gd name="connsiteY2-114" fmla="*/ 7999 h 10000"/>
                  <a:gd name="connsiteX3-115" fmla="*/ 4848 w 10000"/>
                  <a:gd name="connsiteY3-116" fmla="*/ 8350 h 10000"/>
                  <a:gd name="connsiteX4-117" fmla="*/ 5904 w 10000"/>
                  <a:gd name="connsiteY4-118" fmla="*/ 10000 h 10000"/>
                  <a:gd name="connsiteX5-119" fmla="*/ 10000 w 10000"/>
                  <a:gd name="connsiteY5-120" fmla="*/ 5773 h 10000"/>
                  <a:gd name="connsiteX6-121" fmla="*/ 7408 w 10000"/>
                  <a:gd name="connsiteY6-122" fmla="*/ 1673 h 10000"/>
                  <a:gd name="connsiteX7-123" fmla="*/ 3375 w 10000"/>
                  <a:gd name="connsiteY7-124" fmla="*/ 0 h 10000"/>
                  <a:gd name="connsiteX8-125" fmla="*/ 0 w 10000"/>
                  <a:gd name="connsiteY8-126" fmla="*/ 1569 h 10000"/>
                  <a:gd name="connsiteX0-127" fmla="*/ 0 w 10000"/>
                  <a:gd name="connsiteY0-128" fmla="*/ 1569 h 10000"/>
                  <a:gd name="connsiteX1-129" fmla="*/ 2410 w 10000"/>
                  <a:gd name="connsiteY1-130" fmla="*/ 8495 h 10000"/>
                  <a:gd name="connsiteX2-131" fmla="*/ 3371 w 10000"/>
                  <a:gd name="connsiteY2-132" fmla="*/ 7999 h 10000"/>
                  <a:gd name="connsiteX3-133" fmla="*/ 4848 w 10000"/>
                  <a:gd name="connsiteY3-134" fmla="*/ 8350 h 10000"/>
                  <a:gd name="connsiteX4-135" fmla="*/ 5904 w 10000"/>
                  <a:gd name="connsiteY4-136" fmla="*/ 10000 h 10000"/>
                  <a:gd name="connsiteX5-137" fmla="*/ 10000 w 10000"/>
                  <a:gd name="connsiteY5-138" fmla="*/ 5773 h 10000"/>
                  <a:gd name="connsiteX6-139" fmla="*/ 7408 w 10000"/>
                  <a:gd name="connsiteY6-140" fmla="*/ 1673 h 10000"/>
                  <a:gd name="connsiteX7-141" fmla="*/ 3375 w 10000"/>
                  <a:gd name="connsiteY7-142" fmla="*/ 0 h 10000"/>
                  <a:gd name="connsiteX8-143" fmla="*/ 0 w 10000"/>
                  <a:gd name="connsiteY8-144" fmla="*/ 1569 h 10000"/>
                  <a:gd name="connsiteX0-145" fmla="*/ 0 w 10000"/>
                  <a:gd name="connsiteY0-146" fmla="*/ 1569 h 10000"/>
                  <a:gd name="connsiteX1-147" fmla="*/ 2396 w 10000"/>
                  <a:gd name="connsiteY1-148" fmla="*/ 8473 h 10000"/>
                  <a:gd name="connsiteX2-149" fmla="*/ 3371 w 10000"/>
                  <a:gd name="connsiteY2-150" fmla="*/ 7999 h 10000"/>
                  <a:gd name="connsiteX3-151" fmla="*/ 4848 w 10000"/>
                  <a:gd name="connsiteY3-152" fmla="*/ 8350 h 10000"/>
                  <a:gd name="connsiteX4-153" fmla="*/ 5904 w 10000"/>
                  <a:gd name="connsiteY4-154" fmla="*/ 10000 h 10000"/>
                  <a:gd name="connsiteX5-155" fmla="*/ 10000 w 10000"/>
                  <a:gd name="connsiteY5-156" fmla="*/ 5773 h 10000"/>
                  <a:gd name="connsiteX6-157" fmla="*/ 7408 w 10000"/>
                  <a:gd name="connsiteY6-158" fmla="*/ 1673 h 10000"/>
                  <a:gd name="connsiteX7-159" fmla="*/ 3375 w 10000"/>
                  <a:gd name="connsiteY7-160" fmla="*/ 0 h 10000"/>
                  <a:gd name="connsiteX8-161" fmla="*/ 0 w 10000"/>
                  <a:gd name="connsiteY8-162" fmla="*/ 1569 h 10000"/>
                  <a:gd name="connsiteX0-163" fmla="*/ 0 w 10000"/>
                  <a:gd name="connsiteY0-164" fmla="*/ 1569 h 10000"/>
                  <a:gd name="connsiteX1-165" fmla="*/ 2396 w 10000"/>
                  <a:gd name="connsiteY1-166" fmla="*/ 8473 h 10000"/>
                  <a:gd name="connsiteX2-167" fmla="*/ 3521 w 10000"/>
                  <a:gd name="connsiteY2-168" fmla="*/ 7955 h 10000"/>
                  <a:gd name="connsiteX3-169" fmla="*/ 4848 w 10000"/>
                  <a:gd name="connsiteY3-170" fmla="*/ 8350 h 10000"/>
                  <a:gd name="connsiteX4-171" fmla="*/ 5904 w 10000"/>
                  <a:gd name="connsiteY4-172" fmla="*/ 10000 h 10000"/>
                  <a:gd name="connsiteX5-173" fmla="*/ 10000 w 10000"/>
                  <a:gd name="connsiteY5-174" fmla="*/ 5773 h 10000"/>
                  <a:gd name="connsiteX6-175" fmla="*/ 7408 w 10000"/>
                  <a:gd name="connsiteY6-176" fmla="*/ 1673 h 10000"/>
                  <a:gd name="connsiteX7-177" fmla="*/ 3375 w 10000"/>
                  <a:gd name="connsiteY7-178" fmla="*/ 0 h 10000"/>
                  <a:gd name="connsiteX8-179" fmla="*/ 0 w 10000"/>
                  <a:gd name="connsiteY8-180" fmla="*/ 1569 h 10000"/>
                  <a:gd name="connsiteX0-181" fmla="*/ 0 w 10000"/>
                  <a:gd name="connsiteY0-182" fmla="*/ 1569 h 10000"/>
                  <a:gd name="connsiteX1-183" fmla="*/ 2396 w 10000"/>
                  <a:gd name="connsiteY1-184" fmla="*/ 8473 h 10000"/>
                  <a:gd name="connsiteX2-185" fmla="*/ 3521 w 10000"/>
                  <a:gd name="connsiteY2-186" fmla="*/ 7955 h 10000"/>
                  <a:gd name="connsiteX3-187" fmla="*/ 4944 w 10000"/>
                  <a:gd name="connsiteY3-188" fmla="*/ 8461 h 10000"/>
                  <a:gd name="connsiteX4-189" fmla="*/ 5904 w 10000"/>
                  <a:gd name="connsiteY4-190" fmla="*/ 10000 h 10000"/>
                  <a:gd name="connsiteX5-191" fmla="*/ 10000 w 10000"/>
                  <a:gd name="connsiteY5-192" fmla="*/ 5773 h 10000"/>
                  <a:gd name="connsiteX6-193" fmla="*/ 7408 w 10000"/>
                  <a:gd name="connsiteY6-194" fmla="*/ 1673 h 10000"/>
                  <a:gd name="connsiteX7-195" fmla="*/ 3375 w 10000"/>
                  <a:gd name="connsiteY7-196" fmla="*/ 0 h 10000"/>
                  <a:gd name="connsiteX8-197" fmla="*/ 0 w 10000"/>
                  <a:gd name="connsiteY8-198" fmla="*/ 1569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0000" h="10000">
                    <a:moveTo>
                      <a:pt x="0" y="1569"/>
                    </a:moveTo>
                    <a:lnTo>
                      <a:pt x="2396" y="8473"/>
                    </a:lnTo>
                    <a:cubicBezTo>
                      <a:pt x="2555" y="8335"/>
                      <a:pt x="3096" y="7957"/>
                      <a:pt x="3521" y="7955"/>
                    </a:cubicBezTo>
                    <a:cubicBezTo>
                      <a:pt x="3946" y="7953"/>
                      <a:pt x="4547" y="8120"/>
                      <a:pt x="4944" y="8461"/>
                    </a:cubicBezTo>
                    <a:cubicBezTo>
                      <a:pt x="5341" y="8802"/>
                      <a:pt x="5465" y="8847"/>
                      <a:pt x="5904" y="10000"/>
                    </a:cubicBezTo>
                    <a:cubicBezTo>
                      <a:pt x="5924" y="9951"/>
                      <a:pt x="9551" y="6276"/>
                      <a:pt x="10000" y="5773"/>
                    </a:cubicBezTo>
                    <a:cubicBezTo>
                      <a:pt x="9763" y="4334"/>
                      <a:pt x="8175" y="2455"/>
                      <a:pt x="7408" y="1673"/>
                    </a:cubicBezTo>
                    <a:cubicBezTo>
                      <a:pt x="6315" y="561"/>
                      <a:pt x="5123" y="0"/>
                      <a:pt x="3375" y="0"/>
                    </a:cubicBezTo>
                    <a:cubicBezTo>
                      <a:pt x="2003" y="0"/>
                      <a:pt x="905" y="790"/>
                      <a:pt x="0" y="156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2741215" y="1035449"/>
                <a:ext cx="214313" cy="236538"/>
              </a:xfrm>
              <a:custGeom>
                <a:avLst/>
                <a:gdLst>
                  <a:gd name="T0" fmla="*/ 3283 w 3283"/>
                  <a:gd name="T1" fmla="*/ 1515 h 3629"/>
                  <a:gd name="T2" fmla="*/ 1800 w 3283"/>
                  <a:gd name="T3" fmla="*/ 0 h 3629"/>
                  <a:gd name="T4" fmla="*/ 591 w 3283"/>
                  <a:gd name="T5" fmla="*/ 836 h 3629"/>
                  <a:gd name="T6" fmla="*/ 0 w 3283"/>
                  <a:gd name="T7" fmla="*/ 2290 h 3629"/>
                  <a:gd name="T8" fmla="*/ 0 w 3283"/>
                  <a:gd name="T9" fmla="*/ 3030 h 3629"/>
                  <a:gd name="T10" fmla="*/ 1059 w 3283"/>
                  <a:gd name="T11" fmla="*/ 3629 h 3629"/>
                  <a:gd name="T12" fmla="*/ 2118 w 3283"/>
                  <a:gd name="T13" fmla="*/ 3100 h 3629"/>
                  <a:gd name="T14" fmla="*/ 2490 w 3283"/>
                  <a:gd name="T15" fmla="*/ 2098 h 3629"/>
                  <a:gd name="T16" fmla="*/ 3283 w 3283"/>
                  <a:gd name="T17" fmla="*/ 1515 h 3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3" h="3629">
                    <a:moveTo>
                      <a:pt x="3283" y="1515"/>
                    </a:moveTo>
                    <a:lnTo>
                      <a:pt x="1800" y="0"/>
                    </a:lnTo>
                    <a:cubicBezTo>
                      <a:pt x="1283" y="345"/>
                      <a:pt x="1058" y="365"/>
                      <a:pt x="591" y="836"/>
                    </a:cubicBezTo>
                    <a:cubicBezTo>
                      <a:pt x="305" y="1124"/>
                      <a:pt x="0" y="1723"/>
                      <a:pt x="0" y="2290"/>
                    </a:cubicBezTo>
                    <a:lnTo>
                      <a:pt x="0" y="3030"/>
                    </a:lnTo>
                    <a:cubicBezTo>
                      <a:pt x="0" y="3160"/>
                      <a:pt x="907" y="3548"/>
                      <a:pt x="1059" y="3629"/>
                    </a:cubicBezTo>
                    <a:lnTo>
                      <a:pt x="2118" y="3100"/>
                    </a:lnTo>
                    <a:cubicBezTo>
                      <a:pt x="2118" y="2385"/>
                      <a:pt x="1986" y="2348"/>
                      <a:pt x="2490" y="2098"/>
                    </a:cubicBezTo>
                    <a:cubicBezTo>
                      <a:pt x="2732" y="1977"/>
                      <a:pt x="3150" y="1712"/>
                      <a:pt x="3283" y="15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2593976" y="796926"/>
                <a:ext cx="177800" cy="266753"/>
              </a:xfrm>
              <a:custGeom>
                <a:avLst/>
                <a:gdLst>
                  <a:gd name="T0" fmla="*/ 2718 w 2718"/>
                  <a:gd name="T1" fmla="*/ 1867 h 4087"/>
                  <a:gd name="T2" fmla="*/ 1659 w 2718"/>
                  <a:gd name="T3" fmla="*/ 0 h 4087"/>
                  <a:gd name="T4" fmla="*/ 0 w 2718"/>
                  <a:gd name="T5" fmla="*/ 2783 h 4087"/>
                  <a:gd name="T6" fmla="*/ 0 w 2718"/>
                  <a:gd name="T7" fmla="*/ 2889 h 4087"/>
                  <a:gd name="T8" fmla="*/ 283 w 2718"/>
                  <a:gd name="T9" fmla="*/ 4087 h 4087"/>
                  <a:gd name="T10" fmla="*/ 2224 w 2718"/>
                  <a:gd name="T11" fmla="*/ 3276 h 4087"/>
                  <a:gd name="T12" fmla="*/ 2110 w 2718"/>
                  <a:gd name="T13" fmla="*/ 2817 h 4087"/>
                  <a:gd name="T14" fmla="*/ 2718 w 2718"/>
                  <a:gd name="T15" fmla="*/ 1867 h 4087"/>
                  <a:gd name="connsiteX0" fmla="*/ 10033 w 10033"/>
                  <a:gd name="connsiteY0" fmla="*/ 4568 h 10005"/>
                  <a:gd name="connsiteX1" fmla="*/ 6137 w 10033"/>
                  <a:gd name="connsiteY1" fmla="*/ 0 h 10005"/>
                  <a:gd name="connsiteX2" fmla="*/ 33 w 10033"/>
                  <a:gd name="connsiteY2" fmla="*/ 6809 h 10005"/>
                  <a:gd name="connsiteX3" fmla="*/ 33 w 10033"/>
                  <a:gd name="connsiteY3" fmla="*/ 7069 h 10005"/>
                  <a:gd name="connsiteX4" fmla="*/ 1074 w 10033"/>
                  <a:gd name="connsiteY4" fmla="*/ 10000 h 10005"/>
                  <a:gd name="connsiteX5" fmla="*/ 8215 w 10033"/>
                  <a:gd name="connsiteY5" fmla="*/ 7840 h 10005"/>
                  <a:gd name="connsiteX6" fmla="*/ 7796 w 10033"/>
                  <a:gd name="connsiteY6" fmla="*/ 6893 h 10005"/>
                  <a:gd name="connsiteX7" fmla="*/ 10033 w 10033"/>
                  <a:gd name="connsiteY7" fmla="*/ 4568 h 10005"/>
                  <a:gd name="connsiteX0-1" fmla="*/ 10000 w 10000"/>
                  <a:gd name="connsiteY0-2" fmla="*/ 4568 h 10236"/>
                  <a:gd name="connsiteX1-3" fmla="*/ 6104 w 10000"/>
                  <a:gd name="connsiteY1-4" fmla="*/ 0 h 10236"/>
                  <a:gd name="connsiteX2-5" fmla="*/ 0 w 10000"/>
                  <a:gd name="connsiteY2-6" fmla="*/ 6809 h 10236"/>
                  <a:gd name="connsiteX3-7" fmla="*/ 0 w 10000"/>
                  <a:gd name="connsiteY3-8" fmla="*/ 7069 h 10236"/>
                  <a:gd name="connsiteX4-9" fmla="*/ 1041 w 10000"/>
                  <a:gd name="connsiteY4-10" fmla="*/ 10000 h 10236"/>
                  <a:gd name="connsiteX5-11" fmla="*/ 8182 w 10000"/>
                  <a:gd name="connsiteY5-12" fmla="*/ 7840 h 10236"/>
                  <a:gd name="connsiteX6-13" fmla="*/ 7763 w 10000"/>
                  <a:gd name="connsiteY6-14" fmla="*/ 6893 h 10236"/>
                  <a:gd name="connsiteX7-15" fmla="*/ 10000 w 10000"/>
                  <a:gd name="connsiteY7-16" fmla="*/ 4568 h 10236"/>
                  <a:gd name="connsiteX0-17" fmla="*/ 10000 w 10000"/>
                  <a:gd name="connsiteY0-18" fmla="*/ 4568 h 10001"/>
                  <a:gd name="connsiteX1-19" fmla="*/ 6104 w 10000"/>
                  <a:gd name="connsiteY1-20" fmla="*/ 0 h 10001"/>
                  <a:gd name="connsiteX2-21" fmla="*/ 0 w 10000"/>
                  <a:gd name="connsiteY2-22" fmla="*/ 6809 h 10001"/>
                  <a:gd name="connsiteX3-23" fmla="*/ 0 w 10000"/>
                  <a:gd name="connsiteY3-24" fmla="*/ 7069 h 10001"/>
                  <a:gd name="connsiteX4-25" fmla="*/ 1041 w 10000"/>
                  <a:gd name="connsiteY4-26" fmla="*/ 10000 h 10001"/>
                  <a:gd name="connsiteX5-27" fmla="*/ 8182 w 10000"/>
                  <a:gd name="connsiteY5-28" fmla="*/ 7840 h 10001"/>
                  <a:gd name="connsiteX6-29" fmla="*/ 7763 w 10000"/>
                  <a:gd name="connsiteY6-30" fmla="*/ 6893 h 10001"/>
                  <a:gd name="connsiteX7-31" fmla="*/ 10000 w 10000"/>
                  <a:gd name="connsiteY7-32" fmla="*/ 4568 h 10001"/>
                  <a:gd name="connsiteX0-33" fmla="*/ 10000 w 10000"/>
                  <a:gd name="connsiteY0-34" fmla="*/ 4568 h 10002"/>
                  <a:gd name="connsiteX1-35" fmla="*/ 6104 w 10000"/>
                  <a:gd name="connsiteY1-36" fmla="*/ 0 h 10002"/>
                  <a:gd name="connsiteX2-37" fmla="*/ 0 w 10000"/>
                  <a:gd name="connsiteY2-38" fmla="*/ 6809 h 10002"/>
                  <a:gd name="connsiteX3-39" fmla="*/ 0 w 10000"/>
                  <a:gd name="connsiteY3-40" fmla="*/ 7069 h 10002"/>
                  <a:gd name="connsiteX4-41" fmla="*/ 1041 w 10000"/>
                  <a:gd name="connsiteY4-42" fmla="*/ 10000 h 10002"/>
                  <a:gd name="connsiteX5-43" fmla="*/ 8182 w 10000"/>
                  <a:gd name="connsiteY5-44" fmla="*/ 7840 h 10002"/>
                  <a:gd name="connsiteX6-45" fmla="*/ 7763 w 10000"/>
                  <a:gd name="connsiteY6-46" fmla="*/ 6893 h 10002"/>
                  <a:gd name="connsiteX7-47" fmla="*/ 10000 w 10000"/>
                  <a:gd name="connsiteY7-48" fmla="*/ 4568 h 10002"/>
                  <a:gd name="connsiteX0-49" fmla="*/ 10000 w 10000"/>
                  <a:gd name="connsiteY0-50" fmla="*/ 4568 h 10002"/>
                  <a:gd name="connsiteX1-51" fmla="*/ 6104 w 10000"/>
                  <a:gd name="connsiteY1-52" fmla="*/ 0 h 10002"/>
                  <a:gd name="connsiteX2-53" fmla="*/ 0 w 10000"/>
                  <a:gd name="connsiteY2-54" fmla="*/ 6809 h 10002"/>
                  <a:gd name="connsiteX3-55" fmla="*/ 1041 w 10000"/>
                  <a:gd name="connsiteY3-56" fmla="*/ 10000 h 10002"/>
                  <a:gd name="connsiteX4-57" fmla="*/ 8182 w 10000"/>
                  <a:gd name="connsiteY4-58" fmla="*/ 7840 h 10002"/>
                  <a:gd name="connsiteX5-59" fmla="*/ 7763 w 10000"/>
                  <a:gd name="connsiteY5-60" fmla="*/ 6893 h 10002"/>
                  <a:gd name="connsiteX6-61" fmla="*/ 10000 w 10000"/>
                  <a:gd name="connsiteY6-62" fmla="*/ 4568 h 10002"/>
                  <a:gd name="connsiteX0-63" fmla="*/ 10000 w 10000"/>
                  <a:gd name="connsiteY0-64" fmla="*/ 4568 h 10002"/>
                  <a:gd name="connsiteX1-65" fmla="*/ 6104 w 10000"/>
                  <a:gd name="connsiteY1-66" fmla="*/ 0 h 10002"/>
                  <a:gd name="connsiteX2-67" fmla="*/ 0 w 10000"/>
                  <a:gd name="connsiteY2-68" fmla="*/ 6809 h 10002"/>
                  <a:gd name="connsiteX3-69" fmla="*/ 1041 w 10000"/>
                  <a:gd name="connsiteY3-70" fmla="*/ 10000 h 10002"/>
                  <a:gd name="connsiteX4-71" fmla="*/ 8182 w 10000"/>
                  <a:gd name="connsiteY4-72" fmla="*/ 7840 h 10002"/>
                  <a:gd name="connsiteX5-73" fmla="*/ 7763 w 10000"/>
                  <a:gd name="connsiteY5-74" fmla="*/ 6893 h 10002"/>
                  <a:gd name="connsiteX6-75" fmla="*/ 10000 w 10000"/>
                  <a:gd name="connsiteY6-76" fmla="*/ 4568 h 10002"/>
                  <a:gd name="connsiteX0-77" fmla="*/ 10000 w 10000"/>
                  <a:gd name="connsiteY0-78" fmla="*/ 4568 h 10002"/>
                  <a:gd name="connsiteX1-79" fmla="*/ 6104 w 10000"/>
                  <a:gd name="connsiteY1-80" fmla="*/ 0 h 10002"/>
                  <a:gd name="connsiteX2-81" fmla="*/ 0 w 10000"/>
                  <a:gd name="connsiteY2-82" fmla="*/ 6809 h 10002"/>
                  <a:gd name="connsiteX3-83" fmla="*/ 1041 w 10000"/>
                  <a:gd name="connsiteY3-84" fmla="*/ 10000 h 10002"/>
                  <a:gd name="connsiteX4-85" fmla="*/ 8182 w 10000"/>
                  <a:gd name="connsiteY4-86" fmla="*/ 7840 h 10002"/>
                  <a:gd name="connsiteX5-87" fmla="*/ 7763 w 10000"/>
                  <a:gd name="connsiteY5-88" fmla="*/ 6893 h 10002"/>
                  <a:gd name="connsiteX6-89" fmla="*/ 10000 w 10000"/>
                  <a:gd name="connsiteY6-90" fmla="*/ 4568 h 100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0002">
                    <a:moveTo>
                      <a:pt x="10000" y="4568"/>
                    </a:moveTo>
                    <a:lnTo>
                      <a:pt x="6104" y="0"/>
                    </a:lnTo>
                    <a:cubicBezTo>
                      <a:pt x="3024" y="1370"/>
                      <a:pt x="0" y="3433"/>
                      <a:pt x="0" y="6809"/>
                    </a:cubicBezTo>
                    <a:cubicBezTo>
                      <a:pt x="82" y="7888"/>
                      <a:pt x="32" y="8495"/>
                      <a:pt x="1041" y="10000"/>
                    </a:cubicBezTo>
                    <a:cubicBezTo>
                      <a:pt x="1092" y="10076"/>
                      <a:pt x="7689" y="8013"/>
                      <a:pt x="8182" y="7840"/>
                    </a:cubicBezTo>
                    <a:cubicBezTo>
                      <a:pt x="8032" y="7632"/>
                      <a:pt x="7734" y="7191"/>
                      <a:pt x="7763" y="6893"/>
                    </a:cubicBezTo>
                    <a:cubicBezTo>
                      <a:pt x="7881" y="5723"/>
                      <a:pt x="8469" y="5248"/>
                      <a:pt x="10000" y="456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rgbClr val="EB5F56"/>
                  </a:solidFill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2857501" y="869406"/>
                <a:ext cx="163513" cy="265658"/>
              </a:xfrm>
              <a:custGeom>
                <a:avLst/>
                <a:gdLst>
                  <a:gd name="T0" fmla="*/ 212 w 2506"/>
                  <a:gd name="T1" fmla="*/ 1128 h 4017"/>
                  <a:gd name="T2" fmla="*/ 353 w 2506"/>
                  <a:gd name="T3" fmla="*/ 1692 h 4017"/>
                  <a:gd name="T4" fmla="*/ 0 w 2506"/>
                  <a:gd name="T5" fmla="*/ 2502 h 4017"/>
                  <a:gd name="T6" fmla="*/ 1483 w 2506"/>
                  <a:gd name="T7" fmla="*/ 4017 h 4017"/>
                  <a:gd name="T8" fmla="*/ 2506 w 2506"/>
                  <a:gd name="T9" fmla="*/ 1656 h 4017"/>
                  <a:gd name="T10" fmla="*/ 2012 w 2506"/>
                  <a:gd name="T11" fmla="*/ 0 h 4017"/>
                  <a:gd name="T12" fmla="*/ 212 w 2506"/>
                  <a:gd name="T13" fmla="*/ 1128 h 4017"/>
                  <a:gd name="connsiteX0" fmla="*/ 846 w 10000"/>
                  <a:gd name="connsiteY0" fmla="*/ 2879 h 10071"/>
                  <a:gd name="connsiteX1" fmla="*/ 1409 w 10000"/>
                  <a:gd name="connsiteY1" fmla="*/ 4283 h 10071"/>
                  <a:gd name="connsiteX2" fmla="*/ 0 w 10000"/>
                  <a:gd name="connsiteY2" fmla="*/ 6300 h 10071"/>
                  <a:gd name="connsiteX3" fmla="*/ 5918 w 10000"/>
                  <a:gd name="connsiteY3" fmla="*/ 10071 h 10071"/>
                  <a:gd name="connsiteX4" fmla="*/ 10000 w 10000"/>
                  <a:gd name="connsiteY4" fmla="*/ 4193 h 10071"/>
                  <a:gd name="connsiteX5" fmla="*/ 8029 w 10000"/>
                  <a:gd name="connsiteY5" fmla="*/ 0 h 10071"/>
                  <a:gd name="connsiteX6" fmla="*/ 846 w 10000"/>
                  <a:gd name="connsiteY6" fmla="*/ 2879 h 10071"/>
                  <a:gd name="connsiteX0-1" fmla="*/ 846 w 10000"/>
                  <a:gd name="connsiteY0-2" fmla="*/ 2879 h 10071"/>
                  <a:gd name="connsiteX1-3" fmla="*/ 1409 w 10000"/>
                  <a:gd name="connsiteY1-4" fmla="*/ 4283 h 10071"/>
                  <a:gd name="connsiteX2-5" fmla="*/ 0 w 10000"/>
                  <a:gd name="connsiteY2-6" fmla="*/ 6300 h 10071"/>
                  <a:gd name="connsiteX3-7" fmla="*/ 5918 w 10000"/>
                  <a:gd name="connsiteY3-8" fmla="*/ 10071 h 10071"/>
                  <a:gd name="connsiteX4-9" fmla="*/ 10000 w 10000"/>
                  <a:gd name="connsiteY4-10" fmla="*/ 4193 h 10071"/>
                  <a:gd name="connsiteX5-11" fmla="*/ 8029 w 10000"/>
                  <a:gd name="connsiteY5-12" fmla="*/ 0 h 10071"/>
                  <a:gd name="connsiteX6-13" fmla="*/ 846 w 10000"/>
                  <a:gd name="connsiteY6-14" fmla="*/ 2879 h 10071"/>
                  <a:gd name="connsiteX0-15" fmla="*/ 846 w 10000"/>
                  <a:gd name="connsiteY0-16" fmla="*/ 2879 h 10071"/>
                  <a:gd name="connsiteX1-17" fmla="*/ 1409 w 10000"/>
                  <a:gd name="connsiteY1-18" fmla="*/ 4283 h 10071"/>
                  <a:gd name="connsiteX2-19" fmla="*/ 0 w 10000"/>
                  <a:gd name="connsiteY2-20" fmla="*/ 6300 h 10071"/>
                  <a:gd name="connsiteX3-21" fmla="*/ 5918 w 10000"/>
                  <a:gd name="connsiteY3-22" fmla="*/ 10071 h 10071"/>
                  <a:gd name="connsiteX4-23" fmla="*/ 10000 w 10000"/>
                  <a:gd name="connsiteY4-24" fmla="*/ 4193 h 10071"/>
                  <a:gd name="connsiteX5-25" fmla="*/ 8029 w 10000"/>
                  <a:gd name="connsiteY5-26" fmla="*/ 0 h 10071"/>
                  <a:gd name="connsiteX6-27" fmla="*/ 846 w 10000"/>
                  <a:gd name="connsiteY6-28" fmla="*/ 2879 h 10071"/>
                  <a:gd name="connsiteX0-29" fmla="*/ 801 w 10000"/>
                  <a:gd name="connsiteY0-30" fmla="*/ 2808 h 10071"/>
                  <a:gd name="connsiteX1-31" fmla="*/ 1409 w 10000"/>
                  <a:gd name="connsiteY1-32" fmla="*/ 4283 h 10071"/>
                  <a:gd name="connsiteX2-33" fmla="*/ 0 w 10000"/>
                  <a:gd name="connsiteY2-34" fmla="*/ 6300 h 10071"/>
                  <a:gd name="connsiteX3-35" fmla="*/ 5918 w 10000"/>
                  <a:gd name="connsiteY3-36" fmla="*/ 10071 h 10071"/>
                  <a:gd name="connsiteX4-37" fmla="*/ 10000 w 10000"/>
                  <a:gd name="connsiteY4-38" fmla="*/ 4193 h 10071"/>
                  <a:gd name="connsiteX5-39" fmla="*/ 8029 w 10000"/>
                  <a:gd name="connsiteY5-40" fmla="*/ 0 h 10071"/>
                  <a:gd name="connsiteX6-41" fmla="*/ 801 w 10000"/>
                  <a:gd name="connsiteY6-42" fmla="*/ 2808 h 10071"/>
                  <a:gd name="connsiteX0-43" fmla="*/ 801 w 10000"/>
                  <a:gd name="connsiteY0-44" fmla="*/ 2879 h 10142"/>
                  <a:gd name="connsiteX1-45" fmla="*/ 1409 w 10000"/>
                  <a:gd name="connsiteY1-46" fmla="*/ 4354 h 10142"/>
                  <a:gd name="connsiteX2-47" fmla="*/ 0 w 10000"/>
                  <a:gd name="connsiteY2-48" fmla="*/ 6371 h 10142"/>
                  <a:gd name="connsiteX3-49" fmla="*/ 5918 w 10000"/>
                  <a:gd name="connsiteY3-50" fmla="*/ 10142 h 10142"/>
                  <a:gd name="connsiteX4-51" fmla="*/ 10000 w 10000"/>
                  <a:gd name="connsiteY4-52" fmla="*/ 4264 h 10142"/>
                  <a:gd name="connsiteX5-53" fmla="*/ 7984 w 10000"/>
                  <a:gd name="connsiteY5-54" fmla="*/ 0 h 10142"/>
                  <a:gd name="connsiteX6-55" fmla="*/ 801 w 10000"/>
                  <a:gd name="connsiteY6-56" fmla="*/ 2879 h 10142"/>
                  <a:gd name="connsiteX0-57" fmla="*/ 801 w 10000"/>
                  <a:gd name="connsiteY0-58" fmla="*/ 2879 h 10142"/>
                  <a:gd name="connsiteX1-59" fmla="*/ 1409 w 10000"/>
                  <a:gd name="connsiteY1-60" fmla="*/ 4354 h 10142"/>
                  <a:gd name="connsiteX2-61" fmla="*/ 0 w 10000"/>
                  <a:gd name="connsiteY2-62" fmla="*/ 6371 h 10142"/>
                  <a:gd name="connsiteX3-63" fmla="*/ 5918 w 10000"/>
                  <a:gd name="connsiteY3-64" fmla="*/ 10142 h 10142"/>
                  <a:gd name="connsiteX4-65" fmla="*/ 10000 w 10000"/>
                  <a:gd name="connsiteY4-66" fmla="*/ 4264 h 10142"/>
                  <a:gd name="connsiteX5-67" fmla="*/ 7984 w 10000"/>
                  <a:gd name="connsiteY5-68" fmla="*/ 0 h 10142"/>
                  <a:gd name="connsiteX6-69" fmla="*/ 801 w 10000"/>
                  <a:gd name="connsiteY6-70" fmla="*/ 2879 h 101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0142">
                    <a:moveTo>
                      <a:pt x="801" y="2879"/>
                    </a:moveTo>
                    <a:cubicBezTo>
                      <a:pt x="1056" y="3213"/>
                      <a:pt x="1542" y="3772"/>
                      <a:pt x="1409" y="4354"/>
                    </a:cubicBezTo>
                    <a:cubicBezTo>
                      <a:pt x="1276" y="4936"/>
                      <a:pt x="670" y="5932"/>
                      <a:pt x="0" y="6371"/>
                    </a:cubicBezTo>
                    <a:lnTo>
                      <a:pt x="5918" y="10142"/>
                    </a:lnTo>
                    <a:cubicBezTo>
                      <a:pt x="7989" y="9278"/>
                      <a:pt x="10000" y="6540"/>
                      <a:pt x="10000" y="4264"/>
                    </a:cubicBezTo>
                    <a:cubicBezTo>
                      <a:pt x="10000" y="3037"/>
                      <a:pt x="8716" y="574"/>
                      <a:pt x="7984" y="0"/>
                    </a:cubicBezTo>
                    <a:cubicBezTo>
                      <a:pt x="7082" y="350"/>
                      <a:pt x="1406" y="2565"/>
                      <a:pt x="801" y="2879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srgbClr val="EB5F56"/>
                  </a:solidFill>
                </a:endParaRPr>
              </a:p>
            </p:txBody>
          </p:sp>
        </p:grpSp>
        <p:sp>
          <p:nvSpPr>
            <p:cNvPr id="5" name="圆角矩形标注 4"/>
            <p:cNvSpPr/>
            <p:nvPr/>
          </p:nvSpPr>
          <p:spPr>
            <a:xfrm>
              <a:off x="827584" y="4318325"/>
              <a:ext cx="2880320" cy="674117"/>
            </a:xfrm>
            <a:prstGeom prst="wedgeRoundRectCallout">
              <a:avLst>
                <a:gd name="adj1" fmla="val -18330"/>
                <a:gd name="adj2" fmla="val 67310"/>
                <a:gd name="adj3" fmla="val 16667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您的标题文字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90676" y="1561362"/>
            <a:ext cx="3682890" cy="535531"/>
            <a:chOff x="4690676" y="1777380"/>
            <a:chExt cx="3682890" cy="535531"/>
          </a:xfrm>
        </p:grpSpPr>
        <p:sp>
          <p:nvSpPr>
            <p:cNvPr id="11" name="泪滴形 10"/>
            <p:cNvSpPr/>
            <p:nvPr/>
          </p:nvSpPr>
          <p:spPr>
            <a:xfrm>
              <a:off x="4690676" y="1777380"/>
              <a:ext cx="360040" cy="36004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7222" y="1777380"/>
              <a:ext cx="309634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90676" y="2370298"/>
            <a:ext cx="3682890" cy="535531"/>
            <a:chOff x="4690676" y="2586316"/>
            <a:chExt cx="3682890" cy="535531"/>
          </a:xfrm>
        </p:grpSpPr>
        <p:sp>
          <p:nvSpPr>
            <p:cNvPr id="14" name="泪滴形 13"/>
            <p:cNvSpPr/>
            <p:nvPr/>
          </p:nvSpPr>
          <p:spPr>
            <a:xfrm>
              <a:off x="4690676" y="2611189"/>
              <a:ext cx="360040" cy="36004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77222" y="2586316"/>
              <a:ext cx="309634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90676" y="3179234"/>
            <a:ext cx="3682890" cy="535531"/>
            <a:chOff x="4690676" y="3395252"/>
            <a:chExt cx="3682890" cy="535531"/>
          </a:xfrm>
        </p:grpSpPr>
        <p:sp>
          <p:nvSpPr>
            <p:cNvPr id="17" name="泪滴形 16"/>
            <p:cNvSpPr/>
            <p:nvPr/>
          </p:nvSpPr>
          <p:spPr>
            <a:xfrm>
              <a:off x="4690676" y="3444998"/>
              <a:ext cx="360040" cy="36004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77222" y="3395252"/>
              <a:ext cx="309634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90676" y="3988169"/>
            <a:ext cx="3682890" cy="535531"/>
            <a:chOff x="4690676" y="4204187"/>
            <a:chExt cx="3682890" cy="535531"/>
          </a:xfrm>
        </p:grpSpPr>
        <p:sp>
          <p:nvSpPr>
            <p:cNvPr id="20" name="泪滴形 19"/>
            <p:cNvSpPr/>
            <p:nvPr/>
          </p:nvSpPr>
          <p:spPr>
            <a:xfrm>
              <a:off x="4690676" y="4278806"/>
              <a:ext cx="360040" cy="36004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77222" y="4204187"/>
              <a:ext cx="309634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23" name="组合 22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25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研究思路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682"/>
          <p:cNvSpPr/>
          <p:nvPr/>
        </p:nvSpPr>
        <p:spPr bwMode="auto">
          <a:xfrm rot="18746405">
            <a:off x="3956137" y="1394133"/>
            <a:ext cx="634759" cy="627805"/>
          </a:xfrm>
          <a:custGeom>
            <a:avLst/>
            <a:gdLst>
              <a:gd name="T0" fmla="*/ 7139448 w 21600"/>
              <a:gd name="T1" fmla="*/ 0 h 21356"/>
              <a:gd name="T2" fmla="*/ 47640451 w 21600"/>
              <a:gd name="T3" fmla="*/ 47134805 h 21356"/>
              <a:gd name="T4" fmla="*/ 0 w 21600"/>
              <a:gd name="T5" fmla="*/ 47134805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chemeClr val="tx2">
                <a:lumMod val="75000"/>
              </a:schemeClr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4" tIns="34282" rIns="68564" bIns="34282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reeform 673"/>
          <p:cNvSpPr>
            <a:spLocks noEditPoints="1"/>
          </p:cNvSpPr>
          <p:nvPr/>
        </p:nvSpPr>
        <p:spPr bwMode="auto">
          <a:xfrm rot="21275257">
            <a:off x="4477344" y="1796203"/>
            <a:ext cx="1416154" cy="1417007"/>
          </a:xfrm>
          <a:custGeom>
            <a:avLst/>
            <a:gdLst>
              <a:gd name="T0" fmla="*/ 2469660 w 1816"/>
              <a:gd name="T1" fmla="*/ 1147217 h 1816"/>
              <a:gd name="T2" fmla="*/ 2487032 w 1816"/>
              <a:gd name="T3" fmla="*/ 715562 h 1816"/>
              <a:gd name="T4" fmla="*/ 2246725 w 1816"/>
              <a:gd name="T5" fmla="*/ 614167 h 1816"/>
              <a:gd name="T6" fmla="*/ 2064323 w 1816"/>
              <a:gd name="T7" fmla="*/ 420067 h 1816"/>
              <a:gd name="T8" fmla="*/ 1910874 w 1816"/>
              <a:gd name="T9" fmla="*/ 139057 h 1816"/>
              <a:gd name="T10" fmla="*/ 1543176 w 1816"/>
              <a:gd name="T11" fmla="*/ 168027 h 1816"/>
              <a:gd name="T12" fmla="*/ 1210220 w 1816"/>
              <a:gd name="T13" fmla="*/ 150645 h 1816"/>
              <a:gd name="T14" fmla="*/ 964123 w 1816"/>
              <a:gd name="T15" fmla="*/ 199894 h 1816"/>
              <a:gd name="T16" fmla="*/ 718026 w 1816"/>
              <a:gd name="T17" fmla="*/ 309980 h 1816"/>
              <a:gd name="T18" fmla="*/ 312689 w 1816"/>
              <a:gd name="T19" fmla="*/ 457728 h 1816"/>
              <a:gd name="T20" fmla="*/ 309793 w 1816"/>
              <a:gd name="T21" fmla="*/ 718459 h 1816"/>
              <a:gd name="T22" fmla="*/ 199773 w 1816"/>
              <a:gd name="T23" fmla="*/ 964705 h 1816"/>
              <a:gd name="T24" fmla="*/ 0 w 1816"/>
              <a:gd name="T25" fmla="*/ 1210951 h 1816"/>
              <a:gd name="T26" fmla="*/ 167925 w 1816"/>
              <a:gd name="T27" fmla="*/ 1544107 h 1816"/>
              <a:gd name="T28" fmla="*/ 277945 w 1816"/>
              <a:gd name="T29" fmla="*/ 1854088 h 1816"/>
              <a:gd name="T30" fmla="*/ 416918 w 1816"/>
              <a:gd name="T31" fmla="*/ 2065570 h 1816"/>
              <a:gd name="T32" fmla="*/ 613796 w 1816"/>
              <a:gd name="T33" fmla="*/ 2250978 h 1816"/>
              <a:gd name="T34" fmla="*/ 906218 w 1816"/>
              <a:gd name="T35" fmla="*/ 2569650 h 1816"/>
              <a:gd name="T36" fmla="*/ 1146525 w 1816"/>
              <a:gd name="T37" fmla="*/ 2471151 h 1816"/>
              <a:gd name="T38" fmla="*/ 1415784 w 1816"/>
              <a:gd name="T39" fmla="*/ 2479842 h 1816"/>
              <a:gd name="T40" fmla="*/ 1719787 w 1816"/>
              <a:gd name="T41" fmla="*/ 2569650 h 1816"/>
              <a:gd name="T42" fmla="*/ 1962989 w 1816"/>
              <a:gd name="T43" fmla="*/ 2285743 h 1816"/>
              <a:gd name="T44" fmla="*/ 2209087 w 1816"/>
              <a:gd name="T45" fmla="*/ 2065570 h 1816"/>
              <a:gd name="T46" fmla="*/ 2348059 w 1816"/>
              <a:gd name="T47" fmla="*/ 1854088 h 1816"/>
              <a:gd name="T48" fmla="*/ 2443603 w 1816"/>
              <a:gd name="T49" fmla="*/ 1604945 h 1816"/>
              <a:gd name="T50" fmla="*/ 1314450 w 1816"/>
              <a:gd name="T51" fmla="*/ 2337889 h 1816"/>
              <a:gd name="T52" fmla="*/ 1108886 w 1816"/>
              <a:gd name="T53" fmla="*/ 2317610 h 1816"/>
              <a:gd name="T54" fmla="*/ 871475 w 1816"/>
              <a:gd name="T55" fmla="*/ 2236493 h 1816"/>
              <a:gd name="T56" fmla="*/ 663016 w 1816"/>
              <a:gd name="T57" fmla="*/ 2103231 h 1816"/>
              <a:gd name="T58" fmla="*/ 495090 w 1816"/>
              <a:gd name="T59" fmla="*/ 1926513 h 1816"/>
              <a:gd name="T60" fmla="*/ 370594 w 1816"/>
              <a:gd name="T61" fmla="*/ 1712134 h 1816"/>
              <a:gd name="T62" fmla="*/ 304003 w 1816"/>
              <a:gd name="T63" fmla="*/ 1471682 h 1816"/>
              <a:gd name="T64" fmla="*/ 292422 w 1816"/>
              <a:gd name="T65" fmla="*/ 1263097 h 1816"/>
              <a:gd name="T66" fmla="*/ 338746 w 1816"/>
              <a:gd name="T67" fmla="*/ 1011057 h 1816"/>
              <a:gd name="T68" fmla="*/ 440080 w 1816"/>
              <a:gd name="T69" fmla="*/ 785090 h 1816"/>
              <a:gd name="T70" fmla="*/ 590634 w 1816"/>
              <a:gd name="T71" fmla="*/ 590990 h 1816"/>
              <a:gd name="T72" fmla="*/ 784617 w 1816"/>
              <a:gd name="T73" fmla="*/ 440346 h 1816"/>
              <a:gd name="T74" fmla="*/ 1010447 w 1816"/>
              <a:gd name="T75" fmla="*/ 338950 h 1816"/>
              <a:gd name="T76" fmla="*/ 1262335 w 1816"/>
              <a:gd name="T77" fmla="*/ 292598 h 1816"/>
              <a:gd name="T78" fmla="*/ 1467899 w 1816"/>
              <a:gd name="T79" fmla="*/ 304186 h 1816"/>
              <a:gd name="T80" fmla="*/ 1711101 w 1816"/>
              <a:gd name="T81" fmla="*/ 373715 h 1816"/>
              <a:gd name="T82" fmla="*/ 1925351 w 1816"/>
              <a:gd name="T83" fmla="*/ 495389 h 1816"/>
              <a:gd name="T84" fmla="*/ 2101962 w 1816"/>
              <a:gd name="T85" fmla="*/ 663416 h 1816"/>
              <a:gd name="T86" fmla="*/ 2235144 w 1816"/>
              <a:gd name="T87" fmla="*/ 872001 h 1816"/>
              <a:gd name="T88" fmla="*/ 2313316 w 1816"/>
              <a:gd name="T89" fmla="*/ 1109556 h 1816"/>
              <a:gd name="T90" fmla="*/ 2336478 w 1816"/>
              <a:gd name="T91" fmla="*/ 1315244 h 1816"/>
              <a:gd name="T92" fmla="*/ 2304630 w 1816"/>
              <a:gd name="T93" fmla="*/ 1570181 h 1816"/>
              <a:gd name="T94" fmla="*/ 2211982 w 1816"/>
              <a:gd name="T95" fmla="*/ 1801942 h 1816"/>
              <a:gd name="T96" fmla="*/ 2070114 w 1816"/>
              <a:gd name="T97" fmla="*/ 2001835 h 1816"/>
              <a:gd name="T98" fmla="*/ 1884817 w 1816"/>
              <a:gd name="T99" fmla="*/ 2161171 h 1816"/>
              <a:gd name="T100" fmla="*/ 1664777 w 1816"/>
              <a:gd name="T101" fmla="*/ 2274155 h 1816"/>
              <a:gd name="T102" fmla="*/ 1418680 w 1816"/>
              <a:gd name="T103" fmla="*/ 2332095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lIns="68564" tIns="34282" rIns="68564" bIns="34282" anchor="ctr"/>
          <a:lstStyle/>
          <a:p>
            <a:endParaRPr lang="zh-CN" altLang="en-US"/>
          </a:p>
        </p:txBody>
      </p:sp>
      <p:sp>
        <p:nvSpPr>
          <p:cNvPr id="5" name="Freeform 675"/>
          <p:cNvSpPr>
            <a:spLocks noEditPoints="1"/>
          </p:cNvSpPr>
          <p:nvPr/>
        </p:nvSpPr>
        <p:spPr bwMode="auto">
          <a:xfrm rot="21275257">
            <a:off x="2320560" y="1725416"/>
            <a:ext cx="2145664" cy="2145664"/>
          </a:xfrm>
          <a:custGeom>
            <a:avLst/>
            <a:gdLst>
              <a:gd name="T0" fmla="*/ 3285144 w 2622"/>
              <a:gd name="T1" fmla="*/ 1506563 h 2622"/>
              <a:gd name="T2" fmla="*/ 3217140 w 2622"/>
              <a:gd name="T3" fmla="*/ 1216236 h 2622"/>
              <a:gd name="T4" fmla="*/ 3154366 w 2622"/>
              <a:gd name="T5" fmla="*/ 776822 h 2622"/>
              <a:gd name="T6" fmla="*/ 2898041 w 2622"/>
              <a:gd name="T7" fmla="*/ 664352 h 2622"/>
              <a:gd name="T8" fmla="*/ 2678334 w 2622"/>
              <a:gd name="T9" fmla="*/ 460339 h 2622"/>
              <a:gd name="T10" fmla="*/ 2424625 w 2622"/>
              <a:gd name="T11" fmla="*/ 300789 h 2622"/>
              <a:gd name="T12" fmla="*/ 2068908 w 2622"/>
              <a:gd name="T13" fmla="*/ 34002 h 2622"/>
              <a:gd name="T14" fmla="*/ 1807352 w 2622"/>
              <a:gd name="T15" fmla="*/ 136009 h 2622"/>
              <a:gd name="T16" fmla="*/ 1509178 w 2622"/>
              <a:gd name="T17" fmla="*/ 146471 h 2622"/>
              <a:gd name="T18" fmla="*/ 1216236 w 2622"/>
              <a:gd name="T19" fmla="*/ 211860 h 2622"/>
              <a:gd name="T20" fmla="*/ 776822 w 2622"/>
              <a:gd name="T21" fmla="*/ 277249 h 2622"/>
              <a:gd name="T22" fmla="*/ 664352 w 2622"/>
              <a:gd name="T23" fmla="*/ 530959 h 2622"/>
              <a:gd name="T24" fmla="*/ 460339 w 2622"/>
              <a:gd name="T25" fmla="*/ 750666 h 2622"/>
              <a:gd name="T26" fmla="*/ 300789 w 2622"/>
              <a:gd name="T27" fmla="*/ 1004375 h 2622"/>
              <a:gd name="T28" fmla="*/ 34002 w 2622"/>
              <a:gd name="T29" fmla="*/ 1360092 h 2622"/>
              <a:gd name="T30" fmla="*/ 136009 w 2622"/>
              <a:gd name="T31" fmla="*/ 1621648 h 2622"/>
              <a:gd name="T32" fmla="*/ 146471 w 2622"/>
              <a:gd name="T33" fmla="*/ 1922437 h 2622"/>
              <a:gd name="T34" fmla="*/ 214476 w 2622"/>
              <a:gd name="T35" fmla="*/ 2212764 h 2622"/>
              <a:gd name="T36" fmla="*/ 277249 w 2622"/>
              <a:gd name="T37" fmla="*/ 2652178 h 2622"/>
              <a:gd name="T38" fmla="*/ 533574 w 2622"/>
              <a:gd name="T39" fmla="*/ 2767263 h 2622"/>
              <a:gd name="T40" fmla="*/ 753281 w 2622"/>
              <a:gd name="T41" fmla="*/ 2971277 h 2622"/>
              <a:gd name="T42" fmla="*/ 1006991 w 2622"/>
              <a:gd name="T43" fmla="*/ 3130826 h 2622"/>
              <a:gd name="T44" fmla="*/ 1362707 w 2622"/>
              <a:gd name="T45" fmla="*/ 3394998 h 2622"/>
              <a:gd name="T46" fmla="*/ 1621648 w 2622"/>
              <a:gd name="T47" fmla="*/ 3295606 h 2622"/>
              <a:gd name="T48" fmla="*/ 1922437 w 2622"/>
              <a:gd name="T49" fmla="*/ 3285144 h 2622"/>
              <a:gd name="T50" fmla="*/ 2215380 w 2622"/>
              <a:gd name="T51" fmla="*/ 3217140 h 2622"/>
              <a:gd name="T52" fmla="*/ 2652178 w 2622"/>
              <a:gd name="T53" fmla="*/ 3154366 h 2622"/>
              <a:gd name="T54" fmla="*/ 2767263 w 2622"/>
              <a:gd name="T55" fmla="*/ 2898041 h 2622"/>
              <a:gd name="T56" fmla="*/ 2971277 w 2622"/>
              <a:gd name="T57" fmla="*/ 2678334 h 2622"/>
              <a:gd name="T58" fmla="*/ 3130826 w 2622"/>
              <a:gd name="T59" fmla="*/ 2424625 h 2622"/>
              <a:gd name="T60" fmla="*/ 3394998 w 2622"/>
              <a:gd name="T61" fmla="*/ 2068908 h 2622"/>
              <a:gd name="T62" fmla="*/ 3295606 w 2622"/>
              <a:gd name="T63" fmla="*/ 1807352 h 2622"/>
              <a:gd name="T64" fmla="*/ 1493485 w 2622"/>
              <a:gd name="T65" fmla="*/ 3149135 h 2622"/>
              <a:gd name="T66" fmla="*/ 1085458 w 2622"/>
              <a:gd name="T67" fmla="*/ 3023588 h 2622"/>
              <a:gd name="T68" fmla="*/ 740204 w 2622"/>
              <a:gd name="T69" fmla="*/ 2788188 h 2622"/>
              <a:gd name="T70" fmla="*/ 473416 w 2622"/>
              <a:gd name="T71" fmla="*/ 2466474 h 2622"/>
              <a:gd name="T72" fmla="*/ 311252 w 2622"/>
              <a:gd name="T73" fmla="*/ 2076755 h 2622"/>
              <a:gd name="T74" fmla="*/ 264172 w 2622"/>
              <a:gd name="T75" fmla="*/ 1715808 h 2622"/>
              <a:gd name="T76" fmla="*/ 329561 w 2622"/>
              <a:gd name="T77" fmla="*/ 1284240 h 2622"/>
              <a:gd name="T78" fmla="*/ 512650 w 2622"/>
              <a:gd name="T79" fmla="*/ 904984 h 2622"/>
              <a:gd name="T80" fmla="*/ 792515 w 2622"/>
              <a:gd name="T81" fmla="*/ 596348 h 2622"/>
              <a:gd name="T82" fmla="*/ 1150847 w 2622"/>
              <a:gd name="T83" fmla="*/ 379256 h 2622"/>
              <a:gd name="T84" fmla="*/ 1566721 w 2622"/>
              <a:gd name="T85" fmla="*/ 272018 h 2622"/>
              <a:gd name="T86" fmla="*/ 1935515 w 2622"/>
              <a:gd name="T87" fmla="*/ 279865 h 2622"/>
              <a:gd name="T88" fmla="*/ 2343542 w 2622"/>
              <a:gd name="T89" fmla="*/ 408027 h 2622"/>
              <a:gd name="T90" fmla="*/ 2691412 w 2622"/>
              <a:gd name="T91" fmla="*/ 640812 h 2622"/>
              <a:gd name="T92" fmla="*/ 2955584 w 2622"/>
              <a:gd name="T93" fmla="*/ 962526 h 2622"/>
              <a:gd name="T94" fmla="*/ 3120364 w 2622"/>
              <a:gd name="T95" fmla="*/ 1352245 h 2622"/>
              <a:gd name="T96" fmla="*/ 3167444 w 2622"/>
              <a:gd name="T97" fmla="*/ 1715808 h 2622"/>
              <a:gd name="T98" fmla="*/ 3102055 w 2622"/>
              <a:gd name="T99" fmla="*/ 2147375 h 2622"/>
              <a:gd name="T100" fmla="*/ 2918966 w 2622"/>
              <a:gd name="T101" fmla="*/ 2526632 h 2622"/>
              <a:gd name="T102" fmla="*/ 2639101 w 2622"/>
              <a:gd name="T103" fmla="*/ 2835268 h 2622"/>
              <a:gd name="T104" fmla="*/ 2280769 w 2622"/>
              <a:gd name="T105" fmla="*/ 3052359 h 2622"/>
              <a:gd name="T106" fmla="*/ 1864895 w 2622"/>
              <a:gd name="T107" fmla="*/ 3159597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79"/>
          <p:cNvSpPr>
            <a:spLocks noEditPoints="1"/>
          </p:cNvSpPr>
          <p:nvPr/>
        </p:nvSpPr>
        <p:spPr bwMode="auto">
          <a:xfrm rot="21275257">
            <a:off x="5366413" y="3065707"/>
            <a:ext cx="1297933" cy="1298827"/>
          </a:xfrm>
          <a:custGeom>
            <a:avLst/>
            <a:gdLst>
              <a:gd name="T0" fmla="*/ 2163936 w 1816"/>
              <a:gd name="T1" fmla="*/ 1005286 h 1816"/>
              <a:gd name="T2" fmla="*/ 2179157 w 1816"/>
              <a:gd name="T3" fmla="*/ 627035 h 1816"/>
              <a:gd name="T4" fmla="*/ 1968598 w 1816"/>
              <a:gd name="T5" fmla="*/ 538183 h 1816"/>
              <a:gd name="T6" fmla="*/ 1808777 w 1816"/>
              <a:gd name="T7" fmla="*/ 368097 h 1816"/>
              <a:gd name="T8" fmla="*/ 1674323 w 1816"/>
              <a:gd name="T9" fmla="*/ 121853 h 1816"/>
              <a:gd name="T10" fmla="*/ 1352143 w 1816"/>
              <a:gd name="T11" fmla="*/ 147239 h 1816"/>
              <a:gd name="T12" fmla="*/ 1060405 w 1816"/>
              <a:gd name="T13" fmla="*/ 132007 h 1816"/>
              <a:gd name="T14" fmla="*/ 844772 w 1816"/>
              <a:gd name="T15" fmla="*/ 175163 h 1816"/>
              <a:gd name="T16" fmla="*/ 629140 w 1816"/>
              <a:gd name="T17" fmla="*/ 271630 h 1816"/>
              <a:gd name="T18" fmla="*/ 273980 w 1816"/>
              <a:gd name="T19" fmla="*/ 401099 h 1816"/>
              <a:gd name="T20" fmla="*/ 271443 w 1816"/>
              <a:gd name="T21" fmla="*/ 629573 h 1816"/>
              <a:gd name="T22" fmla="*/ 175043 w 1816"/>
              <a:gd name="T23" fmla="*/ 845354 h 1816"/>
              <a:gd name="T24" fmla="*/ 0 w 1816"/>
              <a:gd name="T25" fmla="*/ 1061135 h 1816"/>
              <a:gd name="T26" fmla="*/ 147138 w 1816"/>
              <a:gd name="T27" fmla="*/ 1353075 h 1816"/>
              <a:gd name="T28" fmla="*/ 243538 w 1816"/>
              <a:gd name="T29" fmla="*/ 1624705 h 1816"/>
              <a:gd name="T30" fmla="*/ 365307 w 1816"/>
              <a:gd name="T31" fmla="*/ 1810023 h 1816"/>
              <a:gd name="T32" fmla="*/ 537813 w 1816"/>
              <a:gd name="T33" fmla="*/ 1972493 h 1816"/>
              <a:gd name="T34" fmla="*/ 794035 w 1816"/>
              <a:gd name="T35" fmla="*/ 2251739 h 1816"/>
              <a:gd name="T36" fmla="*/ 1004594 w 1816"/>
              <a:gd name="T37" fmla="*/ 2165427 h 1816"/>
              <a:gd name="T38" fmla="*/ 1240521 w 1816"/>
              <a:gd name="T39" fmla="*/ 2173043 h 1816"/>
              <a:gd name="T40" fmla="*/ 1506891 w 1816"/>
              <a:gd name="T41" fmla="*/ 2251739 h 1816"/>
              <a:gd name="T42" fmla="*/ 1719987 w 1816"/>
              <a:gd name="T43" fmla="*/ 2002956 h 1816"/>
              <a:gd name="T44" fmla="*/ 1935619 w 1816"/>
              <a:gd name="T45" fmla="*/ 1810023 h 1816"/>
              <a:gd name="T46" fmla="*/ 2057388 w 1816"/>
              <a:gd name="T47" fmla="*/ 1624705 h 1816"/>
              <a:gd name="T48" fmla="*/ 2141104 w 1816"/>
              <a:gd name="T49" fmla="*/ 1406385 h 1816"/>
              <a:gd name="T50" fmla="*/ 1151732 w 1816"/>
              <a:gd name="T51" fmla="*/ 2048651 h 1816"/>
              <a:gd name="T52" fmla="*/ 971615 w 1816"/>
              <a:gd name="T53" fmla="*/ 2030881 h 1816"/>
              <a:gd name="T54" fmla="*/ 763593 w 1816"/>
              <a:gd name="T55" fmla="*/ 1959800 h 1816"/>
              <a:gd name="T56" fmla="*/ 580939 w 1816"/>
              <a:gd name="T57" fmla="*/ 1843025 h 1816"/>
              <a:gd name="T58" fmla="*/ 433802 w 1816"/>
              <a:gd name="T59" fmla="*/ 1688170 h 1816"/>
              <a:gd name="T60" fmla="*/ 324717 w 1816"/>
              <a:gd name="T61" fmla="*/ 1500313 h 1816"/>
              <a:gd name="T62" fmla="*/ 266370 w 1816"/>
              <a:gd name="T63" fmla="*/ 1289609 h 1816"/>
              <a:gd name="T64" fmla="*/ 256222 w 1816"/>
              <a:gd name="T65" fmla="*/ 1106830 h 1816"/>
              <a:gd name="T66" fmla="*/ 296812 w 1816"/>
              <a:gd name="T67" fmla="*/ 885972 h 1816"/>
              <a:gd name="T68" fmla="*/ 385602 w 1816"/>
              <a:gd name="T69" fmla="*/ 687961 h 1816"/>
              <a:gd name="T70" fmla="*/ 517518 w 1816"/>
              <a:gd name="T71" fmla="*/ 517875 h 1816"/>
              <a:gd name="T72" fmla="*/ 687487 w 1816"/>
              <a:gd name="T73" fmla="*/ 385867 h 1816"/>
              <a:gd name="T74" fmla="*/ 885362 w 1816"/>
              <a:gd name="T75" fmla="*/ 297016 h 1816"/>
              <a:gd name="T76" fmla="*/ 1106068 w 1816"/>
              <a:gd name="T77" fmla="*/ 256399 h 1816"/>
              <a:gd name="T78" fmla="*/ 1286185 w 1816"/>
              <a:gd name="T79" fmla="*/ 266553 h 1816"/>
              <a:gd name="T80" fmla="*/ 1499280 w 1816"/>
              <a:gd name="T81" fmla="*/ 327480 h 1816"/>
              <a:gd name="T82" fmla="*/ 1687008 w 1816"/>
              <a:gd name="T83" fmla="*/ 434101 h 1816"/>
              <a:gd name="T84" fmla="*/ 1841756 w 1816"/>
              <a:gd name="T85" fmla="*/ 581340 h 1816"/>
              <a:gd name="T86" fmla="*/ 1958451 w 1816"/>
              <a:gd name="T87" fmla="*/ 764119 h 1816"/>
              <a:gd name="T88" fmla="*/ 2026946 w 1816"/>
              <a:gd name="T89" fmla="*/ 972284 h 1816"/>
              <a:gd name="T90" fmla="*/ 2047241 w 1816"/>
              <a:gd name="T91" fmla="*/ 1152525 h 1816"/>
              <a:gd name="T92" fmla="*/ 2019335 w 1816"/>
              <a:gd name="T93" fmla="*/ 1375922 h 1816"/>
              <a:gd name="T94" fmla="*/ 1938156 w 1816"/>
              <a:gd name="T95" fmla="*/ 1579010 h 1816"/>
              <a:gd name="T96" fmla="*/ 1813850 w 1816"/>
              <a:gd name="T97" fmla="*/ 1754174 h 1816"/>
              <a:gd name="T98" fmla="*/ 1651492 w 1816"/>
              <a:gd name="T99" fmla="*/ 1893797 h 1816"/>
              <a:gd name="T100" fmla="*/ 1458691 w 1816"/>
              <a:gd name="T101" fmla="*/ 1992802 h 1816"/>
              <a:gd name="T102" fmla="*/ 1243058 w 1816"/>
              <a:gd name="T103" fmla="*/ 2043574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rc 681"/>
          <p:cNvSpPr/>
          <p:nvPr/>
        </p:nvSpPr>
        <p:spPr bwMode="auto">
          <a:xfrm rot="7501686">
            <a:off x="4323677" y="2951719"/>
            <a:ext cx="1193028" cy="969522"/>
          </a:xfrm>
          <a:custGeom>
            <a:avLst/>
            <a:gdLst>
              <a:gd name="T0" fmla="*/ 115621791 w 21600"/>
              <a:gd name="T1" fmla="*/ 0 h 15695"/>
              <a:gd name="T2" fmla="*/ 168290462 w 21600"/>
              <a:gd name="T3" fmla="*/ 152955741 h 15695"/>
              <a:gd name="T4" fmla="*/ 0 w 21600"/>
              <a:gd name="T5" fmla="*/ 152955741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76200">
            <a:solidFill>
              <a:schemeClr val="tx2">
                <a:lumMod val="75000"/>
              </a:schemeClr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4" tIns="34282" rIns="68564" bIns="34282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Arc 683"/>
          <p:cNvSpPr/>
          <p:nvPr/>
        </p:nvSpPr>
        <p:spPr bwMode="auto">
          <a:xfrm rot="256945">
            <a:off x="6124153" y="2410836"/>
            <a:ext cx="388405" cy="562244"/>
          </a:xfrm>
          <a:custGeom>
            <a:avLst/>
            <a:gdLst>
              <a:gd name="T0" fmla="*/ 2673113 w 21600"/>
              <a:gd name="T1" fmla="*/ 0 h 31203"/>
              <a:gd name="T2" fmla="*/ 15875916 w 21600"/>
              <a:gd name="T3" fmla="*/ 25874024 h 31203"/>
              <a:gd name="T4" fmla="*/ 0 w 21600"/>
              <a:gd name="T5" fmla="*/ 17708743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4" tIns="34282" rIns="68564" bIns="34282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50027" y="1954882"/>
            <a:ext cx="1686730" cy="1685737"/>
            <a:chOff x="2622035" y="1741137"/>
            <a:chExt cx="1686730" cy="1685737"/>
          </a:xfrm>
        </p:grpSpPr>
        <p:sp>
          <p:nvSpPr>
            <p:cNvPr id="10" name="Oval 676"/>
            <p:cNvSpPr>
              <a:spLocks noChangeArrowheads="1"/>
            </p:cNvSpPr>
            <p:nvPr/>
          </p:nvSpPr>
          <p:spPr bwMode="auto">
            <a:xfrm rot="21275257">
              <a:off x="2622035" y="1741137"/>
              <a:ext cx="1686730" cy="168573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788561" y="2183375"/>
              <a:ext cx="1289830" cy="695875"/>
              <a:chOff x="6780213" y="3556000"/>
              <a:chExt cx="582613" cy="314325"/>
            </a:xfrm>
            <a:solidFill>
              <a:schemeClr val="bg1"/>
            </a:solidFill>
          </p:grpSpPr>
          <p:sp>
            <p:nvSpPr>
              <p:cNvPr id="12" name="Freeform 4021"/>
              <p:cNvSpPr>
                <a:spLocks noEditPoints="1"/>
              </p:cNvSpPr>
              <p:nvPr/>
            </p:nvSpPr>
            <p:spPr bwMode="auto">
              <a:xfrm>
                <a:off x="6826251" y="3781425"/>
                <a:ext cx="93663" cy="88900"/>
              </a:xfrm>
              <a:custGeom>
                <a:avLst/>
                <a:gdLst>
                  <a:gd name="T0" fmla="*/ 0 w 25"/>
                  <a:gd name="T1" fmla="*/ 12 h 24"/>
                  <a:gd name="T2" fmla="*/ 12 w 25"/>
                  <a:gd name="T3" fmla="*/ 24 h 24"/>
                  <a:gd name="T4" fmla="*/ 25 w 25"/>
                  <a:gd name="T5" fmla="*/ 12 h 24"/>
                  <a:gd name="T6" fmla="*/ 12 w 25"/>
                  <a:gd name="T7" fmla="*/ 0 h 24"/>
                  <a:gd name="T8" fmla="*/ 0 w 25"/>
                  <a:gd name="T9" fmla="*/ 12 h 24"/>
                  <a:gd name="T10" fmla="*/ 9 w 25"/>
                  <a:gd name="T11" fmla="*/ 12 h 24"/>
                  <a:gd name="T12" fmla="*/ 12 w 25"/>
                  <a:gd name="T13" fmla="*/ 9 h 24"/>
                  <a:gd name="T14" fmla="*/ 16 w 25"/>
                  <a:gd name="T15" fmla="*/ 12 h 24"/>
                  <a:gd name="T16" fmla="*/ 12 w 25"/>
                  <a:gd name="T17" fmla="*/ 16 h 24"/>
                  <a:gd name="T18" fmla="*/ 9 w 25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0" y="12"/>
                    </a:moveTo>
                    <a:cubicBezTo>
                      <a:pt x="0" y="19"/>
                      <a:pt x="6" y="24"/>
                      <a:pt x="12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9" y="12"/>
                    </a:moveTo>
                    <a:cubicBezTo>
                      <a:pt x="9" y="10"/>
                      <a:pt x="10" y="9"/>
                      <a:pt x="12" y="9"/>
                    </a:cubicBezTo>
                    <a:cubicBezTo>
                      <a:pt x="14" y="9"/>
                      <a:pt x="16" y="10"/>
                      <a:pt x="16" y="12"/>
                    </a:cubicBezTo>
                    <a:cubicBezTo>
                      <a:pt x="16" y="14"/>
                      <a:pt x="14" y="16"/>
                      <a:pt x="12" y="16"/>
                    </a:cubicBezTo>
                    <a:cubicBezTo>
                      <a:pt x="10" y="16"/>
                      <a:pt x="9" y="14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4022"/>
              <p:cNvSpPr>
                <a:spLocks noEditPoints="1"/>
              </p:cNvSpPr>
              <p:nvPr/>
            </p:nvSpPr>
            <p:spPr bwMode="auto">
              <a:xfrm>
                <a:off x="6780213" y="3627438"/>
                <a:ext cx="398463" cy="195262"/>
              </a:xfrm>
              <a:custGeom>
                <a:avLst/>
                <a:gdLst>
                  <a:gd name="T0" fmla="*/ 5 w 106"/>
                  <a:gd name="T1" fmla="*/ 47 h 52"/>
                  <a:gd name="T2" fmla="*/ 9 w 106"/>
                  <a:gd name="T3" fmla="*/ 50 h 52"/>
                  <a:gd name="T4" fmla="*/ 25 w 106"/>
                  <a:gd name="T5" fmla="*/ 37 h 52"/>
                  <a:gd name="T6" fmla="*/ 40 w 106"/>
                  <a:gd name="T7" fmla="*/ 50 h 52"/>
                  <a:gd name="T8" fmla="*/ 69 w 106"/>
                  <a:gd name="T9" fmla="*/ 50 h 52"/>
                  <a:gd name="T10" fmla="*/ 84 w 106"/>
                  <a:gd name="T11" fmla="*/ 37 h 52"/>
                  <a:gd name="T12" fmla="*/ 100 w 106"/>
                  <a:gd name="T13" fmla="*/ 51 h 52"/>
                  <a:gd name="T14" fmla="*/ 106 w 106"/>
                  <a:gd name="T15" fmla="*/ 45 h 52"/>
                  <a:gd name="T16" fmla="*/ 83 w 106"/>
                  <a:gd name="T17" fmla="*/ 7 h 52"/>
                  <a:gd name="T18" fmla="*/ 32 w 106"/>
                  <a:gd name="T19" fmla="*/ 21 h 52"/>
                  <a:gd name="T20" fmla="*/ 5 w 106"/>
                  <a:gd name="T21" fmla="*/ 47 h 52"/>
                  <a:gd name="T22" fmla="*/ 72 w 106"/>
                  <a:gd name="T23" fmla="*/ 22 h 52"/>
                  <a:gd name="T24" fmla="*/ 72 w 106"/>
                  <a:gd name="T25" fmla="*/ 9 h 52"/>
                  <a:gd name="T26" fmla="*/ 96 w 106"/>
                  <a:gd name="T27" fmla="*/ 22 h 52"/>
                  <a:gd name="T28" fmla="*/ 72 w 106"/>
                  <a:gd name="T29" fmla="*/ 22 h 52"/>
                  <a:gd name="T30" fmla="*/ 40 w 106"/>
                  <a:gd name="T31" fmla="*/ 22 h 52"/>
                  <a:gd name="T32" fmla="*/ 62 w 106"/>
                  <a:gd name="T33" fmla="*/ 9 h 52"/>
                  <a:gd name="T34" fmla="*/ 68 w 106"/>
                  <a:gd name="T35" fmla="*/ 9 h 52"/>
                  <a:gd name="T36" fmla="*/ 68 w 106"/>
                  <a:gd name="T37" fmla="*/ 22 h 52"/>
                  <a:gd name="T38" fmla="*/ 40 w 106"/>
                  <a:gd name="T3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52">
                    <a:moveTo>
                      <a:pt x="5" y="47"/>
                    </a:moveTo>
                    <a:cubicBezTo>
                      <a:pt x="5" y="48"/>
                      <a:pt x="5" y="50"/>
                      <a:pt x="9" y="50"/>
                    </a:cubicBezTo>
                    <a:cubicBezTo>
                      <a:pt x="10" y="43"/>
                      <a:pt x="17" y="37"/>
                      <a:pt x="25" y="37"/>
                    </a:cubicBezTo>
                    <a:cubicBezTo>
                      <a:pt x="32" y="37"/>
                      <a:pt x="39" y="43"/>
                      <a:pt x="40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70" y="43"/>
                      <a:pt x="76" y="37"/>
                      <a:pt x="84" y="37"/>
                    </a:cubicBezTo>
                    <a:cubicBezTo>
                      <a:pt x="92" y="37"/>
                      <a:pt x="99" y="43"/>
                      <a:pt x="100" y="51"/>
                    </a:cubicBezTo>
                    <a:cubicBezTo>
                      <a:pt x="102" y="51"/>
                      <a:pt x="106" y="52"/>
                      <a:pt x="106" y="45"/>
                    </a:cubicBezTo>
                    <a:cubicBezTo>
                      <a:pt x="106" y="37"/>
                      <a:pt x="106" y="13"/>
                      <a:pt x="83" y="7"/>
                    </a:cubicBezTo>
                    <a:cubicBezTo>
                      <a:pt x="60" y="0"/>
                      <a:pt x="41" y="6"/>
                      <a:pt x="32" y="21"/>
                    </a:cubicBezTo>
                    <a:cubicBezTo>
                      <a:pt x="32" y="21"/>
                      <a:pt x="0" y="26"/>
                      <a:pt x="5" y="47"/>
                    </a:cubicBezTo>
                    <a:close/>
                    <a:moveTo>
                      <a:pt x="72" y="22"/>
                    </a:moveTo>
                    <a:cubicBezTo>
                      <a:pt x="72" y="9"/>
                      <a:pt x="72" y="9"/>
                      <a:pt x="72" y="9"/>
                    </a:cubicBezTo>
                    <a:cubicBezTo>
                      <a:pt x="83" y="10"/>
                      <a:pt x="92" y="14"/>
                      <a:pt x="96" y="22"/>
                    </a:cubicBezTo>
                    <a:lnTo>
                      <a:pt x="72" y="22"/>
                    </a:lnTo>
                    <a:close/>
                    <a:moveTo>
                      <a:pt x="40" y="22"/>
                    </a:moveTo>
                    <a:cubicBezTo>
                      <a:pt x="40" y="22"/>
                      <a:pt x="45" y="9"/>
                      <a:pt x="62" y="9"/>
                    </a:cubicBezTo>
                    <a:cubicBezTo>
                      <a:pt x="64" y="9"/>
                      <a:pt x="66" y="9"/>
                      <a:pt x="68" y="9"/>
                    </a:cubicBezTo>
                    <a:cubicBezTo>
                      <a:pt x="68" y="22"/>
                      <a:pt x="68" y="22"/>
                      <a:pt x="68" y="22"/>
                    </a:cubicBezTo>
                    <a:lnTo>
                      <a:pt x="4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4023"/>
              <p:cNvSpPr/>
              <p:nvPr/>
            </p:nvSpPr>
            <p:spPr bwMode="auto">
              <a:xfrm>
                <a:off x="7159626" y="3668713"/>
                <a:ext cx="176213" cy="107950"/>
              </a:xfrm>
              <a:custGeom>
                <a:avLst/>
                <a:gdLst>
                  <a:gd name="T0" fmla="*/ 2 w 47"/>
                  <a:gd name="T1" fmla="*/ 29 h 29"/>
                  <a:gd name="T2" fmla="*/ 4 w 47"/>
                  <a:gd name="T3" fmla="*/ 27 h 29"/>
                  <a:gd name="T4" fmla="*/ 25 w 47"/>
                  <a:gd name="T5" fmla="*/ 20 h 29"/>
                  <a:gd name="T6" fmla="*/ 42 w 47"/>
                  <a:gd name="T7" fmla="*/ 19 h 29"/>
                  <a:gd name="T8" fmla="*/ 47 w 47"/>
                  <a:gd name="T9" fmla="*/ 2 h 29"/>
                  <a:gd name="T10" fmla="*/ 45 w 47"/>
                  <a:gd name="T11" fmla="*/ 0 h 29"/>
                  <a:gd name="T12" fmla="*/ 43 w 47"/>
                  <a:gd name="T13" fmla="*/ 2 h 29"/>
                  <a:gd name="T14" fmla="*/ 40 w 47"/>
                  <a:gd name="T15" fmla="*/ 16 h 29"/>
                  <a:gd name="T16" fmla="*/ 26 w 47"/>
                  <a:gd name="T17" fmla="*/ 16 h 29"/>
                  <a:gd name="T18" fmla="*/ 0 w 47"/>
                  <a:gd name="T19" fmla="*/ 26 h 29"/>
                  <a:gd name="T20" fmla="*/ 1 w 47"/>
                  <a:gd name="T21" fmla="*/ 29 h 29"/>
                  <a:gd name="T22" fmla="*/ 2 w 47"/>
                  <a:gd name="T2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9">
                    <a:moveTo>
                      <a:pt x="2" y="29"/>
                    </a:moveTo>
                    <a:cubicBezTo>
                      <a:pt x="2" y="29"/>
                      <a:pt x="3" y="28"/>
                      <a:pt x="4" y="27"/>
                    </a:cubicBezTo>
                    <a:cubicBezTo>
                      <a:pt x="7" y="16"/>
                      <a:pt x="16" y="18"/>
                      <a:pt x="25" y="20"/>
                    </a:cubicBezTo>
                    <a:cubicBezTo>
                      <a:pt x="31" y="21"/>
                      <a:pt x="38" y="23"/>
                      <a:pt x="42" y="19"/>
                    </a:cubicBezTo>
                    <a:cubicBezTo>
                      <a:pt x="46" y="16"/>
                      <a:pt x="47" y="11"/>
                      <a:pt x="47" y="2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44" y="0"/>
                      <a:pt x="43" y="1"/>
                      <a:pt x="43" y="2"/>
                    </a:cubicBezTo>
                    <a:cubicBezTo>
                      <a:pt x="43" y="9"/>
                      <a:pt x="42" y="14"/>
                      <a:pt x="40" y="16"/>
                    </a:cubicBezTo>
                    <a:cubicBezTo>
                      <a:pt x="37" y="18"/>
                      <a:pt x="31" y="17"/>
                      <a:pt x="26" y="16"/>
                    </a:cubicBezTo>
                    <a:cubicBezTo>
                      <a:pt x="16" y="14"/>
                      <a:pt x="5" y="12"/>
                      <a:pt x="0" y="26"/>
                    </a:cubicBezTo>
                    <a:cubicBezTo>
                      <a:pt x="0" y="27"/>
                      <a:pt x="0" y="28"/>
                      <a:pt x="1" y="29"/>
                    </a:cubicBezTo>
                    <a:cubicBezTo>
                      <a:pt x="1" y="29"/>
                      <a:pt x="1" y="29"/>
                      <a:pt x="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24"/>
              <p:cNvSpPr/>
              <p:nvPr/>
            </p:nvSpPr>
            <p:spPr bwMode="auto">
              <a:xfrm>
                <a:off x="7283451" y="3556000"/>
                <a:ext cx="79375" cy="131762"/>
              </a:xfrm>
              <a:custGeom>
                <a:avLst/>
                <a:gdLst>
                  <a:gd name="T0" fmla="*/ 5 w 21"/>
                  <a:gd name="T1" fmla="*/ 2 h 35"/>
                  <a:gd name="T2" fmla="*/ 6 w 21"/>
                  <a:gd name="T3" fmla="*/ 10 h 35"/>
                  <a:gd name="T4" fmla="*/ 9 w 21"/>
                  <a:gd name="T5" fmla="*/ 10 h 35"/>
                  <a:gd name="T6" fmla="*/ 11 w 21"/>
                  <a:gd name="T7" fmla="*/ 10 h 35"/>
                  <a:gd name="T8" fmla="*/ 15 w 21"/>
                  <a:gd name="T9" fmla="*/ 9 h 35"/>
                  <a:gd name="T10" fmla="*/ 15 w 21"/>
                  <a:gd name="T11" fmla="*/ 1 h 35"/>
                  <a:gd name="T12" fmla="*/ 16 w 21"/>
                  <a:gd name="T13" fmla="*/ 0 h 35"/>
                  <a:gd name="T14" fmla="*/ 17 w 21"/>
                  <a:gd name="T15" fmla="*/ 1 h 35"/>
                  <a:gd name="T16" fmla="*/ 18 w 21"/>
                  <a:gd name="T17" fmla="*/ 9 h 35"/>
                  <a:gd name="T18" fmla="*/ 21 w 21"/>
                  <a:gd name="T19" fmla="*/ 9 h 35"/>
                  <a:gd name="T20" fmla="*/ 21 w 21"/>
                  <a:gd name="T21" fmla="*/ 17 h 35"/>
                  <a:gd name="T22" fmla="*/ 16 w 21"/>
                  <a:gd name="T23" fmla="*/ 24 h 35"/>
                  <a:gd name="T24" fmla="*/ 15 w 21"/>
                  <a:gd name="T25" fmla="*/ 33 h 35"/>
                  <a:gd name="T26" fmla="*/ 10 w 21"/>
                  <a:gd name="T27" fmla="*/ 34 h 35"/>
                  <a:gd name="T28" fmla="*/ 6 w 21"/>
                  <a:gd name="T29" fmla="*/ 24 h 35"/>
                  <a:gd name="T30" fmla="*/ 1 w 21"/>
                  <a:gd name="T31" fmla="*/ 18 h 35"/>
                  <a:gd name="T32" fmla="*/ 0 w 21"/>
                  <a:gd name="T33" fmla="*/ 10 h 35"/>
                  <a:gd name="T34" fmla="*/ 3 w 21"/>
                  <a:gd name="T35" fmla="*/ 10 h 35"/>
                  <a:gd name="T36" fmla="*/ 2 w 21"/>
                  <a:gd name="T37" fmla="*/ 2 h 35"/>
                  <a:gd name="T38" fmla="*/ 4 w 21"/>
                  <a:gd name="T39" fmla="*/ 1 h 35"/>
                  <a:gd name="T40" fmla="*/ 5 w 21"/>
                  <a:gd name="T41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35">
                    <a:moveTo>
                      <a:pt x="5" y="2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5"/>
                      <a:pt x="21" y="17"/>
                    </a:cubicBezTo>
                    <a:cubicBezTo>
                      <a:pt x="21" y="19"/>
                      <a:pt x="20" y="21"/>
                      <a:pt x="16" y="24"/>
                    </a:cubicBezTo>
                    <a:cubicBezTo>
                      <a:pt x="16" y="25"/>
                      <a:pt x="16" y="32"/>
                      <a:pt x="15" y="33"/>
                    </a:cubicBezTo>
                    <a:cubicBezTo>
                      <a:pt x="13" y="35"/>
                      <a:pt x="11" y="35"/>
                      <a:pt x="10" y="34"/>
                    </a:cubicBezTo>
                    <a:cubicBezTo>
                      <a:pt x="7" y="32"/>
                      <a:pt x="6" y="24"/>
                      <a:pt x="6" y="24"/>
                    </a:cubicBezTo>
                    <a:cubicBezTo>
                      <a:pt x="3" y="22"/>
                      <a:pt x="2" y="21"/>
                      <a:pt x="1" y="18"/>
                    </a:cubicBezTo>
                    <a:cubicBezTo>
                      <a:pt x="0" y="16"/>
                      <a:pt x="0" y="10"/>
                      <a:pt x="0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025"/>
              <p:cNvSpPr>
                <a:spLocks noEditPoints="1"/>
              </p:cNvSpPr>
              <p:nvPr/>
            </p:nvSpPr>
            <p:spPr bwMode="auto">
              <a:xfrm>
                <a:off x="7050088" y="3781425"/>
                <a:ext cx="95250" cy="88900"/>
              </a:xfrm>
              <a:custGeom>
                <a:avLst/>
                <a:gdLst>
                  <a:gd name="T0" fmla="*/ 0 w 25"/>
                  <a:gd name="T1" fmla="*/ 12 h 24"/>
                  <a:gd name="T2" fmla="*/ 12 w 25"/>
                  <a:gd name="T3" fmla="*/ 24 h 24"/>
                  <a:gd name="T4" fmla="*/ 25 w 25"/>
                  <a:gd name="T5" fmla="*/ 12 h 24"/>
                  <a:gd name="T6" fmla="*/ 12 w 25"/>
                  <a:gd name="T7" fmla="*/ 0 h 24"/>
                  <a:gd name="T8" fmla="*/ 0 w 25"/>
                  <a:gd name="T9" fmla="*/ 12 h 24"/>
                  <a:gd name="T10" fmla="*/ 9 w 25"/>
                  <a:gd name="T11" fmla="*/ 12 h 24"/>
                  <a:gd name="T12" fmla="*/ 12 w 25"/>
                  <a:gd name="T13" fmla="*/ 9 h 24"/>
                  <a:gd name="T14" fmla="*/ 16 w 25"/>
                  <a:gd name="T15" fmla="*/ 12 h 24"/>
                  <a:gd name="T16" fmla="*/ 12 w 25"/>
                  <a:gd name="T17" fmla="*/ 16 h 24"/>
                  <a:gd name="T18" fmla="*/ 9 w 25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0" y="12"/>
                    </a:moveTo>
                    <a:cubicBezTo>
                      <a:pt x="0" y="19"/>
                      <a:pt x="6" y="24"/>
                      <a:pt x="12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9" y="12"/>
                    </a:moveTo>
                    <a:cubicBezTo>
                      <a:pt x="9" y="10"/>
                      <a:pt x="10" y="9"/>
                      <a:pt x="12" y="9"/>
                    </a:cubicBezTo>
                    <a:cubicBezTo>
                      <a:pt x="14" y="9"/>
                      <a:pt x="16" y="10"/>
                      <a:pt x="16" y="12"/>
                    </a:cubicBezTo>
                    <a:cubicBezTo>
                      <a:pt x="16" y="14"/>
                      <a:pt x="14" y="16"/>
                      <a:pt x="12" y="16"/>
                    </a:cubicBezTo>
                    <a:cubicBezTo>
                      <a:pt x="10" y="16"/>
                      <a:pt x="9" y="14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570308" y="3270549"/>
            <a:ext cx="889142" cy="889140"/>
            <a:chOff x="5642314" y="3056807"/>
            <a:chExt cx="889142" cy="889140"/>
          </a:xfrm>
        </p:grpSpPr>
        <p:sp>
          <p:nvSpPr>
            <p:cNvPr id="18" name="Oval 680"/>
            <p:cNvSpPr>
              <a:spLocks noChangeArrowheads="1"/>
            </p:cNvSpPr>
            <p:nvPr/>
          </p:nvSpPr>
          <p:spPr bwMode="auto">
            <a:xfrm rot="21275257">
              <a:off x="5642314" y="3056807"/>
              <a:ext cx="889142" cy="88914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828905" y="3331035"/>
              <a:ext cx="549033" cy="319870"/>
              <a:chOff x="6983413" y="2925763"/>
              <a:chExt cx="547688" cy="319088"/>
            </a:xfrm>
            <a:solidFill>
              <a:schemeClr val="bg1"/>
            </a:solidFill>
          </p:grpSpPr>
          <p:sp>
            <p:nvSpPr>
              <p:cNvPr id="20" name="Freeform 3843"/>
              <p:cNvSpPr/>
              <p:nvPr/>
            </p:nvSpPr>
            <p:spPr bwMode="auto">
              <a:xfrm>
                <a:off x="7286626" y="2959101"/>
                <a:ext cx="104775" cy="150813"/>
              </a:xfrm>
              <a:custGeom>
                <a:avLst/>
                <a:gdLst>
                  <a:gd name="T0" fmla="*/ 4 w 28"/>
                  <a:gd name="T1" fmla="*/ 40 h 40"/>
                  <a:gd name="T2" fmla="*/ 2 w 28"/>
                  <a:gd name="T3" fmla="*/ 40 h 40"/>
                  <a:gd name="T4" fmla="*/ 1 w 28"/>
                  <a:gd name="T5" fmla="*/ 35 h 40"/>
                  <a:gd name="T6" fmla="*/ 21 w 28"/>
                  <a:gd name="T7" fmla="*/ 2 h 40"/>
                  <a:gd name="T8" fmla="*/ 26 w 28"/>
                  <a:gd name="T9" fmla="*/ 1 h 40"/>
                  <a:gd name="T10" fmla="*/ 27 w 28"/>
                  <a:gd name="T11" fmla="*/ 5 h 40"/>
                  <a:gd name="T12" fmla="*/ 7 w 28"/>
                  <a:gd name="T13" fmla="*/ 39 h 40"/>
                  <a:gd name="T14" fmla="*/ 4 w 28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40">
                    <a:moveTo>
                      <a:pt x="4" y="40"/>
                    </a:moveTo>
                    <a:cubicBezTo>
                      <a:pt x="4" y="40"/>
                      <a:pt x="3" y="40"/>
                      <a:pt x="2" y="40"/>
                    </a:cubicBezTo>
                    <a:cubicBezTo>
                      <a:pt x="1" y="39"/>
                      <a:pt x="0" y="37"/>
                      <a:pt x="1" y="35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0"/>
                      <a:pt x="24" y="0"/>
                      <a:pt x="26" y="1"/>
                    </a:cubicBezTo>
                    <a:cubicBezTo>
                      <a:pt x="28" y="2"/>
                      <a:pt x="28" y="4"/>
                      <a:pt x="27" y="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5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3844"/>
              <p:cNvSpPr/>
              <p:nvPr/>
            </p:nvSpPr>
            <p:spPr bwMode="auto">
              <a:xfrm>
                <a:off x="7316788" y="2952751"/>
                <a:ext cx="109538" cy="25400"/>
              </a:xfrm>
              <a:custGeom>
                <a:avLst/>
                <a:gdLst>
                  <a:gd name="T0" fmla="*/ 26 w 29"/>
                  <a:gd name="T1" fmla="*/ 7 h 7"/>
                  <a:gd name="T2" fmla="*/ 4 w 29"/>
                  <a:gd name="T3" fmla="*/ 7 h 7"/>
                  <a:gd name="T4" fmla="*/ 0 w 29"/>
                  <a:gd name="T5" fmla="*/ 4 h 7"/>
                  <a:gd name="T6" fmla="*/ 4 w 29"/>
                  <a:gd name="T7" fmla="*/ 0 h 7"/>
                  <a:gd name="T8" fmla="*/ 26 w 29"/>
                  <a:gd name="T9" fmla="*/ 0 h 7"/>
                  <a:gd name="T10" fmla="*/ 29 w 29"/>
                  <a:gd name="T11" fmla="*/ 4 h 7"/>
                  <a:gd name="T12" fmla="*/ 26 w 29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">
                    <a:moveTo>
                      <a:pt x="26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5"/>
                      <a:pt x="28" y="7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845"/>
              <p:cNvSpPr/>
              <p:nvPr/>
            </p:nvSpPr>
            <p:spPr bwMode="auto">
              <a:xfrm>
                <a:off x="7129463" y="2925763"/>
                <a:ext cx="101600" cy="90488"/>
              </a:xfrm>
              <a:custGeom>
                <a:avLst/>
                <a:gdLst>
                  <a:gd name="T0" fmla="*/ 10 w 27"/>
                  <a:gd name="T1" fmla="*/ 24 h 24"/>
                  <a:gd name="T2" fmla="*/ 7 w 27"/>
                  <a:gd name="T3" fmla="*/ 22 h 24"/>
                  <a:gd name="T4" fmla="*/ 1 w 27"/>
                  <a:gd name="T5" fmla="*/ 9 h 24"/>
                  <a:gd name="T6" fmla="*/ 1 w 27"/>
                  <a:gd name="T7" fmla="*/ 6 h 24"/>
                  <a:gd name="T8" fmla="*/ 3 w 27"/>
                  <a:gd name="T9" fmla="*/ 4 h 24"/>
                  <a:gd name="T10" fmla="*/ 22 w 27"/>
                  <a:gd name="T11" fmla="*/ 1 h 24"/>
                  <a:gd name="T12" fmla="*/ 26 w 27"/>
                  <a:gd name="T13" fmla="*/ 3 h 24"/>
                  <a:gd name="T14" fmla="*/ 24 w 27"/>
                  <a:gd name="T15" fmla="*/ 7 h 24"/>
                  <a:gd name="T16" fmla="*/ 9 w 27"/>
                  <a:gd name="T17" fmla="*/ 10 h 24"/>
                  <a:gd name="T18" fmla="*/ 13 w 27"/>
                  <a:gd name="T19" fmla="*/ 19 h 24"/>
                  <a:gd name="T20" fmla="*/ 11 w 27"/>
                  <a:gd name="T21" fmla="*/ 23 h 24"/>
                  <a:gd name="T22" fmla="*/ 10 w 27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4">
                    <a:moveTo>
                      <a:pt x="10" y="24"/>
                    </a:moveTo>
                    <a:cubicBezTo>
                      <a:pt x="8" y="24"/>
                      <a:pt x="7" y="23"/>
                      <a:pt x="7" y="2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5"/>
                      <a:pt x="3" y="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6" y="1"/>
                      <a:pt x="26" y="3"/>
                    </a:cubicBezTo>
                    <a:cubicBezTo>
                      <a:pt x="27" y="5"/>
                      <a:pt x="26" y="7"/>
                      <a:pt x="24" y="7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0"/>
                      <a:pt x="13" y="22"/>
                      <a:pt x="11" y="23"/>
                    </a:cubicBezTo>
                    <a:cubicBezTo>
                      <a:pt x="11" y="23"/>
                      <a:pt x="10" y="24"/>
                      <a:pt x="1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3846"/>
              <p:cNvSpPr>
                <a:spLocks noEditPoints="1"/>
              </p:cNvSpPr>
              <p:nvPr/>
            </p:nvSpPr>
            <p:spPr bwMode="auto">
              <a:xfrm>
                <a:off x="7339013" y="3052763"/>
                <a:ext cx="192088" cy="192088"/>
              </a:xfrm>
              <a:custGeom>
                <a:avLst/>
                <a:gdLst>
                  <a:gd name="T0" fmla="*/ 26 w 51"/>
                  <a:gd name="T1" fmla="*/ 51 h 51"/>
                  <a:gd name="T2" fmla="*/ 0 w 51"/>
                  <a:gd name="T3" fmla="*/ 26 h 51"/>
                  <a:gd name="T4" fmla="*/ 26 w 51"/>
                  <a:gd name="T5" fmla="*/ 0 h 51"/>
                  <a:gd name="T6" fmla="*/ 51 w 51"/>
                  <a:gd name="T7" fmla="*/ 26 h 51"/>
                  <a:gd name="T8" fmla="*/ 26 w 51"/>
                  <a:gd name="T9" fmla="*/ 51 h 51"/>
                  <a:gd name="T10" fmla="*/ 26 w 51"/>
                  <a:gd name="T11" fmla="*/ 7 h 51"/>
                  <a:gd name="T12" fmla="*/ 7 w 51"/>
                  <a:gd name="T13" fmla="*/ 26 h 51"/>
                  <a:gd name="T14" fmla="*/ 26 w 51"/>
                  <a:gd name="T15" fmla="*/ 44 h 51"/>
                  <a:gd name="T16" fmla="*/ 44 w 51"/>
                  <a:gd name="T17" fmla="*/ 26 h 51"/>
                  <a:gd name="T18" fmla="*/ 26 w 51"/>
                  <a:gd name="T19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1">
                    <a:moveTo>
                      <a:pt x="26" y="51"/>
                    </a:moveTo>
                    <a:cubicBezTo>
                      <a:pt x="12" y="51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1"/>
                      <a:pt x="26" y="51"/>
                    </a:cubicBezTo>
                    <a:close/>
                    <a:moveTo>
                      <a:pt x="26" y="7"/>
                    </a:moveTo>
                    <a:cubicBezTo>
                      <a:pt x="15" y="7"/>
                      <a:pt x="7" y="15"/>
                      <a:pt x="7" y="26"/>
                    </a:cubicBezTo>
                    <a:cubicBezTo>
                      <a:pt x="7" y="36"/>
                      <a:pt x="15" y="44"/>
                      <a:pt x="26" y="44"/>
                    </a:cubicBezTo>
                    <a:cubicBezTo>
                      <a:pt x="36" y="44"/>
                      <a:pt x="44" y="36"/>
                      <a:pt x="44" y="26"/>
                    </a:cubicBezTo>
                    <a:cubicBezTo>
                      <a:pt x="44" y="15"/>
                      <a:pt x="36" y="7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3847"/>
              <p:cNvSpPr>
                <a:spLocks noEditPoints="1"/>
              </p:cNvSpPr>
              <p:nvPr/>
            </p:nvSpPr>
            <p:spPr bwMode="auto">
              <a:xfrm>
                <a:off x="6983413" y="3052763"/>
                <a:ext cx="190500" cy="192088"/>
              </a:xfrm>
              <a:custGeom>
                <a:avLst/>
                <a:gdLst>
                  <a:gd name="T0" fmla="*/ 26 w 51"/>
                  <a:gd name="T1" fmla="*/ 51 h 51"/>
                  <a:gd name="T2" fmla="*/ 0 w 51"/>
                  <a:gd name="T3" fmla="*/ 26 h 51"/>
                  <a:gd name="T4" fmla="*/ 26 w 51"/>
                  <a:gd name="T5" fmla="*/ 0 h 51"/>
                  <a:gd name="T6" fmla="*/ 51 w 51"/>
                  <a:gd name="T7" fmla="*/ 26 h 51"/>
                  <a:gd name="T8" fmla="*/ 26 w 51"/>
                  <a:gd name="T9" fmla="*/ 51 h 51"/>
                  <a:gd name="T10" fmla="*/ 26 w 51"/>
                  <a:gd name="T11" fmla="*/ 7 h 51"/>
                  <a:gd name="T12" fmla="*/ 7 w 51"/>
                  <a:gd name="T13" fmla="*/ 26 h 51"/>
                  <a:gd name="T14" fmla="*/ 26 w 51"/>
                  <a:gd name="T15" fmla="*/ 44 h 51"/>
                  <a:gd name="T16" fmla="*/ 44 w 51"/>
                  <a:gd name="T17" fmla="*/ 26 h 51"/>
                  <a:gd name="T18" fmla="*/ 26 w 51"/>
                  <a:gd name="T19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1">
                    <a:moveTo>
                      <a:pt x="26" y="51"/>
                    </a:moveTo>
                    <a:cubicBezTo>
                      <a:pt x="12" y="51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1"/>
                      <a:pt x="26" y="51"/>
                    </a:cubicBezTo>
                    <a:close/>
                    <a:moveTo>
                      <a:pt x="26" y="7"/>
                    </a:moveTo>
                    <a:cubicBezTo>
                      <a:pt x="15" y="7"/>
                      <a:pt x="7" y="15"/>
                      <a:pt x="7" y="26"/>
                    </a:cubicBezTo>
                    <a:cubicBezTo>
                      <a:pt x="7" y="36"/>
                      <a:pt x="15" y="44"/>
                      <a:pt x="26" y="44"/>
                    </a:cubicBezTo>
                    <a:cubicBezTo>
                      <a:pt x="36" y="44"/>
                      <a:pt x="44" y="36"/>
                      <a:pt x="44" y="26"/>
                    </a:cubicBezTo>
                    <a:cubicBezTo>
                      <a:pt x="44" y="15"/>
                      <a:pt x="36" y="7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3848"/>
              <p:cNvSpPr/>
              <p:nvPr/>
            </p:nvSpPr>
            <p:spPr bwMode="auto">
              <a:xfrm>
                <a:off x="7065963" y="2989263"/>
                <a:ext cx="385763" cy="176213"/>
              </a:xfrm>
              <a:custGeom>
                <a:avLst/>
                <a:gdLst>
                  <a:gd name="T0" fmla="*/ 4 w 103"/>
                  <a:gd name="T1" fmla="*/ 47 h 47"/>
                  <a:gd name="T2" fmla="*/ 2 w 103"/>
                  <a:gd name="T3" fmla="*/ 46 h 47"/>
                  <a:gd name="T4" fmla="*/ 1 w 103"/>
                  <a:gd name="T5" fmla="*/ 42 h 47"/>
                  <a:gd name="T6" fmla="*/ 24 w 103"/>
                  <a:gd name="T7" fmla="*/ 2 h 47"/>
                  <a:gd name="T8" fmla="*/ 27 w 103"/>
                  <a:gd name="T9" fmla="*/ 0 h 47"/>
                  <a:gd name="T10" fmla="*/ 80 w 103"/>
                  <a:gd name="T11" fmla="*/ 0 h 47"/>
                  <a:gd name="T12" fmla="*/ 83 w 103"/>
                  <a:gd name="T13" fmla="*/ 2 h 47"/>
                  <a:gd name="T14" fmla="*/ 103 w 103"/>
                  <a:gd name="T15" fmla="*/ 42 h 47"/>
                  <a:gd name="T16" fmla="*/ 102 w 103"/>
                  <a:gd name="T17" fmla="*/ 45 h 47"/>
                  <a:gd name="T18" fmla="*/ 100 w 103"/>
                  <a:gd name="T19" fmla="*/ 47 h 47"/>
                  <a:gd name="T20" fmla="*/ 67 w 103"/>
                  <a:gd name="T21" fmla="*/ 47 h 47"/>
                  <a:gd name="T22" fmla="*/ 64 w 103"/>
                  <a:gd name="T23" fmla="*/ 44 h 47"/>
                  <a:gd name="T24" fmla="*/ 67 w 103"/>
                  <a:gd name="T25" fmla="*/ 40 h 47"/>
                  <a:gd name="T26" fmla="*/ 94 w 103"/>
                  <a:gd name="T27" fmla="*/ 40 h 47"/>
                  <a:gd name="T28" fmla="*/ 78 w 103"/>
                  <a:gd name="T29" fmla="*/ 7 h 47"/>
                  <a:gd name="T30" fmla="*/ 29 w 103"/>
                  <a:gd name="T31" fmla="*/ 7 h 47"/>
                  <a:gd name="T32" fmla="*/ 7 w 103"/>
                  <a:gd name="T33" fmla="*/ 45 h 47"/>
                  <a:gd name="T34" fmla="*/ 4 w 103"/>
                  <a:gd name="T3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47">
                    <a:moveTo>
                      <a:pt x="4" y="47"/>
                    </a:moveTo>
                    <a:cubicBezTo>
                      <a:pt x="3" y="47"/>
                      <a:pt x="2" y="47"/>
                      <a:pt x="2" y="46"/>
                    </a:cubicBezTo>
                    <a:cubicBezTo>
                      <a:pt x="0" y="45"/>
                      <a:pt x="0" y="43"/>
                      <a:pt x="1" y="4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0"/>
                      <a:pt x="25" y="0"/>
                      <a:pt x="27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2" y="0"/>
                      <a:pt x="83" y="1"/>
                      <a:pt x="83" y="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3"/>
                      <a:pt x="103" y="44"/>
                      <a:pt x="102" y="45"/>
                    </a:cubicBezTo>
                    <a:cubicBezTo>
                      <a:pt x="102" y="46"/>
                      <a:pt x="101" y="47"/>
                      <a:pt x="100" y="47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5" y="47"/>
                      <a:pt x="64" y="45"/>
                      <a:pt x="64" y="44"/>
                    </a:cubicBezTo>
                    <a:cubicBezTo>
                      <a:pt x="64" y="42"/>
                      <a:pt x="65" y="40"/>
                      <a:pt x="67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6" y="46"/>
                      <a:pt x="5" y="47"/>
                      <a:pt x="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3849"/>
              <p:cNvSpPr/>
              <p:nvPr/>
            </p:nvSpPr>
            <p:spPr bwMode="auto">
              <a:xfrm>
                <a:off x="7132638" y="3038476"/>
                <a:ext cx="112713" cy="90488"/>
              </a:xfrm>
              <a:custGeom>
                <a:avLst/>
                <a:gdLst>
                  <a:gd name="T0" fmla="*/ 26 w 30"/>
                  <a:gd name="T1" fmla="*/ 24 h 24"/>
                  <a:gd name="T2" fmla="*/ 24 w 30"/>
                  <a:gd name="T3" fmla="*/ 23 h 24"/>
                  <a:gd name="T4" fmla="*/ 2 w 30"/>
                  <a:gd name="T5" fmla="*/ 6 h 24"/>
                  <a:gd name="T6" fmla="*/ 1 w 30"/>
                  <a:gd name="T7" fmla="*/ 2 h 24"/>
                  <a:gd name="T8" fmla="*/ 6 w 30"/>
                  <a:gd name="T9" fmla="*/ 1 h 24"/>
                  <a:gd name="T10" fmla="*/ 28 w 30"/>
                  <a:gd name="T11" fmla="*/ 18 h 24"/>
                  <a:gd name="T12" fmla="*/ 29 w 30"/>
                  <a:gd name="T13" fmla="*/ 23 h 24"/>
                  <a:gd name="T14" fmla="*/ 26 w 3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4">
                    <a:moveTo>
                      <a:pt x="26" y="24"/>
                    </a:moveTo>
                    <a:cubicBezTo>
                      <a:pt x="25" y="24"/>
                      <a:pt x="25" y="24"/>
                      <a:pt x="24" y="2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0" y="19"/>
                      <a:pt x="30" y="21"/>
                      <a:pt x="29" y="23"/>
                    </a:cubicBezTo>
                    <a:cubicBezTo>
                      <a:pt x="28" y="24"/>
                      <a:pt x="27" y="24"/>
                      <a:pt x="2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850"/>
              <p:cNvSpPr>
                <a:spLocks noEditPoints="1"/>
              </p:cNvSpPr>
              <p:nvPr/>
            </p:nvSpPr>
            <p:spPr bwMode="auto">
              <a:xfrm>
                <a:off x="7219951" y="3082926"/>
                <a:ext cx="104775" cy="109538"/>
              </a:xfrm>
              <a:custGeom>
                <a:avLst/>
                <a:gdLst>
                  <a:gd name="T0" fmla="*/ 14 w 28"/>
                  <a:gd name="T1" fmla="*/ 29 h 29"/>
                  <a:gd name="T2" fmla="*/ 0 w 28"/>
                  <a:gd name="T3" fmla="*/ 14 h 29"/>
                  <a:gd name="T4" fmla="*/ 14 w 28"/>
                  <a:gd name="T5" fmla="*/ 0 h 29"/>
                  <a:gd name="T6" fmla="*/ 28 w 28"/>
                  <a:gd name="T7" fmla="*/ 14 h 29"/>
                  <a:gd name="T8" fmla="*/ 14 w 28"/>
                  <a:gd name="T9" fmla="*/ 29 h 29"/>
                  <a:gd name="T10" fmla="*/ 14 w 28"/>
                  <a:gd name="T11" fmla="*/ 7 h 29"/>
                  <a:gd name="T12" fmla="*/ 6 w 28"/>
                  <a:gd name="T13" fmla="*/ 14 h 29"/>
                  <a:gd name="T14" fmla="*/ 14 w 28"/>
                  <a:gd name="T15" fmla="*/ 22 h 29"/>
                  <a:gd name="T16" fmla="*/ 22 w 28"/>
                  <a:gd name="T17" fmla="*/ 14 h 29"/>
                  <a:gd name="T18" fmla="*/ 14 w 28"/>
                  <a:gd name="T19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9">
                    <a:moveTo>
                      <a:pt x="14" y="29"/>
                    </a:move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ubicBezTo>
                      <a:pt x="28" y="22"/>
                      <a:pt x="22" y="29"/>
                      <a:pt x="14" y="29"/>
                    </a:cubicBezTo>
                    <a:close/>
                    <a:moveTo>
                      <a:pt x="14" y="7"/>
                    </a:moveTo>
                    <a:cubicBezTo>
                      <a:pt x="10" y="7"/>
                      <a:pt x="6" y="10"/>
                      <a:pt x="6" y="14"/>
                    </a:cubicBezTo>
                    <a:cubicBezTo>
                      <a:pt x="6" y="18"/>
                      <a:pt x="10" y="22"/>
                      <a:pt x="14" y="22"/>
                    </a:cubicBezTo>
                    <a:cubicBezTo>
                      <a:pt x="18" y="22"/>
                      <a:pt x="22" y="18"/>
                      <a:pt x="22" y="14"/>
                    </a:cubicBezTo>
                    <a:cubicBezTo>
                      <a:pt x="22" y="10"/>
                      <a:pt x="18" y="7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699615" y="2019400"/>
            <a:ext cx="970614" cy="970613"/>
            <a:chOff x="4771623" y="1805658"/>
            <a:chExt cx="970614" cy="970613"/>
          </a:xfrm>
        </p:grpSpPr>
        <p:sp>
          <p:nvSpPr>
            <p:cNvPr id="29" name="Oval 677"/>
            <p:cNvSpPr>
              <a:spLocks noChangeArrowheads="1"/>
            </p:cNvSpPr>
            <p:nvPr/>
          </p:nvSpPr>
          <p:spPr bwMode="auto">
            <a:xfrm rot="21275257">
              <a:off x="4771623" y="1805658"/>
              <a:ext cx="970614" cy="9706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68580" tIns="34290" rIns="68580" bIns="3429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006353" y="2079368"/>
              <a:ext cx="591064" cy="351022"/>
              <a:chOff x="5184776" y="5205413"/>
              <a:chExt cx="2232025" cy="1325562"/>
            </a:xfrm>
            <a:solidFill>
              <a:schemeClr val="bg1"/>
            </a:solidFill>
          </p:grpSpPr>
          <p:sp>
            <p:nvSpPr>
              <p:cNvPr id="31" name="Oval 3798"/>
              <p:cNvSpPr>
                <a:spLocks noChangeArrowheads="1"/>
              </p:cNvSpPr>
              <p:nvPr/>
            </p:nvSpPr>
            <p:spPr bwMode="auto">
              <a:xfrm>
                <a:off x="5319713" y="5729288"/>
                <a:ext cx="288925" cy="2936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3799"/>
              <p:cNvSpPr>
                <a:spLocks noChangeArrowheads="1"/>
              </p:cNvSpPr>
              <p:nvPr/>
            </p:nvSpPr>
            <p:spPr bwMode="auto">
              <a:xfrm>
                <a:off x="6473826" y="5729288"/>
                <a:ext cx="295275" cy="296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800"/>
              <p:cNvSpPr>
                <a:spLocks noEditPoints="1"/>
              </p:cNvSpPr>
              <p:nvPr/>
            </p:nvSpPr>
            <p:spPr bwMode="auto">
              <a:xfrm>
                <a:off x="5184776" y="5205413"/>
                <a:ext cx="1727200" cy="647700"/>
              </a:xfrm>
              <a:custGeom>
                <a:avLst/>
                <a:gdLst>
                  <a:gd name="T0" fmla="*/ 492 w 543"/>
                  <a:gd name="T1" fmla="*/ 82 h 204"/>
                  <a:gd name="T2" fmla="*/ 410 w 543"/>
                  <a:gd name="T3" fmla="*/ 29 h 204"/>
                  <a:gd name="T4" fmla="*/ 225 w 543"/>
                  <a:gd name="T5" fmla="*/ 15 h 204"/>
                  <a:gd name="T6" fmla="*/ 128 w 543"/>
                  <a:gd name="T7" fmla="*/ 82 h 204"/>
                  <a:gd name="T8" fmla="*/ 68 w 543"/>
                  <a:gd name="T9" fmla="*/ 103 h 204"/>
                  <a:gd name="T10" fmla="*/ 6 w 543"/>
                  <a:gd name="T11" fmla="*/ 146 h 204"/>
                  <a:gd name="T12" fmla="*/ 1 w 543"/>
                  <a:gd name="T13" fmla="*/ 204 h 204"/>
                  <a:gd name="T14" fmla="*/ 35 w 543"/>
                  <a:gd name="T15" fmla="*/ 204 h 204"/>
                  <a:gd name="T16" fmla="*/ 88 w 543"/>
                  <a:gd name="T17" fmla="*/ 153 h 204"/>
                  <a:gd name="T18" fmla="*/ 140 w 543"/>
                  <a:gd name="T19" fmla="*/ 204 h 204"/>
                  <a:gd name="T20" fmla="*/ 399 w 543"/>
                  <a:gd name="T21" fmla="*/ 204 h 204"/>
                  <a:gd name="T22" fmla="*/ 451 w 543"/>
                  <a:gd name="T23" fmla="*/ 153 h 204"/>
                  <a:gd name="T24" fmla="*/ 503 w 543"/>
                  <a:gd name="T25" fmla="*/ 204 h 204"/>
                  <a:gd name="T26" fmla="*/ 536 w 543"/>
                  <a:gd name="T27" fmla="*/ 204 h 204"/>
                  <a:gd name="T28" fmla="*/ 542 w 543"/>
                  <a:gd name="T29" fmla="*/ 125 h 204"/>
                  <a:gd name="T30" fmla="*/ 492 w 543"/>
                  <a:gd name="T31" fmla="*/ 82 h 204"/>
                  <a:gd name="T32" fmla="*/ 228 w 543"/>
                  <a:gd name="T33" fmla="*/ 26 h 204"/>
                  <a:gd name="T34" fmla="*/ 279 w 543"/>
                  <a:gd name="T35" fmla="*/ 19 h 204"/>
                  <a:gd name="T36" fmla="*/ 279 w 543"/>
                  <a:gd name="T37" fmla="*/ 77 h 204"/>
                  <a:gd name="T38" fmla="*/ 151 w 543"/>
                  <a:gd name="T39" fmla="*/ 77 h 204"/>
                  <a:gd name="T40" fmla="*/ 228 w 543"/>
                  <a:gd name="T41" fmla="*/ 26 h 204"/>
                  <a:gd name="T42" fmla="*/ 412 w 543"/>
                  <a:gd name="T43" fmla="*/ 77 h 204"/>
                  <a:gd name="T44" fmla="*/ 287 w 543"/>
                  <a:gd name="T45" fmla="*/ 77 h 204"/>
                  <a:gd name="T46" fmla="*/ 287 w 543"/>
                  <a:gd name="T47" fmla="*/ 19 h 204"/>
                  <a:gd name="T48" fmla="*/ 408 w 543"/>
                  <a:gd name="T49" fmla="*/ 40 h 204"/>
                  <a:gd name="T50" fmla="*/ 412 w 543"/>
                  <a:gd name="T5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3" h="204">
                    <a:moveTo>
                      <a:pt x="492" y="82"/>
                    </a:moveTo>
                    <a:cubicBezTo>
                      <a:pt x="492" y="82"/>
                      <a:pt x="435" y="41"/>
                      <a:pt x="410" y="29"/>
                    </a:cubicBezTo>
                    <a:cubicBezTo>
                      <a:pt x="368" y="10"/>
                      <a:pt x="268" y="0"/>
                      <a:pt x="225" y="15"/>
                    </a:cubicBezTo>
                    <a:cubicBezTo>
                      <a:pt x="196" y="25"/>
                      <a:pt x="128" y="82"/>
                      <a:pt x="128" y="82"/>
                    </a:cubicBezTo>
                    <a:cubicBezTo>
                      <a:pt x="128" y="82"/>
                      <a:pt x="84" y="96"/>
                      <a:pt x="68" y="103"/>
                    </a:cubicBezTo>
                    <a:cubicBezTo>
                      <a:pt x="41" y="115"/>
                      <a:pt x="18" y="117"/>
                      <a:pt x="6" y="146"/>
                    </a:cubicBezTo>
                    <a:cubicBezTo>
                      <a:pt x="0" y="159"/>
                      <a:pt x="1" y="204"/>
                      <a:pt x="1" y="204"/>
                    </a:cubicBezTo>
                    <a:cubicBezTo>
                      <a:pt x="35" y="204"/>
                      <a:pt x="35" y="204"/>
                      <a:pt x="35" y="204"/>
                    </a:cubicBezTo>
                    <a:cubicBezTo>
                      <a:pt x="35" y="176"/>
                      <a:pt x="59" y="153"/>
                      <a:pt x="88" y="153"/>
                    </a:cubicBezTo>
                    <a:cubicBezTo>
                      <a:pt x="116" y="153"/>
                      <a:pt x="140" y="176"/>
                      <a:pt x="140" y="204"/>
                    </a:cubicBezTo>
                    <a:cubicBezTo>
                      <a:pt x="399" y="204"/>
                      <a:pt x="399" y="204"/>
                      <a:pt x="399" y="204"/>
                    </a:cubicBezTo>
                    <a:cubicBezTo>
                      <a:pt x="399" y="176"/>
                      <a:pt x="422" y="153"/>
                      <a:pt x="451" y="153"/>
                    </a:cubicBezTo>
                    <a:cubicBezTo>
                      <a:pt x="480" y="153"/>
                      <a:pt x="503" y="176"/>
                      <a:pt x="503" y="204"/>
                    </a:cubicBezTo>
                    <a:cubicBezTo>
                      <a:pt x="536" y="204"/>
                      <a:pt x="536" y="204"/>
                      <a:pt x="536" y="204"/>
                    </a:cubicBezTo>
                    <a:cubicBezTo>
                      <a:pt x="536" y="204"/>
                      <a:pt x="541" y="140"/>
                      <a:pt x="542" y="125"/>
                    </a:cubicBezTo>
                    <a:cubicBezTo>
                      <a:pt x="543" y="101"/>
                      <a:pt x="522" y="87"/>
                      <a:pt x="492" y="82"/>
                    </a:cubicBezTo>
                    <a:close/>
                    <a:moveTo>
                      <a:pt x="228" y="26"/>
                    </a:moveTo>
                    <a:cubicBezTo>
                      <a:pt x="240" y="22"/>
                      <a:pt x="258" y="19"/>
                      <a:pt x="279" y="19"/>
                    </a:cubicBezTo>
                    <a:cubicBezTo>
                      <a:pt x="279" y="77"/>
                      <a:pt x="279" y="77"/>
                      <a:pt x="279" y="77"/>
                    </a:cubicBezTo>
                    <a:cubicBezTo>
                      <a:pt x="151" y="77"/>
                      <a:pt x="151" y="77"/>
                      <a:pt x="151" y="77"/>
                    </a:cubicBezTo>
                    <a:cubicBezTo>
                      <a:pt x="179" y="55"/>
                      <a:pt x="212" y="31"/>
                      <a:pt x="228" y="26"/>
                    </a:cubicBezTo>
                    <a:close/>
                    <a:moveTo>
                      <a:pt x="412" y="77"/>
                    </a:moveTo>
                    <a:cubicBezTo>
                      <a:pt x="287" y="77"/>
                      <a:pt x="287" y="77"/>
                      <a:pt x="287" y="77"/>
                    </a:cubicBezTo>
                    <a:cubicBezTo>
                      <a:pt x="287" y="19"/>
                      <a:pt x="287" y="19"/>
                      <a:pt x="287" y="19"/>
                    </a:cubicBezTo>
                    <a:cubicBezTo>
                      <a:pt x="332" y="19"/>
                      <a:pt x="382" y="28"/>
                      <a:pt x="408" y="40"/>
                    </a:cubicBezTo>
                    <a:cubicBezTo>
                      <a:pt x="414" y="43"/>
                      <a:pt x="412" y="77"/>
                      <a:pt x="412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801"/>
              <p:cNvSpPr/>
              <p:nvPr/>
            </p:nvSpPr>
            <p:spPr bwMode="auto">
              <a:xfrm>
                <a:off x="5986463" y="6292850"/>
                <a:ext cx="209550" cy="136525"/>
              </a:xfrm>
              <a:custGeom>
                <a:avLst/>
                <a:gdLst>
                  <a:gd name="T0" fmla="*/ 66 w 66"/>
                  <a:gd name="T1" fmla="*/ 35 h 43"/>
                  <a:gd name="T2" fmla="*/ 58 w 66"/>
                  <a:gd name="T3" fmla="*/ 43 h 43"/>
                  <a:gd name="T4" fmla="*/ 8 w 66"/>
                  <a:gd name="T5" fmla="*/ 43 h 43"/>
                  <a:gd name="T6" fmla="*/ 0 w 66"/>
                  <a:gd name="T7" fmla="*/ 35 h 43"/>
                  <a:gd name="T8" fmla="*/ 0 w 66"/>
                  <a:gd name="T9" fmla="*/ 8 h 43"/>
                  <a:gd name="T10" fmla="*/ 8 w 66"/>
                  <a:gd name="T11" fmla="*/ 0 h 43"/>
                  <a:gd name="T12" fmla="*/ 58 w 66"/>
                  <a:gd name="T13" fmla="*/ 0 h 43"/>
                  <a:gd name="T14" fmla="*/ 66 w 66"/>
                  <a:gd name="T15" fmla="*/ 8 h 43"/>
                  <a:gd name="T16" fmla="*/ 66 w 66"/>
                  <a:gd name="T17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3">
                    <a:moveTo>
                      <a:pt x="66" y="35"/>
                    </a:moveTo>
                    <a:cubicBezTo>
                      <a:pt x="66" y="40"/>
                      <a:pt x="63" y="43"/>
                      <a:pt x="5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4" y="43"/>
                      <a:pt x="0" y="40"/>
                      <a:pt x="0" y="3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3" y="0"/>
                      <a:pt x="66" y="4"/>
                      <a:pt x="66" y="8"/>
                    </a:cubicBezTo>
                    <a:lnTo>
                      <a:pt x="66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802"/>
              <p:cNvSpPr/>
              <p:nvPr/>
            </p:nvSpPr>
            <p:spPr bwMode="auto">
              <a:xfrm>
                <a:off x="5922963" y="6194425"/>
                <a:ext cx="165100" cy="336550"/>
              </a:xfrm>
              <a:custGeom>
                <a:avLst/>
                <a:gdLst>
                  <a:gd name="T0" fmla="*/ 0 w 52"/>
                  <a:gd name="T1" fmla="*/ 0 h 106"/>
                  <a:gd name="T2" fmla="*/ 0 w 52"/>
                  <a:gd name="T3" fmla="*/ 106 h 106"/>
                  <a:gd name="T4" fmla="*/ 52 w 52"/>
                  <a:gd name="T5" fmla="*/ 53 h 106"/>
                  <a:gd name="T6" fmla="*/ 0 w 52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06">
                    <a:moveTo>
                      <a:pt x="0" y="0"/>
                    </a:moveTo>
                    <a:cubicBezTo>
                      <a:pt x="0" y="106"/>
                      <a:pt x="0" y="106"/>
                      <a:pt x="0" y="106"/>
                    </a:cubicBezTo>
                    <a:cubicBezTo>
                      <a:pt x="29" y="105"/>
                      <a:pt x="52" y="82"/>
                      <a:pt x="52" y="53"/>
                    </a:cubicBezTo>
                    <a:cubicBezTo>
                      <a:pt x="52" y="24"/>
                      <a:pt x="29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Rectangle 3803"/>
              <p:cNvSpPr>
                <a:spLocks noChangeArrowheads="1"/>
              </p:cNvSpPr>
              <p:nvPr/>
            </p:nvSpPr>
            <p:spPr bwMode="auto">
              <a:xfrm>
                <a:off x="5849938" y="6194425"/>
                <a:ext cx="73025" cy="336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804"/>
              <p:cNvSpPr/>
              <p:nvPr/>
            </p:nvSpPr>
            <p:spPr bwMode="auto">
              <a:xfrm>
                <a:off x="5675313" y="6257925"/>
                <a:ext cx="222250" cy="41275"/>
              </a:xfrm>
              <a:custGeom>
                <a:avLst/>
                <a:gdLst>
                  <a:gd name="T0" fmla="*/ 70 w 70"/>
                  <a:gd name="T1" fmla="*/ 6 h 13"/>
                  <a:gd name="T2" fmla="*/ 63 w 70"/>
                  <a:gd name="T3" fmla="*/ 13 h 13"/>
                  <a:gd name="T4" fmla="*/ 6 w 70"/>
                  <a:gd name="T5" fmla="*/ 13 h 13"/>
                  <a:gd name="T6" fmla="*/ 0 w 70"/>
                  <a:gd name="T7" fmla="*/ 6 h 13"/>
                  <a:gd name="T8" fmla="*/ 0 w 70"/>
                  <a:gd name="T9" fmla="*/ 6 h 13"/>
                  <a:gd name="T10" fmla="*/ 6 w 70"/>
                  <a:gd name="T11" fmla="*/ 0 h 13"/>
                  <a:gd name="T12" fmla="*/ 63 w 70"/>
                  <a:gd name="T13" fmla="*/ 0 h 13"/>
                  <a:gd name="T14" fmla="*/ 70 w 70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3">
                    <a:moveTo>
                      <a:pt x="70" y="6"/>
                    </a:moveTo>
                    <a:cubicBezTo>
                      <a:pt x="70" y="10"/>
                      <a:pt x="67" y="13"/>
                      <a:pt x="63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0" y="3"/>
                      <a:pt x="7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805"/>
              <p:cNvSpPr/>
              <p:nvPr/>
            </p:nvSpPr>
            <p:spPr bwMode="auto">
              <a:xfrm>
                <a:off x="5675313" y="6419850"/>
                <a:ext cx="222250" cy="41275"/>
              </a:xfrm>
              <a:custGeom>
                <a:avLst/>
                <a:gdLst>
                  <a:gd name="T0" fmla="*/ 70 w 70"/>
                  <a:gd name="T1" fmla="*/ 6 h 13"/>
                  <a:gd name="T2" fmla="*/ 63 w 70"/>
                  <a:gd name="T3" fmla="*/ 13 h 13"/>
                  <a:gd name="T4" fmla="*/ 6 w 70"/>
                  <a:gd name="T5" fmla="*/ 13 h 13"/>
                  <a:gd name="T6" fmla="*/ 0 w 70"/>
                  <a:gd name="T7" fmla="*/ 6 h 13"/>
                  <a:gd name="T8" fmla="*/ 0 w 70"/>
                  <a:gd name="T9" fmla="*/ 6 h 13"/>
                  <a:gd name="T10" fmla="*/ 6 w 70"/>
                  <a:gd name="T11" fmla="*/ 0 h 13"/>
                  <a:gd name="T12" fmla="*/ 63 w 70"/>
                  <a:gd name="T13" fmla="*/ 0 h 13"/>
                  <a:gd name="T14" fmla="*/ 70 w 70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3">
                    <a:moveTo>
                      <a:pt x="70" y="6"/>
                    </a:moveTo>
                    <a:cubicBezTo>
                      <a:pt x="70" y="10"/>
                      <a:pt x="67" y="13"/>
                      <a:pt x="63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0" y="3"/>
                      <a:pt x="7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806"/>
              <p:cNvSpPr/>
              <p:nvPr/>
            </p:nvSpPr>
            <p:spPr bwMode="auto">
              <a:xfrm>
                <a:off x="5970588" y="5688013"/>
                <a:ext cx="1446213" cy="687388"/>
              </a:xfrm>
              <a:custGeom>
                <a:avLst/>
                <a:gdLst>
                  <a:gd name="T0" fmla="*/ 341 w 455"/>
                  <a:gd name="T1" fmla="*/ 16 h 216"/>
                  <a:gd name="T2" fmla="*/ 271 w 455"/>
                  <a:gd name="T3" fmla="*/ 0 h 216"/>
                  <a:gd name="T4" fmla="*/ 271 w 455"/>
                  <a:gd name="T5" fmla="*/ 9 h 216"/>
                  <a:gd name="T6" fmla="*/ 338 w 455"/>
                  <a:gd name="T7" fmla="*/ 25 h 216"/>
                  <a:gd name="T8" fmla="*/ 446 w 455"/>
                  <a:gd name="T9" fmla="*/ 100 h 216"/>
                  <a:gd name="T10" fmla="*/ 338 w 455"/>
                  <a:gd name="T11" fmla="*/ 174 h 216"/>
                  <a:gd name="T12" fmla="*/ 71 w 455"/>
                  <a:gd name="T13" fmla="*/ 207 h 216"/>
                  <a:gd name="T14" fmla="*/ 0 w 455"/>
                  <a:gd name="T15" fmla="*/ 205 h 216"/>
                  <a:gd name="T16" fmla="*/ 0 w 455"/>
                  <a:gd name="T17" fmla="*/ 214 h 216"/>
                  <a:gd name="T18" fmla="*/ 71 w 455"/>
                  <a:gd name="T19" fmla="*/ 216 h 216"/>
                  <a:gd name="T20" fmla="*/ 341 w 455"/>
                  <a:gd name="T21" fmla="*/ 183 h 216"/>
                  <a:gd name="T22" fmla="*/ 455 w 455"/>
                  <a:gd name="T23" fmla="*/ 100 h 216"/>
                  <a:gd name="T24" fmla="*/ 341 w 455"/>
                  <a:gd name="T25" fmla="*/ 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5" h="216">
                    <a:moveTo>
                      <a:pt x="341" y="16"/>
                    </a:moveTo>
                    <a:cubicBezTo>
                      <a:pt x="319" y="10"/>
                      <a:pt x="296" y="4"/>
                      <a:pt x="271" y="0"/>
                    </a:cubicBezTo>
                    <a:cubicBezTo>
                      <a:pt x="271" y="9"/>
                      <a:pt x="271" y="9"/>
                      <a:pt x="271" y="9"/>
                    </a:cubicBezTo>
                    <a:cubicBezTo>
                      <a:pt x="295" y="13"/>
                      <a:pt x="318" y="19"/>
                      <a:pt x="338" y="25"/>
                    </a:cubicBezTo>
                    <a:cubicBezTo>
                      <a:pt x="407" y="45"/>
                      <a:pt x="446" y="72"/>
                      <a:pt x="446" y="100"/>
                    </a:cubicBezTo>
                    <a:cubicBezTo>
                      <a:pt x="446" y="127"/>
                      <a:pt x="407" y="154"/>
                      <a:pt x="338" y="174"/>
                    </a:cubicBezTo>
                    <a:cubicBezTo>
                      <a:pt x="267" y="195"/>
                      <a:pt x="172" y="207"/>
                      <a:pt x="71" y="207"/>
                    </a:cubicBezTo>
                    <a:cubicBezTo>
                      <a:pt x="47" y="207"/>
                      <a:pt x="23" y="206"/>
                      <a:pt x="0" y="205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23" y="215"/>
                      <a:pt x="47" y="216"/>
                      <a:pt x="71" y="216"/>
                    </a:cubicBezTo>
                    <a:cubicBezTo>
                      <a:pt x="173" y="216"/>
                      <a:pt x="269" y="204"/>
                      <a:pt x="341" y="183"/>
                    </a:cubicBezTo>
                    <a:cubicBezTo>
                      <a:pt x="415" y="161"/>
                      <a:pt x="455" y="132"/>
                      <a:pt x="455" y="100"/>
                    </a:cubicBezTo>
                    <a:cubicBezTo>
                      <a:pt x="455" y="67"/>
                      <a:pt x="415" y="38"/>
                      <a:pt x="34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0" name="文本框 58"/>
          <p:cNvSpPr txBox="1"/>
          <p:nvPr/>
        </p:nvSpPr>
        <p:spPr>
          <a:xfrm>
            <a:off x="395542" y="2470613"/>
            <a:ext cx="1821839" cy="1546561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16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58"/>
          <p:cNvSpPr txBox="1"/>
          <p:nvPr/>
        </p:nvSpPr>
        <p:spPr>
          <a:xfrm>
            <a:off x="5852387" y="1012832"/>
            <a:ext cx="2176003" cy="1251096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16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58"/>
          <p:cNvSpPr txBox="1"/>
          <p:nvPr/>
        </p:nvSpPr>
        <p:spPr>
          <a:xfrm>
            <a:off x="6804248" y="3550734"/>
            <a:ext cx="1944216" cy="1546561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16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44" name="组合 43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46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568498" y="-92546"/>
          <a:ext cx="8007017" cy="375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本框 5"/>
          <p:cNvSpPr txBox="1"/>
          <p:nvPr/>
        </p:nvSpPr>
        <p:spPr>
          <a:xfrm>
            <a:off x="630842" y="2497461"/>
            <a:ext cx="1859701" cy="2432958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6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2564463" y="2497461"/>
            <a:ext cx="1859701" cy="2432958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6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4498085" y="2497461"/>
            <a:ext cx="1859701" cy="2432958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6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6431707" y="2497461"/>
            <a:ext cx="1859701" cy="2432958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6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9" name="组合 8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11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7545" y="1633364"/>
            <a:ext cx="3528392" cy="2579848"/>
            <a:chOff x="-73113" y="1393414"/>
            <a:chExt cx="4832832" cy="3533614"/>
          </a:xfrm>
        </p:grpSpPr>
        <p:sp>
          <p:nvSpPr>
            <p:cNvPr id="4" name="椭圆 3"/>
            <p:cNvSpPr/>
            <p:nvPr/>
          </p:nvSpPr>
          <p:spPr>
            <a:xfrm>
              <a:off x="1226105" y="1393414"/>
              <a:ext cx="3533614" cy="353361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440264" y="1634987"/>
              <a:ext cx="3105297" cy="3105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6" name="矩形 10"/>
            <p:cNvSpPr/>
            <p:nvPr/>
          </p:nvSpPr>
          <p:spPr>
            <a:xfrm rot="19750320">
              <a:off x="-73113" y="4113203"/>
              <a:ext cx="1761086" cy="667320"/>
            </a:xfrm>
            <a:custGeom>
              <a:avLst/>
              <a:gdLst>
                <a:gd name="connsiteX0" fmla="*/ 0 w 1745415"/>
                <a:gd name="connsiteY0" fmla="*/ 0 h 425404"/>
                <a:gd name="connsiteX1" fmla="*/ 1745415 w 1745415"/>
                <a:gd name="connsiteY1" fmla="*/ 0 h 425404"/>
                <a:gd name="connsiteX2" fmla="*/ 1745415 w 1745415"/>
                <a:gd name="connsiteY2" fmla="*/ 425404 h 425404"/>
                <a:gd name="connsiteX3" fmla="*/ 0 w 1745415"/>
                <a:gd name="connsiteY3" fmla="*/ 425404 h 425404"/>
                <a:gd name="connsiteX4" fmla="*/ 0 w 1745415"/>
                <a:gd name="connsiteY4" fmla="*/ 0 h 425404"/>
                <a:gd name="connsiteX0-1" fmla="*/ 2362 w 1745415"/>
                <a:gd name="connsiteY0-2" fmla="*/ 0 h 550333"/>
                <a:gd name="connsiteX1-3" fmla="*/ 1745415 w 1745415"/>
                <a:gd name="connsiteY1-4" fmla="*/ 124929 h 550333"/>
                <a:gd name="connsiteX2-5" fmla="*/ 1745415 w 1745415"/>
                <a:gd name="connsiteY2-6" fmla="*/ 550333 h 550333"/>
                <a:gd name="connsiteX3-7" fmla="*/ 0 w 1745415"/>
                <a:gd name="connsiteY3-8" fmla="*/ 550333 h 550333"/>
                <a:gd name="connsiteX4-9" fmla="*/ 2362 w 1745415"/>
                <a:gd name="connsiteY4-10" fmla="*/ 0 h 550333"/>
                <a:gd name="connsiteX0-11" fmla="*/ 18033 w 1761086"/>
                <a:gd name="connsiteY0-12" fmla="*/ 0 h 667320"/>
                <a:gd name="connsiteX1-13" fmla="*/ 1761086 w 1761086"/>
                <a:gd name="connsiteY1-14" fmla="*/ 124929 h 667320"/>
                <a:gd name="connsiteX2-15" fmla="*/ 1761086 w 1761086"/>
                <a:gd name="connsiteY2-16" fmla="*/ 550333 h 667320"/>
                <a:gd name="connsiteX3-17" fmla="*/ 0 w 1761086"/>
                <a:gd name="connsiteY3-18" fmla="*/ 667320 h 667320"/>
                <a:gd name="connsiteX4-19" fmla="*/ 18033 w 1761086"/>
                <a:gd name="connsiteY4-20" fmla="*/ 0 h 667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61086" h="667320">
                  <a:moveTo>
                    <a:pt x="18033" y="0"/>
                  </a:moveTo>
                  <a:lnTo>
                    <a:pt x="1761086" y="124929"/>
                  </a:lnTo>
                  <a:lnTo>
                    <a:pt x="1761086" y="550333"/>
                  </a:lnTo>
                  <a:lnTo>
                    <a:pt x="0" y="667320"/>
                  </a:lnTo>
                  <a:cubicBezTo>
                    <a:pt x="787" y="483876"/>
                    <a:pt x="17246" y="183444"/>
                    <a:pt x="18033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20480" y="1273323"/>
            <a:ext cx="4399670" cy="769442"/>
            <a:chOff x="4420480" y="1273324"/>
            <a:chExt cx="4399670" cy="769442"/>
          </a:xfrm>
        </p:grpSpPr>
        <p:grpSp>
          <p:nvGrpSpPr>
            <p:cNvPr id="8" name="组合 7"/>
            <p:cNvGrpSpPr/>
            <p:nvPr/>
          </p:nvGrpSpPr>
          <p:grpSpPr>
            <a:xfrm>
              <a:off x="4420480" y="1346031"/>
              <a:ext cx="583568" cy="583568"/>
              <a:chOff x="4820276" y="1417340"/>
              <a:chExt cx="792088" cy="792088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4820276" y="1417340"/>
                <a:ext cx="792088" cy="792088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1" name="组合 52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3874" y="1561356"/>
                <a:ext cx="324892" cy="4373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148064" y="1273324"/>
              <a:ext cx="3672086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电子相册、品牌形象策划等。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20480" y="2281435"/>
            <a:ext cx="4399670" cy="769442"/>
            <a:chOff x="4420480" y="2281436"/>
            <a:chExt cx="4399670" cy="769442"/>
          </a:xfrm>
        </p:grpSpPr>
        <p:grpSp>
          <p:nvGrpSpPr>
            <p:cNvPr id="13" name="组合 12"/>
            <p:cNvGrpSpPr/>
            <p:nvPr/>
          </p:nvGrpSpPr>
          <p:grpSpPr>
            <a:xfrm>
              <a:off x="4420480" y="2355844"/>
              <a:ext cx="583568" cy="578466"/>
              <a:chOff x="4820276" y="2329061"/>
              <a:chExt cx="792088" cy="78516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4820276" y="2329061"/>
                <a:ext cx="792088" cy="78516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536"/>
              <p:cNvSpPr/>
              <p:nvPr/>
            </p:nvSpPr>
            <p:spPr bwMode="auto">
              <a:xfrm>
                <a:off x="4961544" y="2546459"/>
                <a:ext cx="509553" cy="311041"/>
              </a:xfrm>
              <a:custGeom>
                <a:avLst/>
                <a:gdLst>
                  <a:gd name="T0" fmla="*/ 535 w 684"/>
                  <a:gd name="T1" fmla="*/ 120 h 418"/>
                  <a:gd name="T2" fmla="*/ 528 w 684"/>
                  <a:gd name="T3" fmla="*/ 121 h 418"/>
                  <a:gd name="T4" fmla="*/ 367 w 684"/>
                  <a:gd name="T5" fmla="*/ 0 h 418"/>
                  <a:gd name="T6" fmla="*/ 208 w 684"/>
                  <a:gd name="T7" fmla="*/ 114 h 418"/>
                  <a:gd name="T8" fmla="*/ 167 w 684"/>
                  <a:gd name="T9" fmla="*/ 101 h 418"/>
                  <a:gd name="T10" fmla="*/ 96 w 684"/>
                  <a:gd name="T11" fmla="*/ 171 h 418"/>
                  <a:gd name="T12" fmla="*/ 0 w 684"/>
                  <a:gd name="T13" fmla="*/ 293 h 418"/>
                  <a:gd name="T14" fmla="*/ 125 w 684"/>
                  <a:gd name="T15" fmla="*/ 418 h 418"/>
                  <a:gd name="T16" fmla="*/ 128 w 684"/>
                  <a:gd name="T17" fmla="*/ 418 h 418"/>
                  <a:gd name="T18" fmla="*/ 131 w 684"/>
                  <a:gd name="T19" fmla="*/ 418 h 418"/>
                  <a:gd name="T20" fmla="*/ 535 w 684"/>
                  <a:gd name="T21" fmla="*/ 418 h 418"/>
                  <a:gd name="T22" fmla="*/ 684 w 684"/>
                  <a:gd name="T23" fmla="*/ 269 h 418"/>
                  <a:gd name="T24" fmla="*/ 535 w 684"/>
                  <a:gd name="T25" fmla="*/ 12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4" h="418">
                    <a:moveTo>
                      <a:pt x="535" y="120"/>
                    </a:moveTo>
                    <a:cubicBezTo>
                      <a:pt x="533" y="120"/>
                      <a:pt x="531" y="121"/>
                      <a:pt x="528" y="121"/>
                    </a:cubicBezTo>
                    <a:cubicBezTo>
                      <a:pt x="508" y="51"/>
                      <a:pt x="443" y="0"/>
                      <a:pt x="367" y="0"/>
                    </a:cubicBezTo>
                    <a:cubicBezTo>
                      <a:pt x="293" y="0"/>
                      <a:pt x="230" y="48"/>
                      <a:pt x="208" y="114"/>
                    </a:cubicBezTo>
                    <a:cubicBezTo>
                      <a:pt x="196" y="106"/>
                      <a:pt x="182" y="101"/>
                      <a:pt x="167" y="101"/>
                    </a:cubicBezTo>
                    <a:cubicBezTo>
                      <a:pt x="128" y="101"/>
                      <a:pt x="96" y="132"/>
                      <a:pt x="96" y="171"/>
                    </a:cubicBezTo>
                    <a:cubicBezTo>
                      <a:pt x="41" y="185"/>
                      <a:pt x="0" y="234"/>
                      <a:pt x="0" y="293"/>
                    </a:cubicBezTo>
                    <a:cubicBezTo>
                      <a:pt x="0" y="362"/>
                      <a:pt x="56" y="418"/>
                      <a:pt x="125" y="418"/>
                    </a:cubicBezTo>
                    <a:cubicBezTo>
                      <a:pt x="126" y="418"/>
                      <a:pt x="126" y="418"/>
                      <a:pt x="128" y="418"/>
                    </a:cubicBezTo>
                    <a:cubicBezTo>
                      <a:pt x="129" y="418"/>
                      <a:pt x="130" y="418"/>
                      <a:pt x="131" y="418"/>
                    </a:cubicBezTo>
                    <a:lnTo>
                      <a:pt x="535" y="418"/>
                    </a:lnTo>
                    <a:cubicBezTo>
                      <a:pt x="618" y="418"/>
                      <a:pt x="684" y="351"/>
                      <a:pt x="684" y="269"/>
                    </a:cubicBezTo>
                    <a:cubicBezTo>
                      <a:pt x="684" y="187"/>
                      <a:pt x="618" y="120"/>
                      <a:pt x="535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148064" y="2281436"/>
              <a:ext cx="3672086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电子相册、品牌形象策划等。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20480" y="3289547"/>
            <a:ext cx="4399670" cy="769442"/>
            <a:chOff x="4420480" y="3289548"/>
            <a:chExt cx="4399670" cy="769442"/>
          </a:xfrm>
        </p:grpSpPr>
        <p:grpSp>
          <p:nvGrpSpPr>
            <p:cNvPr id="18" name="组合 17"/>
            <p:cNvGrpSpPr/>
            <p:nvPr/>
          </p:nvGrpSpPr>
          <p:grpSpPr>
            <a:xfrm>
              <a:off x="4420480" y="3360555"/>
              <a:ext cx="583568" cy="583568"/>
              <a:chOff x="4820276" y="3289548"/>
              <a:chExt cx="792088" cy="79208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820276" y="3289548"/>
                <a:ext cx="792088" cy="792088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1" name="组合 61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929" y="3446175"/>
                <a:ext cx="352660" cy="3812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5148064" y="3289548"/>
              <a:ext cx="3672086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电子相册、品牌形象策划等。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0480" y="4297658"/>
            <a:ext cx="4399670" cy="769442"/>
            <a:chOff x="4420480" y="4297660"/>
            <a:chExt cx="4399670" cy="769442"/>
          </a:xfrm>
        </p:grpSpPr>
        <p:grpSp>
          <p:nvGrpSpPr>
            <p:cNvPr id="23" name="组合 22"/>
            <p:cNvGrpSpPr/>
            <p:nvPr/>
          </p:nvGrpSpPr>
          <p:grpSpPr>
            <a:xfrm>
              <a:off x="4420480" y="4370367"/>
              <a:ext cx="583568" cy="583568"/>
              <a:chOff x="4820276" y="4225652"/>
              <a:chExt cx="792088" cy="792088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4820276" y="4225652"/>
                <a:ext cx="792088" cy="792088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" name="组合 64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1098" y="4444542"/>
                <a:ext cx="330445" cy="3248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5148064" y="4297660"/>
              <a:ext cx="3672086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电子相册、品牌形象策划等。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600818" y="2506889"/>
            <a:ext cx="2304256" cy="978705"/>
          </a:xfrm>
          <a:prstGeom prst="rect">
            <a:avLst/>
          </a:prstGeom>
        </p:spPr>
        <p:txBody>
          <a:bodyPr wrap="square" lIns="91418" tIns="45708" rIns="91418" bIns="4570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sz="24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您的标题文字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29" name="组合 28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31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研究法案可行性说明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81" y="1467219"/>
            <a:ext cx="2897333" cy="158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8"/>
          <a:stretch>
            <a:fillRect/>
          </a:stretch>
        </p:blipFill>
        <p:spPr bwMode="auto">
          <a:xfrm>
            <a:off x="5496945" y="1439288"/>
            <a:ext cx="2979335" cy="16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564814" y="1175075"/>
            <a:ext cx="1935282" cy="3914672"/>
            <a:chOff x="3564814" y="1175075"/>
            <a:chExt cx="1935282" cy="3914672"/>
          </a:xfrm>
        </p:grpSpPr>
        <p:sp>
          <p:nvSpPr>
            <p:cNvPr id="5" name="矩形 10"/>
            <p:cNvSpPr>
              <a:spLocks noChangeArrowheads="1"/>
            </p:cNvSpPr>
            <p:nvPr/>
          </p:nvSpPr>
          <p:spPr bwMode="auto">
            <a:xfrm>
              <a:off x="3564814" y="1175075"/>
              <a:ext cx="1935282" cy="39146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15"/>
            <p:cNvSpPr>
              <a:spLocks noChangeArrowheads="1"/>
            </p:cNvSpPr>
            <p:nvPr/>
          </p:nvSpPr>
          <p:spPr bwMode="auto">
            <a:xfrm>
              <a:off x="3722937" y="1439289"/>
              <a:ext cx="1619036" cy="127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</a:t>
              </a:r>
            </a:p>
          </p:txBody>
        </p:sp>
        <p:sp>
          <p:nvSpPr>
            <p:cNvPr id="7" name="直接连接符 16"/>
            <p:cNvSpPr>
              <a:spLocks noChangeShapeType="1"/>
            </p:cNvSpPr>
            <p:nvPr/>
          </p:nvSpPr>
          <p:spPr bwMode="auto">
            <a:xfrm>
              <a:off x="3706631" y="2926253"/>
              <a:ext cx="1559084" cy="1"/>
            </a:xfrm>
            <a:prstGeom prst="line">
              <a:avLst/>
            </a:prstGeom>
            <a:noFill/>
            <a:ln w="6350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Box 2"/>
            <p:cNvSpPr>
              <a:spLocks noChangeArrowheads="1"/>
            </p:cNvSpPr>
            <p:nvPr/>
          </p:nvSpPr>
          <p:spPr bwMode="auto">
            <a:xfrm>
              <a:off x="3710841" y="3182320"/>
              <a:ext cx="1643229" cy="186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您的内容打在这里，或者通过复制您的文本后，在此框中选择粘贴，并选择只保留文字您的内容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582325" y="3073524"/>
            <a:ext cx="2986490" cy="186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8" tIns="45708" rIns="91418" bIns="4570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5496945" y="3073526"/>
            <a:ext cx="2979335" cy="186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8" tIns="45708" rIns="91418" bIns="4570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您的内容打在这里，或者通过复制您的文本后，在此框中选择粘贴，并选择只保留文字您的内容打在这里，或者通过复制您的文本后，在此框中选择粘贴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12" name="组合 11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14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研究法案可行性说明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6200000">
            <a:off x="2458616" y="1558927"/>
            <a:ext cx="3251200" cy="2271712"/>
          </a:xfrm>
          <a:custGeom>
            <a:avLst/>
            <a:gdLst>
              <a:gd name="connsiteX0" fmla="*/ 1030079 w 2883578"/>
              <a:gd name="connsiteY0" fmla="*/ 0 h 2418446"/>
              <a:gd name="connsiteX1" fmla="*/ 1053716 w 2883578"/>
              <a:gd name="connsiteY1" fmla="*/ 43547 h 2418446"/>
              <a:gd name="connsiteX2" fmla="*/ 1441789 w 2883578"/>
              <a:gd name="connsiteY2" fmla="*/ 249884 h 2418446"/>
              <a:gd name="connsiteX3" fmla="*/ 1829862 w 2883578"/>
              <a:gd name="connsiteY3" fmla="*/ 43547 h 2418446"/>
              <a:gd name="connsiteX4" fmla="*/ 1853499 w 2883578"/>
              <a:gd name="connsiteY4" fmla="*/ 0 h 2418446"/>
              <a:gd name="connsiteX5" fmla="*/ 2883578 w 2883578"/>
              <a:gd name="connsiteY5" fmla="*/ 2418446 h 2418446"/>
              <a:gd name="connsiteX6" fmla="*/ 0 w 2883578"/>
              <a:gd name="connsiteY6" fmla="*/ 2418446 h 241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578" h="2418446">
                <a:moveTo>
                  <a:pt x="1030079" y="0"/>
                </a:moveTo>
                <a:lnTo>
                  <a:pt x="1053716" y="43547"/>
                </a:lnTo>
                <a:cubicBezTo>
                  <a:pt x="1137819" y="168036"/>
                  <a:pt x="1280246" y="249884"/>
                  <a:pt x="1441789" y="249884"/>
                </a:cubicBezTo>
                <a:cubicBezTo>
                  <a:pt x="1603332" y="249884"/>
                  <a:pt x="1745759" y="168036"/>
                  <a:pt x="1829862" y="43547"/>
                </a:cubicBezTo>
                <a:lnTo>
                  <a:pt x="1853499" y="0"/>
                </a:lnTo>
                <a:lnTo>
                  <a:pt x="2883578" y="2418446"/>
                </a:lnTo>
                <a:lnTo>
                  <a:pt x="0" y="2418446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ysClr val="window" lastClr="FFFFFF">
                  <a:alpha val="0"/>
                </a:sys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1808" tIns="45708" rIns="791808" bIns="45708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31459" y="1561033"/>
            <a:ext cx="2808899" cy="360363"/>
            <a:chOff x="4542755" y="1051718"/>
            <a:chExt cx="2808899" cy="360363"/>
          </a:xfrm>
        </p:grpSpPr>
        <p:sp>
          <p:nvSpPr>
            <p:cNvPr id="4" name="矩形 3"/>
            <p:cNvSpPr/>
            <p:nvPr/>
          </p:nvSpPr>
          <p:spPr>
            <a:xfrm>
              <a:off x="4869780" y="1069181"/>
              <a:ext cx="2481874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关键技术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4542755" y="1051718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31459" y="2569307"/>
            <a:ext cx="2364455" cy="360362"/>
            <a:chOff x="4542755" y="2221706"/>
            <a:chExt cx="2364455" cy="360362"/>
          </a:xfrm>
        </p:grpSpPr>
        <p:sp>
          <p:nvSpPr>
            <p:cNvPr id="10" name="矩形 9"/>
            <p:cNvSpPr/>
            <p:nvPr/>
          </p:nvSpPr>
          <p:spPr>
            <a:xfrm>
              <a:off x="4869779" y="2240756"/>
              <a:ext cx="2037431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实践难点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542755" y="2221706"/>
              <a:ext cx="360362" cy="36036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31459" y="3577580"/>
            <a:ext cx="2160827" cy="360363"/>
            <a:chOff x="4542755" y="3979068"/>
            <a:chExt cx="2160827" cy="360363"/>
          </a:xfrm>
        </p:grpSpPr>
        <p:sp>
          <p:nvSpPr>
            <p:cNvPr id="19" name="矩形 18"/>
            <p:cNvSpPr/>
            <p:nvPr/>
          </p:nvSpPr>
          <p:spPr>
            <a:xfrm>
              <a:off x="4869780" y="3996531"/>
              <a:ext cx="1833802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案例对比分析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4542755" y="3979068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1854122"/>
            <a:ext cx="3923928" cy="1608297"/>
            <a:chOff x="0" y="1996995"/>
            <a:chExt cx="3923928" cy="1608297"/>
          </a:xfrm>
        </p:grpSpPr>
        <p:sp>
          <p:nvSpPr>
            <p:cNvPr id="22" name="矩形 21"/>
            <p:cNvSpPr/>
            <p:nvPr/>
          </p:nvSpPr>
          <p:spPr>
            <a:xfrm>
              <a:off x="0" y="2095384"/>
              <a:ext cx="2948360" cy="1461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317378" y="1996995"/>
              <a:ext cx="1606550" cy="1608297"/>
            </a:xfrm>
            <a:prstGeom prst="ellipse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flipH="1">
            <a:off x="7452325" y="1952509"/>
            <a:ext cx="1690091" cy="146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435836"/>
            <a:ext cx="9137532" cy="302086"/>
            <a:chOff x="0" y="5435836"/>
            <a:chExt cx="9137532" cy="302086"/>
          </a:xfrm>
          <a:solidFill>
            <a:schemeClr val="tx2">
              <a:lumMod val="75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0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471931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23977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647954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95909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28198" y="2187694"/>
            <a:ext cx="1723504" cy="978705"/>
          </a:xfrm>
          <a:prstGeom prst="rect">
            <a:avLst/>
          </a:prstGeom>
        </p:spPr>
        <p:txBody>
          <a:bodyPr wrap="none" lIns="91418" tIns="45708" rIns="91418" bIns="45708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关键技术和</a:t>
            </a:r>
          </a:p>
          <a:p>
            <a:pPr algn="ctr" defTabSz="685800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734" y="1959602"/>
            <a:ext cx="1447414" cy="14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7"/>
          <p:cNvSpPr txBox="1"/>
          <p:nvPr/>
        </p:nvSpPr>
        <p:spPr>
          <a:xfrm>
            <a:off x="4860032" y="2259178"/>
            <a:ext cx="3888681" cy="2137492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</a:p>
        </p:txBody>
      </p:sp>
      <p:sp>
        <p:nvSpPr>
          <p:cNvPr id="8" name="文本框 18"/>
          <p:cNvSpPr txBox="1"/>
          <p:nvPr/>
        </p:nvSpPr>
        <p:spPr>
          <a:xfrm>
            <a:off x="5403082" y="1820601"/>
            <a:ext cx="2693209" cy="346232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27584" y="1347617"/>
            <a:ext cx="3921158" cy="2875557"/>
            <a:chOff x="827584" y="1347614"/>
            <a:chExt cx="3921158" cy="2875557"/>
          </a:xfrm>
        </p:grpSpPr>
        <p:grpSp>
          <p:nvGrpSpPr>
            <p:cNvPr id="10" name="组合 9"/>
            <p:cNvGrpSpPr/>
            <p:nvPr/>
          </p:nvGrpSpPr>
          <p:grpSpPr>
            <a:xfrm>
              <a:off x="829041" y="1347614"/>
              <a:ext cx="3890936" cy="2875557"/>
              <a:chOff x="908086" y="2238295"/>
              <a:chExt cx="5187914" cy="3834076"/>
            </a:xfrm>
          </p:grpSpPr>
          <p:sp>
            <p:nvSpPr>
              <p:cNvPr id="21" name="矩形 20"/>
              <p:cNvSpPr/>
              <p:nvPr/>
            </p:nvSpPr>
            <p:spPr>
              <a:xfrm rot="5400000">
                <a:off x="-38567" y="3815592"/>
                <a:ext cx="2572792" cy="6794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731613" y="3815592"/>
                <a:ext cx="3286646" cy="6794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 rot="5400000">
                <a:off x="1585007" y="3815592"/>
                <a:ext cx="3834073" cy="6794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 rot="16200000">
                <a:off x="4469861" y="3815592"/>
                <a:ext cx="2572792" cy="6794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6200000">
                <a:off x="2985827" y="3815592"/>
                <a:ext cx="3286646" cy="6794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梯形 25"/>
              <p:cNvSpPr/>
              <p:nvPr/>
            </p:nvSpPr>
            <p:spPr>
              <a:xfrm rot="16200000">
                <a:off x="168059" y="3931523"/>
                <a:ext cx="3286647" cy="447619"/>
              </a:xfrm>
              <a:prstGeom prst="trapezoid">
                <a:avLst>
                  <a:gd name="adj" fmla="val 81440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梯形 26"/>
              <p:cNvSpPr/>
              <p:nvPr/>
            </p:nvSpPr>
            <p:spPr>
              <a:xfrm rot="16200000">
                <a:off x="1021454" y="3931524"/>
                <a:ext cx="3834074" cy="447619"/>
              </a:xfrm>
              <a:prstGeom prst="trapezoid">
                <a:avLst>
                  <a:gd name="adj" fmla="val 62289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梯形 27"/>
              <p:cNvSpPr/>
              <p:nvPr/>
            </p:nvSpPr>
            <p:spPr>
              <a:xfrm rot="5400000" flipH="1">
                <a:off x="2148560" y="3931522"/>
                <a:ext cx="3834074" cy="447619"/>
              </a:xfrm>
              <a:prstGeom prst="trapezoid">
                <a:avLst>
                  <a:gd name="adj" fmla="val 62289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梯形 28"/>
              <p:cNvSpPr/>
              <p:nvPr/>
            </p:nvSpPr>
            <p:spPr>
              <a:xfrm rot="5400000" flipH="1">
                <a:off x="3549380" y="3931523"/>
                <a:ext cx="3286647" cy="447619"/>
              </a:xfrm>
              <a:prstGeom prst="trapezoid">
                <a:avLst>
                  <a:gd name="adj" fmla="val 81440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文本框 19"/>
            <p:cNvSpPr txBox="1"/>
            <p:nvPr/>
          </p:nvSpPr>
          <p:spPr>
            <a:xfrm>
              <a:off x="829039" y="3109717"/>
              <a:ext cx="557213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20"/>
            <p:cNvSpPr txBox="1"/>
            <p:nvPr/>
          </p:nvSpPr>
          <p:spPr>
            <a:xfrm>
              <a:off x="1658755" y="3109716"/>
              <a:ext cx="557213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1"/>
            <p:cNvSpPr txBox="1"/>
            <p:nvPr/>
          </p:nvSpPr>
          <p:spPr>
            <a:xfrm>
              <a:off x="2495469" y="3109715"/>
              <a:ext cx="557213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>
              <a:off x="3364163" y="3109715"/>
              <a:ext cx="557213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23"/>
            <p:cNvSpPr txBox="1"/>
            <p:nvPr/>
          </p:nvSpPr>
          <p:spPr>
            <a:xfrm>
              <a:off x="4191529" y="3109714"/>
              <a:ext cx="557213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24"/>
            <p:cNvSpPr txBox="1"/>
            <p:nvPr/>
          </p:nvSpPr>
          <p:spPr>
            <a:xfrm>
              <a:off x="827584" y="2386945"/>
              <a:ext cx="557213" cy="35266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5"/>
            <p:cNvSpPr txBox="1"/>
            <p:nvPr/>
          </p:nvSpPr>
          <p:spPr>
            <a:xfrm>
              <a:off x="1657300" y="2386944"/>
              <a:ext cx="557213" cy="35266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26"/>
            <p:cNvSpPr txBox="1"/>
            <p:nvPr/>
          </p:nvSpPr>
          <p:spPr>
            <a:xfrm>
              <a:off x="2494014" y="2386943"/>
              <a:ext cx="557213" cy="35266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27"/>
            <p:cNvSpPr txBox="1"/>
            <p:nvPr/>
          </p:nvSpPr>
          <p:spPr>
            <a:xfrm>
              <a:off x="3362708" y="2386943"/>
              <a:ext cx="557213" cy="35266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28"/>
            <p:cNvSpPr txBox="1"/>
            <p:nvPr/>
          </p:nvSpPr>
          <p:spPr>
            <a:xfrm>
              <a:off x="4190074" y="2386942"/>
              <a:ext cx="557213" cy="35266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32" name="组合 31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关键技术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44492" y="4212898"/>
            <a:ext cx="723900" cy="2952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8993" y="4212898"/>
            <a:ext cx="723900" cy="295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2372" y="4212898"/>
            <a:ext cx="723900" cy="2952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56873" y="4212898"/>
            <a:ext cx="723900" cy="295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7590" y="1339819"/>
            <a:ext cx="3088651" cy="3092763"/>
            <a:chOff x="1200150" y="1343025"/>
            <a:chExt cx="3088651" cy="3092763"/>
          </a:xfrm>
        </p:grpSpPr>
        <p:sp>
          <p:nvSpPr>
            <p:cNvPr id="8" name="饼形 7"/>
            <p:cNvSpPr/>
            <p:nvPr/>
          </p:nvSpPr>
          <p:spPr>
            <a:xfrm>
              <a:off x="1200150" y="1343025"/>
              <a:ext cx="3086100" cy="3086100"/>
            </a:xfrm>
            <a:prstGeom prst="pie">
              <a:avLst>
                <a:gd name="adj1" fmla="val 16192636"/>
                <a:gd name="adj2" fmla="val 5762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饼形 8"/>
            <p:cNvSpPr/>
            <p:nvPr/>
          </p:nvSpPr>
          <p:spPr>
            <a:xfrm>
              <a:off x="1200797" y="1348728"/>
              <a:ext cx="3086100" cy="3086100"/>
            </a:xfrm>
            <a:prstGeom prst="pie">
              <a:avLst>
                <a:gd name="adj1" fmla="val 14024189"/>
                <a:gd name="adj2" fmla="val 1618314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饼形 9"/>
            <p:cNvSpPr/>
            <p:nvPr/>
          </p:nvSpPr>
          <p:spPr>
            <a:xfrm>
              <a:off x="1200797" y="1348730"/>
              <a:ext cx="3086100" cy="3086100"/>
            </a:xfrm>
            <a:prstGeom prst="pie">
              <a:avLst>
                <a:gd name="adj1" fmla="val 11486338"/>
                <a:gd name="adj2" fmla="val 1401763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>
              <a:off x="1202701" y="1349688"/>
              <a:ext cx="3086100" cy="3086100"/>
            </a:xfrm>
            <a:prstGeom prst="pie">
              <a:avLst>
                <a:gd name="adj1" fmla="val 5778029"/>
                <a:gd name="adj2" fmla="val 114909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99259" y="2730471"/>
            <a:ext cx="819150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62%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2934" y="1787496"/>
            <a:ext cx="819150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12%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8584" y="2263746"/>
            <a:ext cx="819150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14%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9084" y="3140046"/>
            <a:ext cx="819150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0900" y="1129309"/>
            <a:ext cx="3072574" cy="461641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9424" y="1584991"/>
            <a:ext cx="3600400" cy="2572988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19" name="组合 18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21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关键技术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142567" y="1812698"/>
            <a:ext cx="2949665" cy="2951368"/>
            <a:chOff x="2995077" y="1665130"/>
            <a:chExt cx="3244632" cy="3246505"/>
          </a:xfrm>
        </p:grpSpPr>
        <p:sp>
          <p:nvSpPr>
            <p:cNvPr id="2" name="任意多边形 1"/>
            <p:cNvSpPr/>
            <p:nvPr/>
          </p:nvSpPr>
          <p:spPr>
            <a:xfrm>
              <a:off x="2995077" y="2798504"/>
              <a:ext cx="1596089" cy="2060678"/>
            </a:xfrm>
            <a:custGeom>
              <a:avLst/>
              <a:gdLst>
                <a:gd name="connsiteX0" fmla="*/ 901532 w 1352638"/>
                <a:gd name="connsiteY0" fmla="*/ 16 h 1747217"/>
                <a:gd name="connsiteX1" fmla="*/ 974255 w 1352638"/>
                <a:gd name="connsiteY1" fmla="*/ 31637 h 1747217"/>
                <a:gd name="connsiteX2" fmla="*/ 1352638 w 1352638"/>
                <a:gd name="connsiteY2" fmla="*/ 423465 h 1747217"/>
                <a:gd name="connsiteX3" fmla="*/ 948354 w 1352638"/>
                <a:gd name="connsiteY3" fmla="*/ 813878 h 1747217"/>
                <a:gd name="connsiteX4" fmla="*/ 945796 w 1352638"/>
                <a:gd name="connsiteY4" fmla="*/ 960384 h 1747217"/>
                <a:gd name="connsiteX5" fmla="*/ 1312149 w 1352638"/>
                <a:gd name="connsiteY5" fmla="*/ 1339753 h 1747217"/>
                <a:gd name="connsiteX6" fmla="*/ 920320 w 1352638"/>
                <a:gd name="connsiteY6" fmla="*/ 1718137 h 1747217"/>
                <a:gd name="connsiteX7" fmla="*/ 773814 w 1352638"/>
                <a:gd name="connsiteY7" fmla="*/ 1715580 h 1747217"/>
                <a:gd name="connsiteX8" fmla="*/ 29079 w 1352638"/>
                <a:gd name="connsiteY8" fmla="*/ 944384 h 1747217"/>
                <a:gd name="connsiteX9" fmla="*/ 15 w 1352638"/>
                <a:gd name="connsiteY9" fmla="*/ 870601 h 1747217"/>
                <a:gd name="connsiteX10" fmla="*/ 31636 w 1352638"/>
                <a:gd name="connsiteY10" fmla="*/ 797878 h 1747217"/>
                <a:gd name="connsiteX11" fmla="*/ 827749 w 1352638"/>
                <a:gd name="connsiteY11" fmla="*/ 29080 h 1747217"/>
                <a:gd name="connsiteX12" fmla="*/ 901532 w 1352638"/>
                <a:gd name="connsiteY12" fmla="*/ 16 h 17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2638" h="1747217">
                  <a:moveTo>
                    <a:pt x="901532" y="16"/>
                  </a:moveTo>
                  <a:cubicBezTo>
                    <a:pt x="928044" y="479"/>
                    <a:pt x="954380" y="11056"/>
                    <a:pt x="974255" y="31637"/>
                  </a:cubicBezTo>
                  <a:lnTo>
                    <a:pt x="1352638" y="423465"/>
                  </a:lnTo>
                  <a:lnTo>
                    <a:pt x="948354" y="813878"/>
                  </a:lnTo>
                  <a:cubicBezTo>
                    <a:pt x="907190" y="853629"/>
                    <a:pt x="906046" y="919221"/>
                    <a:pt x="945796" y="960384"/>
                  </a:cubicBezTo>
                  <a:lnTo>
                    <a:pt x="1312149" y="1339753"/>
                  </a:lnTo>
                  <a:lnTo>
                    <a:pt x="920320" y="1718137"/>
                  </a:lnTo>
                  <a:cubicBezTo>
                    <a:pt x="879157" y="1757888"/>
                    <a:pt x="813565" y="1756743"/>
                    <a:pt x="773814" y="1715580"/>
                  </a:cubicBezTo>
                  <a:lnTo>
                    <a:pt x="29079" y="944384"/>
                  </a:lnTo>
                  <a:cubicBezTo>
                    <a:pt x="9203" y="923802"/>
                    <a:pt x="-448" y="897114"/>
                    <a:pt x="15" y="870601"/>
                  </a:cubicBezTo>
                  <a:cubicBezTo>
                    <a:pt x="478" y="844089"/>
                    <a:pt x="11055" y="817753"/>
                    <a:pt x="31636" y="797878"/>
                  </a:cubicBezTo>
                  <a:lnTo>
                    <a:pt x="827749" y="29080"/>
                  </a:lnTo>
                  <a:cubicBezTo>
                    <a:pt x="848331" y="9205"/>
                    <a:pt x="875020" y="-446"/>
                    <a:pt x="901532" y="1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rIns="0" bIns="0" anchor="ctr"/>
            <a:lstStyle/>
            <a:p>
              <a:pPr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3034417" y="1665130"/>
              <a:ext cx="2062552" cy="1586723"/>
            </a:xfrm>
            <a:custGeom>
              <a:avLst/>
              <a:gdLst>
                <a:gd name="connsiteX0" fmla="*/ 861692 w 1747878"/>
                <a:gd name="connsiteY0" fmla="*/ 0 h 1344614"/>
                <a:gd name="connsiteX1" fmla="*/ 934956 w 1747878"/>
                <a:gd name="connsiteY1" fmla="*/ 30347 h 1344614"/>
                <a:gd name="connsiteX2" fmla="*/ 1717531 w 1747878"/>
                <a:gd name="connsiteY2" fmla="*/ 812922 h 1344614"/>
                <a:gd name="connsiteX3" fmla="*/ 1717531 w 1747878"/>
                <a:gd name="connsiteY3" fmla="*/ 959450 h 1344614"/>
                <a:gd name="connsiteX4" fmla="*/ 1332367 w 1747878"/>
                <a:gd name="connsiteY4" fmla="*/ 1344614 h 1344614"/>
                <a:gd name="connsiteX5" fmla="*/ 934957 w 1747878"/>
                <a:gd name="connsiteY5" fmla="*/ 947205 h 1344614"/>
                <a:gd name="connsiteX6" fmla="*/ 788429 w 1747878"/>
                <a:gd name="connsiteY6" fmla="*/ 947205 h 1344614"/>
                <a:gd name="connsiteX7" fmla="*/ 415512 w 1747878"/>
                <a:gd name="connsiteY7" fmla="*/ 1320122 h 1344614"/>
                <a:gd name="connsiteX8" fmla="*/ 30347 w 1747878"/>
                <a:gd name="connsiteY8" fmla="*/ 934957 h 1344614"/>
                <a:gd name="connsiteX9" fmla="*/ 30347 w 1747878"/>
                <a:gd name="connsiteY9" fmla="*/ 788429 h 1344614"/>
                <a:gd name="connsiteX10" fmla="*/ 788428 w 1747878"/>
                <a:gd name="connsiteY10" fmla="*/ 30347 h 1344614"/>
                <a:gd name="connsiteX11" fmla="*/ 861692 w 1747878"/>
                <a:gd name="connsiteY11" fmla="*/ 0 h 13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7878" h="1344614">
                  <a:moveTo>
                    <a:pt x="861692" y="0"/>
                  </a:moveTo>
                  <a:cubicBezTo>
                    <a:pt x="888209" y="0"/>
                    <a:pt x="914725" y="10116"/>
                    <a:pt x="934956" y="30347"/>
                  </a:cubicBezTo>
                  <a:lnTo>
                    <a:pt x="1717531" y="812922"/>
                  </a:lnTo>
                  <a:cubicBezTo>
                    <a:pt x="1757994" y="853385"/>
                    <a:pt x="1757994" y="918988"/>
                    <a:pt x="1717531" y="959450"/>
                  </a:cubicBezTo>
                  <a:lnTo>
                    <a:pt x="1332367" y="1344614"/>
                  </a:lnTo>
                  <a:lnTo>
                    <a:pt x="934957" y="947205"/>
                  </a:lnTo>
                  <a:cubicBezTo>
                    <a:pt x="894494" y="906741"/>
                    <a:pt x="828892" y="906742"/>
                    <a:pt x="788429" y="947205"/>
                  </a:cubicBezTo>
                  <a:lnTo>
                    <a:pt x="415512" y="1320122"/>
                  </a:lnTo>
                  <a:lnTo>
                    <a:pt x="30347" y="934957"/>
                  </a:lnTo>
                  <a:cubicBezTo>
                    <a:pt x="-10116" y="894494"/>
                    <a:pt x="-10116" y="828891"/>
                    <a:pt x="30347" y="788429"/>
                  </a:cubicBezTo>
                  <a:lnTo>
                    <a:pt x="788428" y="30347"/>
                  </a:lnTo>
                  <a:cubicBezTo>
                    <a:pt x="808660" y="10115"/>
                    <a:pt x="835176" y="0"/>
                    <a:pt x="86169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16000"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4643620" y="1702597"/>
              <a:ext cx="1596089" cy="2062552"/>
            </a:xfrm>
            <a:custGeom>
              <a:avLst/>
              <a:gdLst>
                <a:gd name="connsiteX0" fmla="*/ 506101 w 1352638"/>
                <a:gd name="connsiteY0" fmla="*/ 15 h 1747216"/>
                <a:gd name="connsiteX1" fmla="*/ 578824 w 1352638"/>
                <a:gd name="connsiteY1" fmla="*/ 31636 h 1747216"/>
                <a:gd name="connsiteX2" fmla="*/ 1323560 w 1352638"/>
                <a:gd name="connsiteY2" fmla="*/ 802833 h 1747216"/>
                <a:gd name="connsiteX3" fmla="*/ 1352623 w 1352638"/>
                <a:gd name="connsiteY3" fmla="*/ 876615 h 1747216"/>
                <a:gd name="connsiteX4" fmla="*/ 1321003 w 1352638"/>
                <a:gd name="connsiteY4" fmla="*/ 949338 h 1747216"/>
                <a:gd name="connsiteX5" fmla="*/ 524889 w 1352638"/>
                <a:gd name="connsiteY5" fmla="*/ 1718136 h 1747216"/>
                <a:gd name="connsiteX6" fmla="*/ 378383 w 1352638"/>
                <a:gd name="connsiteY6" fmla="*/ 1715579 h 1747216"/>
                <a:gd name="connsiteX7" fmla="*/ 0 w 1352638"/>
                <a:gd name="connsiteY7" fmla="*/ 1323752 h 1747216"/>
                <a:gd name="connsiteX8" fmla="*/ 404285 w 1352638"/>
                <a:gd name="connsiteY8" fmla="*/ 933338 h 1747216"/>
                <a:gd name="connsiteX9" fmla="*/ 406842 w 1352638"/>
                <a:gd name="connsiteY9" fmla="*/ 786833 h 1747216"/>
                <a:gd name="connsiteX10" fmla="*/ 40490 w 1352638"/>
                <a:gd name="connsiteY10" fmla="*/ 407463 h 1747216"/>
                <a:gd name="connsiteX11" fmla="*/ 432318 w 1352638"/>
                <a:gd name="connsiteY11" fmla="*/ 29079 h 1747216"/>
                <a:gd name="connsiteX12" fmla="*/ 506101 w 1352638"/>
                <a:gd name="connsiteY12" fmla="*/ 15 h 17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2638" h="1747216">
                  <a:moveTo>
                    <a:pt x="506101" y="15"/>
                  </a:moveTo>
                  <a:cubicBezTo>
                    <a:pt x="532613" y="478"/>
                    <a:pt x="558949" y="11055"/>
                    <a:pt x="578824" y="31636"/>
                  </a:cubicBezTo>
                  <a:lnTo>
                    <a:pt x="1323560" y="802833"/>
                  </a:lnTo>
                  <a:cubicBezTo>
                    <a:pt x="1343435" y="823414"/>
                    <a:pt x="1353086" y="850103"/>
                    <a:pt x="1352623" y="876615"/>
                  </a:cubicBezTo>
                  <a:cubicBezTo>
                    <a:pt x="1352161" y="903128"/>
                    <a:pt x="1341584" y="929463"/>
                    <a:pt x="1321003" y="949338"/>
                  </a:cubicBezTo>
                  <a:lnTo>
                    <a:pt x="524889" y="1718136"/>
                  </a:lnTo>
                  <a:cubicBezTo>
                    <a:pt x="483726" y="1757887"/>
                    <a:pt x="418134" y="1756742"/>
                    <a:pt x="378383" y="1715579"/>
                  </a:cubicBezTo>
                  <a:lnTo>
                    <a:pt x="0" y="1323752"/>
                  </a:lnTo>
                  <a:lnTo>
                    <a:pt x="404285" y="933338"/>
                  </a:lnTo>
                  <a:cubicBezTo>
                    <a:pt x="445448" y="893587"/>
                    <a:pt x="446593" y="827995"/>
                    <a:pt x="406842" y="786833"/>
                  </a:cubicBezTo>
                  <a:lnTo>
                    <a:pt x="40490" y="407463"/>
                  </a:lnTo>
                  <a:lnTo>
                    <a:pt x="432318" y="29079"/>
                  </a:lnTo>
                  <a:cubicBezTo>
                    <a:pt x="452900" y="9204"/>
                    <a:pt x="479589" y="-448"/>
                    <a:pt x="506101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16000" bIns="0" anchor="ctr"/>
            <a:lstStyle/>
            <a:p>
              <a:pPr algn="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132196" y="3315546"/>
              <a:ext cx="2062552" cy="1596089"/>
            </a:xfrm>
            <a:custGeom>
              <a:avLst/>
              <a:gdLst>
                <a:gd name="connsiteX0" fmla="*/ 423464 w 1747216"/>
                <a:gd name="connsiteY0" fmla="*/ 0 h 1352638"/>
                <a:gd name="connsiteX1" fmla="*/ 813877 w 1747216"/>
                <a:gd name="connsiteY1" fmla="*/ 404285 h 1352638"/>
                <a:gd name="connsiteX2" fmla="*/ 960383 w 1747216"/>
                <a:gd name="connsiteY2" fmla="*/ 406842 h 1352638"/>
                <a:gd name="connsiteX3" fmla="*/ 1339752 w 1747216"/>
                <a:gd name="connsiteY3" fmla="*/ 40490 h 1352638"/>
                <a:gd name="connsiteX4" fmla="*/ 1718136 w 1747216"/>
                <a:gd name="connsiteY4" fmla="*/ 432318 h 1352638"/>
                <a:gd name="connsiteX5" fmla="*/ 1715579 w 1747216"/>
                <a:gd name="connsiteY5" fmla="*/ 578824 h 1352638"/>
                <a:gd name="connsiteX6" fmla="*/ 944383 w 1747216"/>
                <a:gd name="connsiteY6" fmla="*/ 1323560 h 1352638"/>
                <a:gd name="connsiteX7" fmla="*/ 870600 w 1747216"/>
                <a:gd name="connsiteY7" fmla="*/ 1352623 h 1352638"/>
                <a:gd name="connsiteX8" fmla="*/ 797877 w 1747216"/>
                <a:gd name="connsiteY8" fmla="*/ 1321003 h 1352638"/>
                <a:gd name="connsiteX9" fmla="*/ 29079 w 1747216"/>
                <a:gd name="connsiteY9" fmla="*/ 524889 h 1352638"/>
                <a:gd name="connsiteX10" fmla="*/ 31636 w 1747216"/>
                <a:gd name="connsiteY10" fmla="*/ 378383 h 135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216" h="1352638">
                  <a:moveTo>
                    <a:pt x="423464" y="0"/>
                  </a:moveTo>
                  <a:lnTo>
                    <a:pt x="813877" y="404285"/>
                  </a:lnTo>
                  <a:cubicBezTo>
                    <a:pt x="853628" y="445448"/>
                    <a:pt x="919220" y="446592"/>
                    <a:pt x="960383" y="406842"/>
                  </a:cubicBezTo>
                  <a:lnTo>
                    <a:pt x="1339752" y="40490"/>
                  </a:lnTo>
                  <a:lnTo>
                    <a:pt x="1718136" y="432318"/>
                  </a:lnTo>
                  <a:cubicBezTo>
                    <a:pt x="1757887" y="473481"/>
                    <a:pt x="1756742" y="539074"/>
                    <a:pt x="1715579" y="578824"/>
                  </a:cubicBezTo>
                  <a:lnTo>
                    <a:pt x="944383" y="1323560"/>
                  </a:lnTo>
                  <a:cubicBezTo>
                    <a:pt x="923801" y="1343435"/>
                    <a:pt x="897113" y="1353086"/>
                    <a:pt x="870600" y="1352623"/>
                  </a:cubicBezTo>
                  <a:cubicBezTo>
                    <a:pt x="844088" y="1352161"/>
                    <a:pt x="817752" y="1341584"/>
                    <a:pt x="797877" y="1321003"/>
                  </a:cubicBezTo>
                  <a:lnTo>
                    <a:pt x="29079" y="524889"/>
                  </a:lnTo>
                  <a:cubicBezTo>
                    <a:pt x="-10671" y="483726"/>
                    <a:pt x="-9526" y="418134"/>
                    <a:pt x="31636" y="37838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16000" rIns="0" bIns="0"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6290295" y="2300803"/>
            <a:ext cx="2133739" cy="713745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87236" y="4801719"/>
            <a:ext cx="2789020" cy="713743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78223" y="991628"/>
            <a:ext cx="2133739" cy="713745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8278" y="3391087"/>
            <a:ext cx="2133738" cy="715617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13" name="组合 12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15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实践难点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rId3"/>
          </p:cNvPr>
          <p:cNvSpPr/>
          <p:nvPr/>
        </p:nvSpPr>
        <p:spPr>
          <a:xfrm>
            <a:off x="0" y="1085725"/>
            <a:ext cx="9144000" cy="19115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 defTabSz="685800"/>
            <a:endParaRPr lang="zh-CN" altLang="en-US" sz="13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5"/>
          <a:stretch>
            <a:fillRect/>
          </a:stretch>
        </p:blipFill>
        <p:spPr>
          <a:xfrm>
            <a:off x="0" y="1208798"/>
            <a:ext cx="9144000" cy="1679178"/>
          </a:xfrm>
          <a:prstGeom prst="rect">
            <a:avLst/>
          </a:prstGeom>
        </p:spPr>
      </p:pic>
      <p:sp>
        <p:nvSpPr>
          <p:cNvPr id="5" name="矩形 4">
            <a:hlinkClick r:id="rId3"/>
          </p:cNvPr>
          <p:cNvSpPr>
            <a:spLocks noChangeArrowheads="1"/>
          </p:cNvSpPr>
          <p:nvPr/>
        </p:nvSpPr>
        <p:spPr bwMode="auto">
          <a:xfrm>
            <a:off x="496696" y="3353851"/>
            <a:ext cx="3873500" cy="7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电子相册、品牌形象策划等。熊猫办公设计：专业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9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3"/>
          </p:cNvPr>
          <p:cNvSpPr>
            <a:spLocks noChangeArrowheads="1"/>
          </p:cNvSpPr>
          <p:nvPr/>
        </p:nvSpPr>
        <p:spPr bwMode="auto">
          <a:xfrm>
            <a:off x="4821642" y="3345441"/>
            <a:ext cx="3861256" cy="7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电子相册、品牌形象策划等。熊猫办公设计：专业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9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821640" y="4138780"/>
            <a:ext cx="3886656" cy="5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The horizon: professional PPT design, professional PPT, PPT design, PPT template customization, PPT corporate videos, PPT advertising, PPT electronic photo album, brand image planning.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96696" y="4138780"/>
            <a:ext cx="3873500" cy="5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9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The horizon: professional PPT design, professional PPT, PPT design, PPT template customization, PPT corporate videos, PPT advertising, PPT electronic photo album, brand image planning.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10" name="组合 9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12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实践难点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627784" cy="5715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798668" y="1243734"/>
            <a:ext cx="378021" cy="37802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9255" y="1232688"/>
            <a:ext cx="697582" cy="400085"/>
          </a:xfrm>
          <a:prstGeom prst="rect">
            <a:avLst/>
          </a:prstGeom>
          <a:noFill/>
        </p:spPr>
        <p:txBody>
          <a:bodyPr wrap="none" lIns="91418" tIns="45708" rIns="91418" bIns="4570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79" y="1273326"/>
            <a:ext cx="1447414" cy="14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397043" y="2878233"/>
            <a:ext cx="1798698" cy="1066641"/>
            <a:chOff x="300181" y="2087602"/>
            <a:chExt cx="1798698" cy="1066641"/>
          </a:xfrm>
        </p:grpSpPr>
        <p:sp>
          <p:nvSpPr>
            <p:cNvPr id="20" name="矩形 19"/>
            <p:cNvSpPr/>
            <p:nvPr/>
          </p:nvSpPr>
          <p:spPr>
            <a:xfrm>
              <a:off x="635914" y="2087602"/>
              <a:ext cx="11272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0181" y="2569468"/>
              <a:ext cx="1798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altLang="zh-CN" sz="3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Contens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3798668" y="1826187"/>
            <a:ext cx="378021" cy="37802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9253" y="1815139"/>
            <a:ext cx="2492946" cy="400085"/>
          </a:xfrm>
          <a:prstGeom prst="rect">
            <a:avLst/>
          </a:prstGeom>
          <a:noFill/>
        </p:spPr>
        <p:txBody>
          <a:bodyPr wrap="none" lIns="91418" tIns="45708" rIns="91418" bIns="4570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研究方法与研究思路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3798668" y="2408639"/>
            <a:ext cx="378021" cy="37802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39253" y="2397591"/>
            <a:ext cx="2492946" cy="400085"/>
          </a:xfrm>
          <a:prstGeom prst="rect">
            <a:avLst/>
          </a:prstGeom>
          <a:noFill/>
        </p:spPr>
        <p:txBody>
          <a:bodyPr wrap="none" lIns="91418" tIns="45708" rIns="91418" bIns="4570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关键技术和实践难点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3798668" y="2991091"/>
            <a:ext cx="378021" cy="37802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9255" y="2980043"/>
            <a:ext cx="1979985" cy="400085"/>
          </a:xfrm>
          <a:prstGeom prst="rect">
            <a:avLst/>
          </a:prstGeom>
          <a:noFill/>
        </p:spPr>
        <p:txBody>
          <a:bodyPr wrap="none" lIns="91418" tIns="45708" rIns="91418" bIns="4570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3798668" y="3573543"/>
            <a:ext cx="378021" cy="37802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39251" y="3562494"/>
            <a:ext cx="1210543" cy="400085"/>
          </a:xfrm>
          <a:prstGeom prst="rect">
            <a:avLst/>
          </a:prstGeom>
          <a:noFill/>
        </p:spPr>
        <p:txBody>
          <a:bodyPr wrap="none" lIns="91418" tIns="45708" rIns="91418" bIns="4570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3798668" y="4155993"/>
            <a:ext cx="378021" cy="37802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39251" y="4144944"/>
            <a:ext cx="1210543" cy="400085"/>
          </a:xfrm>
          <a:prstGeom prst="rect">
            <a:avLst/>
          </a:prstGeom>
          <a:noFill/>
        </p:spPr>
        <p:txBody>
          <a:bodyPr wrap="none" lIns="91418" tIns="45708" rIns="91418" bIns="4570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36" y="3683219"/>
            <a:ext cx="1694563" cy="1694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9500">
        <p14:switch dir="r"/>
      </p:transition>
    </mc:Choice>
    <mc:Fallback xmlns="">
      <p:transition spd="slow" advClick="0" advTm="9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36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755578" y="1598604"/>
            <a:ext cx="1975220" cy="3293323"/>
          </a:xfrm>
          <a:custGeom>
            <a:avLst/>
            <a:gdLst>
              <a:gd name="T0" fmla="*/ 1805 w 3132"/>
              <a:gd name="T1" fmla="*/ 23 h 5219"/>
              <a:gd name="T2" fmla="*/ 3128 w 3132"/>
              <a:gd name="T3" fmla="*/ 1484 h 5219"/>
              <a:gd name="T4" fmla="*/ 2929 w 3132"/>
              <a:gd name="T5" fmla="*/ 2249 h 5219"/>
              <a:gd name="T6" fmla="*/ 2624 w 3132"/>
              <a:gd name="T7" fmla="*/ 2789 h 5219"/>
              <a:gd name="T8" fmla="*/ 2435 w 3132"/>
              <a:gd name="T9" fmla="*/ 3416 h 5219"/>
              <a:gd name="T10" fmla="*/ 2280 w 3132"/>
              <a:gd name="T11" fmla="*/ 3797 h 5219"/>
              <a:gd name="T12" fmla="*/ 2216 w 3132"/>
              <a:gd name="T13" fmla="*/ 3957 h 5219"/>
              <a:gd name="T14" fmla="*/ 2229 w 3132"/>
              <a:gd name="T15" fmla="*/ 4072 h 5219"/>
              <a:gd name="T16" fmla="*/ 2234 w 3132"/>
              <a:gd name="T17" fmla="*/ 4166 h 5219"/>
              <a:gd name="T18" fmla="*/ 2226 w 3132"/>
              <a:gd name="T19" fmla="*/ 4254 h 5219"/>
              <a:gd name="T20" fmla="*/ 2230 w 3132"/>
              <a:gd name="T21" fmla="*/ 4346 h 5219"/>
              <a:gd name="T22" fmla="*/ 2233 w 3132"/>
              <a:gd name="T23" fmla="*/ 4435 h 5219"/>
              <a:gd name="T24" fmla="*/ 2234 w 3132"/>
              <a:gd name="T25" fmla="*/ 4522 h 5219"/>
              <a:gd name="T26" fmla="*/ 2228 w 3132"/>
              <a:gd name="T27" fmla="*/ 4620 h 5219"/>
              <a:gd name="T28" fmla="*/ 2217 w 3132"/>
              <a:gd name="T29" fmla="*/ 4698 h 5219"/>
              <a:gd name="T30" fmla="*/ 2194 w 3132"/>
              <a:gd name="T31" fmla="*/ 4820 h 5219"/>
              <a:gd name="T32" fmla="*/ 1802 w 3132"/>
              <a:gd name="T33" fmla="*/ 5178 h 5219"/>
              <a:gd name="T34" fmla="*/ 1330 w 3132"/>
              <a:gd name="T35" fmla="*/ 5178 h 5219"/>
              <a:gd name="T36" fmla="*/ 938 w 3132"/>
              <a:gd name="T37" fmla="*/ 4820 h 5219"/>
              <a:gd name="T38" fmla="*/ 915 w 3132"/>
              <a:gd name="T39" fmla="*/ 4698 h 5219"/>
              <a:gd name="T40" fmla="*/ 905 w 3132"/>
              <a:gd name="T41" fmla="*/ 4620 h 5219"/>
              <a:gd name="T42" fmla="*/ 898 w 3132"/>
              <a:gd name="T43" fmla="*/ 4522 h 5219"/>
              <a:gd name="T44" fmla="*/ 899 w 3132"/>
              <a:gd name="T45" fmla="*/ 4435 h 5219"/>
              <a:gd name="T46" fmla="*/ 902 w 3132"/>
              <a:gd name="T47" fmla="*/ 4346 h 5219"/>
              <a:gd name="T48" fmla="*/ 906 w 3132"/>
              <a:gd name="T49" fmla="*/ 4254 h 5219"/>
              <a:gd name="T50" fmla="*/ 898 w 3132"/>
              <a:gd name="T51" fmla="*/ 4166 h 5219"/>
              <a:gd name="T52" fmla="*/ 903 w 3132"/>
              <a:gd name="T53" fmla="*/ 4072 h 5219"/>
              <a:gd name="T54" fmla="*/ 916 w 3132"/>
              <a:gd name="T55" fmla="*/ 3957 h 5219"/>
              <a:gd name="T56" fmla="*/ 852 w 3132"/>
              <a:gd name="T57" fmla="*/ 3797 h 5219"/>
              <a:gd name="T58" fmla="*/ 697 w 3132"/>
              <a:gd name="T59" fmla="*/ 3416 h 5219"/>
              <a:gd name="T60" fmla="*/ 508 w 3132"/>
              <a:gd name="T61" fmla="*/ 2789 h 5219"/>
              <a:gd name="T62" fmla="*/ 203 w 3132"/>
              <a:gd name="T63" fmla="*/ 2249 h 5219"/>
              <a:gd name="T64" fmla="*/ 4 w 3132"/>
              <a:gd name="T65" fmla="*/ 1484 h 5219"/>
              <a:gd name="T66" fmla="*/ 1366 w 3132"/>
              <a:gd name="T67" fmla="*/ 18 h 5219"/>
              <a:gd name="T68" fmla="*/ 1805 w 3132"/>
              <a:gd name="T69" fmla="*/ 22 h 5219"/>
              <a:gd name="T70" fmla="*/ 1805 w 3132"/>
              <a:gd name="T71" fmla="*/ 23 h 5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91418" tIns="45708" rIns="91418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>
              <a:solidFill>
                <a:srgbClr val="48B3CC"/>
              </a:solidFill>
              <a:latin typeface="Arial" panose="020B0604020202020204" pitchFamily="34" charset="0"/>
              <a:ea typeface="造字工房悦黑体验版常规体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77198" y="1898821"/>
            <a:ext cx="1531987" cy="1308577"/>
            <a:chOff x="977192" y="2186847"/>
            <a:chExt cx="1531987" cy="1308577"/>
          </a:xfrm>
        </p:grpSpPr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1115616" y="2186847"/>
              <a:ext cx="1327334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/>
              <a:r>
                <a:rPr lang="zh-CN" altLang="en-US" sz="20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977192" y="2516695"/>
              <a:ext cx="1531987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这里输入您的文字这里输入您的文字</a:t>
              </a:r>
            </a:p>
          </p:txBody>
        </p:sp>
      </p:grpSp>
      <p:sp>
        <p:nvSpPr>
          <p:cNvPr id="11" name="Freeform 17"/>
          <p:cNvSpPr>
            <a:spLocks noEditPoints="1"/>
          </p:cNvSpPr>
          <p:nvPr/>
        </p:nvSpPr>
        <p:spPr bwMode="auto">
          <a:xfrm>
            <a:off x="1460373" y="3288323"/>
            <a:ext cx="581099" cy="559195"/>
          </a:xfrm>
          <a:custGeom>
            <a:avLst/>
            <a:gdLst>
              <a:gd name="T0" fmla="*/ 568 w 1145"/>
              <a:gd name="T1" fmla="*/ 677 h 1102"/>
              <a:gd name="T2" fmla="*/ 554 w 1145"/>
              <a:gd name="T3" fmla="*/ 534 h 1102"/>
              <a:gd name="T4" fmla="*/ 372 w 1145"/>
              <a:gd name="T5" fmla="*/ 533 h 1102"/>
              <a:gd name="T6" fmla="*/ 348 w 1145"/>
              <a:gd name="T7" fmla="*/ 649 h 1102"/>
              <a:gd name="T8" fmla="*/ 414 w 1145"/>
              <a:gd name="T9" fmla="*/ 636 h 1102"/>
              <a:gd name="T10" fmla="*/ 463 w 1145"/>
              <a:gd name="T11" fmla="*/ 573 h 1102"/>
              <a:gd name="T12" fmla="*/ 509 w 1145"/>
              <a:gd name="T13" fmla="*/ 621 h 1102"/>
              <a:gd name="T14" fmla="*/ 481 w 1145"/>
              <a:gd name="T15" fmla="*/ 661 h 1102"/>
              <a:gd name="T16" fmla="*/ 413 w 1145"/>
              <a:gd name="T17" fmla="*/ 679 h 1102"/>
              <a:gd name="T18" fmla="*/ 417 w 1145"/>
              <a:gd name="T19" fmla="*/ 735 h 1102"/>
              <a:gd name="T20" fmla="*/ 427 w 1145"/>
              <a:gd name="T21" fmla="*/ 739 h 1102"/>
              <a:gd name="T22" fmla="*/ 506 w 1145"/>
              <a:gd name="T23" fmla="*/ 755 h 1102"/>
              <a:gd name="T24" fmla="*/ 508 w 1145"/>
              <a:gd name="T25" fmla="*/ 832 h 1102"/>
              <a:gd name="T26" fmla="*/ 414 w 1145"/>
              <a:gd name="T27" fmla="*/ 828 h 1102"/>
              <a:gd name="T28" fmla="*/ 381 w 1145"/>
              <a:gd name="T29" fmla="*/ 758 h 1102"/>
              <a:gd name="T30" fmla="*/ 318 w 1145"/>
              <a:gd name="T31" fmla="*/ 771 h 1102"/>
              <a:gd name="T32" fmla="*/ 461 w 1145"/>
              <a:gd name="T33" fmla="*/ 918 h 1102"/>
              <a:gd name="T34" fmla="*/ 604 w 1145"/>
              <a:gd name="T35" fmla="*/ 790 h 1102"/>
              <a:gd name="T36" fmla="*/ 815 w 1145"/>
              <a:gd name="T37" fmla="*/ 516 h 1102"/>
              <a:gd name="T38" fmla="*/ 700 w 1145"/>
              <a:gd name="T39" fmla="*/ 529 h 1102"/>
              <a:gd name="T40" fmla="*/ 713 w 1145"/>
              <a:gd name="T41" fmla="*/ 587 h 1102"/>
              <a:gd name="T42" fmla="*/ 750 w 1145"/>
              <a:gd name="T43" fmla="*/ 890 h 1102"/>
              <a:gd name="T44" fmla="*/ 815 w 1145"/>
              <a:gd name="T45" fmla="*/ 903 h 1102"/>
              <a:gd name="T46" fmla="*/ 828 w 1145"/>
              <a:gd name="T47" fmla="*/ 529 h 1102"/>
              <a:gd name="T48" fmla="*/ 889 w 1145"/>
              <a:gd name="T49" fmla="*/ 254 h 1102"/>
              <a:gd name="T50" fmla="*/ 923 w 1145"/>
              <a:gd name="T51" fmla="*/ 34 h 1102"/>
              <a:gd name="T52" fmla="*/ 855 w 1145"/>
              <a:gd name="T53" fmla="*/ 34 h 1102"/>
              <a:gd name="T54" fmla="*/ 889 w 1145"/>
              <a:gd name="T55" fmla="*/ 254 h 1102"/>
              <a:gd name="T56" fmla="*/ 1011 w 1145"/>
              <a:gd name="T57" fmla="*/ 993 h 1102"/>
              <a:gd name="T58" fmla="*/ 107 w 1145"/>
              <a:gd name="T59" fmla="*/ 964 h 1102"/>
              <a:gd name="T60" fmla="*/ 135 w 1145"/>
              <a:gd name="T61" fmla="*/ 419 h 1102"/>
              <a:gd name="T62" fmla="*/ 1039 w 1145"/>
              <a:gd name="T63" fmla="*/ 448 h 1102"/>
              <a:gd name="T64" fmla="*/ 1011 w 1145"/>
              <a:gd name="T65" fmla="*/ 128 h 1102"/>
              <a:gd name="T66" fmla="*/ 977 w 1145"/>
              <a:gd name="T67" fmla="*/ 220 h 1102"/>
              <a:gd name="T68" fmla="*/ 801 w 1145"/>
              <a:gd name="T69" fmla="*/ 220 h 1102"/>
              <a:gd name="T70" fmla="*/ 344 w 1145"/>
              <a:gd name="T71" fmla="*/ 128 h 1102"/>
              <a:gd name="T72" fmla="*/ 257 w 1145"/>
              <a:gd name="T73" fmla="*/ 308 h 1102"/>
              <a:gd name="T74" fmla="*/ 169 w 1145"/>
              <a:gd name="T75" fmla="*/ 128 h 1102"/>
              <a:gd name="T76" fmla="*/ 0 w 1145"/>
              <a:gd name="T77" fmla="*/ 264 h 1102"/>
              <a:gd name="T78" fmla="*/ 135 w 1145"/>
              <a:gd name="T79" fmla="*/ 1102 h 1102"/>
              <a:gd name="T80" fmla="*/ 1145 w 1145"/>
              <a:gd name="T81" fmla="*/ 966 h 1102"/>
              <a:gd name="T82" fmla="*/ 1011 w 1145"/>
              <a:gd name="T83" fmla="*/ 128 h 1102"/>
              <a:gd name="T84" fmla="*/ 291 w 1145"/>
              <a:gd name="T85" fmla="*/ 220 h 1102"/>
              <a:gd name="T86" fmla="*/ 257 w 1145"/>
              <a:gd name="T87" fmla="*/ 0 h 1102"/>
              <a:gd name="T88" fmla="*/ 222 w 1145"/>
              <a:gd name="T89" fmla="*/ 220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45" h="1102">
                <a:moveTo>
                  <a:pt x="549" y="697"/>
                </a:moveTo>
                <a:cubicBezTo>
                  <a:pt x="556" y="692"/>
                  <a:pt x="562" y="685"/>
                  <a:pt x="568" y="677"/>
                </a:cubicBezTo>
                <a:cubicBezTo>
                  <a:pt x="580" y="660"/>
                  <a:pt x="587" y="639"/>
                  <a:pt x="587" y="615"/>
                </a:cubicBezTo>
                <a:cubicBezTo>
                  <a:pt x="587" y="583"/>
                  <a:pt x="576" y="555"/>
                  <a:pt x="554" y="534"/>
                </a:cubicBezTo>
                <a:cubicBezTo>
                  <a:pt x="532" y="513"/>
                  <a:pt x="501" y="502"/>
                  <a:pt x="459" y="502"/>
                </a:cubicBezTo>
                <a:cubicBezTo>
                  <a:pt x="425" y="502"/>
                  <a:pt x="396" y="513"/>
                  <a:pt x="372" y="533"/>
                </a:cubicBezTo>
                <a:cubicBezTo>
                  <a:pt x="348" y="554"/>
                  <a:pt x="335" y="589"/>
                  <a:pt x="335" y="636"/>
                </a:cubicBezTo>
                <a:cubicBezTo>
                  <a:pt x="335" y="643"/>
                  <a:pt x="341" y="649"/>
                  <a:pt x="348" y="649"/>
                </a:cubicBezTo>
                <a:lnTo>
                  <a:pt x="401" y="649"/>
                </a:lnTo>
                <a:cubicBezTo>
                  <a:pt x="408" y="649"/>
                  <a:pt x="414" y="644"/>
                  <a:pt x="414" y="636"/>
                </a:cubicBezTo>
                <a:cubicBezTo>
                  <a:pt x="415" y="614"/>
                  <a:pt x="419" y="597"/>
                  <a:pt x="427" y="587"/>
                </a:cubicBezTo>
                <a:cubicBezTo>
                  <a:pt x="435" y="578"/>
                  <a:pt x="446" y="573"/>
                  <a:pt x="463" y="573"/>
                </a:cubicBezTo>
                <a:cubicBezTo>
                  <a:pt x="479" y="573"/>
                  <a:pt x="490" y="577"/>
                  <a:pt x="497" y="586"/>
                </a:cubicBezTo>
                <a:cubicBezTo>
                  <a:pt x="505" y="596"/>
                  <a:pt x="509" y="607"/>
                  <a:pt x="509" y="621"/>
                </a:cubicBezTo>
                <a:cubicBezTo>
                  <a:pt x="509" y="632"/>
                  <a:pt x="506" y="641"/>
                  <a:pt x="501" y="648"/>
                </a:cubicBezTo>
                <a:cubicBezTo>
                  <a:pt x="496" y="655"/>
                  <a:pt x="490" y="659"/>
                  <a:pt x="481" y="661"/>
                </a:cubicBezTo>
                <a:cubicBezTo>
                  <a:pt x="470" y="664"/>
                  <a:pt x="451" y="665"/>
                  <a:pt x="426" y="665"/>
                </a:cubicBezTo>
                <a:cubicBezTo>
                  <a:pt x="419" y="665"/>
                  <a:pt x="413" y="671"/>
                  <a:pt x="413" y="679"/>
                </a:cubicBezTo>
                <a:lnTo>
                  <a:pt x="413" y="725"/>
                </a:lnTo>
                <a:cubicBezTo>
                  <a:pt x="413" y="729"/>
                  <a:pt x="414" y="732"/>
                  <a:pt x="417" y="735"/>
                </a:cubicBezTo>
                <a:cubicBezTo>
                  <a:pt x="420" y="737"/>
                  <a:pt x="423" y="739"/>
                  <a:pt x="426" y="739"/>
                </a:cubicBezTo>
                <a:lnTo>
                  <a:pt x="427" y="739"/>
                </a:lnTo>
                <a:cubicBezTo>
                  <a:pt x="432" y="738"/>
                  <a:pt x="437" y="738"/>
                  <a:pt x="442" y="738"/>
                </a:cubicBezTo>
                <a:cubicBezTo>
                  <a:pt x="471" y="738"/>
                  <a:pt x="493" y="744"/>
                  <a:pt x="506" y="755"/>
                </a:cubicBezTo>
                <a:cubicBezTo>
                  <a:pt x="518" y="765"/>
                  <a:pt x="524" y="778"/>
                  <a:pt x="524" y="794"/>
                </a:cubicBezTo>
                <a:cubicBezTo>
                  <a:pt x="524" y="810"/>
                  <a:pt x="519" y="822"/>
                  <a:pt x="508" y="832"/>
                </a:cubicBezTo>
                <a:cubicBezTo>
                  <a:pt x="498" y="842"/>
                  <a:pt x="483" y="847"/>
                  <a:pt x="464" y="847"/>
                </a:cubicBezTo>
                <a:cubicBezTo>
                  <a:pt x="443" y="847"/>
                  <a:pt x="427" y="841"/>
                  <a:pt x="414" y="828"/>
                </a:cubicBezTo>
                <a:cubicBezTo>
                  <a:pt x="402" y="815"/>
                  <a:pt x="395" y="796"/>
                  <a:pt x="394" y="771"/>
                </a:cubicBezTo>
                <a:cubicBezTo>
                  <a:pt x="394" y="764"/>
                  <a:pt x="388" y="758"/>
                  <a:pt x="381" y="758"/>
                </a:cubicBezTo>
                <a:lnTo>
                  <a:pt x="331" y="758"/>
                </a:lnTo>
                <a:cubicBezTo>
                  <a:pt x="324" y="758"/>
                  <a:pt x="318" y="764"/>
                  <a:pt x="318" y="771"/>
                </a:cubicBezTo>
                <a:cubicBezTo>
                  <a:pt x="318" y="816"/>
                  <a:pt x="330" y="852"/>
                  <a:pt x="353" y="878"/>
                </a:cubicBezTo>
                <a:cubicBezTo>
                  <a:pt x="377" y="905"/>
                  <a:pt x="413" y="918"/>
                  <a:pt x="461" y="918"/>
                </a:cubicBezTo>
                <a:cubicBezTo>
                  <a:pt x="499" y="918"/>
                  <a:pt x="532" y="908"/>
                  <a:pt x="560" y="887"/>
                </a:cubicBezTo>
                <a:cubicBezTo>
                  <a:pt x="589" y="865"/>
                  <a:pt x="604" y="833"/>
                  <a:pt x="604" y="790"/>
                </a:cubicBezTo>
                <a:cubicBezTo>
                  <a:pt x="604" y="747"/>
                  <a:pt x="585" y="716"/>
                  <a:pt x="549" y="697"/>
                </a:cubicBezTo>
                <a:close/>
                <a:moveTo>
                  <a:pt x="815" y="516"/>
                </a:moveTo>
                <a:lnTo>
                  <a:pt x="713" y="516"/>
                </a:lnTo>
                <a:cubicBezTo>
                  <a:pt x="706" y="516"/>
                  <a:pt x="700" y="521"/>
                  <a:pt x="700" y="529"/>
                </a:cubicBezTo>
                <a:lnTo>
                  <a:pt x="700" y="574"/>
                </a:lnTo>
                <a:cubicBezTo>
                  <a:pt x="700" y="581"/>
                  <a:pt x="706" y="587"/>
                  <a:pt x="713" y="587"/>
                </a:cubicBezTo>
                <a:lnTo>
                  <a:pt x="750" y="587"/>
                </a:lnTo>
                <a:lnTo>
                  <a:pt x="750" y="890"/>
                </a:lnTo>
                <a:cubicBezTo>
                  <a:pt x="750" y="897"/>
                  <a:pt x="756" y="903"/>
                  <a:pt x="763" y="903"/>
                </a:cubicBezTo>
                <a:lnTo>
                  <a:pt x="815" y="903"/>
                </a:lnTo>
                <a:cubicBezTo>
                  <a:pt x="822" y="903"/>
                  <a:pt x="828" y="897"/>
                  <a:pt x="828" y="890"/>
                </a:cubicBezTo>
                <a:lnTo>
                  <a:pt x="828" y="529"/>
                </a:lnTo>
                <a:cubicBezTo>
                  <a:pt x="828" y="521"/>
                  <a:pt x="822" y="516"/>
                  <a:pt x="815" y="516"/>
                </a:cubicBezTo>
                <a:close/>
                <a:moveTo>
                  <a:pt x="889" y="254"/>
                </a:moveTo>
                <a:cubicBezTo>
                  <a:pt x="908" y="254"/>
                  <a:pt x="923" y="239"/>
                  <a:pt x="923" y="220"/>
                </a:cubicBezTo>
                <a:lnTo>
                  <a:pt x="923" y="34"/>
                </a:lnTo>
                <a:cubicBezTo>
                  <a:pt x="923" y="15"/>
                  <a:pt x="908" y="0"/>
                  <a:pt x="889" y="0"/>
                </a:cubicBezTo>
                <a:cubicBezTo>
                  <a:pt x="870" y="0"/>
                  <a:pt x="855" y="15"/>
                  <a:pt x="855" y="34"/>
                </a:cubicBezTo>
                <a:lnTo>
                  <a:pt x="855" y="220"/>
                </a:lnTo>
                <a:cubicBezTo>
                  <a:pt x="855" y="239"/>
                  <a:pt x="870" y="254"/>
                  <a:pt x="889" y="254"/>
                </a:cubicBezTo>
                <a:close/>
                <a:moveTo>
                  <a:pt x="1039" y="964"/>
                </a:moveTo>
                <a:cubicBezTo>
                  <a:pt x="1039" y="980"/>
                  <a:pt x="1026" y="993"/>
                  <a:pt x="1011" y="993"/>
                </a:cubicBezTo>
                <a:lnTo>
                  <a:pt x="135" y="993"/>
                </a:lnTo>
                <a:cubicBezTo>
                  <a:pt x="120" y="993"/>
                  <a:pt x="107" y="980"/>
                  <a:pt x="107" y="964"/>
                </a:cubicBezTo>
                <a:lnTo>
                  <a:pt x="107" y="448"/>
                </a:lnTo>
                <a:cubicBezTo>
                  <a:pt x="107" y="432"/>
                  <a:pt x="120" y="419"/>
                  <a:pt x="135" y="419"/>
                </a:cubicBezTo>
                <a:lnTo>
                  <a:pt x="1011" y="419"/>
                </a:lnTo>
                <a:cubicBezTo>
                  <a:pt x="1026" y="419"/>
                  <a:pt x="1039" y="432"/>
                  <a:pt x="1039" y="448"/>
                </a:cubicBezTo>
                <a:lnTo>
                  <a:pt x="1039" y="964"/>
                </a:lnTo>
                <a:close/>
                <a:moveTo>
                  <a:pt x="1011" y="128"/>
                </a:moveTo>
                <a:lnTo>
                  <a:pt x="977" y="128"/>
                </a:lnTo>
                <a:lnTo>
                  <a:pt x="977" y="220"/>
                </a:lnTo>
                <a:cubicBezTo>
                  <a:pt x="977" y="268"/>
                  <a:pt x="937" y="308"/>
                  <a:pt x="889" y="308"/>
                </a:cubicBezTo>
                <a:cubicBezTo>
                  <a:pt x="841" y="308"/>
                  <a:pt x="801" y="268"/>
                  <a:pt x="801" y="220"/>
                </a:cubicBezTo>
                <a:lnTo>
                  <a:pt x="801" y="128"/>
                </a:lnTo>
                <a:lnTo>
                  <a:pt x="344" y="128"/>
                </a:lnTo>
                <a:lnTo>
                  <a:pt x="344" y="220"/>
                </a:lnTo>
                <a:cubicBezTo>
                  <a:pt x="344" y="268"/>
                  <a:pt x="305" y="308"/>
                  <a:pt x="257" y="308"/>
                </a:cubicBezTo>
                <a:cubicBezTo>
                  <a:pt x="208" y="308"/>
                  <a:pt x="169" y="268"/>
                  <a:pt x="169" y="220"/>
                </a:cubicBezTo>
                <a:lnTo>
                  <a:pt x="169" y="128"/>
                </a:lnTo>
                <a:lnTo>
                  <a:pt x="135" y="128"/>
                </a:lnTo>
                <a:cubicBezTo>
                  <a:pt x="61" y="128"/>
                  <a:pt x="0" y="189"/>
                  <a:pt x="0" y="264"/>
                </a:cubicBezTo>
                <a:lnTo>
                  <a:pt x="0" y="966"/>
                </a:lnTo>
                <a:cubicBezTo>
                  <a:pt x="0" y="1041"/>
                  <a:pt x="61" y="1102"/>
                  <a:pt x="135" y="1102"/>
                </a:cubicBezTo>
                <a:lnTo>
                  <a:pt x="1011" y="1102"/>
                </a:lnTo>
                <a:cubicBezTo>
                  <a:pt x="1085" y="1102"/>
                  <a:pt x="1145" y="1041"/>
                  <a:pt x="1145" y="966"/>
                </a:cubicBezTo>
                <a:lnTo>
                  <a:pt x="1145" y="264"/>
                </a:lnTo>
                <a:cubicBezTo>
                  <a:pt x="1145" y="189"/>
                  <a:pt x="1085" y="128"/>
                  <a:pt x="1011" y="128"/>
                </a:cubicBezTo>
                <a:close/>
                <a:moveTo>
                  <a:pt x="257" y="254"/>
                </a:moveTo>
                <a:cubicBezTo>
                  <a:pt x="276" y="254"/>
                  <a:pt x="291" y="239"/>
                  <a:pt x="291" y="220"/>
                </a:cubicBezTo>
                <a:lnTo>
                  <a:pt x="291" y="34"/>
                </a:lnTo>
                <a:cubicBezTo>
                  <a:pt x="291" y="15"/>
                  <a:pt x="276" y="0"/>
                  <a:pt x="257" y="0"/>
                </a:cubicBezTo>
                <a:cubicBezTo>
                  <a:pt x="238" y="0"/>
                  <a:pt x="222" y="15"/>
                  <a:pt x="222" y="34"/>
                </a:cubicBezTo>
                <a:lnTo>
                  <a:pt x="222" y="220"/>
                </a:lnTo>
                <a:cubicBezTo>
                  <a:pt x="222" y="239"/>
                  <a:pt x="238" y="254"/>
                  <a:pt x="257" y="254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8" tIns="45708" rIns="91418" bIns="45708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3377613" y="985294"/>
            <a:ext cx="2345011" cy="3906633"/>
          </a:xfrm>
          <a:custGeom>
            <a:avLst/>
            <a:gdLst>
              <a:gd name="T0" fmla="*/ 1805 w 3132"/>
              <a:gd name="T1" fmla="*/ 23 h 5219"/>
              <a:gd name="T2" fmla="*/ 3128 w 3132"/>
              <a:gd name="T3" fmla="*/ 1484 h 5219"/>
              <a:gd name="T4" fmla="*/ 2929 w 3132"/>
              <a:gd name="T5" fmla="*/ 2249 h 5219"/>
              <a:gd name="T6" fmla="*/ 2624 w 3132"/>
              <a:gd name="T7" fmla="*/ 2789 h 5219"/>
              <a:gd name="T8" fmla="*/ 2435 w 3132"/>
              <a:gd name="T9" fmla="*/ 3416 h 5219"/>
              <a:gd name="T10" fmla="*/ 2280 w 3132"/>
              <a:gd name="T11" fmla="*/ 3797 h 5219"/>
              <a:gd name="T12" fmla="*/ 2216 w 3132"/>
              <a:gd name="T13" fmla="*/ 3957 h 5219"/>
              <a:gd name="T14" fmla="*/ 2229 w 3132"/>
              <a:gd name="T15" fmla="*/ 4072 h 5219"/>
              <a:gd name="T16" fmla="*/ 2234 w 3132"/>
              <a:gd name="T17" fmla="*/ 4166 h 5219"/>
              <a:gd name="T18" fmla="*/ 2226 w 3132"/>
              <a:gd name="T19" fmla="*/ 4254 h 5219"/>
              <a:gd name="T20" fmla="*/ 2230 w 3132"/>
              <a:gd name="T21" fmla="*/ 4346 h 5219"/>
              <a:gd name="T22" fmla="*/ 2233 w 3132"/>
              <a:gd name="T23" fmla="*/ 4435 h 5219"/>
              <a:gd name="T24" fmla="*/ 2234 w 3132"/>
              <a:gd name="T25" fmla="*/ 4522 h 5219"/>
              <a:gd name="T26" fmla="*/ 2228 w 3132"/>
              <a:gd name="T27" fmla="*/ 4620 h 5219"/>
              <a:gd name="T28" fmla="*/ 2217 w 3132"/>
              <a:gd name="T29" fmla="*/ 4698 h 5219"/>
              <a:gd name="T30" fmla="*/ 2194 w 3132"/>
              <a:gd name="T31" fmla="*/ 4820 h 5219"/>
              <a:gd name="T32" fmla="*/ 1802 w 3132"/>
              <a:gd name="T33" fmla="*/ 5178 h 5219"/>
              <a:gd name="T34" fmla="*/ 1330 w 3132"/>
              <a:gd name="T35" fmla="*/ 5178 h 5219"/>
              <a:gd name="T36" fmla="*/ 938 w 3132"/>
              <a:gd name="T37" fmla="*/ 4820 h 5219"/>
              <a:gd name="T38" fmla="*/ 915 w 3132"/>
              <a:gd name="T39" fmla="*/ 4698 h 5219"/>
              <a:gd name="T40" fmla="*/ 905 w 3132"/>
              <a:gd name="T41" fmla="*/ 4620 h 5219"/>
              <a:gd name="T42" fmla="*/ 898 w 3132"/>
              <a:gd name="T43" fmla="*/ 4522 h 5219"/>
              <a:gd name="T44" fmla="*/ 899 w 3132"/>
              <a:gd name="T45" fmla="*/ 4435 h 5219"/>
              <a:gd name="T46" fmla="*/ 902 w 3132"/>
              <a:gd name="T47" fmla="*/ 4346 h 5219"/>
              <a:gd name="T48" fmla="*/ 906 w 3132"/>
              <a:gd name="T49" fmla="*/ 4254 h 5219"/>
              <a:gd name="T50" fmla="*/ 898 w 3132"/>
              <a:gd name="T51" fmla="*/ 4166 h 5219"/>
              <a:gd name="T52" fmla="*/ 903 w 3132"/>
              <a:gd name="T53" fmla="*/ 4072 h 5219"/>
              <a:gd name="T54" fmla="*/ 916 w 3132"/>
              <a:gd name="T55" fmla="*/ 3957 h 5219"/>
              <a:gd name="T56" fmla="*/ 852 w 3132"/>
              <a:gd name="T57" fmla="*/ 3797 h 5219"/>
              <a:gd name="T58" fmla="*/ 697 w 3132"/>
              <a:gd name="T59" fmla="*/ 3416 h 5219"/>
              <a:gd name="T60" fmla="*/ 508 w 3132"/>
              <a:gd name="T61" fmla="*/ 2789 h 5219"/>
              <a:gd name="T62" fmla="*/ 203 w 3132"/>
              <a:gd name="T63" fmla="*/ 2249 h 5219"/>
              <a:gd name="T64" fmla="*/ 4 w 3132"/>
              <a:gd name="T65" fmla="*/ 1484 h 5219"/>
              <a:gd name="T66" fmla="*/ 1366 w 3132"/>
              <a:gd name="T67" fmla="*/ 18 h 5219"/>
              <a:gd name="T68" fmla="*/ 1805 w 3132"/>
              <a:gd name="T69" fmla="*/ 22 h 5219"/>
              <a:gd name="T70" fmla="*/ 1805 w 3132"/>
              <a:gd name="T71" fmla="*/ 23 h 5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1418" tIns="45708" rIns="91418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>
              <a:solidFill>
                <a:srgbClr val="48B3CC"/>
              </a:solidFill>
              <a:latin typeface="Arial" panose="020B0604020202020204" pitchFamily="34" charset="0"/>
              <a:ea typeface="造字工房悦黑体验版常规体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62358" y="1291953"/>
            <a:ext cx="1909888" cy="1793447"/>
            <a:chOff x="3662358" y="1579979"/>
            <a:chExt cx="1909888" cy="1793447"/>
          </a:xfrm>
        </p:grpSpPr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851920" y="1579979"/>
              <a:ext cx="1720326" cy="474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/>
              <a:r>
                <a:rPr lang="zh-CN" altLang="en-US" sz="2400" b="1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662358" y="2099231"/>
              <a:ext cx="1833489" cy="127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这里输入您的文字这里输入您的文字这里输入您的文字这里输入</a:t>
              </a:r>
            </a:p>
          </p:txBody>
        </p:sp>
      </p:grpSp>
      <p:sp>
        <p:nvSpPr>
          <p:cNvPr id="16" name="Freeform 8"/>
          <p:cNvSpPr>
            <a:spLocks noEditPoints="1"/>
          </p:cNvSpPr>
          <p:nvPr/>
        </p:nvSpPr>
        <p:spPr bwMode="auto">
          <a:xfrm>
            <a:off x="4292425" y="3248574"/>
            <a:ext cx="498637" cy="626195"/>
          </a:xfrm>
          <a:custGeom>
            <a:avLst/>
            <a:gdLst>
              <a:gd name="T0" fmla="*/ 79 w 734"/>
              <a:gd name="T1" fmla="*/ 906 h 993"/>
              <a:gd name="T2" fmla="*/ 124 w 734"/>
              <a:gd name="T3" fmla="*/ 153 h 993"/>
              <a:gd name="T4" fmla="*/ 162 w 734"/>
              <a:gd name="T5" fmla="*/ 218 h 993"/>
              <a:gd name="T6" fmla="*/ 201 w 734"/>
              <a:gd name="T7" fmla="*/ 153 h 993"/>
              <a:gd name="T8" fmla="*/ 328 w 734"/>
              <a:gd name="T9" fmla="*/ 179 h 993"/>
              <a:gd name="T10" fmla="*/ 405 w 734"/>
              <a:gd name="T11" fmla="*/ 179 h 993"/>
              <a:gd name="T12" fmla="*/ 533 w 734"/>
              <a:gd name="T13" fmla="*/ 153 h 993"/>
              <a:gd name="T14" fmla="*/ 572 w 734"/>
              <a:gd name="T15" fmla="*/ 218 h 993"/>
              <a:gd name="T16" fmla="*/ 610 w 734"/>
              <a:gd name="T17" fmla="*/ 153 h 993"/>
              <a:gd name="T18" fmla="*/ 656 w 734"/>
              <a:gd name="T19" fmla="*/ 906 h 993"/>
              <a:gd name="T20" fmla="*/ 610 w 734"/>
              <a:gd name="T21" fmla="*/ 67 h 993"/>
              <a:gd name="T22" fmla="*/ 572 w 734"/>
              <a:gd name="T23" fmla="*/ 0 h 993"/>
              <a:gd name="T24" fmla="*/ 533 w 734"/>
              <a:gd name="T25" fmla="*/ 67 h 993"/>
              <a:gd name="T26" fmla="*/ 405 w 734"/>
              <a:gd name="T27" fmla="*/ 38 h 993"/>
              <a:gd name="T28" fmla="*/ 328 w 734"/>
              <a:gd name="T29" fmla="*/ 38 h 993"/>
              <a:gd name="T30" fmla="*/ 201 w 734"/>
              <a:gd name="T31" fmla="*/ 67 h 993"/>
              <a:gd name="T32" fmla="*/ 162 w 734"/>
              <a:gd name="T33" fmla="*/ 0 h 993"/>
              <a:gd name="T34" fmla="*/ 124 w 734"/>
              <a:gd name="T35" fmla="*/ 67 h 993"/>
              <a:gd name="T36" fmla="*/ 0 w 734"/>
              <a:gd name="T37" fmla="*/ 147 h 993"/>
              <a:gd name="T38" fmla="*/ 80 w 734"/>
              <a:gd name="T39" fmla="*/ 993 h 993"/>
              <a:gd name="T40" fmla="*/ 734 w 734"/>
              <a:gd name="T41" fmla="*/ 913 h 993"/>
              <a:gd name="T42" fmla="*/ 655 w 734"/>
              <a:gd name="T43" fmla="*/ 67 h 993"/>
              <a:gd name="T44" fmla="*/ 573 w 734"/>
              <a:gd name="T45" fmla="*/ 371 h 993"/>
              <a:gd name="T46" fmla="*/ 161 w 734"/>
              <a:gd name="T47" fmla="*/ 317 h 993"/>
              <a:gd name="T48" fmla="*/ 161 w 734"/>
              <a:gd name="T49" fmla="*/ 512 h 993"/>
              <a:gd name="T50" fmla="*/ 573 w 734"/>
              <a:gd name="T51" fmla="*/ 458 h 993"/>
              <a:gd name="T52" fmla="*/ 161 w 734"/>
              <a:gd name="T53" fmla="*/ 512 h 993"/>
              <a:gd name="T54" fmla="*/ 573 w 734"/>
              <a:gd name="T55" fmla="*/ 653 h 993"/>
              <a:gd name="T56" fmla="*/ 161 w 734"/>
              <a:gd name="T57" fmla="*/ 599 h 993"/>
              <a:gd name="T58" fmla="*/ 161 w 734"/>
              <a:gd name="T59" fmla="*/ 794 h 993"/>
              <a:gd name="T60" fmla="*/ 573 w 734"/>
              <a:gd name="T61" fmla="*/ 740 h 993"/>
              <a:gd name="T62" fmla="*/ 161 w 734"/>
              <a:gd name="T63" fmla="*/ 794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34" h="993">
                <a:moveTo>
                  <a:pt x="656" y="906"/>
                </a:moveTo>
                <a:lnTo>
                  <a:pt x="79" y="906"/>
                </a:lnTo>
                <a:lnTo>
                  <a:pt x="79" y="153"/>
                </a:lnTo>
                <a:lnTo>
                  <a:pt x="124" y="153"/>
                </a:lnTo>
                <a:lnTo>
                  <a:pt x="124" y="179"/>
                </a:lnTo>
                <a:cubicBezTo>
                  <a:pt x="124" y="201"/>
                  <a:pt x="141" y="218"/>
                  <a:pt x="162" y="218"/>
                </a:cubicBezTo>
                <a:cubicBezTo>
                  <a:pt x="183" y="218"/>
                  <a:pt x="201" y="201"/>
                  <a:pt x="201" y="179"/>
                </a:cubicBezTo>
                <a:lnTo>
                  <a:pt x="201" y="153"/>
                </a:lnTo>
                <a:lnTo>
                  <a:pt x="328" y="153"/>
                </a:lnTo>
                <a:lnTo>
                  <a:pt x="328" y="179"/>
                </a:lnTo>
                <a:cubicBezTo>
                  <a:pt x="328" y="201"/>
                  <a:pt x="345" y="218"/>
                  <a:pt x="366" y="218"/>
                </a:cubicBezTo>
                <a:cubicBezTo>
                  <a:pt x="388" y="218"/>
                  <a:pt x="405" y="201"/>
                  <a:pt x="405" y="179"/>
                </a:cubicBezTo>
                <a:lnTo>
                  <a:pt x="405" y="153"/>
                </a:lnTo>
                <a:lnTo>
                  <a:pt x="533" y="153"/>
                </a:lnTo>
                <a:lnTo>
                  <a:pt x="533" y="179"/>
                </a:lnTo>
                <a:cubicBezTo>
                  <a:pt x="533" y="201"/>
                  <a:pt x="550" y="218"/>
                  <a:pt x="572" y="218"/>
                </a:cubicBezTo>
                <a:cubicBezTo>
                  <a:pt x="593" y="218"/>
                  <a:pt x="610" y="201"/>
                  <a:pt x="610" y="179"/>
                </a:cubicBezTo>
                <a:lnTo>
                  <a:pt x="610" y="153"/>
                </a:lnTo>
                <a:lnTo>
                  <a:pt x="656" y="153"/>
                </a:lnTo>
                <a:lnTo>
                  <a:pt x="656" y="906"/>
                </a:lnTo>
                <a:close/>
                <a:moveTo>
                  <a:pt x="655" y="67"/>
                </a:moveTo>
                <a:lnTo>
                  <a:pt x="610" y="67"/>
                </a:lnTo>
                <a:lnTo>
                  <a:pt x="610" y="38"/>
                </a:lnTo>
                <a:cubicBezTo>
                  <a:pt x="610" y="17"/>
                  <a:pt x="593" y="0"/>
                  <a:pt x="572" y="0"/>
                </a:cubicBezTo>
                <a:cubicBezTo>
                  <a:pt x="550" y="0"/>
                  <a:pt x="533" y="17"/>
                  <a:pt x="533" y="38"/>
                </a:cubicBezTo>
                <a:lnTo>
                  <a:pt x="533" y="67"/>
                </a:lnTo>
                <a:lnTo>
                  <a:pt x="405" y="67"/>
                </a:lnTo>
                <a:lnTo>
                  <a:pt x="405" y="38"/>
                </a:lnTo>
                <a:cubicBezTo>
                  <a:pt x="405" y="17"/>
                  <a:pt x="388" y="0"/>
                  <a:pt x="366" y="0"/>
                </a:cubicBezTo>
                <a:cubicBezTo>
                  <a:pt x="345" y="0"/>
                  <a:pt x="328" y="17"/>
                  <a:pt x="328" y="38"/>
                </a:cubicBezTo>
                <a:lnTo>
                  <a:pt x="328" y="67"/>
                </a:lnTo>
                <a:lnTo>
                  <a:pt x="201" y="67"/>
                </a:lnTo>
                <a:lnTo>
                  <a:pt x="201" y="38"/>
                </a:lnTo>
                <a:cubicBezTo>
                  <a:pt x="201" y="17"/>
                  <a:pt x="183" y="0"/>
                  <a:pt x="162" y="0"/>
                </a:cubicBezTo>
                <a:cubicBezTo>
                  <a:pt x="141" y="0"/>
                  <a:pt x="124" y="17"/>
                  <a:pt x="124" y="38"/>
                </a:cubicBezTo>
                <a:lnTo>
                  <a:pt x="124" y="67"/>
                </a:lnTo>
                <a:lnTo>
                  <a:pt x="80" y="67"/>
                </a:lnTo>
                <a:cubicBezTo>
                  <a:pt x="36" y="67"/>
                  <a:pt x="0" y="103"/>
                  <a:pt x="0" y="147"/>
                </a:cubicBezTo>
                <a:lnTo>
                  <a:pt x="0" y="913"/>
                </a:lnTo>
                <a:cubicBezTo>
                  <a:pt x="0" y="957"/>
                  <a:pt x="36" y="993"/>
                  <a:pt x="80" y="993"/>
                </a:cubicBezTo>
                <a:lnTo>
                  <a:pt x="655" y="993"/>
                </a:lnTo>
                <a:cubicBezTo>
                  <a:pt x="699" y="993"/>
                  <a:pt x="734" y="957"/>
                  <a:pt x="734" y="913"/>
                </a:cubicBezTo>
                <a:lnTo>
                  <a:pt x="734" y="147"/>
                </a:lnTo>
                <a:cubicBezTo>
                  <a:pt x="734" y="103"/>
                  <a:pt x="699" y="67"/>
                  <a:pt x="655" y="67"/>
                </a:cubicBezTo>
                <a:close/>
                <a:moveTo>
                  <a:pt x="161" y="371"/>
                </a:moveTo>
                <a:lnTo>
                  <a:pt x="573" y="371"/>
                </a:lnTo>
                <a:lnTo>
                  <a:pt x="573" y="317"/>
                </a:lnTo>
                <a:lnTo>
                  <a:pt x="161" y="317"/>
                </a:lnTo>
                <a:lnTo>
                  <a:pt x="161" y="371"/>
                </a:lnTo>
                <a:close/>
                <a:moveTo>
                  <a:pt x="161" y="512"/>
                </a:moveTo>
                <a:lnTo>
                  <a:pt x="573" y="512"/>
                </a:lnTo>
                <a:lnTo>
                  <a:pt x="573" y="458"/>
                </a:lnTo>
                <a:lnTo>
                  <a:pt x="161" y="458"/>
                </a:lnTo>
                <a:lnTo>
                  <a:pt x="161" y="512"/>
                </a:lnTo>
                <a:close/>
                <a:moveTo>
                  <a:pt x="161" y="653"/>
                </a:moveTo>
                <a:lnTo>
                  <a:pt x="573" y="653"/>
                </a:lnTo>
                <a:lnTo>
                  <a:pt x="573" y="599"/>
                </a:lnTo>
                <a:lnTo>
                  <a:pt x="161" y="599"/>
                </a:lnTo>
                <a:lnTo>
                  <a:pt x="161" y="653"/>
                </a:lnTo>
                <a:close/>
                <a:moveTo>
                  <a:pt x="161" y="794"/>
                </a:moveTo>
                <a:lnTo>
                  <a:pt x="573" y="794"/>
                </a:lnTo>
                <a:lnTo>
                  <a:pt x="573" y="740"/>
                </a:lnTo>
                <a:lnTo>
                  <a:pt x="161" y="740"/>
                </a:lnTo>
                <a:lnTo>
                  <a:pt x="161" y="794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8" tIns="45708" rIns="91418" bIns="45708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6"/>
          <p:cNvSpPr/>
          <p:nvPr/>
        </p:nvSpPr>
        <p:spPr bwMode="auto">
          <a:xfrm>
            <a:off x="6487973" y="1598604"/>
            <a:ext cx="1976509" cy="3293323"/>
          </a:xfrm>
          <a:custGeom>
            <a:avLst/>
            <a:gdLst>
              <a:gd name="T0" fmla="*/ 1805 w 3132"/>
              <a:gd name="T1" fmla="*/ 23 h 5219"/>
              <a:gd name="T2" fmla="*/ 3128 w 3132"/>
              <a:gd name="T3" fmla="*/ 1484 h 5219"/>
              <a:gd name="T4" fmla="*/ 2929 w 3132"/>
              <a:gd name="T5" fmla="*/ 2249 h 5219"/>
              <a:gd name="T6" fmla="*/ 2624 w 3132"/>
              <a:gd name="T7" fmla="*/ 2789 h 5219"/>
              <a:gd name="T8" fmla="*/ 2435 w 3132"/>
              <a:gd name="T9" fmla="*/ 3416 h 5219"/>
              <a:gd name="T10" fmla="*/ 2280 w 3132"/>
              <a:gd name="T11" fmla="*/ 3797 h 5219"/>
              <a:gd name="T12" fmla="*/ 2216 w 3132"/>
              <a:gd name="T13" fmla="*/ 3957 h 5219"/>
              <a:gd name="T14" fmla="*/ 2229 w 3132"/>
              <a:gd name="T15" fmla="*/ 4072 h 5219"/>
              <a:gd name="T16" fmla="*/ 2234 w 3132"/>
              <a:gd name="T17" fmla="*/ 4166 h 5219"/>
              <a:gd name="T18" fmla="*/ 2226 w 3132"/>
              <a:gd name="T19" fmla="*/ 4254 h 5219"/>
              <a:gd name="T20" fmla="*/ 2230 w 3132"/>
              <a:gd name="T21" fmla="*/ 4346 h 5219"/>
              <a:gd name="T22" fmla="*/ 2233 w 3132"/>
              <a:gd name="T23" fmla="*/ 4435 h 5219"/>
              <a:gd name="T24" fmla="*/ 2234 w 3132"/>
              <a:gd name="T25" fmla="*/ 4522 h 5219"/>
              <a:gd name="T26" fmla="*/ 2228 w 3132"/>
              <a:gd name="T27" fmla="*/ 4620 h 5219"/>
              <a:gd name="T28" fmla="*/ 2217 w 3132"/>
              <a:gd name="T29" fmla="*/ 4698 h 5219"/>
              <a:gd name="T30" fmla="*/ 2194 w 3132"/>
              <a:gd name="T31" fmla="*/ 4820 h 5219"/>
              <a:gd name="T32" fmla="*/ 1802 w 3132"/>
              <a:gd name="T33" fmla="*/ 5178 h 5219"/>
              <a:gd name="T34" fmla="*/ 1330 w 3132"/>
              <a:gd name="T35" fmla="*/ 5178 h 5219"/>
              <a:gd name="T36" fmla="*/ 938 w 3132"/>
              <a:gd name="T37" fmla="*/ 4820 h 5219"/>
              <a:gd name="T38" fmla="*/ 915 w 3132"/>
              <a:gd name="T39" fmla="*/ 4698 h 5219"/>
              <a:gd name="T40" fmla="*/ 905 w 3132"/>
              <a:gd name="T41" fmla="*/ 4620 h 5219"/>
              <a:gd name="T42" fmla="*/ 898 w 3132"/>
              <a:gd name="T43" fmla="*/ 4522 h 5219"/>
              <a:gd name="T44" fmla="*/ 899 w 3132"/>
              <a:gd name="T45" fmla="*/ 4435 h 5219"/>
              <a:gd name="T46" fmla="*/ 902 w 3132"/>
              <a:gd name="T47" fmla="*/ 4346 h 5219"/>
              <a:gd name="T48" fmla="*/ 906 w 3132"/>
              <a:gd name="T49" fmla="*/ 4254 h 5219"/>
              <a:gd name="T50" fmla="*/ 898 w 3132"/>
              <a:gd name="T51" fmla="*/ 4166 h 5219"/>
              <a:gd name="T52" fmla="*/ 903 w 3132"/>
              <a:gd name="T53" fmla="*/ 4072 h 5219"/>
              <a:gd name="T54" fmla="*/ 916 w 3132"/>
              <a:gd name="T55" fmla="*/ 3957 h 5219"/>
              <a:gd name="T56" fmla="*/ 852 w 3132"/>
              <a:gd name="T57" fmla="*/ 3797 h 5219"/>
              <a:gd name="T58" fmla="*/ 697 w 3132"/>
              <a:gd name="T59" fmla="*/ 3416 h 5219"/>
              <a:gd name="T60" fmla="*/ 508 w 3132"/>
              <a:gd name="T61" fmla="*/ 2789 h 5219"/>
              <a:gd name="T62" fmla="*/ 203 w 3132"/>
              <a:gd name="T63" fmla="*/ 2249 h 5219"/>
              <a:gd name="T64" fmla="*/ 4 w 3132"/>
              <a:gd name="T65" fmla="*/ 1484 h 5219"/>
              <a:gd name="T66" fmla="*/ 1366 w 3132"/>
              <a:gd name="T67" fmla="*/ 18 h 5219"/>
              <a:gd name="T68" fmla="*/ 1805 w 3132"/>
              <a:gd name="T69" fmla="*/ 22 h 5219"/>
              <a:gd name="T70" fmla="*/ 1805 w 3132"/>
              <a:gd name="T71" fmla="*/ 23 h 5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91418" tIns="45708" rIns="91418" bIns="45708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761123" y="1878943"/>
            <a:ext cx="1530699" cy="1328455"/>
            <a:chOff x="6761122" y="2166969"/>
            <a:chExt cx="1530699" cy="1328455"/>
          </a:xfrm>
        </p:grpSpPr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6793052" y="2166969"/>
              <a:ext cx="1420876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/>
              <a:r>
                <a:rPr lang="zh-CN" altLang="en-US" sz="2000" b="1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6761122" y="2516695"/>
              <a:ext cx="1530699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这里输入您的文字这里输入您的文字</a:t>
              </a:r>
            </a:p>
          </p:txBody>
        </p:sp>
      </p:grpSp>
      <p:pic>
        <p:nvPicPr>
          <p:cNvPr id="21" name="组合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87" y="3470541"/>
            <a:ext cx="703503" cy="56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24" name="组合 23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26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案例对比分析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28979" y="2007533"/>
            <a:ext cx="1549158" cy="1456595"/>
            <a:chOff x="1574308" y="1981867"/>
            <a:chExt cx="1549158" cy="1456595"/>
          </a:xfrm>
        </p:grpSpPr>
        <p:sp>
          <p:nvSpPr>
            <p:cNvPr id="4" name="Freeform 7"/>
            <p:cNvSpPr/>
            <p:nvPr/>
          </p:nvSpPr>
          <p:spPr bwMode="auto">
            <a:xfrm>
              <a:off x="1574308" y="1981867"/>
              <a:ext cx="1549158" cy="1456595"/>
            </a:xfrm>
            <a:custGeom>
              <a:avLst/>
              <a:gdLst>
                <a:gd name="T0" fmla="*/ 188 w 215"/>
                <a:gd name="T1" fmla="*/ 67 h 202"/>
                <a:gd name="T2" fmla="*/ 200 w 215"/>
                <a:gd name="T3" fmla="*/ 54 h 202"/>
                <a:gd name="T4" fmla="*/ 208 w 215"/>
                <a:gd name="T5" fmla="*/ 49 h 202"/>
                <a:gd name="T6" fmla="*/ 215 w 215"/>
                <a:gd name="T7" fmla="*/ 52 h 202"/>
                <a:gd name="T8" fmla="*/ 188 w 215"/>
                <a:gd name="T9" fmla="*/ 25 h 202"/>
                <a:gd name="T10" fmla="*/ 191 w 215"/>
                <a:gd name="T11" fmla="*/ 32 h 202"/>
                <a:gd name="T12" fmla="*/ 185 w 215"/>
                <a:gd name="T13" fmla="*/ 43 h 202"/>
                <a:gd name="T14" fmla="*/ 173 w 215"/>
                <a:gd name="T15" fmla="*/ 56 h 202"/>
                <a:gd name="T16" fmla="*/ 168 w 215"/>
                <a:gd name="T17" fmla="*/ 57 h 202"/>
                <a:gd name="T18" fmla="*/ 163 w 215"/>
                <a:gd name="T19" fmla="*/ 56 h 202"/>
                <a:gd name="T20" fmla="*/ 111 w 215"/>
                <a:gd name="T21" fmla="*/ 6 h 202"/>
                <a:gd name="T22" fmla="*/ 87 w 215"/>
                <a:gd name="T23" fmla="*/ 7 h 202"/>
                <a:gd name="T24" fmla="*/ 6 w 215"/>
                <a:gd name="T25" fmla="*/ 91 h 202"/>
                <a:gd name="T26" fmla="*/ 7 w 215"/>
                <a:gd name="T27" fmla="*/ 115 h 202"/>
                <a:gd name="T28" fmla="*/ 91 w 215"/>
                <a:gd name="T29" fmla="*/ 196 h 202"/>
                <a:gd name="T30" fmla="*/ 115 w 215"/>
                <a:gd name="T31" fmla="*/ 195 h 202"/>
                <a:gd name="T32" fmla="*/ 196 w 215"/>
                <a:gd name="T33" fmla="*/ 111 h 202"/>
                <a:gd name="T34" fmla="*/ 195 w 215"/>
                <a:gd name="T35" fmla="*/ 87 h 202"/>
                <a:gd name="T36" fmla="*/ 186 w 215"/>
                <a:gd name="T37" fmla="*/ 78 h 202"/>
                <a:gd name="T38" fmla="*/ 185 w 215"/>
                <a:gd name="T39" fmla="*/ 74 h 202"/>
                <a:gd name="T40" fmla="*/ 188 w 215"/>
                <a:gd name="T41" fmla="*/ 6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202">
                  <a:moveTo>
                    <a:pt x="188" y="67"/>
                  </a:moveTo>
                  <a:cubicBezTo>
                    <a:pt x="200" y="54"/>
                    <a:pt x="200" y="54"/>
                    <a:pt x="200" y="54"/>
                  </a:cubicBezTo>
                  <a:cubicBezTo>
                    <a:pt x="201" y="53"/>
                    <a:pt x="206" y="49"/>
                    <a:pt x="208" y="49"/>
                  </a:cubicBezTo>
                  <a:cubicBezTo>
                    <a:pt x="211" y="49"/>
                    <a:pt x="214" y="50"/>
                    <a:pt x="215" y="52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90" y="27"/>
                    <a:pt x="191" y="30"/>
                    <a:pt x="191" y="32"/>
                  </a:cubicBezTo>
                  <a:cubicBezTo>
                    <a:pt x="192" y="35"/>
                    <a:pt x="187" y="41"/>
                    <a:pt x="185" y="43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2" y="57"/>
                    <a:pt x="170" y="57"/>
                    <a:pt x="168" y="57"/>
                  </a:cubicBezTo>
                  <a:cubicBezTo>
                    <a:pt x="166" y="57"/>
                    <a:pt x="164" y="57"/>
                    <a:pt x="163" y="5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4" y="0"/>
                    <a:pt x="93" y="0"/>
                    <a:pt x="87" y="7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98"/>
                    <a:pt x="0" y="109"/>
                    <a:pt x="7" y="115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8" y="202"/>
                    <a:pt x="109" y="202"/>
                    <a:pt x="115" y="195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202" y="104"/>
                    <a:pt x="202" y="93"/>
                    <a:pt x="195" y="87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5" y="77"/>
                    <a:pt x="185" y="75"/>
                    <a:pt x="185" y="74"/>
                  </a:cubicBezTo>
                  <a:cubicBezTo>
                    <a:pt x="185" y="71"/>
                    <a:pt x="186" y="68"/>
                    <a:pt x="188" y="6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897" y="2099541"/>
              <a:ext cx="1322992" cy="1275349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2053607" y="2501644"/>
              <a:ext cx="486001" cy="395682"/>
              <a:chOff x="4956176" y="3307627"/>
              <a:chExt cx="358775" cy="292100"/>
            </a:xfrm>
          </p:grpSpPr>
          <p:sp>
            <p:nvSpPr>
              <p:cNvPr id="7" name="Freeform 19"/>
              <p:cNvSpPr>
                <a:spLocks noEditPoints="1"/>
              </p:cNvSpPr>
              <p:nvPr/>
            </p:nvSpPr>
            <p:spPr bwMode="auto">
              <a:xfrm>
                <a:off x="5068888" y="3407640"/>
                <a:ext cx="146050" cy="158750"/>
              </a:xfrm>
              <a:custGeom>
                <a:avLst/>
                <a:gdLst>
                  <a:gd name="T0" fmla="*/ 7 w 13"/>
                  <a:gd name="T1" fmla="*/ 0 h 14"/>
                  <a:gd name="T2" fmla="*/ 0 w 13"/>
                  <a:gd name="T3" fmla="*/ 7 h 14"/>
                  <a:gd name="T4" fmla="*/ 7 w 13"/>
                  <a:gd name="T5" fmla="*/ 14 h 14"/>
                  <a:gd name="T6" fmla="*/ 13 w 13"/>
                  <a:gd name="T7" fmla="*/ 7 h 14"/>
                  <a:gd name="T8" fmla="*/ 7 w 13"/>
                  <a:gd name="T9" fmla="*/ 0 h 14"/>
                  <a:gd name="T10" fmla="*/ 7 w 13"/>
                  <a:gd name="T11" fmla="*/ 12 h 14"/>
                  <a:gd name="T12" fmla="*/ 1 w 13"/>
                  <a:gd name="T13" fmla="*/ 7 h 14"/>
                  <a:gd name="T14" fmla="*/ 7 w 13"/>
                  <a:gd name="T15" fmla="*/ 2 h 14"/>
                  <a:gd name="T16" fmla="*/ 12 w 13"/>
                  <a:gd name="T17" fmla="*/ 7 h 14"/>
                  <a:gd name="T18" fmla="*/ 7 w 13"/>
                  <a:gd name="T1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  <a:moveTo>
                      <a:pt x="7" y="12"/>
                    </a:moveTo>
                    <a:cubicBezTo>
                      <a:pt x="4" y="12"/>
                      <a:pt x="1" y="10"/>
                      <a:pt x="1" y="7"/>
                    </a:cubicBezTo>
                    <a:cubicBezTo>
                      <a:pt x="1" y="4"/>
                      <a:pt x="4" y="2"/>
                      <a:pt x="7" y="2"/>
                    </a:cubicBezTo>
                    <a:cubicBezTo>
                      <a:pt x="10" y="2"/>
                      <a:pt x="12" y="4"/>
                      <a:pt x="12" y="7"/>
                    </a:cubicBezTo>
                    <a:cubicBezTo>
                      <a:pt x="12" y="10"/>
                      <a:pt x="10" y="12"/>
                      <a:pt x="7" y="12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0"/>
              <p:cNvSpPr>
                <a:spLocks noEditPoints="1"/>
              </p:cNvSpPr>
              <p:nvPr/>
            </p:nvSpPr>
            <p:spPr bwMode="auto">
              <a:xfrm>
                <a:off x="4956176" y="3307627"/>
                <a:ext cx="358775" cy="292100"/>
              </a:xfrm>
              <a:custGeom>
                <a:avLst/>
                <a:gdLst>
                  <a:gd name="T0" fmla="*/ 30 w 32"/>
                  <a:gd name="T1" fmla="*/ 5 h 26"/>
                  <a:gd name="T2" fmla="*/ 23 w 32"/>
                  <a:gd name="T3" fmla="*/ 5 h 26"/>
                  <a:gd name="T4" fmla="*/ 23 w 32"/>
                  <a:gd name="T5" fmla="*/ 2 h 26"/>
                  <a:gd name="T6" fmla="*/ 21 w 32"/>
                  <a:gd name="T7" fmla="*/ 0 h 26"/>
                  <a:gd name="T8" fmla="*/ 13 w 32"/>
                  <a:gd name="T9" fmla="*/ 0 h 26"/>
                  <a:gd name="T10" fmla="*/ 11 w 32"/>
                  <a:gd name="T11" fmla="*/ 2 h 26"/>
                  <a:gd name="T12" fmla="*/ 11 w 32"/>
                  <a:gd name="T13" fmla="*/ 5 h 26"/>
                  <a:gd name="T14" fmla="*/ 9 w 32"/>
                  <a:gd name="T15" fmla="*/ 5 h 26"/>
                  <a:gd name="T16" fmla="*/ 9 w 32"/>
                  <a:gd name="T17" fmla="*/ 5 h 26"/>
                  <a:gd name="T18" fmla="*/ 8 w 32"/>
                  <a:gd name="T19" fmla="*/ 3 h 26"/>
                  <a:gd name="T20" fmla="*/ 4 w 32"/>
                  <a:gd name="T21" fmla="*/ 3 h 26"/>
                  <a:gd name="T22" fmla="*/ 3 w 32"/>
                  <a:gd name="T23" fmla="*/ 5 h 26"/>
                  <a:gd name="T24" fmla="*/ 3 w 32"/>
                  <a:gd name="T25" fmla="*/ 5 h 26"/>
                  <a:gd name="T26" fmla="*/ 2 w 32"/>
                  <a:gd name="T27" fmla="*/ 5 h 26"/>
                  <a:gd name="T28" fmla="*/ 0 w 32"/>
                  <a:gd name="T29" fmla="*/ 7 h 26"/>
                  <a:gd name="T30" fmla="*/ 0 w 32"/>
                  <a:gd name="T31" fmla="*/ 24 h 26"/>
                  <a:gd name="T32" fmla="*/ 2 w 32"/>
                  <a:gd name="T33" fmla="*/ 26 h 26"/>
                  <a:gd name="T34" fmla="*/ 30 w 32"/>
                  <a:gd name="T35" fmla="*/ 26 h 26"/>
                  <a:gd name="T36" fmla="*/ 32 w 32"/>
                  <a:gd name="T37" fmla="*/ 24 h 26"/>
                  <a:gd name="T38" fmla="*/ 32 w 32"/>
                  <a:gd name="T39" fmla="*/ 7 h 26"/>
                  <a:gd name="T40" fmla="*/ 30 w 32"/>
                  <a:gd name="T41" fmla="*/ 5 h 26"/>
                  <a:gd name="T42" fmla="*/ 7 w 32"/>
                  <a:gd name="T43" fmla="*/ 9 h 26"/>
                  <a:gd name="T44" fmla="*/ 3 w 32"/>
                  <a:gd name="T45" fmla="*/ 9 h 26"/>
                  <a:gd name="T46" fmla="*/ 2 w 32"/>
                  <a:gd name="T47" fmla="*/ 8 h 26"/>
                  <a:gd name="T48" fmla="*/ 3 w 32"/>
                  <a:gd name="T49" fmla="*/ 7 h 26"/>
                  <a:gd name="T50" fmla="*/ 7 w 32"/>
                  <a:gd name="T51" fmla="*/ 7 h 26"/>
                  <a:gd name="T52" fmla="*/ 8 w 32"/>
                  <a:gd name="T53" fmla="*/ 8 h 26"/>
                  <a:gd name="T54" fmla="*/ 7 w 32"/>
                  <a:gd name="T55" fmla="*/ 9 h 26"/>
                  <a:gd name="T56" fmla="*/ 14 w 32"/>
                  <a:gd name="T57" fmla="*/ 2 h 26"/>
                  <a:gd name="T58" fmla="*/ 20 w 32"/>
                  <a:gd name="T59" fmla="*/ 2 h 26"/>
                  <a:gd name="T60" fmla="*/ 21 w 32"/>
                  <a:gd name="T61" fmla="*/ 2 h 26"/>
                  <a:gd name="T62" fmla="*/ 20 w 32"/>
                  <a:gd name="T63" fmla="*/ 3 h 26"/>
                  <a:gd name="T64" fmla="*/ 14 w 32"/>
                  <a:gd name="T65" fmla="*/ 3 h 26"/>
                  <a:gd name="T66" fmla="*/ 13 w 32"/>
                  <a:gd name="T67" fmla="*/ 2 h 26"/>
                  <a:gd name="T68" fmla="*/ 14 w 32"/>
                  <a:gd name="T69" fmla="*/ 2 h 26"/>
                  <a:gd name="T70" fmla="*/ 17 w 32"/>
                  <a:gd name="T71" fmla="*/ 24 h 26"/>
                  <a:gd name="T72" fmla="*/ 9 w 32"/>
                  <a:gd name="T73" fmla="*/ 16 h 26"/>
                  <a:gd name="T74" fmla="*/ 17 w 32"/>
                  <a:gd name="T75" fmla="*/ 8 h 26"/>
                  <a:gd name="T76" fmla="*/ 25 w 32"/>
                  <a:gd name="T77" fmla="*/ 16 h 26"/>
                  <a:gd name="T78" fmla="*/ 17 w 32"/>
                  <a:gd name="T79" fmla="*/ 24 h 26"/>
                  <a:gd name="T80" fmla="*/ 29 w 32"/>
                  <a:gd name="T81" fmla="*/ 9 h 26"/>
                  <a:gd name="T82" fmla="*/ 27 w 32"/>
                  <a:gd name="T83" fmla="*/ 8 h 26"/>
                  <a:gd name="T84" fmla="*/ 29 w 32"/>
                  <a:gd name="T85" fmla="*/ 7 h 26"/>
                  <a:gd name="T86" fmla="*/ 30 w 32"/>
                  <a:gd name="T87" fmla="*/ 8 h 26"/>
                  <a:gd name="T88" fmla="*/ 29 w 32"/>
                  <a:gd name="T8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26">
                    <a:moveTo>
                      <a:pt x="30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1" y="1"/>
                      <a:pt x="11" y="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1" y="26"/>
                      <a:pt x="2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6"/>
                      <a:pt x="32" y="26"/>
                      <a:pt x="32" y="24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6"/>
                      <a:pt x="31" y="5"/>
                      <a:pt x="30" y="5"/>
                    </a:cubicBezTo>
                    <a:close/>
                    <a:moveTo>
                      <a:pt x="7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2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8" y="8"/>
                      <a:pt x="8" y="8"/>
                    </a:cubicBezTo>
                    <a:cubicBezTo>
                      <a:pt x="8" y="9"/>
                      <a:pt x="7" y="9"/>
                      <a:pt x="7" y="9"/>
                    </a:cubicBezTo>
                    <a:close/>
                    <a:moveTo>
                      <a:pt x="14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2"/>
                      <a:pt x="13" y="2"/>
                      <a:pt x="14" y="2"/>
                    </a:cubicBezTo>
                    <a:close/>
                    <a:moveTo>
                      <a:pt x="17" y="24"/>
                    </a:moveTo>
                    <a:cubicBezTo>
                      <a:pt x="12" y="24"/>
                      <a:pt x="9" y="20"/>
                      <a:pt x="9" y="16"/>
                    </a:cubicBezTo>
                    <a:cubicBezTo>
                      <a:pt x="9" y="11"/>
                      <a:pt x="12" y="8"/>
                      <a:pt x="17" y="8"/>
                    </a:cubicBezTo>
                    <a:cubicBezTo>
                      <a:pt x="21" y="8"/>
                      <a:pt x="25" y="11"/>
                      <a:pt x="25" y="16"/>
                    </a:cubicBezTo>
                    <a:cubicBezTo>
                      <a:pt x="25" y="20"/>
                      <a:pt x="21" y="24"/>
                      <a:pt x="17" y="24"/>
                    </a:cubicBezTo>
                    <a:close/>
                    <a:moveTo>
                      <a:pt x="29" y="9"/>
                    </a:moveTo>
                    <a:cubicBezTo>
                      <a:pt x="28" y="9"/>
                      <a:pt x="27" y="9"/>
                      <a:pt x="27" y="8"/>
                    </a:cubicBezTo>
                    <a:cubicBezTo>
                      <a:pt x="27" y="7"/>
                      <a:pt x="28" y="7"/>
                      <a:pt x="29" y="7"/>
                    </a:cubicBezTo>
                    <a:cubicBezTo>
                      <a:pt x="29" y="7"/>
                      <a:pt x="30" y="7"/>
                      <a:pt x="30" y="8"/>
                    </a:cubicBezTo>
                    <a:cubicBezTo>
                      <a:pt x="30" y="9"/>
                      <a:pt x="29" y="9"/>
                      <a:pt x="29" y="9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925877" y="1352477"/>
            <a:ext cx="1455578" cy="1570519"/>
            <a:chOff x="2871206" y="1326807"/>
            <a:chExt cx="1455578" cy="1570519"/>
          </a:xfrm>
        </p:grpSpPr>
        <p:sp>
          <p:nvSpPr>
            <p:cNvPr id="10" name="Freeform 8"/>
            <p:cNvSpPr/>
            <p:nvPr/>
          </p:nvSpPr>
          <p:spPr bwMode="auto">
            <a:xfrm>
              <a:off x="2871206" y="1326807"/>
              <a:ext cx="1455578" cy="1570519"/>
            </a:xfrm>
            <a:custGeom>
              <a:avLst/>
              <a:gdLst>
                <a:gd name="T0" fmla="*/ 195 w 202"/>
                <a:gd name="T1" fmla="*/ 87 h 218"/>
                <a:gd name="T2" fmla="*/ 111 w 202"/>
                <a:gd name="T3" fmla="*/ 7 h 218"/>
                <a:gd name="T4" fmla="*/ 87 w 202"/>
                <a:gd name="T5" fmla="*/ 7 h 218"/>
                <a:gd name="T6" fmla="*/ 7 w 202"/>
                <a:gd name="T7" fmla="*/ 91 h 218"/>
                <a:gd name="T8" fmla="*/ 7 w 202"/>
                <a:gd name="T9" fmla="*/ 115 h 218"/>
                <a:gd name="T10" fmla="*/ 91 w 202"/>
                <a:gd name="T11" fmla="*/ 196 h 218"/>
                <a:gd name="T12" fmla="*/ 116 w 202"/>
                <a:gd name="T13" fmla="*/ 195 h 218"/>
                <a:gd name="T14" fmla="*/ 121 w 202"/>
                <a:gd name="T15" fmla="*/ 189 h 218"/>
                <a:gd name="T16" fmla="*/ 127 w 202"/>
                <a:gd name="T17" fmla="*/ 187 h 218"/>
                <a:gd name="T18" fmla="*/ 134 w 202"/>
                <a:gd name="T19" fmla="*/ 190 h 218"/>
                <a:gd name="T20" fmla="*/ 147 w 202"/>
                <a:gd name="T21" fmla="*/ 202 h 218"/>
                <a:gd name="T22" fmla="*/ 152 w 202"/>
                <a:gd name="T23" fmla="*/ 211 h 218"/>
                <a:gd name="T24" fmla="*/ 149 w 202"/>
                <a:gd name="T25" fmla="*/ 218 h 218"/>
                <a:gd name="T26" fmla="*/ 175 w 202"/>
                <a:gd name="T27" fmla="*/ 191 h 218"/>
                <a:gd name="T28" fmla="*/ 168 w 202"/>
                <a:gd name="T29" fmla="*/ 194 h 218"/>
                <a:gd name="T30" fmla="*/ 158 w 202"/>
                <a:gd name="T31" fmla="*/ 188 h 218"/>
                <a:gd name="T32" fmla="*/ 145 w 202"/>
                <a:gd name="T33" fmla="*/ 176 h 218"/>
                <a:gd name="T34" fmla="*/ 143 w 202"/>
                <a:gd name="T35" fmla="*/ 170 h 218"/>
                <a:gd name="T36" fmla="*/ 145 w 202"/>
                <a:gd name="T37" fmla="*/ 164 h 218"/>
                <a:gd name="T38" fmla="*/ 129 w 202"/>
                <a:gd name="T39" fmla="*/ 181 h 218"/>
                <a:gd name="T40" fmla="*/ 196 w 202"/>
                <a:gd name="T41" fmla="*/ 111 h 218"/>
                <a:gd name="T42" fmla="*/ 195 w 202"/>
                <a:gd name="T43" fmla="*/ 8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218">
                  <a:moveTo>
                    <a:pt x="195" y="87"/>
                  </a:moveTo>
                  <a:cubicBezTo>
                    <a:pt x="111" y="7"/>
                    <a:pt x="111" y="7"/>
                    <a:pt x="111" y="7"/>
                  </a:cubicBezTo>
                  <a:cubicBezTo>
                    <a:pt x="104" y="0"/>
                    <a:pt x="94" y="0"/>
                    <a:pt x="87" y="7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0" y="98"/>
                    <a:pt x="0" y="109"/>
                    <a:pt x="7" y="115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8" y="202"/>
                    <a:pt x="109" y="202"/>
                    <a:pt x="116" y="195"/>
                  </a:cubicBezTo>
                  <a:cubicBezTo>
                    <a:pt x="121" y="189"/>
                    <a:pt x="121" y="189"/>
                    <a:pt x="121" y="189"/>
                  </a:cubicBezTo>
                  <a:cubicBezTo>
                    <a:pt x="123" y="188"/>
                    <a:pt x="125" y="187"/>
                    <a:pt x="127" y="187"/>
                  </a:cubicBezTo>
                  <a:cubicBezTo>
                    <a:pt x="130" y="187"/>
                    <a:pt x="132" y="188"/>
                    <a:pt x="134" y="190"/>
                  </a:cubicBezTo>
                  <a:cubicBezTo>
                    <a:pt x="147" y="202"/>
                    <a:pt x="147" y="202"/>
                    <a:pt x="147" y="202"/>
                  </a:cubicBezTo>
                  <a:cubicBezTo>
                    <a:pt x="148" y="204"/>
                    <a:pt x="152" y="209"/>
                    <a:pt x="152" y="211"/>
                  </a:cubicBezTo>
                  <a:cubicBezTo>
                    <a:pt x="152" y="213"/>
                    <a:pt x="151" y="216"/>
                    <a:pt x="149" y="218"/>
                  </a:cubicBezTo>
                  <a:cubicBezTo>
                    <a:pt x="175" y="191"/>
                    <a:pt x="175" y="191"/>
                    <a:pt x="175" y="191"/>
                  </a:cubicBezTo>
                  <a:cubicBezTo>
                    <a:pt x="174" y="193"/>
                    <a:pt x="171" y="194"/>
                    <a:pt x="168" y="194"/>
                  </a:cubicBezTo>
                  <a:cubicBezTo>
                    <a:pt x="166" y="194"/>
                    <a:pt x="160" y="190"/>
                    <a:pt x="158" y="188"/>
                  </a:cubicBezTo>
                  <a:cubicBezTo>
                    <a:pt x="145" y="176"/>
                    <a:pt x="145" y="176"/>
                    <a:pt x="145" y="176"/>
                  </a:cubicBezTo>
                  <a:cubicBezTo>
                    <a:pt x="144" y="174"/>
                    <a:pt x="143" y="172"/>
                    <a:pt x="143" y="170"/>
                  </a:cubicBezTo>
                  <a:cubicBezTo>
                    <a:pt x="143" y="168"/>
                    <a:pt x="144" y="166"/>
                    <a:pt x="145" y="164"/>
                  </a:cubicBezTo>
                  <a:cubicBezTo>
                    <a:pt x="129" y="181"/>
                    <a:pt x="129" y="181"/>
                    <a:pt x="129" y="181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202" y="104"/>
                    <a:pt x="202" y="93"/>
                    <a:pt x="195" y="8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488" y="1457930"/>
              <a:ext cx="1322992" cy="1275349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3344866" y="1831326"/>
              <a:ext cx="497851" cy="448070"/>
              <a:chOff x="6980238" y="2261465"/>
              <a:chExt cx="349247" cy="314325"/>
            </a:xfrm>
          </p:grpSpPr>
          <p:sp>
            <p:nvSpPr>
              <p:cNvPr id="13" name="Oval 21"/>
              <p:cNvSpPr>
                <a:spLocks noChangeArrowheads="1"/>
              </p:cNvSpPr>
              <p:nvPr/>
            </p:nvSpPr>
            <p:spPr bwMode="auto">
              <a:xfrm>
                <a:off x="7024688" y="2261465"/>
                <a:ext cx="123825" cy="11112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2"/>
              <p:cNvSpPr/>
              <p:nvPr/>
            </p:nvSpPr>
            <p:spPr bwMode="auto">
              <a:xfrm>
                <a:off x="6980238" y="2407515"/>
                <a:ext cx="214312" cy="168275"/>
              </a:xfrm>
              <a:custGeom>
                <a:avLst/>
                <a:gdLst>
                  <a:gd name="T0" fmla="*/ 10 w 19"/>
                  <a:gd name="T1" fmla="*/ 0 h 15"/>
                  <a:gd name="T2" fmla="*/ 0 w 19"/>
                  <a:gd name="T3" fmla="*/ 15 h 15"/>
                  <a:gd name="T4" fmla="*/ 19 w 19"/>
                  <a:gd name="T5" fmla="*/ 15 h 15"/>
                  <a:gd name="T6" fmla="*/ 10 w 1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5">
                    <a:moveTo>
                      <a:pt x="10" y="0"/>
                    </a:moveTo>
                    <a:cubicBezTo>
                      <a:pt x="2" y="0"/>
                      <a:pt x="0" y="15"/>
                      <a:pt x="0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7" y="0"/>
                      <a:pt x="10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Oval 23"/>
              <p:cNvSpPr>
                <a:spLocks noChangeArrowheads="1"/>
              </p:cNvSpPr>
              <p:nvPr/>
            </p:nvSpPr>
            <p:spPr bwMode="auto">
              <a:xfrm>
                <a:off x="7216776" y="2339252"/>
                <a:ext cx="88900" cy="90488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4"/>
              <p:cNvSpPr/>
              <p:nvPr/>
            </p:nvSpPr>
            <p:spPr bwMode="auto">
              <a:xfrm>
                <a:off x="7194548" y="2451965"/>
                <a:ext cx="134937" cy="123825"/>
              </a:xfrm>
              <a:custGeom>
                <a:avLst/>
                <a:gdLst>
                  <a:gd name="T0" fmla="*/ 6 w 12"/>
                  <a:gd name="T1" fmla="*/ 0 h 11"/>
                  <a:gd name="T2" fmla="*/ 0 w 12"/>
                  <a:gd name="T3" fmla="*/ 5 h 11"/>
                  <a:gd name="T4" fmla="*/ 2 w 12"/>
                  <a:gd name="T5" fmla="*/ 11 h 11"/>
                  <a:gd name="T6" fmla="*/ 12 w 12"/>
                  <a:gd name="T7" fmla="*/ 11 h 11"/>
                  <a:gd name="T8" fmla="*/ 6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1" y="8"/>
                      <a:pt x="2" y="11"/>
                      <a:pt x="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0"/>
                      <a:pt x="6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682662" y="2549174"/>
            <a:ext cx="1491179" cy="1462699"/>
            <a:chOff x="3627985" y="2515884"/>
            <a:chExt cx="1491179" cy="1462699"/>
          </a:xfrm>
        </p:grpSpPr>
        <p:sp>
          <p:nvSpPr>
            <p:cNvPr id="18" name="Freeform 9"/>
            <p:cNvSpPr/>
            <p:nvPr/>
          </p:nvSpPr>
          <p:spPr bwMode="auto">
            <a:xfrm>
              <a:off x="3627985" y="2515884"/>
              <a:ext cx="1491179" cy="1462699"/>
            </a:xfrm>
            <a:custGeom>
              <a:avLst/>
              <a:gdLst>
                <a:gd name="T0" fmla="*/ 177 w 207"/>
                <a:gd name="T1" fmla="*/ 70 h 203"/>
                <a:gd name="T2" fmla="*/ 176 w 207"/>
                <a:gd name="T3" fmla="*/ 66 h 203"/>
                <a:gd name="T4" fmla="*/ 179 w 207"/>
                <a:gd name="T5" fmla="*/ 58 h 203"/>
                <a:gd name="T6" fmla="*/ 191 w 207"/>
                <a:gd name="T7" fmla="*/ 46 h 203"/>
                <a:gd name="T8" fmla="*/ 200 w 207"/>
                <a:gd name="T9" fmla="*/ 41 h 203"/>
                <a:gd name="T10" fmla="*/ 207 w 207"/>
                <a:gd name="T11" fmla="*/ 43 h 203"/>
                <a:gd name="T12" fmla="*/ 180 w 207"/>
                <a:gd name="T13" fmla="*/ 17 h 203"/>
                <a:gd name="T14" fmla="*/ 183 w 207"/>
                <a:gd name="T15" fmla="*/ 24 h 203"/>
                <a:gd name="T16" fmla="*/ 177 w 207"/>
                <a:gd name="T17" fmla="*/ 35 h 203"/>
                <a:gd name="T18" fmla="*/ 165 w 207"/>
                <a:gd name="T19" fmla="*/ 48 h 203"/>
                <a:gd name="T20" fmla="*/ 159 w 207"/>
                <a:gd name="T21" fmla="*/ 49 h 203"/>
                <a:gd name="T22" fmla="*/ 154 w 207"/>
                <a:gd name="T23" fmla="*/ 48 h 203"/>
                <a:gd name="T24" fmla="*/ 111 w 207"/>
                <a:gd name="T25" fmla="*/ 7 h 203"/>
                <a:gd name="T26" fmla="*/ 87 w 207"/>
                <a:gd name="T27" fmla="*/ 7 h 203"/>
                <a:gd name="T28" fmla="*/ 7 w 207"/>
                <a:gd name="T29" fmla="*/ 92 h 203"/>
                <a:gd name="T30" fmla="*/ 7 w 207"/>
                <a:gd name="T31" fmla="*/ 116 h 203"/>
                <a:gd name="T32" fmla="*/ 92 w 207"/>
                <a:gd name="T33" fmla="*/ 196 h 203"/>
                <a:gd name="T34" fmla="*/ 116 w 207"/>
                <a:gd name="T35" fmla="*/ 196 h 203"/>
                <a:gd name="T36" fmla="*/ 196 w 207"/>
                <a:gd name="T37" fmla="*/ 111 h 203"/>
                <a:gd name="T38" fmla="*/ 195 w 207"/>
                <a:gd name="T39" fmla="*/ 87 h 203"/>
                <a:gd name="T40" fmla="*/ 177 w 207"/>
                <a:gd name="T41" fmla="*/ 7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7" h="203">
                  <a:moveTo>
                    <a:pt x="177" y="70"/>
                  </a:moveTo>
                  <a:cubicBezTo>
                    <a:pt x="177" y="69"/>
                    <a:pt x="176" y="67"/>
                    <a:pt x="176" y="66"/>
                  </a:cubicBezTo>
                  <a:cubicBezTo>
                    <a:pt x="176" y="63"/>
                    <a:pt x="177" y="60"/>
                    <a:pt x="179" y="58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3" y="45"/>
                    <a:pt x="198" y="41"/>
                    <a:pt x="200" y="41"/>
                  </a:cubicBezTo>
                  <a:cubicBezTo>
                    <a:pt x="203" y="41"/>
                    <a:pt x="205" y="42"/>
                    <a:pt x="207" y="43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2" y="19"/>
                    <a:pt x="183" y="21"/>
                    <a:pt x="183" y="24"/>
                  </a:cubicBezTo>
                  <a:cubicBezTo>
                    <a:pt x="183" y="27"/>
                    <a:pt x="179" y="33"/>
                    <a:pt x="177" y="35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3" y="49"/>
                    <a:pt x="161" y="49"/>
                    <a:pt x="159" y="49"/>
                  </a:cubicBezTo>
                  <a:cubicBezTo>
                    <a:pt x="157" y="49"/>
                    <a:pt x="155" y="49"/>
                    <a:pt x="154" y="48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5" y="0"/>
                    <a:pt x="94" y="1"/>
                    <a:pt x="87" y="7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98"/>
                    <a:pt x="1" y="109"/>
                    <a:pt x="7" y="11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8" y="203"/>
                    <a:pt x="109" y="202"/>
                    <a:pt x="116" y="196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203" y="105"/>
                    <a:pt x="202" y="94"/>
                    <a:pt x="195" y="87"/>
                  </a:cubicBezTo>
                  <a:lnTo>
                    <a:pt x="177" y="7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728303" y="2652248"/>
              <a:ext cx="1322992" cy="1275349"/>
              <a:chOff x="3728303" y="2652248"/>
              <a:chExt cx="1322992" cy="1275349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303" y="2652248"/>
                <a:ext cx="1322992" cy="1275349"/>
              </a:xfrm>
              <a:prstGeom prst="rect">
                <a:avLst/>
              </a:prstGeom>
            </p:spPr>
          </p:pic>
          <p:sp>
            <p:nvSpPr>
              <p:cNvPr id="21" name="Freeform 25"/>
              <p:cNvSpPr>
                <a:spLocks noEditPoints="1"/>
              </p:cNvSpPr>
              <p:nvPr/>
            </p:nvSpPr>
            <p:spPr bwMode="auto">
              <a:xfrm>
                <a:off x="4093418" y="3033873"/>
                <a:ext cx="466732" cy="434859"/>
              </a:xfrm>
              <a:custGeom>
                <a:avLst/>
                <a:gdLst>
                  <a:gd name="T0" fmla="*/ 27 w 29"/>
                  <a:gd name="T1" fmla="*/ 0 h 27"/>
                  <a:gd name="T2" fmla="*/ 8 w 29"/>
                  <a:gd name="T3" fmla="*/ 0 h 27"/>
                  <a:gd name="T4" fmla="*/ 6 w 29"/>
                  <a:gd name="T5" fmla="*/ 2 h 27"/>
                  <a:gd name="T6" fmla="*/ 6 w 29"/>
                  <a:gd name="T7" fmla="*/ 4 h 27"/>
                  <a:gd name="T8" fmla="*/ 6 w 29"/>
                  <a:gd name="T9" fmla="*/ 4 h 27"/>
                  <a:gd name="T10" fmla="*/ 6 w 29"/>
                  <a:gd name="T11" fmla="*/ 22 h 27"/>
                  <a:gd name="T12" fmla="*/ 4 w 29"/>
                  <a:gd name="T13" fmla="*/ 21 h 27"/>
                  <a:gd name="T14" fmla="*/ 0 w 29"/>
                  <a:gd name="T15" fmla="*/ 24 h 27"/>
                  <a:gd name="T16" fmla="*/ 4 w 29"/>
                  <a:gd name="T17" fmla="*/ 27 h 27"/>
                  <a:gd name="T18" fmla="*/ 8 w 29"/>
                  <a:gd name="T19" fmla="*/ 24 h 27"/>
                  <a:gd name="T20" fmla="*/ 8 w 29"/>
                  <a:gd name="T21" fmla="*/ 24 h 27"/>
                  <a:gd name="T22" fmla="*/ 8 w 29"/>
                  <a:gd name="T23" fmla="*/ 24 h 27"/>
                  <a:gd name="T24" fmla="*/ 8 w 29"/>
                  <a:gd name="T25" fmla="*/ 10 h 27"/>
                  <a:gd name="T26" fmla="*/ 28 w 29"/>
                  <a:gd name="T27" fmla="*/ 10 h 27"/>
                  <a:gd name="T28" fmla="*/ 28 w 29"/>
                  <a:gd name="T29" fmla="*/ 22 h 27"/>
                  <a:gd name="T30" fmla="*/ 25 w 29"/>
                  <a:gd name="T31" fmla="*/ 21 h 27"/>
                  <a:gd name="T32" fmla="*/ 21 w 29"/>
                  <a:gd name="T33" fmla="*/ 24 h 27"/>
                  <a:gd name="T34" fmla="*/ 25 w 29"/>
                  <a:gd name="T35" fmla="*/ 27 h 27"/>
                  <a:gd name="T36" fmla="*/ 29 w 29"/>
                  <a:gd name="T37" fmla="*/ 24 h 27"/>
                  <a:gd name="T38" fmla="*/ 29 w 29"/>
                  <a:gd name="T39" fmla="*/ 24 h 27"/>
                  <a:gd name="T40" fmla="*/ 29 w 29"/>
                  <a:gd name="T41" fmla="*/ 24 h 27"/>
                  <a:gd name="T42" fmla="*/ 29 w 29"/>
                  <a:gd name="T43" fmla="*/ 4 h 27"/>
                  <a:gd name="T44" fmla="*/ 29 w 29"/>
                  <a:gd name="T45" fmla="*/ 4 h 27"/>
                  <a:gd name="T46" fmla="*/ 29 w 29"/>
                  <a:gd name="T47" fmla="*/ 2 h 27"/>
                  <a:gd name="T48" fmla="*/ 27 w 29"/>
                  <a:gd name="T49" fmla="*/ 0 h 27"/>
                  <a:gd name="T50" fmla="*/ 8 w 29"/>
                  <a:gd name="T51" fmla="*/ 8 h 27"/>
                  <a:gd name="T52" fmla="*/ 8 w 29"/>
                  <a:gd name="T53" fmla="*/ 6 h 27"/>
                  <a:gd name="T54" fmla="*/ 8 w 29"/>
                  <a:gd name="T55" fmla="*/ 6 h 27"/>
                  <a:gd name="T56" fmla="*/ 27 w 29"/>
                  <a:gd name="T57" fmla="*/ 6 h 27"/>
                  <a:gd name="T58" fmla="*/ 28 w 29"/>
                  <a:gd name="T59" fmla="*/ 6 h 27"/>
                  <a:gd name="T60" fmla="*/ 28 w 29"/>
                  <a:gd name="T61" fmla="*/ 8 h 27"/>
                  <a:gd name="T62" fmla="*/ 8 w 29"/>
                  <a:gd name="T6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1"/>
                      <a:pt x="6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1"/>
                      <a:pt x="5" y="21"/>
                      <a:pt x="4" y="21"/>
                    </a:cubicBezTo>
                    <a:cubicBezTo>
                      <a:pt x="1" y="21"/>
                      <a:pt x="0" y="23"/>
                      <a:pt x="0" y="24"/>
                    </a:cubicBezTo>
                    <a:cubicBezTo>
                      <a:pt x="0" y="26"/>
                      <a:pt x="1" y="27"/>
                      <a:pt x="4" y="27"/>
                    </a:cubicBezTo>
                    <a:cubicBezTo>
                      <a:pt x="6" y="27"/>
                      <a:pt x="8" y="26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7" y="21"/>
                      <a:pt x="26" y="21"/>
                      <a:pt x="25" y="21"/>
                    </a:cubicBezTo>
                    <a:cubicBezTo>
                      <a:pt x="23" y="21"/>
                      <a:pt x="21" y="23"/>
                      <a:pt x="21" y="24"/>
                    </a:cubicBezTo>
                    <a:cubicBezTo>
                      <a:pt x="21" y="26"/>
                      <a:pt x="23" y="27"/>
                      <a:pt x="25" y="27"/>
                    </a:cubicBezTo>
                    <a:cubicBezTo>
                      <a:pt x="27" y="27"/>
                      <a:pt x="29" y="26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8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8" y="6"/>
                    </a:cubicBezTo>
                    <a:cubicBezTo>
                      <a:pt x="28" y="8"/>
                      <a:pt x="28" y="8"/>
                      <a:pt x="28" y="8"/>
                    </a:cubicBez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911163" y="1827993"/>
            <a:ext cx="1462699" cy="1456595"/>
            <a:chOff x="4852664" y="1794707"/>
            <a:chExt cx="1462699" cy="1456595"/>
          </a:xfrm>
        </p:grpSpPr>
        <p:sp>
          <p:nvSpPr>
            <p:cNvPr id="23" name="Freeform 10"/>
            <p:cNvSpPr/>
            <p:nvPr/>
          </p:nvSpPr>
          <p:spPr bwMode="auto">
            <a:xfrm>
              <a:off x="4852664" y="1794707"/>
              <a:ext cx="1462699" cy="1456595"/>
            </a:xfrm>
            <a:custGeom>
              <a:avLst/>
              <a:gdLst>
                <a:gd name="T0" fmla="*/ 116 w 203"/>
                <a:gd name="T1" fmla="*/ 195 h 202"/>
                <a:gd name="T2" fmla="*/ 92 w 203"/>
                <a:gd name="T3" fmla="*/ 196 h 202"/>
                <a:gd name="T4" fmla="*/ 8 w 203"/>
                <a:gd name="T5" fmla="*/ 115 h 202"/>
                <a:gd name="T6" fmla="*/ 7 w 203"/>
                <a:gd name="T7" fmla="*/ 91 h 202"/>
                <a:gd name="T8" fmla="*/ 87 w 203"/>
                <a:gd name="T9" fmla="*/ 7 h 202"/>
                <a:gd name="T10" fmla="*/ 111 w 203"/>
                <a:gd name="T11" fmla="*/ 6 h 202"/>
                <a:gd name="T12" fmla="*/ 196 w 203"/>
                <a:gd name="T13" fmla="*/ 87 h 202"/>
                <a:gd name="T14" fmla="*/ 196 w 203"/>
                <a:gd name="T15" fmla="*/ 111 h 202"/>
                <a:gd name="T16" fmla="*/ 116 w 203"/>
                <a:gd name="T17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2">
                  <a:moveTo>
                    <a:pt x="116" y="195"/>
                  </a:moveTo>
                  <a:cubicBezTo>
                    <a:pt x="109" y="202"/>
                    <a:pt x="98" y="202"/>
                    <a:pt x="92" y="196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" y="109"/>
                    <a:pt x="0" y="98"/>
                    <a:pt x="7" y="9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94" y="0"/>
                    <a:pt x="105" y="0"/>
                    <a:pt x="111" y="6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202" y="93"/>
                    <a:pt x="203" y="104"/>
                    <a:pt x="196" y="111"/>
                  </a:cubicBezTo>
                  <a:lnTo>
                    <a:pt x="116" y="19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975" y="1918797"/>
              <a:ext cx="1322992" cy="1275349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18383" y="2261742"/>
              <a:ext cx="522524" cy="522526"/>
              <a:chOff x="10050463" y="2969490"/>
              <a:chExt cx="382587" cy="382588"/>
            </a:xfrm>
          </p:grpSpPr>
          <p:sp>
            <p:nvSpPr>
              <p:cNvPr id="26" name="Freeform 26"/>
              <p:cNvSpPr>
                <a:spLocks noEditPoints="1"/>
              </p:cNvSpPr>
              <p:nvPr/>
            </p:nvSpPr>
            <p:spPr bwMode="auto">
              <a:xfrm>
                <a:off x="10050463" y="2969490"/>
                <a:ext cx="382587" cy="382588"/>
              </a:xfrm>
              <a:custGeom>
                <a:avLst/>
                <a:gdLst>
                  <a:gd name="T0" fmla="*/ 17 w 34"/>
                  <a:gd name="T1" fmla="*/ 0 h 34"/>
                  <a:gd name="T2" fmla="*/ 0 w 34"/>
                  <a:gd name="T3" fmla="*/ 17 h 34"/>
                  <a:gd name="T4" fmla="*/ 17 w 34"/>
                  <a:gd name="T5" fmla="*/ 34 h 34"/>
                  <a:gd name="T6" fmla="*/ 34 w 34"/>
                  <a:gd name="T7" fmla="*/ 17 h 34"/>
                  <a:gd name="T8" fmla="*/ 17 w 34"/>
                  <a:gd name="T9" fmla="*/ 0 h 34"/>
                  <a:gd name="T10" fmla="*/ 17 w 34"/>
                  <a:gd name="T11" fmla="*/ 31 h 34"/>
                  <a:gd name="T12" fmla="*/ 2 w 34"/>
                  <a:gd name="T13" fmla="*/ 17 h 34"/>
                  <a:gd name="T14" fmla="*/ 17 w 34"/>
                  <a:gd name="T15" fmla="*/ 2 h 34"/>
                  <a:gd name="T16" fmla="*/ 31 w 34"/>
                  <a:gd name="T17" fmla="*/ 17 h 34"/>
                  <a:gd name="T18" fmla="*/ 17 w 34"/>
                  <a:gd name="T1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4"/>
                      <a:pt x="17" y="34"/>
                    </a:cubicBezTo>
                    <a:cubicBezTo>
                      <a:pt x="26" y="34"/>
                      <a:pt x="34" y="26"/>
                      <a:pt x="34" y="17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  <a:moveTo>
                      <a:pt x="17" y="31"/>
                    </a:moveTo>
                    <a:cubicBezTo>
                      <a:pt x="9" y="31"/>
                      <a:pt x="2" y="25"/>
                      <a:pt x="2" y="17"/>
                    </a:cubicBezTo>
                    <a:cubicBezTo>
                      <a:pt x="2" y="9"/>
                      <a:pt x="9" y="2"/>
                      <a:pt x="17" y="2"/>
                    </a:cubicBezTo>
                    <a:cubicBezTo>
                      <a:pt x="25" y="2"/>
                      <a:pt x="31" y="9"/>
                      <a:pt x="31" y="17"/>
                    </a:cubicBezTo>
                    <a:cubicBezTo>
                      <a:pt x="31" y="25"/>
                      <a:pt x="25" y="31"/>
                      <a:pt x="17" y="31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10094913" y="3013940"/>
                <a:ext cx="293687" cy="282575"/>
              </a:xfrm>
              <a:custGeom>
                <a:avLst/>
                <a:gdLst>
                  <a:gd name="T0" fmla="*/ 13 w 26"/>
                  <a:gd name="T1" fmla="*/ 0 h 25"/>
                  <a:gd name="T2" fmla="*/ 0 w 26"/>
                  <a:gd name="T3" fmla="*/ 13 h 25"/>
                  <a:gd name="T4" fmla="*/ 13 w 26"/>
                  <a:gd name="T5" fmla="*/ 25 h 25"/>
                  <a:gd name="T6" fmla="*/ 26 w 26"/>
                  <a:gd name="T7" fmla="*/ 13 h 25"/>
                  <a:gd name="T8" fmla="*/ 13 w 26"/>
                  <a:gd name="T9" fmla="*/ 0 h 25"/>
                  <a:gd name="T10" fmla="*/ 21 w 26"/>
                  <a:gd name="T11" fmla="*/ 14 h 25"/>
                  <a:gd name="T12" fmla="*/ 12 w 26"/>
                  <a:gd name="T13" fmla="*/ 14 h 25"/>
                  <a:gd name="T14" fmla="*/ 12 w 26"/>
                  <a:gd name="T15" fmla="*/ 3 h 25"/>
                  <a:gd name="T16" fmla="*/ 14 w 26"/>
                  <a:gd name="T17" fmla="*/ 3 h 25"/>
                  <a:gd name="T18" fmla="*/ 14 w 26"/>
                  <a:gd name="T19" fmla="*/ 12 h 25"/>
                  <a:gd name="T20" fmla="*/ 21 w 26"/>
                  <a:gd name="T21" fmla="*/ 12 h 25"/>
                  <a:gd name="T22" fmla="*/ 21 w 26"/>
                  <a:gd name="T23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5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ubicBezTo>
                      <a:pt x="20" y="25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21" y="14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1" y="12"/>
                      <a:pt x="21" y="12"/>
                      <a:pt x="21" y="12"/>
                    </a:cubicBezTo>
                    <a:lnTo>
                      <a:pt x="21" y="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11564" y="3334930"/>
            <a:ext cx="2145531" cy="1418731"/>
            <a:chOff x="611560" y="3334925"/>
            <a:chExt cx="2145531" cy="1418731"/>
          </a:xfrm>
        </p:grpSpPr>
        <p:sp>
          <p:nvSpPr>
            <p:cNvPr id="29" name="文本框 50"/>
            <p:cNvSpPr txBox="1"/>
            <p:nvPr/>
          </p:nvSpPr>
          <p:spPr>
            <a:xfrm>
              <a:off x="617971" y="3334925"/>
              <a:ext cx="516809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605E5E"/>
                  </a:solidFill>
                  <a:latin typeface="+mj-lt"/>
                  <a:cs typeface="Aharoni" panose="02010803020104030203" pitchFamily="2" charset="-79"/>
                </a:rPr>
                <a:t>01</a:t>
              </a:r>
              <a:endParaRPr lang="zh-CN" altLang="en-US" sz="3000" b="1" dirty="0">
                <a:solidFill>
                  <a:srgbClr val="605E5E"/>
                </a:solidFill>
                <a:latin typeface="+mj-lt"/>
                <a:cs typeface="Aharoni" panose="02010803020104030203" pitchFamily="2" charset="-79"/>
              </a:endParaRPr>
            </a:p>
          </p:txBody>
        </p:sp>
        <p:sp>
          <p:nvSpPr>
            <p:cNvPr id="30" name="文本框 51"/>
            <p:cNvSpPr txBox="1"/>
            <p:nvPr/>
          </p:nvSpPr>
          <p:spPr>
            <a:xfrm>
              <a:off x="611560" y="3764923"/>
              <a:ext cx="2145531" cy="98873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1000"/>
                </a:lnSpc>
                <a:spcAft>
                  <a:spcPts val="600"/>
                </a:spcAft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电子相册、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58872" y="590526"/>
            <a:ext cx="2473823" cy="1411899"/>
            <a:chOff x="4058871" y="590521"/>
            <a:chExt cx="2473822" cy="1411899"/>
          </a:xfrm>
        </p:grpSpPr>
        <p:sp>
          <p:nvSpPr>
            <p:cNvPr id="32" name="文本框 46"/>
            <p:cNvSpPr txBox="1"/>
            <p:nvPr/>
          </p:nvSpPr>
          <p:spPr>
            <a:xfrm>
              <a:off x="4058871" y="590521"/>
              <a:ext cx="516809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605E5E"/>
                  </a:solidFill>
                  <a:latin typeface="+mj-lt"/>
                  <a:cs typeface="Aharoni" panose="02010803020104030203" pitchFamily="2" charset="-79"/>
                </a:rPr>
                <a:t>02</a:t>
              </a:r>
              <a:endParaRPr lang="zh-CN" altLang="en-US" sz="3000" b="1" dirty="0">
                <a:solidFill>
                  <a:srgbClr val="605E5E"/>
                </a:solidFill>
                <a:latin typeface="+mj-lt"/>
                <a:cs typeface="Aharoni" panose="02010803020104030203" pitchFamily="2" charset="-79"/>
              </a:endParaRPr>
            </a:p>
          </p:txBody>
        </p:sp>
        <p:sp>
          <p:nvSpPr>
            <p:cNvPr id="33" name="文本框 51"/>
            <p:cNvSpPr txBox="1"/>
            <p:nvPr/>
          </p:nvSpPr>
          <p:spPr>
            <a:xfrm>
              <a:off x="4115569" y="1013687"/>
              <a:ext cx="2417124" cy="98873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1000"/>
                </a:lnSpc>
                <a:spcAft>
                  <a:spcPts val="600"/>
                </a:spcAft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电子相册、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18126" y="1704743"/>
            <a:ext cx="2145531" cy="1441405"/>
            <a:chOff x="6518125" y="1704743"/>
            <a:chExt cx="2145531" cy="1441405"/>
          </a:xfrm>
        </p:grpSpPr>
        <p:sp>
          <p:nvSpPr>
            <p:cNvPr id="35" name="文本框 48"/>
            <p:cNvSpPr txBox="1"/>
            <p:nvPr/>
          </p:nvSpPr>
          <p:spPr>
            <a:xfrm>
              <a:off x="6528545" y="1704743"/>
              <a:ext cx="516809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605E5E"/>
                  </a:solidFill>
                  <a:latin typeface="+mj-lt"/>
                  <a:cs typeface="Aharoni" panose="02010803020104030203" pitchFamily="2" charset="-79"/>
                </a:rPr>
                <a:t>04</a:t>
              </a:r>
              <a:endParaRPr lang="zh-CN" altLang="en-US" sz="3000" b="1" dirty="0">
                <a:solidFill>
                  <a:srgbClr val="605E5E"/>
                </a:solidFill>
                <a:latin typeface="+mj-lt"/>
                <a:cs typeface="Aharoni" panose="02010803020104030203" pitchFamily="2" charset="-79"/>
              </a:endParaRPr>
            </a:p>
          </p:txBody>
        </p:sp>
        <p:sp>
          <p:nvSpPr>
            <p:cNvPr id="36" name="文本框 51"/>
            <p:cNvSpPr txBox="1"/>
            <p:nvPr/>
          </p:nvSpPr>
          <p:spPr>
            <a:xfrm>
              <a:off x="6518125" y="2157415"/>
              <a:ext cx="2145531" cy="98873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1000"/>
                </a:lnSpc>
                <a:spcAft>
                  <a:spcPts val="600"/>
                </a:spcAft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电子相册、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109659" y="3626129"/>
            <a:ext cx="2145531" cy="1429543"/>
            <a:chOff x="5109657" y="3626126"/>
            <a:chExt cx="2145531" cy="1429542"/>
          </a:xfrm>
        </p:grpSpPr>
        <p:sp>
          <p:nvSpPr>
            <p:cNvPr id="38" name="文本框 52"/>
            <p:cNvSpPr txBox="1"/>
            <p:nvPr/>
          </p:nvSpPr>
          <p:spPr>
            <a:xfrm>
              <a:off x="5118473" y="3626126"/>
              <a:ext cx="516809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605E5E"/>
                  </a:solidFill>
                  <a:latin typeface="+mj-lt"/>
                  <a:cs typeface="Aharoni" panose="02010803020104030203" pitchFamily="2" charset="-79"/>
                </a:rPr>
                <a:t>03</a:t>
              </a:r>
              <a:endParaRPr lang="zh-CN" altLang="en-US" sz="3000" b="1" dirty="0">
                <a:solidFill>
                  <a:srgbClr val="605E5E"/>
                </a:solidFill>
                <a:latin typeface="+mj-lt"/>
                <a:cs typeface="Aharoni" panose="02010803020104030203" pitchFamily="2" charset="-79"/>
              </a:endParaRPr>
            </a:p>
          </p:txBody>
        </p:sp>
        <p:sp>
          <p:nvSpPr>
            <p:cNvPr id="39" name="文本框 51"/>
            <p:cNvSpPr txBox="1"/>
            <p:nvPr/>
          </p:nvSpPr>
          <p:spPr>
            <a:xfrm>
              <a:off x="5109657" y="4066936"/>
              <a:ext cx="2145531" cy="98873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1000"/>
                </a:lnSpc>
                <a:spcAft>
                  <a:spcPts val="600"/>
                </a:spcAft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电子相册、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82656" y="1938819"/>
            <a:ext cx="274637" cy="511640"/>
            <a:chOff x="6369366" y="1913155"/>
            <a:chExt cx="274637" cy="511640"/>
          </a:xfrm>
        </p:grpSpPr>
        <p:sp>
          <p:nvSpPr>
            <p:cNvPr id="41" name="Freeform 13"/>
            <p:cNvSpPr/>
            <p:nvPr/>
          </p:nvSpPr>
          <p:spPr bwMode="auto">
            <a:xfrm>
              <a:off x="6369366" y="1913155"/>
              <a:ext cx="266500" cy="511640"/>
            </a:xfrm>
            <a:custGeom>
              <a:avLst/>
              <a:gdLst>
                <a:gd name="T0" fmla="*/ 0 w 262"/>
                <a:gd name="T1" fmla="*/ 503 h 503"/>
                <a:gd name="T2" fmla="*/ 0 w 262"/>
                <a:gd name="T3" fmla="*/ 262 h 503"/>
                <a:gd name="T4" fmla="*/ 262 w 262"/>
                <a:gd name="T5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503">
                  <a:moveTo>
                    <a:pt x="0" y="503"/>
                  </a:moveTo>
                  <a:lnTo>
                    <a:pt x="0" y="262"/>
                  </a:lnTo>
                  <a:lnTo>
                    <a:pt x="262" y="0"/>
                  </a:lnTo>
                </a:path>
              </a:pathLst>
            </a:custGeom>
            <a:noFill/>
            <a:ln w="12700" cap="rnd">
              <a:solidFill>
                <a:srgbClr val="9C968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6571784" y="1913155"/>
              <a:ext cx="72219" cy="65099"/>
            </a:xfrm>
            <a:custGeom>
              <a:avLst/>
              <a:gdLst>
                <a:gd name="T0" fmla="*/ 0 w 71"/>
                <a:gd name="T1" fmla="*/ 14 h 64"/>
                <a:gd name="T2" fmla="*/ 71 w 71"/>
                <a:gd name="T3" fmla="*/ 0 h 64"/>
                <a:gd name="T4" fmla="*/ 49 w 71"/>
                <a:gd name="T5" fmla="*/ 64 h 64"/>
                <a:gd name="T6" fmla="*/ 0 w 71"/>
                <a:gd name="T7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4">
                  <a:moveTo>
                    <a:pt x="0" y="14"/>
                  </a:moveTo>
                  <a:lnTo>
                    <a:pt x="71" y="0"/>
                  </a:lnTo>
                  <a:lnTo>
                    <a:pt x="49" y="6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C9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588058" y="825447"/>
            <a:ext cx="439928" cy="677948"/>
            <a:chOff x="3533387" y="799783"/>
            <a:chExt cx="439928" cy="677948"/>
          </a:xfrm>
        </p:grpSpPr>
        <p:sp>
          <p:nvSpPr>
            <p:cNvPr id="44" name="Freeform 12"/>
            <p:cNvSpPr/>
            <p:nvPr/>
          </p:nvSpPr>
          <p:spPr bwMode="auto">
            <a:xfrm>
              <a:off x="3533387" y="835893"/>
              <a:ext cx="403819" cy="641838"/>
            </a:xfrm>
            <a:custGeom>
              <a:avLst/>
              <a:gdLst>
                <a:gd name="T0" fmla="*/ 0 w 397"/>
                <a:gd name="T1" fmla="*/ 631 h 631"/>
                <a:gd name="T2" fmla="*/ 0 w 397"/>
                <a:gd name="T3" fmla="*/ 390 h 631"/>
                <a:gd name="T4" fmla="*/ 397 w 397"/>
                <a:gd name="T5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" h="631">
                  <a:moveTo>
                    <a:pt x="0" y="631"/>
                  </a:moveTo>
                  <a:lnTo>
                    <a:pt x="0" y="390"/>
                  </a:lnTo>
                  <a:lnTo>
                    <a:pt x="397" y="0"/>
                  </a:lnTo>
                </a:path>
              </a:pathLst>
            </a:custGeom>
            <a:noFill/>
            <a:ln w="12700" cap="rnd">
              <a:solidFill>
                <a:srgbClr val="9C968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3901096" y="799783"/>
              <a:ext cx="72219" cy="72220"/>
            </a:xfrm>
            <a:custGeom>
              <a:avLst/>
              <a:gdLst>
                <a:gd name="T0" fmla="*/ 0 w 71"/>
                <a:gd name="T1" fmla="*/ 21 h 71"/>
                <a:gd name="T2" fmla="*/ 71 w 71"/>
                <a:gd name="T3" fmla="*/ 0 h 71"/>
                <a:gd name="T4" fmla="*/ 50 w 71"/>
                <a:gd name="T5" fmla="*/ 71 h 71"/>
                <a:gd name="T6" fmla="*/ 0 w 71"/>
                <a:gd name="T7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21"/>
                  </a:moveTo>
                  <a:lnTo>
                    <a:pt x="71" y="0"/>
                  </a:lnTo>
                  <a:lnTo>
                    <a:pt x="50" y="7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C9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1543178" y="2938791"/>
            <a:ext cx="332781" cy="651424"/>
            <a:chOff x="2315828" y="3517803"/>
            <a:chExt cx="411223" cy="651424"/>
          </a:xfrm>
        </p:grpSpPr>
        <p:sp>
          <p:nvSpPr>
            <p:cNvPr id="47" name="Freeform 11"/>
            <p:cNvSpPr/>
            <p:nvPr/>
          </p:nvSpPr>
          <p:spPr bwMode="auto">
            <a:xfrm>
              <a:off x="2315828" y="3517803"/>
              <a:ext cx="396699" cy="647942"/>
            </a:xfrm>
            <a:custGeom>
              <a:avLst/>
              <a:gdLst>
                <a:gd name="T0" fmla="*/ 0 w 390"/>
                <a:gd name="T1" fmla="*/ 0 h 637"/>
                <a:gd name="T2" fmla="*/ 0 w 390"/>
                <a:gd name="T3" fmla="*/ 241 h 637"/>
                <a:gd name="T4" fmla="*/ 390 w 390"/>
                <a:gd name="T5" fmla="*/ 63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" h="637">
                  <a:moveTo>
                    <a:pt x="0" y="0"/>
                  </a:moveTo>
                  <a:lnTo>
                    <a:pt x="0" y="241"/>
                  </a:lnTo>
                  <a:lnTo>
                    <a:pt x="390" y="637"/>
                  </a:lnTo>
                </a:path>
              </a:pathLst>
            </a:custGeom>
            <a:noFill/>
            <a:ln w="12700" cap="rnd">
              <a:solidFill>
                <a:srgbClr val="9C968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2654832" y="4098025"/>
              <a:ext cx="72219" cy="71202"/>
            </a:xfrm>
            <a:custGeom>
              <a:avLst/>
              <a:gdLst>
                <a:gd name="T0" fmla="*/ 0 w 71"/>
                <a:gd name="T1" fmla="*/ 49 h 70"/>
                <a:gd name="T2" fmla="*/ 50 w 71"/>
                <a:gd name="T3" fmla="*/ 0 h 70"/>
                <a:gd name="T4" fmla="*/ 71 w 71"/>
                <a:gd name="T5" fmla="*/ 70 h 70"/>
                <a:gd name="T6" fmla="*/ 0 w 71"/>
                <a:gd name="T7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0">
                  <a:moveTo>
                    <a:pt x="0" y="49"/>
                  </a:moveTo>
                  <a:lnTo>
                    <a:pt x="50" y="0"/>
                  </a:lnTo>
                  <a:lnTo>
                    <a:pt x="71" y="7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C9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812664" y="3641177"/>
            <a:ext cx="280740" cy="286847"/>
            <a:chOff x="4384764" y="3954953"/>
            <a:chExt cx="280740" cy="534018"/>
          </a:xfrm>
        </p:grpSpPr>
        <p:sp>
          <p:nvSpPr>
            <p:cNvPr id="50" name="Freeform 14"/>
            <p:cNvSpPr/>
            <p:nvPr/>
          </p:nvSpPr>
          <p:spPr bwMode="auto">
            <a:xfrm>
              <a:off x="4384764" y="3954953"/>
              <a:ext cx="266500" cy="511640"/>
            </a:xfrm>
            <a:custGeom>
              <a:avLst/>
              <a:gdLst>
                <a:gd name="T0" fmla="*/ 0 w 262"/>
                <a:gd name="T1" fmla="*/ 0 h 503"/>
                <a:gd name="T2" fmla="*/ 0 w 262"/>
                <a:gd name="T3" fmla="*/ 241 h 503"/>
                <a:gd name="T4" fmla="*/ 262 w 262"/>
                <a:gd name="T5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503">
                  <a:moveTo>
                    <a:pt x="0" y="0"/>
                  </a:moveTo>
                  <a:lnTo>
                    <a:pt x="0" y="241"/>
                  </a:lnTo>
                  <a:lnTo>
                    <a:pt x="262" y="503"/>
                  </a:lnTo>
                </a:path>
              </a:pathLst>
            </a:custGeom>
            <a:noFill/>
            <a:ln w="12700" cap="rnd">
              <a:solidFill>
                <a:srgbClr val="9C968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4593285" y="4416751"/>
              <a:ext cx="72219" cy="72220"/>
            </a:xfrm>
            <a:custGeom>
              <a:avLst/>
              <a:gdLst>
                <a:gd name="T0" fmla="*/ 0 w 71"/>
                <a:gd name="T1" fmla="*/ 49 h 71"/>
                <a:gd name="T2" fmla="*/ 50 w 71"/>
                <a:gd name="T3" fmla="*/ 0 h 71"/>
                <a:gd name="T4" fmla="*/ 71 w 71"/>
                <a:gd name="T5" fmla="*/ 71 h 71"/>
                <a:gd name="T6" fmla="*/ 0 w 71"/>
                <a:gd name="T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0" y="49"/>
                  </a:moveTo>
                  <a:lnTo>
                    <a:pt x="50" y="0"/>
                  </a:lnTo>
                  <a:lnTo>
                    <a:pt x="71" y="7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C9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53" name="组合 52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55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案例对比分析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6200000">
            <a:off x="2458616" y="1558927"/>
            <a:ext cx="3251200" cy="2271712"/>
          </a:xfrm>
          <a:custGeom>
            <a:avLst/>
            <a:gdLst>
              <a:gd name="connsiteX0" fmla="*/ 1030079 w 2883578"/>
              <a:gd name="connsiteY0" fmla="*/ 0 h 2418446"/>
              <a:gd name="connsiteX1" fmla="*/ 1053716 w 2883578"/>
              <a:gd name="connsiteY1" fmla="*/ 43547 h 2418446"/>
              <a:gd name="connsiteX2" fmla="*/ 1441789 w 2883578"/>
              <a:gd name="connsiteY2" fmla="*/ 249884 h 2418446"/>
              <a:gd name="connsiteX3" fmla="*/ 1829862 w 2883578"/>
              <a:gd name="connsiteY3" fmla="*/ 43547 h 2418446"/>
              <a:gd name="connsiteX4" fmla="*/ 1853499 w 2883578"/>
              <a:gd name="connsiteY4" fmla="*/ 0 h 2418446"/>
              <a:gd name="connsiteX5" fmla="*/ 2883578 w 2883578"/>
              <a:gd name="connsiteY5" fmla="*/ 2418446 h 2418446"/>
              <a:gd name="connsiteX6" fmla="*/ 0 w 2883578"/>
              <a:gd name="connsiteY6" fmla="*/ 2418446 h 241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578" h="2418446">
                <a:moveTo>
                  <a:pt x="1030079" y="0"/>
                </a:moveTo>
                <a:lnTo>
                  <a:pt x="1053716" y="43547"/>
                </a:lnTo>
                <a:cubicBezTo>
                  <a:pt x="1137819" y="168036"/>
                  <a:pt x="1280246" y="249884"/>
                  <a:pt x="1441789" y="249884"/>
                </a:cubicBezTo>
                <a:cubicBezTo>
                  <a:pt x="1603332" y="249884"/>
                  <a:pt x="1745759" y="168036"/>
                  <a:pt x="1829862" y="43547"/>
                </a:cubicBezTo>
                <a:lnTo>
                  <a:pt x="1853499" y="0"/>
                </a:lnTo>
                <a:lnTo>
                  <a:pt x="2883578" y="2418446"/>
                </a:lnTo>
                <a:lnTo>
                  <a:pt x="0" y="2418446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ysClr val="window" lastClr="FFFFFF">
                  <a:alpha val="0"/>
                </a:sys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1808" tIns="45708" rIns="791808" bIns="45708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31459" y="1561033"/>
            <a:ext cx="2808899" cy="360363"/>
            <a:chOff x="4542755" y="1051718"/>
            <a:chExt cx="2808899" cy="360363"/>
          </a:xfrm>
        </p:grpSpPr>
        <p:sp>
          <p:nvSpPr>
            <p:cNvPr id="4" name="矩形 3"/>
            <p:cNvSpPr/>
            <p:nvPr/>
          </p:nvSpPr>
          <p:spPr>
            <a:xfrm>
              <a:off x="4869780" y="1069181"/>
              <a:ext cx="2481874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研究目标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4542755" y="1051718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31459" y="2569307"/>
            <a:ext cx="2364455" cy="360362"/>
            <a:chOff x="4542755" y="2221706"/>
            <a:chExt cx="2364455" cy="360362"/>
          </a:xfrm>
        </p:grpSpPr>
        <p:sp>
          <p:nvSpPr>
            <p:cNvPr id="10" name="矩形 9"/>
            <p:cNvSpPr/>
            <p:nvPr/>
          </p:nvSpPr>
          <p:spPr>
            <a:xfrm>
              <a:off x="4869779" y="2240756"/>
              <a:ext cx="2037431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成果形式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542755" y="2221706"/>
              <a:ext cx="360362" cy="36036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31459" y="3577580"/>
            <a:ext cx="2160827" cy="360363"/>
            <a:chOff x="4542755" y="3979068"/>
            <a:chExt cx="2160827" cy="360363"/>
          </a:xfrm>
        </p:grpSpPr>
        <p:sp>
          <p:nvSpPr>
            <p:cNvPr id="19" name="矩形 18"/>
            <p:cNvSpPr/>
            <p:nvPr/>
          </p:nvSpPr>
          <p:spPr>
            <a:xfrm>
              <a:off x="4869780" y="3996531"/>
              <a:ext cx="1833802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应用全景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4542755" y="3979068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1854122"/>
            <a:ext cx="3923928" cy="1608297"/>
            <a:chOff x="0" y="1996995"/>
            <a:chExt cx="3923928" cy="1608297"/>
          </a:xfrm>
        </p:grpSpPr>
        <p:sp>
          <p:nvSpPr>
            <p:cNvPr id="22" name="矩形 21"/>
            <p:cNvSpPr/>
            <p:nvPr/>
          </p:nvSpPr>
          <p:spPr>
            <a:xfrm>
              <a:off x="0" y="2095384"/>
              <a:ext cx="2948360" cy="1461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317378" y="1996995"/>
              <a:ext cx="1606550" cy="1608297"/>
            </a:xfrm>
            <a:prstGeom prst="ellipse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flipH="1">
            <a:off x="7452325" y="1952509"/>
            <a:ext cx="1690091" cy="146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435836"/>
            <a:ext cx="9137532" cy="302086"/>
            <a:chOff x="0" y="5435836"/>
            <a:chExt cx="9137532" cy="302086"/>
          </a:xfrm>
          <a:solidFill>
            <a:schemeClr val="tx2">
              <a:lumMod val="75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0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471931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23977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647954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95909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82081" y="2187694"/>
            <a:ext cx="1415728" cy="978705"/>
          </a:xfrm>
          <a:prstGeom prst="rect">
            <a:avLst/>
          </a:prstGeom>
        </p:spPr>
        <p:txBody>
          <a:bodyPr wrap="none" lIns="91418" tIns="45708" rIns="91418" bIns="45708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</a:p>
          <a:p>
            <a:pPr algn="ctr" defTabSz="685800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与应用</a:t>
            </a: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734" y="1959602"/>
            <a:ext cx="1447414" cy="14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00256" y="1051257"/>
            <a:ext cx="2093189" cy="1416774"/>
            <a:chOff x="2386715" y="858687"/>
            <a:chExt cx="2093189" cy="1416774"/>
          </a:xfrm>
          <a:solidFill>
            <a:srgbClr val="C20F2A"/>
          </a:solidFill>
        </p:grpSpPr>
        <p:sp>
          <p:nvSpPr>
            <p:cNvPr id="8" name="等腰三角形 7">
              <a:hlinkClick r:id="rId3"/>
            </p:cNvPr>
            <p:cNvSpPr/>
            <p:nvPr/>
          </p:nvSpPr>
          <p:spPr>
            <a:xfrm flipH="1" flipV="1">
              <a:off x="2386715" y="858687"/>
              <a:ext cx="2093189" cy="1416774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文本框 20"/>
            <p:cNvSpPr txBox="1"/>
            <p:nvPr/>
          </p:nvSpPr>
          <p:spPr>
            <a:xfrm>
              <a:off x="3037139" y="981159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685800"/>
              <a:r>
                <a:rPr lang="en-US" altLang="zh-CN" sz="4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89694" y="1051260"/>
            <a:ext cx="2093189" cy="1416774"/>
            <a:chOff x="3476153" y="858688"/>
            <a:chExt cx="2093189" cy="1416774"/>
          </a:xfrm>
          <a:solidFill>
            <a:srgbClr val="C20F2A"/>
          </a:solidFill>
        </p:grpSpPr>
        <p:sp>
          <p:nvSpPr>
            <p:cNvPr id="11" name="等腰三角形 10">
              <a:hlinkClick r:id="rId3"/>
            </p:cNvPr>
            <p:cNvSpPr/>
            <p:nvPr/>
          </p:nvSpPr>
          <p:spPr>
            <a:xfrm>
              <a:off x="3476153" y="858688"/>
              <a:ext cx="2093189" cy="1416774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23"/>
            <p:cNvSpPr txBox="1"/>
            <p:nvPr/>
          </p:nvSpPr>
          <p:spPr>
            <a:xfrm>
              <a:off x="4085183" y="1409575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685800"/>
              <a:r>
                <a:rPr lang="en-US" altLang="zh-CN" sz="4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89694" y="2509911"/>
            <a:ext cx="2093189" cy="1416774"/>
            <a:chOff x="3476153" y="2317338"/>
            <a:chExt cx="2093189" cy="1416774"/>
          </a:xfrm>
          <a:solidFill>
            <a:srgbClr val="C20F2A"/>
          </a:solidFill>
        </p:grpSpPr>
        <p:sp>
          <p:nvSpPr>
            <p:cNvPr id="14" name="等腰三角形 13">
              <a:hlinkClick r:id="rId3"/>
            </p:cNvPr>
            <p:cNvSpPr/>
            <p:nvPr/>
          </p:nvSpPr>
          <p:spPr>
            <a:xfrm flipH="1" flipV="1">
              <a:off x="3476153" y="2317338"/>
              <a:ext cx="2093189" cy="1416774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4129048" y="2497551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685800"/>
              <a:r>
                <a:rPr lang="en-US" altLang="zh-CN" sz="4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79131" y="2509911"/>
            <a:ext cx="2093189" cy="1416774"/>
            <a:chOff x="4565590" y="2317339"/>
            <a:chExt cx="2093189" cy="1416774"/>
          </a:xfrm>
          <a:solidFill>
            <a:srgbClr val="C20F2A"/>
          </a:solidFill>
        </p:grpSpPr>
        <p:sp>
          <p:nvSpPr>
            <p:cNvPr id="17" name="等腰三角形 16">
              <a:hlinkClick r:id="rId3"/>
            </p:cNvPr>
            <p:cNvSpPr/>
            <p:nvPr/>
          </p:nvSpPr>
          <p:spPr>
            <a:xfrm>
              <a:off x="4565590" y="2317339"/>
              <a:ext cx="2093189" cy="141677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29"/>
            <p:cNvSpPr txBox="1"/>
            <p:nvPr/>
          </p:nvSpPr>
          <p:spPr>
            <a:xfrm>
              <a:off x="5218485" y="2837636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685800"/>
              <a:r>
                <a:rPr lang="en-US" altLang="zh-CN" sz="4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27559" y="1609934"/>
            <a:ext cx="1157072" cy="496788"/>
            <a:chOff x="1714024" y="1417364"/>
            <a:chExt cx="1157072" cy="496788"/>
          </a:xfrm>
        </p:grpSpPr>
        <p:sp>
          <p:nvSpPr>
            <p:cNvPr id="20" name="文本框 31"/>
            <p:cNvSpPr txBox="1"/>
            <p:nvPr/>
          </p:nvSpPr>
          <p:spPr>
            <a:xfrm>
              <a:off x="1714024" y="1417364"/>
              <a:ext cx="1157072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 defTabSz="685800"/>
              <a:r>
                <a:rPr lang="zh-CN" altLang="en-US" sz="1200" spc="0" dirty="0">
                  <a:solidFill>
                    <a:srgbClr val="595959"/>
                  </a:solidFill>
                  <a:ea typeface="微软雅黑" panose="020B0503020204020204" pitchFamily="34" charset="-122"/>
                </a:rPr>
                <a:t>点击添加内容</a:t>
              </a:r>
            </a:p>
          </p:txBody>
        </p:sp>
        <p:sp>
          <p:nvSpPr>
            <p:cNvPr id="21" name="文本框 32"/>
            <p:cNvSpPr txBox="1"/>
            <p:nvPr/>
          </p:nvSpPr>
          <p:spPr>
            <a:xfrm>
              <a:off x="1804096" y="1629459"/>
              <a:ext cx="960261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 defTabSz="685800"/>
              <a:r>
                <a:rPr lang="en-US" altLang="zh-CN" spc="0" dirty="0">
                  <a:solidFill>
                    <a:srgbClr val="595959"/>
                  </a:solidFill>
                  <a:ea typeface="微软雅黑" panose="020B0503020204020204" pitchFamily="34" charset="-122"/>
                </a:rPr>
                <a:t>Add a tittle</a:t>
              </a:r>
              <a:endParaRPr lang="zh-CN" altLang="en-US" spc="0" dirty="0">
                <a:solidFill>
                  <a:srgbClr val="595959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51622" y="1397839"/>
            <a:ext cx="1157072" cy="496788"/>
            <a:chOff x="1076840" y="3734716"/>
            <a:chExt cx="1330024" cy="496788"/>
          </a:xfrm>
        </p:grpSpPr>
        <p:sp>
          <p:nvSpPr>
            <p:cNvPr id="23" name="文本框 34"/>
            <p:cNvSpPr txBox="1"/>
            <p:nvPr/>
          </p:nvSpPr>
          <p:spPr>
            <a:xfrm>
              <a:off x="1076840" y="3734716"/>
              <a:ext cx="1330024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 defTabSz="685800"/>
              <a:r>
                <a:rPr lang="zh-CN" altLang="en-US" sz="1200" spc="0" dirty="0">
                  <a:solidFill>
                    <a:srgbClr val="595959"/>
                  </a:solidFill>
                  <a:ea typeface="微软雅黑" panose="020B0503020204020204" pitchFamily="34" charset="-122"/>
                </a:rPr>
                <a:t>点击添加内容</a:t>
              </a:r>
            </a:p>
          </p:txBody>
        </p:sp>
        <p:sp>
          <p:nvSpPr>
            <p:cNvPr id="24" name="文本框 35"/>
            <p:cNvSpPr txBox="1"/>
            <p:nvPr/>
          </p:nvSpPr>
          <p:spPr>
            <a:xfrm>
              <a:off x="1180375" y="3946811"/>
              <a:ext cx="1103795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 defTabSz="685800"/>
              <a:r>
                <a:rPr lang="en-US" altLang="zh-CN" spc="0" dirty="0">
                  <a:solidFill>
                    <a:srgbClr val="595959"/>
                  </a:solidFill>
                  <a:ea typeface="微软雅黑" panose="020B0503020204020204" pitchFamily="34" charset="-122"/>
                </a:rPr>
                <a:t>Add a tittle</a:t>
              </a:r>
              <a:endParaRPr lang="zh-CN" altLang="en-US" spc="0" dirty="0">
                <a:solidFill>
                  <a:srgbClr val="595959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52626" y="3074306"/>
            <a:ext cx="1157072" cy="496788"/>
            <a:chOff x="1076840" y="3734716"/>
            <a:chExt cx="1330024" cy="496788"/>
          </a:xfrm>
        </p:grpSpPr>
        <p:sp>
          <p:nvSpPr>
            <p:cNvPr id="26" name="文本框 37"/>
            <p:cNvSpPr txBox="1"/>
            <p:nvPr/>
          </p:nvSpPr>
          <p:spPr>
            <a:xfrm>
              <a:off x="1076840" y="3734716"/>
              <a:ext cx="1330024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 defTabSz="685800"/>
              <a:r>
                <a:rPr lang="zh-CN" altLang="en-US" sz="1200" spc="0" dirty="0">
                  <a:solidFill>
                    <a:srgbClr val="595959"/>
                  </a:solidFill>
                  <a:ea typeface="微软雅黑" panose="020B0503020204020204" pitchFamily="34" charset="-122"/>
                </a:rPr>
                <a:t>点击添加内容</a:t>
              </a:r>
            </a:p>
          </p:txBody>
        </p:sp>
        <p:sp>
          <p:nvSpPr>
            <p:cNvPr id="27" name="文本框 38"/>
            <p:cNvSpPr txBox="1"/>
            <p:nvPr/>
          </p:nvSpPr>
          <p:spPr>
            <a:xfrm>
              <a:off x="1180375" y="3946811"/>
              <a:ext cx="1103795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 defTabSz="685800"/>
              <a:r>
                <a:rPr lang="en-US" altLang="zh-CN" spc="0" dirty="0">
                  <a:solidFill>
                    <a:srgbClr val="595959"/>
                  </a:solidFill>
                  <a:ea typeface="微软雅黑" panose="020B0503020204020204" pitchFamily="34" charset="-122"/>
                </a:rPr>
                <a:t>Add a tittle</a:t>
              </a:r>
              <a:endParaRPr lang="zh-CN" altLang="en-US" spc="0" dirty="0">
                <a:solidFill>
                  <a:srgbClr val="595959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08695" y="2907845"/>
            <a:ext cx="1157072" cy="496788"/>
            <a:chOff x="1076840" y="3734716"/>
            <a:chExt cx="1330024" cy="496788"/>
          </a:xfrm>
        </p:grpSpPr>
        <p:sp>
          <p:nvSpPr>
            <p:cNvPr id="29" name="文本框 40"/>
            <p:cNvSpPr txBox="1"/>
            <p:nvPr/>
          </p:nvSpPr>
          <p:spPr>
            <a:xfrm>
              <a:off x="1076840" y="3734716"/>
              <a:ext cx="1330024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 defTabSz="685800"/>
              <a:r>
                <a:rPr lang="zh-CN" altLang="en-US" sz="1200" spc="0" dirty="0">
                  <a:solidFill>
                    <a:srgbClr val="595959"/>
                  </a:solidFill>
                  <a:ea typeface="微软雅黑" panose="020B0503020204020204" pitchFamily="34" charset="-122"/>
                </a:rPr>
                <a:t>点击添加内容</a:t>
              </a:r>
            </a:p>
          </p:txBody>
        </p:sp>
        <p:sp>
          <p:nvSpPr>
            <p:cNvPr id="30" name="文本框 41"/>
            <p:cNvSpPr txBox="1"/>
            <p:nvPr/>
          </p:nvSpPr>
          <p:spPr>
            <a:xfrm>
              <a:off x="1180375" y="3946811"/>
              <a:ext cx="1103795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 defTabSz="685800"/>
              <a:r>
                <a:rPr lang="en-US" altLang="zh-CN" spc="0" dirty="0">
                  <a:solidFill>
                    <a:srgbClr val="595959"/>
                  </a:solidFill>
                  <a:ea typeface="微软雅黑" panose="020B0503020204020204" pitchFamily="34" charset="-122"/>
                </a:rPr>
                <a:t>Add a tittle</a:t>
              </a:r>
              <a:endParaRPr lang="zh-CN" altLang="en-US" spc="0" dirty="0">
                <a:solidFill>
                  <a:srgbClr val="595959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30">
            <a:hlinkClick r:id="rId3"/>
          </p:cNvPr>
          <p:cNvSpPr/>
          <p:nvPr/>
        </p:nvSpPr>
        <p:spPr>
          <a:xfrm>
            <a:off x="1345030" y="4138780"/>
            <a:ext cx="6840760" cy="1126438"/>
          </a:xfrm>
          <a:prstGeom prst="rect">
            <a:avLst/>
          </a:prstGeom>
        </p:spPr>
        <p:txBody>
          <a:bodyPr wrap="square" lIns="91418" tIns="45708" rIns="91418" bIns="4570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34" name="组合 33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36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研究目标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67545" y="1375416"/>
            <a:ext cx="1176338" cy="1176339"/>
            <a:chOff x="467544" y="1375410"/>
            <a:chExt cx="1176338" cy="1176339"/>
          </a:xfrm>
        </p:grpSpPr>
        <p:sp>
          <p:nvSpPr>
            <p:cNvPr id="8" name="流程图: 联系 16"/>
            <p:cNvSpPr/>
            <p:nvPr/>
          </p:nvSpPr>
          <p:spPr>
            <a:xfrm>
              <a:off x="467544" y="1375410"/>
              <a:ext cx="1176338" cy="1176338"/>
            </a:xfrm>
            <a:custGeom>
              <a:avLst/>
              <a:gdLst/>
              <a:ahLst/>
              <a:cxnLst/>
              <a:rect l="l" t="t" r="r" b="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流程图: 联系 16"/>
            <p:cNvSpPr/>
            <p:nvPr/>
          </p:nvSpPr>
          <p:spPr>
            <a:xfrm>
              <a:off x="478837" y="1375411"/>
              <a:ext cx="1165044" cy="1176338"/>
            </a:xfrm>
            <a:custGeom>
              <a:avLst/>
              <a:gdLst/>
              <a:ahLst/>
              <a:cxnLst/>
              <a:rect l="l" t="t" r="r" b="b"/>
              <a:pathLst>
                <a:path w="1165044" h="1176338">
                  <a:moveTo>
                    <a:pt x="576875" y="0"/>
                  </a:moveTo>
                  <a:cubicBezTo>
                    <a:pt x="901712" y="0"/>
                    <a:pt x="1165044" y="263332"/>
                    <a:pt x="1165044" y="588169"/>
                  </a:cubicBezTo>
                  <a:cubicBezTo>
                    <a:pt x="1165044" y="913006"/>
                    <a:pt x="901712" y="1176338"/>
                    <a:pt x="576875" y="1176338"/>
                  </a:cubicBezTo>
                  <a:cubicBezTo>
                    <a:pt x="290390" y="1176338"/>
                    <a:pt x="51743" y="971515"/>
                    <a:pt x="0" y="700201"/>
                  </a:cubicBezTo>
                  <a:lnTo>
                    <a:pt x="149115" y="674724"/>
                  </a:lnTo>
                  <a:cubicBezTo>
                    <a:pt x="185744" y="877542"/>
                    <a:pt x="363381" y="1031075"/>
                    <a:pt x="576877" y="1031075"/>
                  </a:cubicBezTo>
                  <a:cubicBezTo>
                    <a:pt x="817545" y="1031075"/>
                    <a:pt x="1012645" y="835975"/>
                    <a:pt x="1012645" y="595307"/>
                  </a:cubicBezTo>
                  <a:cubicBezTo>
                    <a:pt x="1012645" y="354639"/>
                    <a:pt x="817545" y="159539"/>
                    <a:pt x="576877" y="159539"/>
                  </a:cubicBezTo>
                  <a:lnTo>
                    <a:pt x="573779" y="159851"/>
                  </a:lnTo>
                  <a:lnTo>
                    <a:pt x="573779" y="312"/>
                  </a:lnTo>
                  <a:cubicBezTo>
                    <a:pt x="574809" y="3"/>
                    <a:pt x="575842" y="0"/>
                    <a:pt x="576875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8448" y="1764433"/>
              <a:ext cx="81915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ea typeface="微软雅黑" panose="020B0503020204020204" pitchFamily="34" charset="-122"/>
                </a:rPr>
                <a:t>66%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35030" y="1366680"/>
            <a:ext cx="1176388" cy="1178573"/>
            <a:chOff x="4635028" y="1366680"/>
            <a:chExt cx="1176388" cy="1178573"/>
          </a:xfrm>
        </p:grpSpPr>
        <p:sp>
          <p:nvSpPr>
            <p:cNvPr id="12" name="流程图: 联系 16"/>
            <p:cNvSpPr/>
            <p:nvPr/>
          </p:nvSpPr>
          <p:spPr>
            <a:xfrm>
              <a:off x="4635078" y="1366680"/>
              <a:ext cx="1176338" cy="1176338"/>
            </a:xfrm>
            <a:custGeom>
              <a:avLst/>
              <a:gdLst/>
              <a:ahLst/>
              <a:cxnLst/>
              <a:rect l="l" t="t" r="r" b="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流程图: 联系 16"/>
            <p:cNvSpPr/>
            <p:nvPr/>
          </p:nvSpPr>
          <p:spPr>
            <a:xfrm>
              <a:off x="4635028" y="1368914"/>
              <a:ext cx="1176338" cy="1176338"/>
            </a:xfrm>
            <a:custGeom>
              <a:avLst/>
              <a:gdLst/>
              <a:ahLst/>
              <a:cxnLst/>
              <a:rect l="l" t="t" r="r" b="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流程图: 联系 16"/>
            <p:cNvSpPr/>
            <p:nvPr/>
          </p:nvSpPr>
          <p:spPr>
            <a:xfrm>
              <a:off x="4724335" y="1368915"/>
              <a:ext cx="1087031" cy="1176338"/>
            </a:xfrm>
            <a:custGeom>
              <a:avLst/>
              <a:gdLst/>
              <a:ahLst/>
              <a:cxnLst/>
              <a:rect l="l" t="t" r="r" b="b"/>
              <a:pathLst>
                <a:path w="1087031" h="1176338">
                  <a:moveTo>
                    <a:pt x="498862" y="0"/>
                  </a:moveTo>
                  <a:cubicBezTo>
                    <a:pt x="823699" y="0"/>
                    <a:pt x="1087031" y="263332"/>
                    <a:pt x="1087031" y="588169"/>
                  </a:cubicBezTo>
                  <a:cubicBezTo>
                    <a:pt x="1087031" y="913006"/>
                    <a:pt x="823699" y="1176338"/>
                    <a:pt x="498862" y="1176338"/>
                  </a:cubicBezTo>
                  <a:cubicBezTo>
                    <a:pt x="287485" y="1176338"/>
                    <a:pt x="102151" y="1064835"/>
                    <a:pt x="0" y="896491"/>
                  </a:cubicBezTo>
                  <a:lnTo>
                    <a:pt x="127626" y="820724"/>
                  </a:lnTo>
                  <a:cubicBezTo>
                    <a:pt x="202790" y="947161"/>
                    <a:pt x="341028" y="1031075"/>
                    <a:pt x="498864" y="1031075"/>
                  </a:cubicBezTo>
                  <a:cubicBezTo>
                    <a:pt x="739532" y="1031075"/>
                    <a:pt x="934632" y="835975"/>
                    <a:pt x="934632" y="595307"/>
                  </a:cubicBezTo>
                  <a:cubicBezTo>
                    <a:pt x="934632" y="354639"/>
                    <a:pt x="739532" y="159539"/>
                    <a:pt x="498864" y="159539"/>
                  </a:cubicBezTo>
                  <a:lnTo>
                    <a:pt x="495767" y="159851"/>
                  </a:lnTo>
                  <a:lnTo>
                    <a:pt x="495767" y="312"/>
                  </a:lnTo>
                  <a:cubicBezTo>
                    <a:pt x="496797" y="3"/>
                    <a:pt x="497829" y="0"/>
                    <a:pt x="49886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94705" y="1769196"/>
              <a:ext cx="81915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ea typeface="微软雅黑" panose="020B0503020204020204" pitchFamily="34" charset="-122"/>
                </a:rPr>
                <a:t>60%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0245" y="3265343"/>
            <a:ext cx="1176339" cy="1176339"/>
            <a:chOff x="480243" y="3265337"/>
            <a:chExt cx="1176339" cy="1176339"/>
          </a:xfrm>
        </p:grpSpPr>
        <p:sp>
          <p:nvSpPr>
            <p:cNvPr id="17" name="流程图: 联系 16"/>
            <p:cNvSpPr/>
            <p:nvPr/>
          </p:nvSpPr>
          <p:spPr>
            <a:xfrm>
              <a:off x="480244" y="3265337"/>
              <a:ext cx="1176338" cy="1176338"/>
            </a:xfrm>
            <a:custGeom>
              <a:avLst/>
              <a:gdLst/>
              <a:ahLst/>
              <a:cxnLst/>
              <a:rect l="l" t="t" r="r" b="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流程图: 联系 16"/>
            <p:cNvSpPr/>
            <p:nvPr/>
          </p:nvSpPr>
          <p:spPr>
            <a:xfrm>
              <a:off x="480243" y="3265338"/>
              <a:ext cx="1176338" cy="1176338"/>
            </a:xfrm>
            <a:custGeom>
              <a:avLst/>
              <a:gdLst/>
              <a:ahLst/>
              <a:cxnLst/>
              <a:rect l="l" t="t" r="r" b="b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39308"/>
                    <a:pt x="5958" y="491839"/>
                    <a:pt x="19007" y="446899"/>
                  </a:cubicBezTo>
                  <a:lnTo>
                    <a:pt x="167426" y="487610"/>
                  </a:lnTo>
                  <a:cubicBezTo>
                    <a:pt x="157092" y="521785"/>
                    <a:pt x="152403" y="557998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3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876" y="3655576"/>
              <a:ext cx="81915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ea typeface="微软雅黑" panose="020B0503020204020204" pitchFamily="34" charset="-122"/>
                </a:rPr>
                <a:t>77%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49366" y="3258200"/>
            <a:ext cx="1176339" cy="1176339"/>
            <a:chOff x="4649366" y="3258194"/>
            <a:chExt cx="1176339" cy="1176339"/>
          </a:xfrm>
        </p:grpSpPr>
        <p:sp>
          <p:nvSpPr>
            <p:cNvPr id="21" name="流程图: 联系 16"/>
            <p:cNvSpPr/>
            <p:nvPr/>
          </p:nvSpPr>
          <p:spPr>
            <a:xfrm>
              <a:off x="4649367" y="3258194"/>
              <a:ext cx="1176338" cy="1176338"/>
            </a:xfrm>
            <a:custGeom>
              <a:avLst/>
              <a:gdLst/>
              <a:ahLst/>
              <a:cxnLst/>
              <a:rect l="l" t="t" r="r" b="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流程图: 联系 16"/>
            <p:cNvSpPr/>
            <p:nvPr/>
          </p:nvSpPr>
          <p:spPr>
            <a:xfrm>
              <a:off x="4649366" y="3258195"/>
              <a:ext cx="1176338" cy="1176338"/>
            </a:xfrm>
            <a:custGeom>
              <a:avLst/>
              <a:gdLst/>
              <a:ahLst/>
              <a:cxnLst/>
              <a:rect l="l" t="t" r="r" b="b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13822"/>
                    <a:pt x="13795" y="442697"/>
                    <a:pt x="40460" y="377789"/>
                  </a:cubicBezTo>
                  <a:lnTo>
                    <a:pt x="183254" y="436620"/>
                  </a:lnTo>
                  <a:cubicBezTo>
                    <a:pt x="163014" y="485534"/>
                    <a:pt x="152403" y="539181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4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12178" y="3655578"/>
              <a:ext cx="81915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ea typeface="微软雅黑" panose="020B0503020204020204" pitchFamily="34" charset="-122"/>
                </a:rPr>
                <a:t>80%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45166" y="1393709"/>
            <a:ext cx="3072574" cy="461641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63688" y="1849391"/>
            <a:ext cx="2592288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3" y="1393709"/>
            <a:ext cx="3072574" cy="461641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58674" y="1849391"/>
            <a:ext cx="2592288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45166" y="3289549"/>
            <a:ext cx="3072574" cy="461641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3688" y="3745233"/>
            <a:ext cx="2592288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0153" y="3289549"/>
            <a:ext cx="3072574" cy="461641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58674" y="3745233"/>
            <a:ext cx="2592288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34" name="组合 33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36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研究目标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39389" y="2534776"/>
            <a:ext cx="6326483" cy="2570670"/>
            <a:chOff x="939383" y="2534776"/>
            <a:chExt cx="6326483" cy="257067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44733" y="4108178"/>
              <a:ext cx="1488767" cy="799875"/>
            </a:xfrm>
            <a:prstGeom prst="rect">
              <a:avLst/>
            </a:prstGeom>
            <a:solidFill>
              <a:srgbClr val="94E0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Freeform 6"/>
            <p:cNvSpPr>
              <a:spLocks noEditPoints="1" noChangeArrowheads="1"/>
            </p:cNvSpPr>
            <p:nvPr/>
          </p:nvSpPr>
          <p:spPr bwMode="auto">
            <a:xfrm>
              <a:off x="3703510" y="4074883"/>
              <a:ext cx="1575176" cy="878357"/>
            </a:xfrm>
            <a:custGeom>
              <a:avLst/>
              <a:gdLst>
                <a:gd name="T0" fmla="*/ 1987 w 1987"/>
                <a:gd name="T1" fmla="*/ 1108 h 1108"/>
                <a:gd name="T2" fmla="*/ 0 w 1987"/>
                <a:gd name="T3" fmla="*/ 1108 h 1108"/>
                <a:gd name="T4" fmla="*/ 0 w 1987"/>
                <a:gd name="T5" fmla="*/ 0 h 1108"/>
                <a:gd name="T6" fmla="*/ 1987 w 1987"/>
                <a:gd name="T7" fmla="*/ 0 h 1108"/>
                <a:gd name="T8" fmla="*/ 1987 w 1987"/>
                <a:gd name="T9" fmla="*/ 1108 h 1108"/>
                <a:gd name="T10" fmla="*/ 57 w 1987"/>
                <a:gd name="T11" fmla="*/ 1051 h 1108"/>
                <a:gd name="T12" fmla="*/ 1930 w 1987"/>
                <a:gd name="T13" fmla="*/ 1051 h 1108"/>
                <a:gd name="T14" fmla="*/ 1930 w 1987"/>
                <a:gd name="T15" fmla="*/ 57 h 1108"/>
                <a:gd name="T16" fmla="*/ 57 w 1987"/>
                <a:gd name="T17" fmla="*/ 57 h 1108"/>
                <a:gd name="T18" fmla="*/ 57 w 1987"/>
                <a:gd name="T19" fmla="*/ 1051 h 1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7"/>
                <a:gd name="T31" fmla="*/ 0 h 1108"/>
                <a:gd name="T32" fmla="*/ 1987 w 1987"/>
                <a:gd name="T33" fmla="*/ 1108 h 1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7" h="1108">
                  <a:moveTo>
                    <a:pt x="1987" y="1108"/>
                  </a:moveTo>
                  <a:lnTo>
                    <a:pt x="0" y="1108"/>
                  </a:lnTo>
                  <a:lnTo>
                    <a:pt x="0" y="0"/>
                  </a:lnTo>
                  <a:lnTo>
                    <a:pt x="1987" y="0"/>
                  </a:lnTo>
                  <a:lnTo>
                    <a:pt x="1987" y="1108"/>
                  </a:lnTo>
                  <a:close/>
                  <a:moveTo>
                    <a:pt x="57" y="1051"/>
                  </a:moveTo>
                  <a:lnTo>
                    <a:pt x="1930" y="1051"/>
                  </a:lnTo>
                  <a:lnTo>
                    <a:pt x="1930" y="57"/>
                  </a:lnTo>
                  <a:lnTo>
                    <a:pt x="57" y="57"/>
                  </a:lnTo>
                  <a:lnTo>
                    <a:pt x="57" y="105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4310750" y="4932629"/>
              <a:ext cx="354355" cy="172817"/>
            </a:xfrm>
            <a:custGeom>
              <a:avLst/>
              <a:gdLst>
                <a:gd name="T0" fmla="*/ 129 w 189"/>
                <a:gd name="T1" fmla="*/ 3 h 92"/>
                <a:gd name="T2" fmla="*/ 96 w 189"/>
                <a:gd name="T3" fmla="*/ 1 h 92"/>
                <a:gd name="T4" fmla="*/ 96 w 189"/>
                <a:gd name="T5" fmla="*/ 0 h 92"/>
                <a:gd name="T6" fmla="*/ 95 w 189"/>
                <a:gd name="T7" fmla="*/ 1 h 92"/>
                <a:gd name="T8" fmla="*/ 93 w 189"/>
                <a:gd name="T9" fmla="*/ 0 h 92"/>
                <a:gd name="T10" fmla="*/ 93 w 189"/>
                <a:gd name="T11" fmla="*/ 1 h 92"/>
                <a:gd name="T12" fmla="*/ 60 w 189"/>
                <a:gd name="T13" fmla="*/ 3 h 92"/>
                <a:gd name="T14" fmla="*/ 0 w 189"/>
                <a:gd name="T15" fmla="*/ 92 h 92"/>
                <a:gd name="T16" fmla="*/ 93 w 189"/>
                <a:gd name="T17" fmla="*/ 92 h 92"/>
                <a:gd name="T18" fmla="*/ 96 w 189"/>
                <a:gd name="T19" fmla="*/ 92 h 92"/>
                <a:gd name="T20" fmla="*/ 189 w 189"/>
                <a:gd name="T21" fmla="*/ 92 h 92"/>
                <a:gd name="T22" fmla="*/ 129 w 189"/>
                <a:gd name="T23" fmla="*/ 3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9"/>
                <a:gd name="T37" fmla="*/ 0 h 92"/>
                <a:gd name="T38" fmla="*/ 189 w 189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9" h="92">
                  <a:moveTo>
                    <a:pt x="129" y="3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3" y="91"/>
                    <a:pt x="0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27" y="91"/>
                    <a:pt x="129" y="3"/>
                    <a:pt x="129" y="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3744733" y="4120069"/>
              <a:ext cx="1488767" cy="791948"/>
            </a:xfrm>
            <a:custGeom>
              <a:avLst/>
              <a:gdLst>
                <a:gd name="T0" fmla="*/ 1878 w 1878"/>
                <a:gd name="T1" fmla="*/ 999 h 999"/>
                <a:gd name="T2" fmla="*/ 0 w 1878"/>
                <a:gd name="T3" fmla="*/ 994 h 999"/>
                <a:gd name="T4" fmla="*/ 1878 w 1878"/>
                <a:gd name="T5" fmla="*/ 0 h 999"/>
                <a:gd name="T6" fmla="*/ 1878 w 1878"/>
                <a:gd name="T7" fmla="*/ 999 h 9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8"/>
                <a:gd name="T13" fmla="*/ 0 h 999"/>
                <a:gd name="T14" fmla="*/ 1878 w 1878"/>
                <a:gd name="T15" fmla="*/ 999 h 9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8" h="999">
                  <a:moveTo>
                    <a:pt x="1878" y="999"/>
                  </a:moveTo>
                  <a:lnTo>
                    <a:pt x="0" y="994"/>
                  </a:lnTo>
                  <a:lnTo>
                    <a:pt x="1878" y="0"/>
                  </a:lnTo>
                  <a:lnTo>
                    <a:pt x="1878" y="99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3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2" name="Group 13"/>
            <p:cNvGrpSpPr/>
            <p:nvPr/>
          </p:nvGrpSpPr>
          <p:grpSpPr bwMode="auto">
            <a:xfrm>
              <a:off x="939383" y="2672524"/>
              <a:ext cx="2944080" cy="1372235"/>
              <a:chOff x="274637" y="0"/>
              <a:chExt cx="3160713" cy="2747962"/>
            </a:xfrm>
          </p:grpSpPr>
          <p:sp>
            <p:nvSpPr>
              <p:cNvPr id="70" name="Freeform 11"/>
              <p:cNvSpPr>
                <a:spLocks noChangeArrowheads="1"/>
              </p:cNvSpPr>
              <p:nvPr/>
            </p:nvSpPr>
            <p:spPr bwMode="auto">
              <a:xfrm>
                <a:off x="291715" y="0"/>
                <a:ext cx="1177108" cy="1019175"/>
              </a:xfrm>
              <a:custGeom>
                <a:avLst/>
                <a:gdLst>
                  <a:gd name="T0" fmla="*/ 74 w 469"/>
                  <a:gd name="T1" fmla="*/ 271 h 271"/>
                  <a:gd name="T2" fmla="*/ 420 w 469"/>
                  <a:gd name="T3" fmla="*/ 271 h 271"/>
                  <a:gd name="T4" fmla="*/ 379 w 469"/>
                  <a:gd name="T5" fmla="*/ 173 h 271"/>
                  <a:gd name="T6" fmla="*/ 350 w 469"/>
                  <a:gd name="T7" fmla="*/ 84 h 271"/>
                  <a:gd name="T8" fmla="*/ 184 w 469"/>
                  <a:gd name="T9" fmla="*/ 18 h 271"/>
                  <a:gd name="T10" fmla="*/ 93 w 469"/>
                  <a:gd name="T11" fmla="*/ 142 h 271"/>
                  <a:gd name="T12" fmla="*/ 74 w 469"/>
                  <a:gd name="T13" fmla="*/ 271 h 2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9"/>
                  <a:gd name="T22" fmla="*/ 0 h 271"/>
                  <a:gd name="T23" fmla="*/ 469 w 469"/>
                  <a:gd name="T24" fmla="*/ 271 h 2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9" h="271">
                    <a:moveTo>
                      <a:pt x="74" y="271"/>
                    </a:moveTo>
                    <a:cubicBezTo>
                      <a:pt x="420" y="271"/>
                      <a:pt x="420" y="271"/>
                      <a:pt x="420" y="271"/>
                    </a:cubicBezTo>
                    <a:cubicBezTo>
                      <a:pt x="469" y="252"/>
                      <a:pt x="438" y="156"/>
                      <a:pt x="379" y="173"/>
                    </a:cubicBezTo>
                    <a:cubicBezTo>
                      <a:pt x="373" y="142"/>
                      <a:pt x="369" y="110"/>
                      <a:pt x="350" y="84"/>
                    </a:cubicBezTo>
                    <a:cubicBezTo>
                      <a:pt x="314" y="32"/>
                      <a:pt x="246" y="0"/>
                      <a:pt x="184" y="18"/>
                    </a:cubicBezTo>
                    <a:cubicBezTo>
                      <a:pt x="125" y="35"/>
                      <a:pt x="83" y="79"/>
                      <a:pt x="93" y="142"/>
                    </a:cubicBezTo>
                    <a:cubicBezTo>
                      <a:pt x="12" y="142"/>
                      <a:pt x="0" y="271"/>
                      <a:pt x="74" y="271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" name="Freeform 14"/>
              <p:cNvSpPr>
                <a:spLocks noChangeArrowheads="1"/>
              </p:cNvSpPr>
              <p:nvPr/>
            </p:nvSpPr>
            <p:spPr bwMode="auto">
              <a:xfrm>
                <a:off x="822325" y="1057276"/>
                <a:ext cx="2508250" cy="1544637"/>
              </a:xfrm>
              <a:custGeom>
                <a:avLst/>
                <a:gdLst>
                  <a:gd name="T0" fmla="*/ 646 w 668"/>
                  <a:gd name="T1" fmla="*/ 411 h 411"/>
                  <a:gd name="T2" fmla="*/ 625 w 668"/>
                  <a:gd name="T3" fmla="*/ 390 h 411"/>
                  <a:gd name="T4" fmla="*/ 625 w 668"/>
                  <a:gd name="T5" fmla="*/ 137 h 411"/>
                  <a:gd name="T6" fmla="*/ 27 w 668"/>
                  <a:gd name="T7" fmla="*/ 137 h 411"/>
                  <a:gd name="T8" fmla="*/ 7 w 668"/>
                  <a:gd name="T9" fmla="*/ 130 h 411"/>
                  <a:gd name="T10" fmla="*/ 0 w 668"/>
                  <a:gd name="T11" fmla="*/ 112 h 411"/>
                  <a:gd name="T12" fmla="*/ 0 w 668"/>
                  <a:gd name="T13" fmla="*/ 110 h 411"/>
                  <a:gd name="T14" fmla="*/ 0 w 668"/>
                  <a:gd name="T15" fmla="*/ 21 h 411"/>
                  <a:gd name="T16" fmla="*/ 20 w 668"/>
                  <a:gd name="T17" fmla="*/ 0 h 411"/>
                  <a:gd name="T18" fmla="*/ 41 w 668"/>
                  <a:gd name="T19" fmla="*/ 21 h 411"/>
                  <a:gd name="T20" fmla="*/ 41 w 668"/>
                  <a:gd name="T21" fmla="*/ 95 h 411"/>
                  <a:gd name="T22" fmla="*/ 644 w 668"/>
                  <a:gd name="T23" fmla="*/ 95 h 411"/>
                  <a:gd name="T24" fmla="*/ 645 w 668"/>
                  <a:gd name="T25" fmla="*/ 95 h 411"/>
                  <a:gd name="T26" fmla="*/ 661 w 668"/>
                  <a:gd name="T27" fmla="*/ 102 h 411"/>
                  <a:gd name="T28" fmla="*/ 666 w 668"/>
                  <a:gd name="T29" fmla="*/ 123 h 411"/>
                  <a:gd name="T30" fmla="*/ 666 w 668"/>
                  <a:gd name="T31" fmla="*/ 390 h 411"/>
                  <a:gd name="T32" fmla="*/ 646 w 668"/>
                  <a:gd name="T33" fmla="*/ 411 h 4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8"/>
                  <a:gd name="T52" fmla="*/ 0 h 411"/>
                  <a:gd name="T53" fmla="*/ 668 w 668"/>
                  <a:gd name="T54" fmla="*/ 411 h 4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8" h="411">
                    <a:moveTo>
                      <a:pt x="646" y="411"/>
                    </a:moveTo>
                    <a:cubicBezTo>
                      <a:pt x="634" y="411"/>
                      <a:pt x="625" y="402"/>
                      <a:pt x="625" y="390"/>
                    </a:cubicBezTo>
                    <a:cubicBezTo>
                      <a:pt x="625" y="137"/>
                      <a:pt x="625" y="137"/>
                      <a:pt x="625" y="137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19" y="137"/>
                      <a:pt x="12" y="135"/>
                      <a:pt x="7" y="130"/>
                    </a:cubicBezTo>
                    <a:cubicBezTo>
                      <a:pt x="3" y="126"/>
                      <a:pt x="0" y="120"/>
                      <a:pt x="0" y="11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644" y="95"/>
                      <a:pt x="644" y="95"/>
                      <a:pt x="644" y="95"/>
                    </a:cubicBezTo>
                    <a:cubicBezTo>
                      <a:pt x="645" y="95"/>
                      <a:pt x="645" y="95"/>
                      <a:pt x="645" y="95"/>
                    </a:cubicBezTo>
                    <a:cubicBezTo>
                      <a:pt x="649" y="96"/>
                      <a:pt x="656" y="97"/>
                      <a:pt x="661" y="102"/>
                    </a:cubicBezTo>
                    <a:cubicBezTo>
                      <a:pt x="666" y="107"/>
                      <a:pt x="668" y="115"/>
                      <a:pt x="666" y="123"/>
                    </a:cubicBezTo>
                    <a:cubicBezTo>
                      <a:pt x="666" y="390"/>
                      <a:pt x="666" y="390"/>
                      <a:pt x="666" y="390"/>
                    </a:cubicBezTo>
                    <a:cubicBezTo>
                      <a:pt x="666" y="402"/>
                      <a:pt x="657" y="411"/>
                      <a:pt x="646" y="411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" name="Freeform 15"/>
              <p:cNvSpPr>
                <a:spLocks noChangeArrowheads="1"/>
              </p:cNvSpPr>
              <p:nvPr/>
            </p:nvSpPr>
            <p:spPr bwMode="auto">
              <a:xfrm>
                <a:off x="3052762" y="2503487"/>
                <a:ext cx="382588" cy="244475"/>
              </a:xfrm>
              <a:custGeom>
                <a:avLst/>
                <a:gdLst>
                  <a:gd name="T0" fmla="*/ 7 w 102"/>
                  <a:gd name="T1" fmla="*/ 17 h 65"/>
                  <a:gd name="T2" fmla="*/ 15 w 102"/>
                  <a:gd name="T3" fmla="*/ 0 h 65"/>
                  <a:gd name="T4" fmla="*/ 87 w 102"/>
                  <a:gd name="T5" fmla="*/ 0 h 65"/>
                  <a:gd name="T6" fmla="*/ 95 w 102"/>
                  <a:gd name="T7" fmla="*/ 16 h 65"/>
                  <a:gd name="T8" fmla="*/ 62 w 102"/>
                  <a:gd name="T9" fmla="*/ 56 h 65"/>
                  <a:gd name="T10" fmla="*/ 37 w 102"/>
                  <a:gd name="T11" fmla="*/ 56 h 65"/>
                  <a:gd name="T12" fmla="*/ 7 w 102"/>
                  <a:gd name="T13" fmla="*/ 1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65"/>
                  <a:gd name="T23" fmla="*/ 102 w 102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65">
                    <a:moveTo>
                      <a:pt x="7" y="17"/>
                    </a:moveTo>
                    <a:cubicBezTo>
                      <a:pt x="0" y="8"/>
                      <a:pt x="4" y="0"/>
                      <a:pt x="1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99" y="0"/>
                      <a:pt x="102" y="7"/>
                      <a:pt x="95" y="1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55" y="65"/>
                      <a:pt x="43" y="65"/>
                      <a:pt x="37" y="56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13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" name="Freeform 24"/>
              <p:cNvSpPr>
                <a:spLocks noEditPoints="1" noChangeArrowheads="1"/>
              </p:cNvSpPr>
              <p:nvPr/>
            </p:nvSpPr>
            <p:spPr bwMode="auto">
              <a:xfrm>
                <a:off x="274637" y="1052512"/>
                <a:ext cx="22225" cy="936625"/>
              </a:xfrm>
              <a:custGeom>
                <a:avLst/>
                <a:gdLst>
                  <a:gd name="T0" fmla="*/ 0 w 6"/>
                  <a:gd name="T1" fmla="*/ 246 h 249"/>
                  <a:gd name="T2" fmla="*/ 3 w 6"/>
                  <a:gd name="T3" fmla="*/ 234 h 249"/>
                  <a:gd name="T4" fmla="*/ 6 w 6"/>
                  <a:gd name="T5" fmla="*/ 246 h 249"/>
                  <a:gd name="T6" fmla="*/ 3 w 6"/>
                  <a:gd name="T7" fmla="*/ 223 h 249"/>
                  <a:gd name="T8" fmla="*/ 0 w 6"/>
                  <a:gd name="T9" fmla="*/ 210 h 249"/>
                  <a:gd name="T10" fmla="*/ 6 w 6"/>
                  <a:gd name="T11" fmla="*/ 210 h 249"/>
                  <a:gd name="T12" fmla="*/ 3 w 6"/>
                  <a:gd name="T13" fmla="*/ 223 h 249"/>
                  <a:gd name="T14" fmla="*/ 0 w 6"/>
                  <a:gd name="T15" fmla="*/ 195 h 249"/>
                  <a:gd name="T16" fmla="*/ 3 w 6"/>
                  <a:gd name="T17" fmla="*/ 182 h 249"/>
                  <a:gd name="T18" fmla="*/ 6 w 6"/>
                  <a:gd name="T19" fmla="*/ 195 h 249"/>
                  <a:gd name="T20" fmla="*/ 3 w 6"/>
                  <a:gd name="T21" fmla="*/ 171 h 249"/>
                  <a:gd name="T22" fmla="*/ 0 w 6"/>
                  <a:gd name="T23" fmla="*/ 158 h 249"/>
                  <a:gd name="T24" fmla="*/ 6 w 6"/>
                  <a:gd name="T25" fmla="*/ 158 h 249"/>
                  <a:gd name="T26" fmla="*/ 3 w 6"/>
                  <a:gd name="T27" fmla="*/ 171 h 249"/>
                  <a:gd name="T28" fmla="*/ 0 w 6"/>
                  <a:gd name="T29" fmla="*/ 143 h 249"/>
                  <a:gd name="T30" fmla="*/ 3 w 6"/>
                  <a:gd name="T31" fmla="*/ 130 h 249"/>
                  <a:gd name="T32" fmla="*/ 6 w 6"/>
                  <a:gd name="T33" fmla="*/ 143 h 249"/>
                  <a:gd name="T34" fmla="*/ 3 w 6"/>
                  <a:gd name="T35" fmla="*/ 120 h 249"/>
                  <a:gd name="T36" fmla="*/ 0 w 6"/>
                  <a:gd name="T37" fmla="*/ 107 h 249"/>
                  <a:gd name="T38" fmla="*/ 6 w 6"/>
                  <a:gd name="T39" fmla="*/ 107 h 249"/>
                  <a:gd name="T40" fmla="*/ 3 w 6"/>
                  <a:gd name="T41" fmla="*/ 120 h 249"/>
                  <a:gd name="T42" fmla="*/ 0 w 6"/>
                  <a:gd name="T43" fmla="*/ 91 h 249"/>
                  <a:gd name="T44" fmla="*/ 3 w 6"/>
                  <a:gd name="T45" fmla="*/ 78 h 249"/>
                  <a:gd name="T46" fmla="*/ 6 w 6"/>
                  <a:gd name="T47" fmla="*/ 91 h 249"/>
                  <a:gd name="T48" fmla="*/ 3 w 6"/>
                  <a:gd name="T49" fmla="*/ 68 h 249"/>
                  <a:gd name="T50" fmla="*/ 0 w 6"/>
                  <a:gd name="T51" fmla="*/ 55 h 249"/>
                  <a:gd name="T52" fmla="*/ 6 w 6"/>
                  <a:gd name="T53" fmla="*/ 55 h 249"/>
                  <a:gd name="T54" fmla="*/ 3 w 6"/>
                  <a:gd name="T55" fmla="*/ 68 h 249"/>
                  <a:gd name="T56" fmla="*/ 0 w 6"/>
                  <a:gd name="T57" fmla="*/ 39 h 249"/>
                  <a:gd name="T58" fmla="*/ 3 w 6"/>
                  <a:gd name="T59" fmla="*/ 26 h 249"/>
                  <a:gd name="T60" fmla="*/ 6 w 6"/>
                  <a:gd name="T61" fmla="*/ 39 h 249"/>
                  <a:gd name="T62" fmla="*/ 3 w 6"/>
                  <a:gd name="T63" fmla="*/ 16 h 249"/>
                  <a:gd name="T64" fmla="*/ 0 w 6"/>
                  <a:gd name="T65" fmla="*/ 3 h 249"/>
                  <a:gd name="T66" fmla="*/ 6 w 6"/>
                  <a:gd name="T67" fmla="*/ 3 h 249"/>
                  <a:gd name="T68" fmla="*/ 3 w 6"/>
                  <a:gd name="T69" fmla="*/ 16 h 2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"/>
                  <a:gd name="T106" fmla="*/ 0 h 249"/>
                  <a:gd name="T107" fmla="*/ 6 w 6"/>
                  <a:gd name="T108" fmla="*/ 249 h 2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" h="249">
                    <a:moveTo>
                      <a:pt x="3" y="249"/>
                    </a:moveTo>
                    <a:cubicBezTo>
                      <a:pt x="2" y="249"/>
                      <a:pt x="0" y="248"/>
                      <a:pt x="0" y="24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5"/>
                      <a:pt x="2" y="234"/>
                      <a:pt x="3" y="234"/>
                    </a:cubicBezTo>
                    <a:cubicBezTo>
                      <a:pt x="4" y="234"/>
                      <a:pt x="6" y="235"/>
                      <a:pt x="6" y="236"/>
                    </a:cubicBezTo>
                    <a:cubicBezTo>
                      <a:pt x="6" y="246"/>
                      <a:pt x="6" y="246"/>
                      <a:pt x="6" y="246"/>
                    </a:cubicBezTo>
                    <a:cubicBezTo>
                      <a:pt x="6" y="248"/>
                      <a:pt x="4" y="249"/>
                      <a:pt x="3" y="249"/>
                    </a:cubicBezTo>
                    <a:close/>
                    <a:moveTo>
                      <a:pt x="3" y="223"/>
                    </a:moveTo>
                    <a:cubicBezTo>
                      <a:pt x="2" y="223"/>
                      <a:pt x="0" y="222"/>
                      <a:pt x="0" y="221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09"/>
                      <a:pt x="2" y="208"/>
                      <a:pt x="3" y="208"/>
                    </a:cubicBezTo>
                    <a:cubicBezTo>
                      <a:pt x="4" y="208"/>
                      <a:pt x="6" y="209"/>
                      <a:pt x="6" y="210"/>
                    </a:cubicBezTo>
                    <a:cubicBezTo>
                      <a:pt x="6" y="221"/>
                      <a:pt x="6" y="221"/>
                      <a:pt x="6" y="221"/>
                    </a:cubicBezTo>
                    <a:cubicBezTo>
                      <a:pt x="6" y="222"/>
                      <a:pt x="4" y="223"/>
                      <a:pt x="3" y="223"/>
                    </a:cubicBezTo>
                    <a:close/>
                    <a:moveTo>
                      <a:pt x="3" y="197"/>
                    </a:moveTo>
                    <a:cubicBezTo>
                      <a:pt x="2" y="197"/>
                      <a:pt x="0" y="196"/>
                      <a:pt x="0" y="195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3"/>
                      <a:pt x="2" y="182"/>
                      <a:pt x="3" y="182"/>
                    </a:cubicBezTo>
                    <a:cubicBezTo>
                      <a:pt x="4" y="182"/>
                      <a:pt x="6" y="183"/>
                      <a:pt x="6" y="184"/>
                    </a:cubicBezTo>
                    <a:cubicBezTo>
                      <a:pt x="6" y="195"/>
                      <a:pt x="6" y="195"/>
                      <a:pt x="6" y="195"/>
                    </a:cubicBezTo>
                    <a:cubicBezTo>
                      <a:pt x="6" y="196"/>
                      <a:pt x="4" y="197"/>
                      <a:pt x="3" y="197"/>
                    </a:cubicBezTo>
                    <a:close/>
                    <a:moveTo>
                      <a:pt x="3" y="171"/>
                    </a:moveTo>
                    <a:cubicBezTo>
                      <a:pt x="2" y="171"/>
                      <a:pt x="0" y="170"/>
                      <a:pt x="0" y="169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7"/>
                      <a:pt x="2" y="156"/>
                      <a:pt x="3" y="156"/>
                    </a:cubicBezTo>
                    <a:cubicBezTo>
                      <a:pt x="4" y="156"/>
                      <a:pt x="6" y="157"/>
                      <a:pt x="6" y="158"/>
                    </a:cubicBezTo>
                    <a:cubicBezTo>
                      <a:pt x="6" y="169"/>
                      <a:pt x="6" y="169"/>
                      <a:pt x="6" y="169"/>
                    </a:cubicBezTo>
                    <a:cubicBezTo>
                      <a:pt x="6" y="170"/>
                      <a:pt x="4" y="171"/>
                      <a:pt x="3" y="171"/>
                    </a:cubicBezTo>
                    <a:close/>
                    <a:moveTo>
                      <a:pt x="3" y="145"/>
                    </a:moveTo>
                    <a:cubicBezTo>
                      <a:pt x="2" y="145"/>
                      <a:pt x="0" y="144"/>
                      <a:pt x="0" y="143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1"/>
                      <a:pt x="2" y="130"/>
                      <a:pt x="3" y="130"/>
                    </a:cubicBezTo>
                    <a:cubicBezTo>
                      <a:pt x="4" y="130"/>
                      <a:pt x="6" y="131"/>
                      <a:pt x="6" y="132"/>
                    </a:cubicBezTo>
                    <a:cubicBezTo>
                      <a:pt x="6" y="143"/>
                      <a:pt x="6" y="143"/>
                      <a:pt x="6" y="143"/>
                    </a:cubicBezTo>
                    <a:cubicBezTo>
                      <a:pt x="6" y="144"/>
                      <a:pt x="4" y="145"/>
                      <a:pt x="3" y="145"/>
                    </a:cubicBezTo>
                    <a:close/>
                    <a:moveTo>
                      <a:pt x="3" y="120"/>
                    </a:moveTo>
                    <a:cubicBezTo>
                      <a:pt x="2" y="120"/>
                      <a:pt x="0" y="118"/>
                      <a:pt x="0" y="11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5"/>
                      <a:pt x="2" y="104"/>
                      <a:pt x="3" y="104"/>
                    </a:cubicBezTo>
                    <a:cubicBezTo>
                      <a:pt x="4" y="104"/>
                      <a:pt x="6" y="105"/>
                      <a:pt x="6" y="10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8"/>
                      <a:pt x="4" y="120"/>
                      <a:pt x="3" y="120"/>
                    </a:cubicBezTo>
                    <a:close/>
                    <a:moveTo>
                      <a:pt x="3" y="94"/>
                    </a:moveTo>
                    <a:cubicBezTo>
                      <a:pt x="2" y="94"/>
                      <a:pt x="0" y="92"/>
                      <a:pt x="0" y="9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79"/>
                      <a:pt x="2" y="78"/>
                      <a:pt x="3" y="78"/>
                    </a:cubicBezTo>
                    <a:cubicBezTo>
                      <a:pt x="4" y="78"/>
                      <a:pt x="6" y="79"/>
                      <a:pt x="6" y="8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2"/>
                      <a:pt x="4" y="94"/>
                      <a:pt x="3" y="94"/>
                    </a:cubicBezTo>
                    <a:close/>
                    <a:moveTo>
                      <a:pt x="3" y="68"/>
                    </a:moveTo>
                    <a:cubicBezTo>
                      <a:pt x="2" y="68"/>
                      <a:pt x="0" y="67"/>
                      <a:pt x="0" y="6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3"/>
                      <a:pt x="2" y="52"/>
                      <a:pt x="3" y="52"/>
                    </a:cubicBezTo>
                    <a:cubicBezTo>
                      <a:pt x="4" y="52"/>
                      <a:pt x="6" y="53"/>
                      <a:pt x="6" y="5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7"/>
                      <a:pt x="4" y="68"/>
                      <a:pt x="3" y="68"/>
                    </a:cubicBezTo>
                    <a:close/>
                    <a:moveTo>
                      <a:pt x="3" y="42"/>
                    </a:moveTo>
                    <a:cubicBezTo>
                      <a:pt x="2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2" y="26"/>
                      <a:pt x="3" y="26"/>
                    </a:cubicBezTo>
                    <a:cubicBezTo>
                      <a:pt x="4" y="26"/>
                      <a:pt x="6" y="27"/>
                      <a:pt x="6" y="2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1"/>
                      <a:pt x="4" y="42"/>
                      <a:pt x="3" y="42"/>
                    </a:cubicBezTo>
                    <a:close/>
                    <a:moveTo>
                      <a:pt x="3" y="16"/>
                    </a:moveTo>
                    <a:cubicBezTo>
                      <a:pt x="2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5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" name="Freeform 25"/>
              <p:cNvSpPr>
                <a:spLocks noEditPoints="1" noChangeArrowheads="1"/>
              </p:cNvSpPr>
              <p:nvPr/>
            </p:nvSpPr>
            <p:spPr bwMode="auto">
              <a:xfrm>
                <a:off x="382587" y="1052512"/>
                <a:ext cx="19050" cy="936625"/>
              </a:xfrm>
              <a:custGeom>
                <a:avLst/>
                <a:gdLst>
                  <a:gd name="T0" fmla="*/ 0 w 5"/>
                  <a:gd name="T1" fmla="*/ 246 h 249"/>
                  <a:gd name="T2" fmla="*/ 3 w 5"/>
                  <a:gd name="T3" fmla="*/ 234 h 249"/>
                  <a:gd name="T4" fmla="*/ 5 w 5"/>
                  <a:gd name="T5" fmla="*/ 246 h 249"/>
                  <a:gd name="T6" fmla="*/ 3 w 5"/>
                  <a:gd name="T7" fmla="*/ 223 h 249"/>
                  <a:gd name="T8" fmla="*/ 0 w 5"/>
                  <a:gd name="T9" fmla="*/ 210 h 249"/>
                  <a:gd name="T10" fmla="*/ 5 w 5"/>
                  <a:gd name="T11" fmla="*/ 210 h 249"/>
                  <a:gd name="T12" fmla="*/ 3 w 5"/>
                  <a:gd name="T13" fmla="*/ 223 h 249"/>
                  <a:gd name="T14" fmla="*/ 0 w 5"/>
                  <a:gd name="T15" fmla="*/ 195 h 249"/>
                  <a:gd name="T16" fmla="*/ 3 w 5"/>
                  <a:gd name="T17" fmla="*/ 182 h 249"/>
                  <a:gd name="T18" fmla="*/ 5 w 5"/>
                  <a:gd name="T19" fmla="*/ 195 h 249"/>
                  <a:gd name="T20" fmla="*/ 3 w 5"/>
                  <a:gd name="T21" fmla="*/ 171 h 249"/>
                  <a:gd name="T22" fmla="*/ 0 w 5"/>
                  <a:gd name="T23" fmla="*/ 158 h 249"/>
                  <a:gd name="T24" fmla="*/ 5 w 5"/>
                  <a:gd name="T25" fmla="*/ 158 h 249"/>
                  <a:gd name="T26" fmla="*/ 3 w 5"/>
                  <a:gd name="T27" fmla="*/ 171 h 249"/>
                  <a:gd name="T28" fmla="*/ 0 w 5"/>
                  <a:gd name="T29" fmla="*/ 143 h 249"/>
                  <a:gd name="T30" fmla="*/ 3 w 5"/>
                  <a:gd name="T31" fmla="*/ 130 h 249"/>
                  <a:gd name="T32" fmla="*/ 5 w 5"/>
                  <a:gd name="T33" fmla="*/ 143 h 249"/>
                  <a:gd name="T34" fmla="*/ 3 w 5"/>
                  <a:gd name="T35" fmla="*/ 120 h 249"/>
                  <a:gd name="T36" fmla="*/ 0 w 5"/>
                  <a:gd name="T37" fmla="*/ 107 h 249"/>
                  <a:gd name="T38" fmla="*/ 5 w 5"/>
                  <a:gd name="T39" fmla="*/ 107 h 249"/>
                  <a:gd name="T40" fmla="*/ 3 w 5"/>
                  <a:gd name="T41" fmla="*/ 120 h 249"/>
                  <a:gd name="T42" fmla="*/ 0 w 5"/>
                  <a:gd name="T43" fmla="*/ 91 h 249"/>
                  <a:gd name="T44" fmla="*/ 3 w 5"/>
                  <a:gd name="T45" fmla="*/ 78 h 249"/>
                  <a:gd name="T46" fmla="*/ 5 w 5"/>
                  <a:gd name="T47" fmla="*/ 91 h 249"/>
                  <a:gd name="T48" fmla="*/ 3 w 5"/>
                  <a:gd name="T49" fmla="*/ 68 h 249"/>
                  <a:gd name="T50" fmla="*/ 0 w 5"/>
                  <a:gd name="T51" fmla="*/ 55 h 249"/>
                  <a:gd name="T52" fmla="*/ 5 w 5"/>
                  <a:gd name="T53" fmla="*/ 55 h 249"/>
                  <a:gd name="T54" fmla="*/ 3 w 5"/>
                  <a:gd name="T55" fmla="*/ 68 h 249"/>
                  <a:gd name="T56" fmla="*/ 0 w 5"/>
                  <a:gd name="T57" fmla="*/ 39 h 249"/>
                  <a:gd name="T58" fmla="*/ 3 w 5"/>
                  <a:gd name="T59" fmla="*/ 26 h 249"/>
                  <a:gd name="T60" fmla="*/ 5 w 5"/>
                  <a:gd name="T61" fmla="*/ 39 h 249"/>
                  <a:gd name="T62" fmla="*/ 3 w 5"/>
                  <a:gd name="T63" fmla="*/ 16 h 249"/>
                  <a:gd name="T64" fmla="*/ 0 w 5"/>
                  <a:gd name="T65" fmla="*/ 3 h 249"/>
                  <a:gd name="T66" fmla="*/ 5 w 5"/>
                  <a:gd name="T67" fmla="*/ 3 h 249"/>
                  <a:gd name="T68" fmla="*/ 3 w 5"/>
                  <a:gd name="T69" fmla="*/ 16 h 2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"/>
                  <a:gd name="T106" fmla="*/ 0 h 249"/>
                  <a:gd name="T107" fmla="*/ 5 w 5"/>
                  <a:gd name="T108" fmla="*/ 249 h 2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" h="249">
                    <a:moveTo>
                      <a:pt x="3" y="249"/>
                    </a:moveTo>
                    <a:cubicBezTo>
                      <a:pt x="1" y="249"/>
                      <a:pt x="0" y="248"/>
                      <a:pt x="0" y="24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5"/>
                      <a:pt x="1" y="234"/>
                      <a:pt x="3" y="234"/>
                    </a:cubicBezTo>
                    <a:cubicBezTo>
                      <a:pt x="4" y="234"/>
                      <a:pt x="5" y="235"/>
                      <a:pt x="5" y="236"/>
                    </a:cubicBezTo>
                    <a:cubicBezTo>
                      <a:pt x="5" y="246"/>
                      <a:pt x="5" y="246"/>
                      <a:pt x="5" y="246"/>
                    </a:cubicBezTo>
                    <a:cubicBezTo>
                      <a:pt x="5" y="248"/>
                      <a:pt x="4" y="249"/>
                      <a:pt x="3" y="249"/>
                    </a:cubicBezTo>
                    <a:close/>
                    <a:moveTo>
                      <a:pt x="3" y="223"/>
                    </a:moveTo>
                    <a:cubicBezTo>
                      <a:pt x="1" y="223"/>
                      <a:pt x="0" y="222"/>
                      <a:pt x="0" y="221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09"/>
                      <a:pt x="1" y="208"/>
                      <a:pt x="3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21"/>
                      <a:pt x="5" y="221"/>
                      <a:pt x="5" y="221"/>
                    </a:cubicBezTo>
                    <a:cubicBezTo>
                      <a:pt x="5" y="222"/>
                      <a:pt x="4" y="223"/>
                      <a:pt x="3" y="223"/>
                    </a:cubicBezTo>
                    <a:close/>
                    <a:moveTo>
                      <a:pt x="3" y="197"/>
                    </a:moveTo>
                    <a:cubicBezTo>
                      <a:pt x="1" y="197"/>
                      <a:pt x="0" y="196"/>
                      <a:pt x="0" y="195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3"/>
                      <a:pt x="1" y="182"/>
                      <a:pt x="3" y="182"/>
                    </a:cubicBezTo>
                    <a:cubicBezTo>
                      <a:pt x="4" y="182"/>
                      <a:pt x="5" y="183"/>
                      <a:pt x="5" y="184"/>
                    </a:cubicBezTo>
                    <a:cubicBezTo>
                      <a:pt x="5" y="195"/>
                      <a:pt x="5" y="195"/>
                      <a:pt x="5" y="195"/>
                    </a:cubicBezTo>
                    <a:cubicBezTo>
                      <a:pt x="5" y="196"/>
                      <a:pt x="4" y="197"/>
                      <a:pt x="3" y="197"/>
                    </a:cubicBezTo>
                    <a:close/>
                    <a:moveTo>
                      <a:pt x="3" y="171"/>
                    </a:moveTo>
                    <a:cubicBezTo>
                      <a:pt x="1" y="171"/>
                      <a:pt x="0" y="170"/>
                      <a:pt x="0" y="169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7"/>
                      <a:pt x="1" y="156"/>
                      <a:pt x="3" y="156"/>
                    </a:cubicBezTo>
                    <a:cubicBezTo>
                      <a:pt x="4" y="156"/>
                      <a:pt x="5" y="157"/>
                      <a:pt x="5" y="158"/>
                    </a:cubicBezTo>
                    <a:cubicBezTo>
                      <a:pt x="5" y="169"/>
                      <a:pt x="5" y="169"/>
                      <a:pt x="5" y="169"/>
                    </a:cubicBezTo>
                    <a:cubicBezTo>
                      <a:pt x="5" y="170"/>
                      <a:pt x="4" y="171"/>
                      <a:pt x="3" y="171"/>
                    </a:cubicBezTo>
                    <a:close/>
                    <a:moveTo>
                      <a:pt x="3" y="145"/>
                    </a:moveTo>
                    <a:cubicBezTo>
                      <a:pt x="1" y="145"/>
                      <a:pt x="0" y="144"/>
                      <a:pt x="0" y="143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1"/>
                      <a:pt x="1" y="130"/>
                      <a:pt x="3" y="130"/>
                    </a:cubicBezTo>
                    <a:cubicBezTo>
                      <a:pt x="4" y="130"/>
                      <a:pt x="5" y="131"/>
                      <a:pt x="5" y="132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5" y="144"/>
                      <a:pt x="4" y="145"/>
                      <a:pt x="3" y="145"/>
                    </a:cubicBezTo>
                    <a:close/>
                    <a:moveTo>
                      <a:pt x="3" y="120"/>
                    </a:moveTo>
                    <a:cubicBezTo>
                      <a:pt x="1" y="120"/>
                      <a:pt x="0" y="118"/>
                      <a:pt x="0" y="11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5"/>
                      <a:pt x="1" y="104"/>
                      <a:pt x="3" y="104"/>
                    </a:cubicBezTo>
                    <a:cubicBezTo>
                      <a:pt x="4" y="104"/>
                      <a:pt x="5" y="105"/>
                      <a:pt x="5" y="10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8"/>
                      <a:pt x="4" y="120"/>
                      <a:pt x="3" y="120"/>
                    </a:cubicBezTo>
                    <a:close/>
                    <a:moveTo>
                      <a:pt x="3" y="94"/>
                    </a:moveTo>
                    <a:cubicBezTo>
                      <a:pt x="1" y="94"/>
                      <a:pt x="0" y="92"/>
                      <a:pt x="0" y="9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79"/>
                      <a:pt x="1" y="78"/>
                      <a:pt x="3" y="78"/>
                    </a:cubicBezTo>
                    <a:cubicBezTo>
                      <a:pt x="4" y="78"/>
                      <a:pt x="5" y="79"/>
                      <a:pt x="5" y="8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4" y="94"/>
                      <a:pt x="3" y="94"/>
                    </a:cubicBezTo>
                    <a:close/>
                    <a:moveTo>
                      <a:pt x="3" y="68"/>
                    </a:moveTo>
                    <a:cubicBezTo>
                      <a:pt x="1" y="68"/>
                      <a:pt x="0" y="67"/>
                      <a:pt x="0" y="6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3"/>
                      <a:pt x="1" y="52"/>
                      <a:pt x="3" y="52"/>
                    </a:cubicBezTo>
                    <a:cubicBezTo>
                      <a:pt x="4" y="52"/>
                      <a:pt x="5" y="53"/>
                      <a:pt x="5" y="5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7"/>
                      <a:pt x="4" y="68"/>
                      <a:pt x="3" y="68"/>
                    </a:cubicBezTo>
                    <a:close/>
                    <a:moveTo>
                      <a:pt x="3" y="42"/>
                    </a:moveTo>
                    <a:cubicBezTo>
                      <a:pt x="1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1" y="26"/>
                      <a:pt x="3" y="26"/>
                    </a:cubicBezTo>
                    <a:cubicBezTo>
                      <a:pt x="4" y="26"/>
                      <a:pt x="5" y="27"/>
                      <a:pt x="5" y="2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4" y="42"/>
                      <a:pt x="3" y="42"/>
                    </a:cubicBezTo>
                    <a:close/>
                    <a:moveTo>
                      <a:pt x="3" y="16"/>
                    </a:moveTo>
                    <a:cubicBezTo>
                      <a:pt x="1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5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" name="Freeform 26"/>
              <p:cNvSpPr>
                <a:spLocks noEditPoints="1" noChangeArrowheads="1"/>
              </p:cNvSpPr>
              <p:nvPr/>
            </p:nvSpPr>
            <p:spPr bwMode="auto">
              <a:xfrm>
                <a:off x="484187" y="1052512"/>
                <a:ext cx="19050" cy="838200"/>
              </a:xfrm>
              <a:custGeom>
                <a:avLst/>
                <a:gdLst>
                  <a:gd name="T0" fmla="*/ 3 w 5"/>
                  <a:gd name="T1" fmla="*/ 223 h 223"/>
                  <a:gd name="T2" fmla="*/ 0 w 5"/>
                  <a:gd name="T3" fmla="*/ 221 h 223"/>
                  <a:gd name="T4" fmla="*/ 0 w 5"/>
                  <a:gd name="T5" fmla="*/ 210 h 223"/>
                  <a:gd name="T6" fmla="*/ 3 w 5"/>
                  <a:gd name="T7" fmla="*/ 208 h 223"/>
                  <a:gd name="T8" fmla="*/ 5 w 5"/>
                  <a:gd name="T9" fmla="*/ 210 h 223"/>
                  <a:gd name="T10" fmla="*/ 5 w 5"/>
                  <a:gd name="T11" fmla="*/ 221 h 223"/>
                  <a:gd name="T12" fmla="*/ 3 w 5"/>
                  <a:gd name="T13" fmla="*/ 223 h 223"/>
                  <a:gd name="T14" fmla="*/ 3 w 5"/>
                  <a:gd name="T15" fmla="*/ 197 h 223"/>
                  <a:gd name="T16" fmla="*/ 0 w 5"/>
                  <a:gd name="T17" fmla="*/ 195 h 223"/>
                  <a:gd name="T18" fmla="*/ 0 w 5"/>
                  <a:gd name="T19" fmla="*/ 184 h 223"/>
                  <a:gd name="T20" fmla="*/ 3 w 5"/>
                  <a:gd name="T21" fmla="*/ 182 h 223"/>
                  <a:gd name="T22" fmla="*/ 5 w 5"/>
                  <a:gd name="T23" fmla="*/ 184 h 223"/>
                  <a:gd name="T24" fmla="*/ 5 w 5"/>
                  <a:gd name="T25" fmla="*/ 195 h 223"/>
                  <a:gd name="T26" fmla="*/ 3 w 5"/>
                  <a:gd name="T27" fmla="*/ 197 h 223"/>
                  <a:gd name="T28" fmla="*/ 3 w 5"/>
                  <a:gd name="T29" fmla="*/ 171 h 223"/>
                  <a:gd name="T30" fmla="*/ 0 w 5"/>
                  <a:gd name="T31" fmla="*/ 169 h 223"/>
                  <a:gd name="T32" fmla="*/ 0 w 5"/>
                  <a:gd name="T33" fmla="*/ 158 h 223"/>
                  <a:gd name="T34" fmla="*/ 3 w 5"/>
                  <a:gd name="T35" fmla="*/ 156 h 223"/>
                  <a:gd name="T36" fmla="*/ 5 w 5"/>
                  <a:gd name="T37" fmla="*/ 158 h 223"/>
                  <a:gd name="T38" fmla="*/ 5 w 5"/>
                  <a:gd name="T39" fmla="*/ 169 h 223"/>
                  <a:gd name="T40" fmla="*/ 3 w 5"/>
                  <a:gd name="T41" fmla="*/ 171 h 223"/>
                  <a:gd name="T42" fmla="*/ 3 w 5"/>
                  <a:gd name="T43" fmla="*/ 145 h 223"/>
                  <a:gd name="T44" fmla="*/ 0 w 5"/>
                  <a:gd name="T45" fmla="*/ 143 h 223"/>
                  <a:gd name="T46" fmla="*/ 0 w 5"/>
                  <a:gd name="T47" fmla="*/ 132 h 223"/>
                  <a:gd name="T48" fmla="*/ 3 w 5"/>
                  <a:gd name="T49" fmla="*/ 130 h 223"/>
                  <a:gd name="T50" fmla="*/ 5 w 5"/>
                  <a:gd name="T51" fmla="*/ 132 h 223"/>
                  <a:gd name="T52" fmla="*/ 5 w 5"/>
                  <a:gd name="T53" fmla="*/ 143 h 223"/>
                  <a:gd name="T54" fmla="*/ 3 w 5"/>
                  <a:gd name="T55" fmla="*/ 145 h 223"/>
                  <a:gd name="T56" fmla="*/ 3 w 5"/>
                  <a:gd name="T57" fmla="*/ 120 h 223"/>
                  <a:gd name="T58" fmla="*/ 0 w 5"/>
                  <a:gd name="T59" fmla="*/ 117 h 223"/>
                  <a:gd name="T60" fmla="*/ 0 w 5"/>
                  <a:gd name="T61" fmla="*/ 107 h 223"/>
                  <a:gd name="T62" fmla="*/ 3 w 5"/>
                  <a:gd name="T63" fmla="*/ 104 h 223"/>
                  <a:gd name="T64" fmla="*/ 5 w 5"/>
                  <a:gd name="T65" fmla="*/ 107 h 223"/>
                  <a:gd name="T66" fmla="*/ 5 w 5"/>
                  <a:gd name="T67" fmla="*/ 117 h 223"/>
                  <a:gd name="T68" fmla="*/ 3 w 5"/>
                  <a:gd name="T69" fmla="*/ 120 h 223"/>
                  <a:gd name="T70" fmla="*/ 3 w 5"/>
                  <a:gd name="T71" fmla="*/ 94 h 223"/>
                  <a:gd name="T72" fmla="*/ 0 w 5"/>
                  <a:gd name="T73" fmla="*/ 91 h 223"/>
                  <a:gd name="T74" fmla="*/ 0 w 5"/>
                  <a:gd name="T75" fmla="*/ 81 h 223"/>
                  <a:gd name="T76" fmla="*/ 3 w 5"/>
                  <a:gd name="T77" fmla="*/ 78 h 223"/>
                  <a:gd name="T78" fmla="*/ 5 w 5"/>
                  <a:gd name="T79" fmla="*/ 81 h 223"/>
                  <a:gd name="T80" fmla="*/ 5 w 5"/>
                  <a:gd name="T81" fmla="*/ 91 h 223"/>
                  <a:gd name="T82" fmla="*/ 3 w 5"/>
                  <a:gd name="T83" fmla="*/ 94 h 223"/>
                  <a:gd name="T84" fmla="*/ 3 w 5"/>
                  <a:gd name="T85" fmla="*/ 68 h 223"/>
                  <a:gd name="T86" fmla="*/ 0 w 5"/>
                  <a:gd name="T87" fmla="*/ 65 h 223"/>
                  <a:gd name="T88" fmla="*/ 0 w 5"/>
                  <a:gd name="T89" fmla="*/ 55 h 223"/>
                  <a:gd name="T90" fmla="*/ 3 w 5"/>
                  <a:gd name="T91" fmla="*/ 52 h 223"/>
                  <a:gd name="T92" fmla="*/ 5 w 5"/>
                  <a:gd name="T93" fmla="*/ 55 h 223"/>
                  <a:gd name="T94" fmla="*/ 5 w 5"/>
                  <a:gd name="T95" fmla="*/ 65 h 223"/>
                  <a:gd name="T96" fmla="*/ 3 w 5"/>
                  <a:gd name="T97" fmla="*/ 68 h 223"/>
                  <a:gd name="T98" fmla="*/ 3 w 5"/>
                  <a:gd name="T99" fmla="*/ 42 h 223"/>
                  <a:gd name="T100" fmla="*/ 0 w 5"/>
                  <a:gd name="T101" fmla="*/ 39 h 223"/>
                  <a:gd name="T102" fmla="*/ 0 w 5"/>
                  <a:gd name="T103" fmla="*/ 29 h 223"/>
                  <a:gd name="T104" fmla="*/ 3 w 5"/>
                  <a:gd name="T105" fmla="*/ 26 h 223"/>
                  <a:gd name="T106" fmla="*/ 5 w 5"/>
                  <a:gd name="T107" fmla="*/ 29 h 223"/>
                  <a:gd name="T108" fmla="*/ 5 w 5"/>
                  <a:gd name="T109" fmla="*/ 39 h 223"/>
                  <a:gd name="T110" fmla="*/ 3 w 5"/>
                  <a:gd name="T111" fmla="*/ 42 h 223"/>
                  <a:gd name="T112" fmla="*/ 3 w 5"/>
                  <a:gd name="T113" fmla="*/ 16 h 223"/>
                  <a:gd name="T114" fmla="*/ 0 w 5"/>
                  <a:gd name="T115" fmla="*/ 13 h 223"/>
                  <a:gd name="T116" fmla="*/ 0 w 5"/>
                  <a:gd name="T117" fmla="*/ 3 h 223"/>
                  <a:gd name="T118" fmla="*/ 3 w 5"/>
                  <a:gd name="T119" fmla="*/ 0 h 223"/>
                  <a:gd name="T120" fmla="*/ 5 w 5"/>
                  <a:gd name="T121" fmla="*/ 3 h 223"/>
                  <a:gd name="T122" fmla="*/ 5 w 5"/>
                  <a:gd name="T123" fmla="*/ 13 h 223"/>
                  <a:gd name="T124" fmla="*/ 3 w 5"/>
                  <a:gd name="T125" fmla="*/ 16 h 2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"/>
                  <a:gd name="T190" fmla="*/ 0 h 223"/>
                  <a:gd name="T191" fmla="*/ 5 w 5"/>
                  <a:gd name="T192" fmla="*/ 223 h 2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" h="223">
                    <a:moveTo>
                      <a:pt x="3" y="223"/>
                    </a:moveTo>
                    <a:cubicBezTo>
                      <a:pt x="1" y="223"/>
                      <a:pt x="0" y="222"/>
                      <a:pt x="0" y="221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09"/>
                      <a:pt x="1" y="208"/>
                      <a:pt x="3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21"/>
                      <a:pt x="5" y="221"/>
                      <a:pt x="5" y="221"/>
                    </a:cubicBezTo>
                    <a:cubicBezTo>
                      <a:pt x="5" y="222"/>
                      <a:pt x="4" y="223"/>
                      <a:pt x="3" y="223"/>
                    </a:cubicBezTo>
                    <a:close/>
                    <a:moveTo>
                      <a:pt x="3" y="197"/>
                    </a:moveTo>
                    <a:cubicBezTo>
                      <a:pt x="1" y="197"/>
                      <a:pt x="0" y="196"/>
                      <a:pt x="0" y="195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3"/>
                      <a:pt x="1" y="182"/>
                      <a:pt x="3" y="182"/>
                    </a:cubicBezTo>
                    <a:cubicBezTo>
                      <a:pt x="4" y="182"/>
                      <a:pt x="5" y="183"/>
                      <a:pt x="5" y="184"/>
                    </a:cubicBezTo>
                    <a:cubicBezTo>
                      <a:pt x="5" y="195"/>
                      <a:pt x="5" y="195"/>
                      <a:pt x="5" y="195"/>
                    </a:cubicBezTo>
                    <a:cubicBezTo>
                      <a:pt x="5" y="196"/>
                      <a:pt x="4" y="197"/>
                      <a:pt x="3" y="197"/>
                    </a:cubicBezTo>
                    <a:close/>
                    <a:moveTo>
                      <a:pt x="3" y="171"/>
                    </a:moveTo>
                    <a:cubicBezTo>
                      <a:pt x="1" y="171"/>
                      <a:pt x="0" y="170"/>
                      <a:pt x="0" y="169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7"/>
                      <a:pt x="1" y="156"/>
                      <a:pt x="3" y="156"/>
                    </a:cubicBezTo>
                    <a:cubicBezTo>
                      <a:pt x="4" y="156"/>
                      <a:pt x="5" y="157"/>
                      <a:pt x="5" y="158"/>
                    </a:cubicBezTo>
                    <a:cubicBezTo>
                      <a:pt x="5" y="169"/>
                      <a:pt x="5" y="169"/>
                      <a:pt x="5" y="169"/>
                    </a:cubicBezTo>
                    <a:cubicBezTo>
                      <a:pt x="5" y="170"/>
                      <a:pt x="4" y="171"/>
                      <a:pt x="3" y="171"/>
                    </a:cubicBezTo>
                    <a:close/>
                    <a:moveTo>
                      <a:pt x="3" y="145"/>
                    </a:moveTo>
                    <a:cubicBezTo>
                      <a:pt x="1" y="145"/>
                      <a:pt x="0" y="144"/>
                      <a:pt x="0" y="143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1"/>
                      <a:pt x="1" y="130"/>
                      <a:pt x="3" y="130"/>
                    </a:cubicBezTo>
                    <a:cubicBezTo>
                      <a:pt x="4" y="130"/>
                      <a:pt x="5" y="131"/>
                      <a:pt x="5" y="132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5" y="144"/>
                      <a:pt x="4" y="145"/>
                      <a:pt x="3" y="145"/>
                    </a:cubicBezTo>
                    <a:close/>
                    <a:moveTo>
                      <a:pt x="3" y="120"/>
                    </a:moveTo>
                    <a:cubicBezTo>
                      <a:pt x="1" y="120"/>
                      <a:pt x="0" y="118"/>
                      <a:pt x="0" y="11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5"/>
                      <a:pt x="1" y="104"/>
                      <a:pt x="3" y="104"/>
                    </a:cubicBezTo>
                    <a:cubicBezTo>
                      <a:pt x="4" y="104"/>
                      <a:pt x="5" y="105"/>
                      <a:pt x="5" y="10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8"/>
                      <a:pt x="4" y="120"/>
                      <a:pt x="3" y="120"/>
                    </a:cubicBezTo>
                    <a:close/>
                    <a:moveTo>
                      <a:pt x="3" y="94"/>
                    </a:moveTo>
                    <a:cubicBezTo>
                      <a:pt x="1" y="94"/>
                      <a:pt x="0" y="92"/>
                      <a:pt x="0" y="9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79"/>
                      <a:pt x="1" y="78"/>
                      <a:pt x="3" y="78"/>
                    </a:cubicBezTo>
                    <a:cubicBezTo>
                      <a:pt x="4" y="78"/>
                      <a:pt x="5" y="79"/>
                      <a:pt x="5" y="8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4" y="94"/>
                      <a:pt x="3" y="94"/>
                    </a:cubicBezTo>
                    <a:close/>
                    <a:moveTo>
                      <a:pt x="3" y="68"/>
                    </a:moveTo>
                    <a:cubicBezTo>
                      <a:pt x="1" y="68"/>
                      <a:pt x="0" y="67"/>
                      <a:pt x="0" y="6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3"/>
                      <a:pt x="1" y="52"/>
                      <a:pt x="3" y="52"/>
                    </a:cubicBezTo>
                    <a:cubicBezTo>
                      <a:pt x="4" y="52"/>
                      <a:pt x="5" y="53"/>
                      <a:pt x="5" y="5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7"/>
                      <a:pt x="4" y="68"/>
                      <a:pt x="3" y="68"/>
                    </a:cubicBezTo>
                    <a:close/>
                    <a:moveTo>
                      <a:pt x="3" y="42"/>
                    </a:moveTo>
                    <a:cubicBezTo>
                      <a:pt x="1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1" y="26"/>
                      <a:pt x="3" y="26"/>
                    </a:cubicBezTo>
                    <a:cubicBezTo>
                      <a:pt x="4" y="26"/>
                      <a:pt x="5" y="27"/>
                      <a:pt x="5" y="2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4" y="42"/>
                      <a:pt x="3" y="42"/>
                    </a:cubicBezTo>
                    <a:close/>
                    <a:moveTo>
                      <a:pt x="3" y="16"/>
                    </a:moveTo>
                    <a:cubicBezTo>
                      <a:pt x="1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5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6" name="Freeform 27"/>
              <p:cNvSpPr>
                <a:spLocks noEditPoints="1" noChangeArrowheads="1"/>
              </p:cNvSpPr>
              <p:nvPr/>
            </p:nvSpPr>
            <p:spPr bwMode="auto">
              <a:xfrm>
                <a:off x="582612" y="1052512"/>
                <a:ext cx="19050" cy="546100"/>
              </a:xfrm>
              <a:custGeom>
                <a:avLst/>
                <a:gdLst>
                  <a:gd name="T0" fmla="*/ 3 w 5"/>
                  <a:gd name="T1" fmla="*/ 145 h 145"/>
                  <a:gd name="T2" fmla="*/ 0 w 5"/>
                  <a:gd name="T3" fmla="*/ 143 h 145"/>
                  <a:gd name="T4" fmla="*/ 0 w 5"/>
                  <a:gd name="T5" fmla="*/ 132 h 145"/>
                  <a:gd name="T6" fmla="*/ 3 w 5"/>
                  <a:gd name="T7" fmla="*/ 130 h 145"/>
                  <a:gd name="T8" fmla="*/ 5 w 5"/>
                  <a:gd name="T9" fmla="*/ 132 h 145"/>
                  <a:gd name="T10" fmla="*/ 5 w 5"/>
                  <a:gd name="T11" fmla="*/ 143 h 145"/>
                  <a:gd name="T12" fmla="*/ 3 w 5"/>
                  <a:gd name="T13" fmla="*/ 145 h 145"/>
                  <a:gd name="T14" fmla="*/ 3 w 5"/>
                  <a:gd name="T15" fmla="*/ 120 h 145"/>
                  <a:gd name="T16" fmla="*/ 0 w 5"/>
                  <a:gd name="T17" fmla="*/ 117 h 145"/>
                  <a:gd name="T18" fmla="*/ 0 w 5"/>
                  <a:gd name="T19" fmla="*/ 107 h 145"/>
                  <a:gd name="T20" fmla="*/ 3 w 5"/>
                  <a:gd name="T21" fmla="*/ 104 h 145"/>
                  <a:gd name="T22" fmla="*/ 5 w 5"/>
                  <a:gd name="T23" fmla="*/ 107 h 145"/>
                  <a:gd name="T24" fmla="*/ 5 w 5"/>
                  <a:gd name="T25" fmla="*/ 117 h 145"/>
                  <a:gd name="T26" fmla="*/ 3 w 5"/>
                  <a:gd name="T27" fmla="*/ 120 h 145"/>
                  <a:gd name="T28" fmla="*/ 3 w 5"/>
                  <a:gd name="T29" fmla="*/ 94 h 145"/>
                  <a:gd name="T30" fmla="*/ 0 w 5"/>
                  <a:gd name="T31" fmla="*/ 91 h 145"/>
                  <a:gd name="T32" fmla="*/ 0 w 5"/>
                  <a:gd name="T33" fmla="*/ 81 h 145"/>
                  <a:gd name="T34" fmla="*/ 3 w 5"/>
                  <a:gd name="T35" fmla="*/ 78 h 145"/>
                  <a:gd name="T36" fmla="*/ 5 w 5"/>
                  <a:gd name="T37" fmla="*/ 81 h 145"/>
                  <a:gd name="T38" fmla="*/ 5 w 5"/>
                  <a:gd name="T39" fmla="*/ 91 h 145"/>
                  <a:gd name="T40" fmla="*/ 3 w 5"/>
                  <a:gd name="T41" fmla="*/ 94 h 145"/>
                  <a:gd name="T42" fmla="*/ 3 w 5"/>
                  <a:gd name="T43" fmla="*/ 68 h 145"/>
                  <a:gd name="T44" fmla="*/ 0 w 5"/>
                  <a:gd name="T45" fmla="*/ 65 h 145"/>
                  <a:gd name="T46" fmla="*/ 0 w 5"/>
                  <a:gd name="T47" fmla="*/ 55 h 145"/>
                  <a:gd name="T48" fmla="*/ 3 w 5"/>
                  <a:gd name="T49" fmla="*/ 52 h 145"/>
                  <a:gd name="T50" fmla="*/ 5 w 5"/>
                  <a:gd name="T51" fmla="*/ 55 h 145"/>
                  <a:gd name="T52" fmla="*/ 5 w 5"/>
                  <a:gd name="T53" fmla="*/ 65 h 145"/>
                  <a:gd name="T54" fmla="*/ 3 w 5"/>
                  <a:gd name="T55" fmla="*/ 68 h 145"/>
                  <a:gd name="T56" fmla="*/ 3 w 5"/>
                  <a:gd name="T57" fmla="*/ 42 h 145"/>
                  <a:gd name="T58" fmla="*/ 0 w 5"/>
                  <a:gd name="T59" fmla="*/ 39 h 145"/>
                  <a:gd name="T60" fmla="*/ 0 w 5"/>
                  <a:gd name="T61" fmla="*/ 29 h 145"/>
                  <a:gd name="T62" fmla="*/ 3 w 5"/>
                  <a:gd name="T63" fmla="*/ 26 h 145"/>
                  <a:gd name="T64" fmla="*/ 5 w 5"/>
                  <a:gd name="T65" fmla="*/ 29 h 145"/>
                  <a:gd name="T66" fmla="*/ 5 w 5"/>
                  <a:gd name="T67" fmla="*/ 39 h 145"/>
                  <a:gd name="T68" fmla="*/ 3 w 5"/>
                  <a:gd name="T69" fmla="*/ 42 h 145"/>
                  <a:gd name="T70" fmla="*/ 3 w 5"/>
                  <a:gd name="T71" fmla="*/ 16 h 145"/>
                  <a:gd name="T72" fmla="*/ 0 w 5"/>
                  <a:gd name="T73" fmla="*/ 13 h 145"/>
                  <a:gd name="T74" fmla="*/ 0 w 5"/>
                  <a:gd name="T75" fmla="*/ 3 h 145"/>
                  <a:gd name="T76" fmla="*/ 3 w 5"/>
                  <a:gd name="T77" fmla="*/ 0 h 145"/>
                  <a:gd name="T78" fmla="*/ 5 w 5"/>
                  <a:gd name="T79" fmla="*/ 3 h 145"/>
                  <a:gd name="T80" fmla="*/ 5 w 5"/>
                  <a:gd name="T81" fmla="*/ 13 h 145"/>
                  <a:gd name="T82" fmla="*/ 3 w 5"/>
                  <a:gd name="T83" fmla="*/ 16 h 1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"/>
                  <a:gd name="T127" fmla="*/ 0 h 145"/>
                  <a:gd name="T128" fmla="*/ 5 w 5"/>
                  <a:gd name="T129" fmla="*/ 145 h 1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" h="145">
                    <a:moveTo>
                      <a:pt x="3" y="145"/>
                    </a:moveTo>
                    <a:cubicBezTo>
                      <a:pt x="1" y="145"/>
                      <a:pt x="0" y="144"/>
                      <a:pt x="0" y="143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1"/>
                      <a:pt x="1" y="130"/>
                      <a:pt x="3" y="130"/>
                    </a:cubicBezTo>
                    <a:cubicBezTo>
                      <a:pt x="4" y="130"/>
                      <a:pt x="5" y="131"/>
                      <a:pt x="5" y="132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5" y="144"/>
                      <a:pt x="4" y="145"/>
                      <a:pt x="3" y="145"/>
                    </a:cubicBezTo>
                    <a:close/>
                    <a:moveTo>
                      <a:pt x="3" y="120"/>
                    </a:moveTo>
                    <a:cubicBezTo>
                      <a:pt x="1" y="120"/>
                      <a:pt x="0" y="118"/>
                      <a:pt x="0" y="11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5"/>
                      <a:pt x="1" y="104"/>
                      <a:pt x="3" y="104"/>
                    </a:cubicBezTo>
                    <a:cubicBezTo>
                      <a:pt x="4" y="104"/>
                      <a:pt x="5" y="105"/>
                      <a:pt x="5" y="10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8"/>
                      <a:pt x="4" y="120"/>
                      <a:pt x="3" y="120"/>
                    </a:cubicBezTo>
                    <a:close/>
                    <a:moveTo>
                      <a:pt x="3" y="94"/>
                    </a:moveTo>
                    <a:cubicBezTo>
                      <a:pt x="1" y="94"/>
                      <a:pt x="0" y="92"/>
                      <a:pt x="0" y="9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79"/>
                      <a:pt x="1" y="78"/>
                      <a:pt x="3" y="78"/>
                    </a:cubicBezTo>
                    <a:cubicBezTo>
                      <a:pt x="4" y="78"/>
                      <a:pt x="5" y="79"/>
                      <a:pt x="5" y="8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4" y="94"/>
                      <a:pt x="3" y="94"/>
                    </a:cubicBezTo>
                    <a:close/>
                    <a:moveTo>
                      <a:pt x="3" y="68"/>
                    </a:moveTo>
                    <a:cubicBezTo>
                      <a:pt x="1" y="68"/>
                      <a:pt x="0" y="67"/>
                      <a:pt x="0" y="6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3"/>
                      <a:pt x="1" y="52"/>
                      <a:pt x="3" y="52"/>
                    </a:cubicBezTo>
                    <a:cubicBezTo>
                      <a:pt x="4" y="52"/>
                      <a:pt x="5" y="53"/>
                      <a:pt x="5" y="5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7"/>
                      <a:pt x="4" y="68"/>
                      <a:pt x="3" y="68"/>
                    </a:cubicBezTo>
                    <a:close/>
                    <a:moveTo>
                      <a:pt x="3" y="42"/>
                    </a:moveTo>
                    <a:cubicBezTo>
                      <a:pt x="1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1" y="26"/>
                      <a:pt x="3" y="26"/>
                    </a:cubicBezTo>
                    <a:cubicBezTo>
                      <a:pt x="4" y="26"/>
                      <a:pt x="5" y="27"/>
                      <a:pt x="5" y="2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4" y="42"/>
                      <a:pt x="3" y="42"/>
                    </a:cubicBezTo>
                    <a:close/>
                    <a:moveTo>
                      <a:pt x="3" y="16"/>
                    </a:moveTo>
                    <a:cubicBezTo>
                      <a:pt x="1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5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7" name="Freeform 28"/>
              <p:cNvSpPr>
                <a:spLocks noEditPoints="1" noChangeArrowheads="1"/>
              </p:cNvSpPr>
              <p:nvPr/>
            </p:nvSpPr>
            <p:spPr bwMode="auto">
              <a:xfrm>
                <a:off x="679450" y="1052512"/>
                <a:ext cx="19050" cy="741362"/>
              </a:xfrm>
              <a:custGeom>
                <a:avLst/>
                <a:gdLst>
                  <a:gd name="T0" fmla="*/ 3 w 5"/>
                  <a:gd name="T1" fmla="*/ 197 h 197"/>
                  <a:gd name="T2" fmla="*/ 0 w 5"/>
                  <a:gd name="T3" fmla="*/ 195 h 197"/>
                  <a:gd name="T4" fmla="*/ 0 w 5"/>
                  <a:gd name="T5" fmla="*/ 184 h 197"/>
                  <a:gd name="T6" fmla="*/ 3 w 5"/>
                  <a:gd name="T7" fmla="*/ 182 h 197"/>
                  <a:gd name="T8" fmla="*/ 5 w 5"/>
                  <a:gd name="T9" fmla="*/ 184 h 197"/>
                  <a:gd name="T10" fmla="*/ 5 w 5"/>
                  <a:gd name="T11" fmla="*/ 195 h 197"/>
                  <a:gd name="T12" fmla="*/ 3 w 5"/>
                  <a:gd name="T13" fmla="*/ 197 h 197"/>
                  <a:gd name="T14" fmla="*/ 3 w 5"/>
                  <a:gd name="T15" fmla="*/ 171 h 197"/>
                  <a:gd name="T16" fmla="*/ 0 w 5"/>
                  <a:gd name="T17" fmla="*/ 169 h 197"/>
                  <a:gd name="T18" fmla="*/ 0 w 5"/>
                  <a:gd name="T19" fmla="*/ 158 h 197"/>
                  <a:gd name="T20" fmla="*/ 3 w 5"/>
                  <a:gd name="T21" fmla="*/ 156 h 197"/>
                  <a:gd name="T22" fmla="*/ 5 w 5"/>
                  <a:gd name="T23" fmla="*/ 158 h 197"/>
                  <a:gd name="T24" fmla="*/ 5 w 5"/>
                  <a:gd name="T25" fmla="*/ 169 h 197"/>
                  <a:gd name="T26" fmla="*/ 3 w 5"/>
                  <a:gd name="T27" fmla="*/ 171 h 197"/>
                  <a:gd name="T28" fmla="*/ 3 w 5"/>
                  <a:gd name="T29" fmla="*/ 145 h 197"/>
                  <a:gd name="T30" fmla="*/ 0 w 5"/>
                  <a:gd name="T31" fmla="*/ 143 h 197"/>
                  <a:gd name="T32" fmla="*/ 0 w 5"/>
                  <a:gd name="T33" fmla="*/ 132 h 197"/>
                  <a:gd name="T34" fmla="*/ 3 w 5"/>
                  <a:gd name="T35" fmla="*/ 130 h 197"/>
                  <a:gd name="T36" fmla="*/ 5 w 5"/>
                  <a:gd name="T37" fmla="*/ 132 h 197"/>
                  <a:gd name="T38" fmla="*/ 5 w 5"/>
                  <a:gd name="T39" fmla="*/ 143 h 197"/>
                  <a:gd name="T40" fmla="*/ 3 w 5"/>
                  <a:gd name="T41" fmla="*/ 145 h 197"/>
                  <a:gd name="T42" fmla="*/ 3 w 5"/>
                  <a:gd name="T43" fmla="*/ 120 h 197"/>
                  <a:gd name="T44" fmla="*/ 0 w 5"/>
                  <a:gd name="T45" fmla="*/ 117 h 197"/>
                  <a:gd name="T46" fmla="*/ 0 w 5"/>
                  <a:gd name="T47" fmla="*/ 107 h 197"/>
                  <a:gd name="T48" fmla="*/ 3 w 5"/>
                  <a:gd name="T49" fmla="*/ 104 h 197"/>
                  <a:gd name="T50" fmla="*/ 5 w 5"/>
                  <a:gd name="T51" fmla="*/ 107 h 197"/>
                  <a:gd name="T52" fmla="*/ 5 w 5"/>
                  <a:gd name="T53" fmla="*/ 117 h 197"/>
                  <a:gd name="T54" fmla="*/ 3 w 5"/>
                  <a:gd name="T55" fmla="*/ 120 h 197"/>
                  <a:gd name="T56" fmla="*/ 3 w 5"/>
                  <a:gd name="T57" fmla="*/ 94 h 197"/>
                  <a:gd name="T58" fmla="*/ 0 w 5"/>
                  <a:gd name="T59" fmla="*/ 91 h 197"/>
                  <a:gd name="T60" fmla="*/ 0 w 5"/>
                  <a:gd name="T61" fmla="*/ 81 h 197"/>
                  <a:gd name="T62" fmla="*/ 3 w 5"/>
                  <a:gd name="T63" fmla="*/ 78 h 197"/>
                  <a:gd name="T64" fmla="*/ 5 w 5"/>
                  <a:gd name="T65" fmla="*/ 81 h 197"/>
                  <a:gd name="T66" fmla="*/ 5 w 5"/>
                  <a:gd name="T67" fmla="*/ 91 h 197"/>
                  <a:gd name="T68" fmla="*/ 3 w 5"/>
                  <a:gd name="T69" fmla="*/ 94 h 197"/>
                  <a:gd name="T70" fmla="*/ 3 w 5"/>
                  <a:gd name="T71" fmla="*/ 68 h 197"/>
                  <a:gd name="T72" fmla="*/ 0 w 5"/>
                  <a:gd name="T73" fmla="*/ 65 h 197"/>
                  <a:gd name="T74" fmla="*/ 0 w 5"/>
                  <a:gd name="T75" fmla="*/ 55 h 197"/>
                  <a:gd name="T76" fmla="*/ 3 w 5"/>
                  <a:gd name="T77" fmla="*/ 52 h 197"/>
                  <a:gd name="T78" fmla="*/ 5 w 5"/>
                  <a:gd name="T79" fmla="*/ 55 h 197"/>
                  <a:gd name="T80" fmla="*/ 5 w 5"/>
                  <a:gd name="T81" fmla="*/ 65 h 197"/>
                  <a:gd name="T82" fmla="*/ 3 w 5"/>
                  <a:gd name="T83" fmla="*/ 68 h 197"/>
                  <a:gd name="T84" fmla="*/ 3 w 5"/>
                  <a:gd name="T85" fmla="*/ 42 h 197"/>
                  <a:gd name="T86" fmla="*/ 0 w 5"/>
                  <a:gd name="T87" fmla="*/ 39 h 197"/>
                  <a:gd name="T88" fmla="*/ 0 w 5"/>
                  <a:gd name="T89" fmla="*/ 29 h 197"/>
                  <a:gd name="T90" fmla="*/ 3 w 5"/>
                  <a:gd name="T91" fmla="*/ 26 h 197"/>
                  <a:gd name="T92" fmla="*/ 5 w 5"/>
                  <a:gd name="T93" fmla="*/ 29 h 197"/>
                  <a:gd name="T94" fmla="*/ 5 w 5"/>
                  <a:gd name="T95" fmla="*/ 39 h 197"/>
                  <a:gd name="T96" fmla="*/ 3 w 5"/>
                  <a:gd name="T97" fmla="*/ 42 h 197"/>
                  <a:gd name="T98" fmla="*/ 3 w 5"/>
                  <a:gd name="T99" fmla="*/ 16 h 197"/>
                  <a:gd name="T100" fmla="*/ 0 w 5"/>
                  <a:gd name="T101" fmla="*/ 13 h 197"/>
                  <a:gd name="T102" fmla="*/ 0 w 5"/>
                  <a:gd name="T103" fmla="*/ 3 h 197"/>
                  <a:gd name="T104" fmla="*/ 3 w 5"/>
                  <a:gd name="T105" fmla="*/ 0 h 197"/>
                  <a:gd name="T106" fmla="*/ 5 w 5"/>
                  <a:gd name="T107" fmla="*/ 3 h 197"/>
                  <a:gd name="T108" fmla="*/ 5 w 5"/>
                  <a:gd name="T109" fmla="*/ 13 h 197"/>
                  <a:gd name="T110" fmla="*/ 3 w 5"/>
                  <a:gd name="T111" fmla="*/ 16 h 1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"/>
                  <a:gd name="T169" fmla="*/ 0 h 197"/>
                  <a:gd name="T170" fmla="*/ 5 w 5"/>
                  <a:gd name="T171" fmla="*/ 197 h 1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" h="197">
                    <a:moveTo>
                      <a:pt x="3" y="197"/>
                    </a:moveTo>
                    <a:cubicBezTo>
                      <a:pt x="1" y="197"/>
                      <a:pt x="0" y="196"/>
                      <a:pt x="0" y="195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3"/>
                      <a:pt x="1" y="182"/>
                      <a:pt x="3" y="182"/>
                    </a:cubicBezTo>
                    <a:cubicBezTo>
                      <a:pt x="4" y="182"/>
                      <a:pt x="5" y="183"/>
                      <a:pt x="5" y="184"/>
                    </a:cubicBezTo>
                    <a:cubicBezTo>
                      <a:pt x="5" y="195"/>
                      <a:pt x="5" y="195"/>
                      <a:pt x="5" y="195"/>
                    </a:cubicBezTo>
                    <a:cubicBezTo>
                      <a:pt x="5" y="196"/>
                      <a:pt x="4" y="197"/>
                      <a:pt x="3" y="197"/>
                    </a:cubicBezTo>
                    <a:close/>
                    <a:moveTo>
                      <a:pt x="3" y="171"/>
                    </a:moveTo>
                    <a:cubicBezTo>
                      <a:pt x="1" y="171"/>
                      <a:pt x="0" y="170"/>
                      <a:pt x="0" y="169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7"/>
                      <a:pt x="1" y="156"/>
                      <a:pt x="3" y="156"/>
                    </a:cubicBezTo>
                    <a:cubicBezTo>
                      <a:pt x="4" y="156"/>
                      <a:pt x="5" y="157"/>
                      <a:pt x="5" y="158"/>
                    </a:cubicBezTo>
                    <a:cubicBezTo>
                      <a:pt x="5" y="169"/>
                      <a:pt x="5" y="169"/>
                      <a:pt x="5" y="169"/>
                    </a:cubicBezTo>
                    <a:cubicBezTo>
                      <a:pt x="5" y="170"/>
                      <a:pt x="4" y="171"/>
                      <a:pt x="3" y="171"/>
                    </a:cubicBezTo>
                    <a:close/>
                    <a:moveTo>
                      <a:pt x="3" y="145"/>
                    </a:moveTo>
                    <a:cubicBezTo>
                      <a:pt x="1" y="145"/>
                      <a:pt x="0" y="144"/>
                      <a:pt x="0" y="143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1"/>
                      <a:pt x="1" y="130"/>
                      <a:pt x="3" y="130"/>
                    </a:cubicBezTo>
                    <a:cubicBezTo>
                      <a:pt x="4" y="130"/>
                      <a:pt x="5" y="131"/>
                      <a:pt x="5" y="132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5" y="144"/>
                      <a:pt x="4" y="145"/>
                      <a:pt x="3" y="145"/>
                    </a:cubicBezTo>
                    <a:close/>
                    <a:moveTo>
                      <a:pt x="3" y="120"/>
                    </a:moveTo>
                    <a:cubicBezTo>
                      <a:pt x="1" y="120"/>
                      <a:pt x="0" y="118"/>
                      <a:pt x="0" y="11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5"/>
                      <a:pt x="1" y="104"/>
                      <a:pt x="3" y="104"/>
                    </a:cubicBezTo>
                    <a:cubicBezTo>
                      <a:pt x="4" y="104"/>
                      <a:pt x="5" y="105"/>
                      <a:pt x="5" y="10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8"/>
                      <a:pt x="4" y="120"/>
                      <a:pt x="3" y="120"/>
                    </a:cubicBezTo>
                    <a:close/>
                    <a:moveTo>
                      <a:pt x="3" y="94"/>
                    </a:moveTo>
                    <a:cubicBezTo>
                      <a:pt x="1" y="94"/>
                      <a:pt x="0" y="92"/>
                      <a:pt x="0" y="9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79"/>
                      <a:pt x="1" y="78"/>
                      <a:pt x="3" y="78"/>
                    </a:cubicBezTo>
                    <a:cubicBezTo>
                      <a:pt x="4" y="78"/>
                      <a:pt x="5" y="79"/>
                      <a:pt x="5" y="8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4" y="94"/>
                      <a:pt x="3" y="94"/>
                    </a:cubicBezTo>
                    <a:close/>
                    <a:moveTo>
                      <a:pt x="3" y="68"/>
                    </a:moveTo>
                    <a:cubicBezTo>
                      <a:pt x="1" y="68"/>
                      <a:pt x="0" y="67"/>
                      <a:pt x="0" y="6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3"/>
                      <a:pt x="1" y="52"/>
                      <a:pt x="3" y="52"/>
                    </a:cubicBezTo>
                    <a:cubicBezTo>
                      <a:pt x="4" y="52"/>
                      <a:pt x="5" y="53"/>
                      <a:pt x="5" y="5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7"/>
                      <a:pt x="4" y="68"/>
                      <a:pt x="3" y="68"/>
                    </a:cubicBezTo>
                    <a:close/>
                    <a:moveTo>
                      <a:pt x="3" y="42"/>
                    </a:moveTo>
                    <a:cubicBezTo>
                      <a:pt x="1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1" y="26"/>
                      <a:pt x="3" y="26"/>
                    </a:cubicBezTo>
                    <a:cubicBezTo>
                      <a:pt x="4" y="26"/>
                      <a:pt x="5" y="27"/>
                      <a:pt x="5" y="2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4" y="42"/>
                      <a:pt x="3" y="42"/>
                    </a:cubicBezTo>
                    <a:close/>
                    <a:moveTo>
                      <a:pt x="3" y="16"/>
                    </a:moveTo>
                    <a:cubicBezTo>
                      <a:pt x="1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5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8" name="Freeform 29"/>
              <p:cNvSpPr>
                <a:spLocks noEditPoints="1" noChangeArrowheads="1"/>
              </p:cNvSpPr>
              <p:nvPr/>
            </p:nvSpPr>
            <p:spPr bwMode="auto">
              <a:xfrm>
                <a:off x="792162" y="1052512"/>
                <a:ext cx="19050" cy="642937"/>
              </a:xfrm>
              <a:custGeom>
                <a:avLst/>
                <a:gdLst>
                  <a:gd name="T0" fmla="*/ 2 w 5"/>
                  <a:gd name="T1" fmla="*/ 171 h 171"/>
                  <a:gd name="T2" fmla="*/ 0 w 5"/>
                  <a:gd name="T3" fmla="*/ 169 h 171"/>
                  <a:gd name="T4" fmla="*/ 0 w 5"/>
                  <a:gd name="T5" fmla="*/ 158 h 171"/>
                  <a:gd name="T6" fmla="*/ 2 w 5"/>
                  <a:gd name="T7" fmla="*/ 156 h 171"/>
                  <a:gd name="T8" fmla="*/ 5 w 5"/>
                  <a:gd name="T9" fmla="*/ 158 h 171"/>
                  <a:gd name="T10" fmla="*/ 5 w 5"/>
                  <a:gd name="T11" fmla="*/ 169 h 171"/>
                  <a:gd name="T12" fmla="*/ 2 w 5"/>
                  <a:gd name="T13" fmla="*/ 171 h 171"/>
                  <a:gd name="T14" fmla="*/ 2 w 5"/>
                  <a:gd name="T15" fmla="*/ 145 h 171"/>
                  <a:gd name="T16" fmla="*/ 0 w 5"/>
                  <a:gd name="T17" fmla="*/ 143 h 171"/>
                  <a:gd name="T18" fmla="*/ 0 w 5"/>
                  <a:gd name="T19" fmla="*/ 132 h 171"/>
                  <a:gd name="T20" fmla="*/ 2 w 5"/>
                  <a:gd name="T21" fmla="*/ 130 h 171"/>
                  <a:gd name="T22" fmla="*/ 5 w 5"/>
                  <a:gd name="T23" fmla="*/ 132 h 171"/>
                  <a:gd name="T24" fmla="*/ 5 w 5"/>
                  <a:gd name="T25" fmla="*/ 143 h 171"/>
                  <a:gd name="T26" fmla="*/ 2 w 5"/>
                  <a:gd name="T27" fmla="*/ 145 h 171"/>
                  <a:gd name="T28" fmla="*/ 2 w 5"/>
                  <a:gd name="T29" fmla="*/ 120 h 171"/>
                  <a:gd name="T30" fmla="*/ 0 w 5"/>
                  <a:gd name="T31" fmla="*/ 117 h 171"/>
                  <a:gd name="T32" fmla="*/ 0 w 5"/>
                  <a:gd name="T33" fmla="*/ 107 h 171"/>
                  <a:gd name="T34" fmla="*/ 2 w 5"/>
                  <a:gd name="T35" fmla="*/ 104 h 171"/>
                  <a:gd name="T36" fmla="*/ 5 w 5"/>
                  <a:gd name="T37" fmla="*/ 107 h 171"/>
                  <a:gd name="T38" fmla="*/ 5 w 5"/>
                  <a:gd name="T39" fmla="*/ 117 h 171"/>
                  <a:gd name="T40" fmla="*/ 2 w 5"/>
                  <a:gd name="T41" fmla="*/ 120 h 171"/>
                  <a:gd name="T42" fmla="*/ 2 w 5"/>
                  <a:gd name="T43" fmla="*/ 94 h 171"/>
                  <a:gd name="T44" fmla="*/ 0 w 5"/>
                  <a:gd name="T45" fmla="*/ 91 h 171"/>
                  <a:gd name="T46" fmla="*/ 0 w 5"/>
                  <a:gd name="T47" fmla="*/ 81 h 171"/>
                  <a:gd name="T48" fmla="*/ 2 w 5"/>
                  <a:gd name="T49" fmla="*/ 78 h 171"/>
                  <a:gd name="T50" fmla="*/ 5 w 5"/>
                  <a:gd name="T51" fmla="*/ 81 h 171"/>
                  <a:gd name="T52" fmla="*/ 5 w 5"/>
                  <a:gd name="T53" fmla="*/ 91 h 171"/>
                  <a:gd name="T54" fmla="*/ 2 w 5"/>
                  <a:gd name="T55" fmla="*/ 94 h 171"/>
                  <a:gd name="T56" fmla="*/ 2 w 5"/>
                  <a:gd name="T57" fmla="*/ 68 h 171"/>
                  <a:gd name="T58" fmla="*/ 0 w 5"/>
                  <a:gd name="T59" fmla="*/ 65 h 171"/>
                  <a:gd name="T60" fmla="*/ 0 w 5"/>
                  <a:gd name="T61" fmla="*/ 55 h 171"/>
                  <a:gd name="T62" fmla="*/ 2 w 5"/>
                  <a:gd name="T63" fmla="*/ 52 h 171"/>
                  <a:gd name="T64" fmla="*/ 5 w 5"/>
                  <a:gd name="T65" fmla="*/ 55 h 171"/>
                  <a:gd name="T66" fmla="*/ 5 w 5"/>
                  <a:gd name="T67" fmla="*/ 65 h 171"/>
                  <a:gd name="T68" fmla="*/ 2 w 5"/>
                  <a:gd name="T69" fmla="*/ 68 h 171"/>
                  <a:gd name="T70" fmla="*/ 2 w 5"/>
                  <a:gd name="T71" fmla="*/ 42 h 171"/>
                  <a:gd name="T72" fmla="*/ 0 w 5"/>
                  <a:gd name="T73" fmla="*/ 39 h 171"/>
                  <a:gd name="T74" fmla="*/ 0 w 5"/>
                  <a:gd name="T75" fmla="*/ 29 h 171"/>
                  <a:gd name="T76" fmla="*/ 2 w 5"/>
                  <a:gd name="T77" fmla="*/ 26 h 171"/>
                  <a:gd name="T78" fmla="*/ 5 w 5"/>
                  <a:gd name="T79" fmla="*/ 29 h 171"/>
                  <a:gd name="T80" fmla="*/ 5 w 5"/>
                  <a:gd name="T81" fmla="*/ 39 h 171"/>
                  <a:gd name="T82" fmla="*/ 2 w 5"/>
                  <a:gd name="T83" fmla="*/ 42 h 171"/>
                  <a:gd name="T84" fmla="*/ 2 w 5"/>
                  <a:gd name="T85" fmla="*/ 16 h 171"/>
                  <a:gd name="T86" fmla="*/ 0 w 5"/>
                  <a:gd name="T87" fmla="*/ 13 h 171"/>
                  <a:gd name="T88" fmla="*/ 0 w 5"/>
                  <a:gd name="T89" fmla="*/ 3 h 171"/>
                  <a:gd name="T90" fmla="*/ 2 w 5"/>
                  <a:gd name="T91" fmla="*/ 0 h 171"/>
                  <a:gd name="T92" fmla="*/ 5 w 5"/>
                  <a:gd name="T93" fmla="*/ 3 h 171"/>
                  <a:gd name="T94" fmla="*/ 5 w 5"/>
                  <a:gd name="T95" fmla="*/ 13 h 171"/>
                  <a:gd name="T96" fmla="*/ 2 w 5"/>
                  <a:gd name="T97" fmla="*/ 16 h 1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"/>
                  <a:gd name="T148" fmla="*/ 0 h 171"/>
                  <a:gd name="T149" fmla="*/ 5 w 5"/>
                  <a:gd name="T150" fmla="*/ 171 h 17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" h="171">
                    <a:moveTo>
                      <a:pt x="2" y="171"/>
                    </a:moveTo>
                    <a:cubicBezTo>
                      <a:pt x="1" y="171"/>
                      <a:pt x="0" y="170"/>
                      <a:pt x="0" y="169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7"/>
                      <a:pt x="1" y="156"/>
                      <a:pt x="2" y="156"/>
                    </a:cubicBezTo>
                    <a:cubicBezTo>
                      <a:pt x="4" y="156"/>
                      <a:pt x="5" y="157"/>
                      <a:pt x="5" y="158"/>
                    </a:cubicBezTo>
                    <a:cubicBezTo>
                      <a:pt x="5" y="169"/>
                      <a:pt x="5" y="169"/>
                      <a:pt x="5" y="169"/>
                    </a:cubicBezTo>
                    <a:cubicBezTo>
                      <a:pt x="5" y="170"/>
                      <a:pt x="4" y="171"/>
                      <a:pt x="2" y="171"/>
                    </a:cubicBezTo>
                    <a:close/>
                    <a:moveTo>
                      <a:pt x="2" y="145"/>
                    </a:moveTo>
                    <a:cubicBezTo>
                      <a:pt x="1" y="145"/>
                      <a:pt x="0" y="144"/>
                      <a:pt x="0" y="143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1"/>
                      <a:pt x="1" y="130"/>
                      <a:pt x="2" y="130"/>
                    </a:cubicBezTo>
                    <a:cubicBezTo>
                      <a:pt x="4" y="130"/>
                      <a:pt x="5" y="131"/>
                      <a:pt x="5" y="132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5" y="144"/>
                      <a:pt x="4" y="145"/>
                      <a:pt x="2" y="145"/>
                    </a:cubicBezTo>
                    <a:close/>
                    <a:moveTo>
                      <a:pt x="2" y="120"/>
                    </a:moveTo>
                    <a:cubicBezTo>
                      <a:pt x="1" y="120"/>
                      <a:pt x="0" y="118"/>
                      <a:pt x="0" y="11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5"/>
                      <a:pt x="1" y="104"/>
                      <a:pt x="2" y="104"/>
                    </a:cubicBezTo>
                    <a:cubicBezTo>
                      <a:pt x="4" y="104"/>
                      <a:pt x="5" y="105"/>
                      <a:pt x="5" y="10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8"/>
                      <a:pt x="4" y="120"/>
                      <a:pt x="2" y="120"/>
                    </a:cubicBezTo>
                    <a:close/>
                    <a:moveTo>
                      <a:pt x="2" y="94"/>
                    </a:moveTo>
                    <a:cubicBezTo>
                      <a:pt x="1" y="94"/>
                      <a:pt x="0" y="92"/>
                      <a:pt x="0" y="9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79"/>
                      <a:pt x="1" y="78"/>
                      <a:pt x="2" y="78"/>
                    </a:cubicBezTo>
                    <a:cubicBezTo>
                      <a:pt x="4" y="78"/>
                      <a:pt x="5" y="79"/>
                      <a:pt x="5" y="8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4" y="94"/>
                      <a:pt x="2" y="94"/>
                    </a:cubicBezTo>
                    <a:close/>
                    <a:moveTo>
                      <a:pt x="2" y="68"/>
                    </a:moveTo>
                    <a:cubicBezTo>
                      <a:pt x="1" y="68"/>
                      <a:pt x="0" y="67"/>
                      <a:pt x="0" y="6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3"/>
                      <a:pt x="1" y="52"/>
                      <a:pt x="2" y="52"/>
                    </a:cubicBezTo>
                    <a:cubicBezTo>
                      <a:pt x="4" y="52"/>
                      <a:pt x="5" y="53"/>
                      <a:pt x="5" y="5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7"/>
                      <a:pt x="4" y="68"/>
                      <a:pt x="2" y="68"/>
                    </a:cubicBezTo>
                    <a:close/>
                    <a:moveTo>
                      <a:pt x="2" y="42"/>
                    </a:moveTo>
                    <a:cubicBezTo>
                      <a:pt x="1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1" y="26"/>
                      <a:pt x="2" y="26"/>
                    </a:cubicBezTo>
                    <a:cubicBezTo>
                      <a:pt x="4" y="26"/>
                      <a:pt x="5" y="27"/>
                      <a:pt x="5" y="2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4" y="42"/>
                      <a:pt x="2" y="42"/>
                    </a:cubicBezTo>
                    <a:close/>
                    <a:moveTo>
                      <a:pt x="2" y="16"/>
                    </a:moveTo>
                    <a:cubicBezTo>
                      <a:pt x="1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5"/>
                      <a:pt x="4" y="16"/>
                      <a:pt x="2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9" name="Freeform 30"/>
              <p:cNvSpPr>
                <a:spLocks noChangeArrowheads="1"/>
              </p:cNvSpPr>
              <p:nvPr/>
            </p:nvSpPr>
            <p:spPr bwMode="auto">
              <a:xfrm>
                <a:off x="1077912" y="1052512"/>
                <a:ext cx="19050" cy="60325"/>
              </a:xfrm>
              <a:custGeom>
                <a:avLst/>
                <a:gdLst>
                  <a:gd name="T0" fmla="*/ 3 w 5"/>
                  <a:gd name="T1" fmla="*/ 16 h 16"/>
                  <a:gd name="T2" fmla="*/ 0 w 5"/>
                  <a:gd name="T3" fmla="*/ 13 h 16"/>
                  <a:gd name="T4" fmla="*/ 0 w 5"/>
                  <a:gd name="T5" fmla="*/ 3 h 16"/>
                  <a:gd name="T6" fmla="*/ 3 w 5"/>
                  <a:gd name="T7" fmla="*/ 0 h 16"/>
                  <a:gd name="T8" fmla="*/ 5 w 5"/>
                  <a:gd name="T9" fmla="*/ 3 h 16"/>
                  <a:gd name="T10" fmla="*/ 5 w 5"/>
                  <a:gd name="T11" fmla="*/ 13 h 16"/>
                  <a:gd name="T12" fmla="*/ 3 w 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6"/>
                  <a:gd name="T23" fmla="*/ 5 w 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6">
                    <a:moveTo>
                      <a:pt x="3" y="16"/>
                    </a:moveTo>
                    <a:cubicBezTo>
                      <a:pt x="1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5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0" name="Freeform 31"/>
              <p:cNvSpPr>
                <a:spLocks noEditPoints="1" noChangeArrowheads="1"/>
              </p:cNvSpPr>
              <p:nvPr/>
            </p:nvSpPr>
            <p:spPr bwMode="auto">
              <a:xfrm>
                <a:off x="1171575" y="1052512"/>
                <a:ext cx="19050" cy="255587"/>
              </a:xfrm>
              <a:custGeom>
                <a:avLst/>
                <a:gdLst>
                  <a:gd name="T0" fmla="*/ 2 w 5"/>
                  <a:gd name="T1" fmla="*/ 68 h 68"/>
                  <a:gd name="T2" fmla="*/ 0 w 5"/>
                  <a:gd name="T3" fmla="*/ 65 h 68"/>
                  <a:gd name="T4" fmla="*/ 0 w 5"/>
                  <a:gd name="T5" fmla="*/ 55 h 68"/>
                  <a:gd name="T6" fmla="*/ 2 w 5"/>
                  <a:gd name="T7" fmla="*/ 52 h 68"/>
                  <a:gd name="T8" fmla="*/ 5 w 5"/>
                  <a:gd name="T9" fmla="*/ 55 h 68"/>
                  <a:gd name="T10" fmla="*/ 5 w 5"/>
                  <a:gd name="T11" fmla="*/ 65 h 68"/>
                  <a:gd name="T12" fmla="*/ 2 w 5"/>
                  <a:gd name="T13" fmla="*/ 68 h 68"/>
                  <a:gd name="T14" fmla="*/ 2 w 5"/>
                  <a:gd name="T15" fmla="*/ 42 h 68"/>
                  <a:gd name="T16" fmla="*/ 0 w 5"/>
                  <a:gd name="T17" fmla="*/ 39 h 68"/>
                  <a:gd name="T18" fmla="*/ 0 w 5"/>
                  <a:gd name="T19" fmla="*/ 29 h 68"/>
                  <a:gd name="T20" fmla="*/ 2 w 5"/>
                  <a:gd name="T21" fmla="*/ 26 h 68"/>
                  <a:gd name="T22" fmla="*/ 5 w 5"/>
                  <a:gd name="T23" fmla="*/ 29 h 68"/>
                  <a:gd name="T24" fmla="*/ 5 w 5"/>
                  <a:gd name="T25" fmla="*/ 39 h 68"/>
                  <a:gd name="T26" fmla="*/ 2 w 5"/>
                  <a:gd name="T27" fmla="*/ 42 h 68"/>
                  <a:gd name="T28" fmla="*/ 2 w 5"/>
                  <a:gd name="T29" fmla="*/ 16 h 68"/>
                  <a:gd name="T30" fmla="*/ 0 w 5"/>
                  <a:gd name="T31" fmla="*/ 13 h 68"/>
                  <a:gd name="T32" fmla="*/ 0 w 5"/>
                  <a:gd name="T33" fmla="*/ 3 h 68"/>
                  <a:gd name="T34" fmla="*/ 2 w 5"/>
                  <a:gd name="T35" fmla="*/ 0 h 68"/>
                  <a:gd name="T36" fmla="*/ 5 w 5"/>
                  <a:gd name="T37" fmla="*/ 3 h 68"/>
                  <a:gd name="T38" fmla="*/ 5 w 5"/>
                  <a:gd name="T39" fmla="*/ 13 h 68"/>
                  <a:gd name="T40" fmla="*/ 2 w 5"/>
                  <a:gd name="T41" fmla="*/ 16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"/>
                  <a:gd name="T64" fmla="*/ 0 h 68"/>
                  <a:gd name="T65" fmla="*/ 5 w 5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" h="68">
                    <a:moveTo>
                      <a:pt x="2" y="68"/>
                    </a:moveTo>
                    <a:cubicBezTo>
                      <a:pt x="1" y="68"/>
                      <a:pt x="0" y="67"/>
                      <a:pt x="0" y="6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3"/>
                      <a:pt x="1" y="52"/>
                      <a:pt x="2" y="52"/>
                    </a:cubicBezTo>
                    <a:cubicBezTo>
                      <a:pt x="4" y="52"/>
                      <a:pt x="5" y="53"/>
                      <a:pt x="5" y="5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7"/>
                      <a:pt x="4" y="68"/>
                      <a:pt x="2" y="68"/>
                    </a:cubicBezTo>
                    <a:close/>
                    <a:moveTo>
                      <a:pt x="2" y="42"/>
                    </a:moveTo>
                    <a:cubicBezTo>
                      <a:pt x="1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1" y="26"/>
                      <a:pt x="2" y="26"/>
                    </a:cubicBezTo>
                    <a:cubicBezTo>
                      <a:pt x="4" y="26"/>
                      <a:pt x="5" y="27"/>
                      <a:pt x="5" y="2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4" y="42"/>
                      <a:pt x="2" y="42"/>
                    </a:cubicBezTo>
                    <a:close/>
                    <a:moveTo>
                      <a:pt x="2" y="16"/>
                    </a:moveTo>
                    <a:cubicBezTo>
                      <a:pt x="1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5"/>
                      <a:pt x="4" y="16"/>
                      <a:pt x="2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1" name="Freeform 32"/>
              <p:cNvSpPr>
                <a:spLocks noEditPoints="1" noChangeArrowheads="1"/>
              </p:cNvSpPr>
              <p:nvPr/>
            </p:nvSpPr>
            <p:spPr bwMode="auto">
              <a:xfrm>
                <a:off x="1262062" y="1052512"/>
                <a:ext cx="22225" cy="158750"/>
              </a:xfrm>
              <a:custGeom>
                <a:avLst/>
                <a:gdLst>
                  <a:gd name="T0" fmla="*/ 3 w 6"/>
                  <a:gd name="T1" fmla="*/ 42 h 42"/>
                  <a:gd name="T2" fmla="*/ 0 w 6"/>
                  <a:gd name="T3" fmla="*/ 39 h 42"/>
                  <a:gd name="T4" fmla="*/ 0 w 6"/>
                  <a:gd name="T5" fmla="*/ 29 h 42"/>
                  <a:gd name="T6" fmla="*/ 3 w 6"/>
                  <a:gd name="T7" fmla="*/ 26 h 42"/>
                  <a:gd name="T8" fmla="*/ 6 w 6"/>
                  <a:gd name="T9" fmla="*/ 29 h 42"/>
                  <a:gd name="T10" fmla="*/ 6 w 6"/>
                  <a:gd name="T11" fmla="*/ 39 h 42"/>
                  <a:gd name="T12" fmla="*/ 3 w 6"/>
                  <a:gd name="T13" fmla="*/ 42 h 42"/>
                  <a:gd name="T14" fmla="*/ 3 w 6"/>
                  <a:gd name="T15" fmla="*/ 16 h 42"/>
                  <a:gd name="T16" fmla="*/ 0 w 6"/>
                  <a:gd name="T17" fmla="*/ 13 h 42"/>
                  <a:gd name="T18" fmla="*/ 0 w 6"/>
                  <a:gd name="T19" fmla="*/ 3 h 42"/>
                  <a:gd name="T20" fmla="*/ 3 w 6"/>
                  <a:gd name="T21" fmla="*/ 0 h 42"/>
                  <a:gd name="T22" fmla="*/ 6 w 6"/>
                  <a:gd name="T23" fmla="*/ 3 h 42"/>
                  <a:gd name="T24" fmla="*/ 6 w 6"/>
                  <a:gd name="T25" fmla="*/ 13 h 42"/>
                  <a:gd name="T26" fmla="*/ 3 w 6"/>
                  <a:gd name="T27" fmla="*/ 16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2"/>
                  <a:gd name="T44" fmla="*/ 6 w 6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2">
                    <a:moveTo>
                      <a:pt x="3" y="42"/>
                    </a:moveTo>
                    <a:cubicBezTo>
                      <a:pt x="2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2" y="26"/>
                      <a:pt x="3" y="26"/>
                    </a:cubicBezTo>
                    <a:cubicBezTo>
                      <a:pt x="4" y="26"/>
                      <a:pt x="6" y="27"/>
                      <a:pt x="6" y="2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1"/>
                      <a:pt x="4" y="42"/>
                      <a:pt x="3" y="42"/>
                    </a:cubicBezTo>
                    <a:close/>
                    <a:moveTo>
                      <a:pt x="3" y="16"/>
                    </a:moveTo>
                    <a:cubicBezTo>
                      <a:pt x="2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5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" name="Freeform 33"/>
              <p:cNvSpPr>
                <a:spLocks noEditPoints="1" noChangeArrowheads="1"/>
              </p:cNvSpPr>
              <p:nvPr/>
            </p:nvSpPr>
            <p:spPr bwMode="auto">
              <a:xfrm>
                <a:off x="1352550" y="1052512"/>
                <a:ext cx="17463" cy="158750"/>
              </a:xfrm>
              <a:custGeom>
                <a:avLst/>
                <a:gdLst>
                  <a:gd name="T0" fmla="*/ 2 w 5"/>
                  <a:gd name="T1" fmla="*/ 42 h 42"/>
                  <a:gd name="T2" fmla="*/ 0 w 5"/>
                  <a:gd name="T3" fmla="*/ 39 h 42"/>
                  <a:gd name="T4" fmla="*/ 0 w 5"/>
                  <a:gd name="T5" fmla="*/ 29 h 42"/>
                  <a:gd name="T6" fmla="*/ 2 w 5"/>
                  <a:gd name="T7" fmla="*/ 26 h 42"/>
                  <a:gd name="T8" fmla="*/ 5 w 5"/>
                  <a:gd name="T9" fmla="*/ 29 h 42"/>
                  <a:gd name="T10" fmla="*/ 5 w 5"/>
                  <a:gd name="T11" fmla="*/ 39 h 42"/>
                  <a:gd name="T12" fmla="*/ 2 w 5"/>
                  <a:gd name="T13" fmla="*/ 42 h 42"/>
                  <a:gd name="T14" fmla="*/ 2 w 5"/>
                  <a:gd name="T15" fmla="*/ 16 h 42"/>
                  <a:gd name="T16" fmla="*/ 0 w 5"/>
                  <a:gd name="T17" fmla="*/ 13 h 42"/>
                  <a:gd name="T18" fmla="*/ 0 w 5"/>
                  <a:gd name="T19" fmla="*/ 3 h 42"/>
                  <a:gd name="T20" fmla="*/ 2 w 5"/>
                  <a:gd name="T21" fmla="*/ 0 h 42"/>
                  <a:gd name="T22" fmla="*/ 5 w 5"/>
                  <a:gd name="T23" fmla="*/ 3 h 42"/>
                  <a:gd name="T24" fmla="*/ 5 w 5"/>
                  <a:gd name="T25" fmla="*/ 13 h 42"/>
                  <a:gd name="T26" fmla="*/ 2 w 5"/>
                  <a:gd name="T27" fmla="*/ 16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2"/>
                  <a:gd name="T44" fmla="*/ 5 w 5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2">
                    <a:moveTo>
                      <a:pt x="2" y="42"/>
                    </a:moveTo>
                    <a:cubicBezTo>
                      <a:pt x="1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1" y="26"/>
                      <a:pt x="2" y="26"/>
                    </a:cubicBezTo>
                    <a:cubicBezTo>
                      <a:pt x="4" y="26"/>
                      <a:pt x="5" y="27"/>
                      <a:pt x="5" y="2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4" y="42"/>
                      <a:pt x="2" y="42"/>
                    </a:cubicBezTo>
                    <a:close/>
                    <a:moveTo>
                      <a:pt x="2" y="16"/>
                    </a:moveTo>
                    <a:cubicBezTo>
                      <a:pt x="1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5"/>
                      <a:pt x="4" y="16"/>
                      <a:pt x="2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" name="Freeform 34"/>
              <p:cNvSpPr>
                <a:spLocks noEditPoints="1" noChangeArrowheads="1"/>
              </p:cNvSpPr>
              <p:nvPr/>
            </p:nvSpPr>
            <p:spPr bwMode="auto">
              <a:xfrm>
                <a:off x="1441450" y="1052512"/>
                <a:ext cx="22225" cy="255587"/>
              </a:xfrm>
              <a:custGeom>
                <a:avLst/>
                <a:gdLst>
                  <a:gd name="T0" fmla="*/ 3 w 6"/>
                  <a:gd name="T1" fmla="*/ 68 h 68"/>
                  <a:gd name="T2" fmla="*/ 0 w 6"/>
                  <a:gd name="T3" fmla="*/ 65 h 68"/>
                  <a:gd name="T4" fmla="*/ 0 w 6"/>
                  <a:gd name="T5" fmla="*/ 55 h 68"/>
                  <a:gd name="T6" fmla="*/ 3 w 6"/>
                  <a:gd name="T7" fmla="*/ 52 h 68"/>
                  <a:gd name="T8" fmla="*/ 6 w 6"/>
                  <a:gd name="T9" fmla="*/ 55 h 68"/>
                  <a:gd name="T10" fmla="*/ 6 w 6"/>
                  <a:gd name="T11" fmla="*/ 65 h 68"/>
                  <a:gd name="T12" fmla="*/ 3 w 6"/>
                  <a:gd name="T13" fmla="*/ 68 h 68"/>
                  <a:gd name="T14" fmla="*/ 3 w 6"/>
                  <a:gd name="T15" fmla="*/ 42 h 68"/>
                  <a:gd name="T16" fmla="*/ 0 w 6"/>
                  <a:gd name="T17" fmla="*/ 39 h 68"/>
                  <a:gd name="T18" fmla="*/ 0 w 6"/>
                  <a:gd name="T19" fmla="*/ 29 h 68"/>
                  <a:gd name="T20" fmla="*/ 3 w 6"/>
                  <a:gd name="T21" fmla="*/ 26 h 68"/>
                  <a:gd name="T22" fmla="*/ 6 w 6"/>
                  <a:gd name="T23" fmla="*/ 29 h 68"/>
                  <a:gd name="T24" fmla="*/ 6 w 6"/>
                  <a:gd name="T25" fmla="*/ 39 h 68"/>
                  <a:gd name="T26" fmla="*/ 3 w 6"/>
                  <a:gd name="T27" fmla="*/ 42 h 68"/>
                  <a:gd name="T28" fmla="*/ 3 w 6"/>
                  <a:gd name="T29" fmla="*/ 16 h 68"/>
                  <a:gd name="T30" fmla="*/ 0 w 6"/>
                  <a:gd name="T31" fmla="*/ 13 h 68"/>
                  <a:gd name="T32" fmla="*/ 0 w 6"/>
                  <a:gd name="T33" fmla="*/ 3 h 68"/>
                  <a:gd name="T34" fmla="*/ 3 w 6"/>
                  <a:gd name="T35" fmla="*/ 0 h 68"/>
                  <a:gd name="T36" fmla="*/ 6 w 6"/>
                  <a:gd name="T37" fmla="*/ 3 h 68"/>
                  <a:gd name="T38" fmla="*/ 6 w 6"/>
                  <a:gd name="T39" fmla="*/ 13 h 68"/>
                  <a:gd name="T40" fmla="*/ 3 w 6"/>
                  <a:gd name="T41" fmla="*/ 16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68"/>
                  <a:gd name="T65" fmla="*/ 6 w 6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68">
                    <a:moveTo>
                      <a:pt x="3" y="68"/>
                    </a:moveTo>
                    <a:cubicBezTo>
                      <a:pt x="2" y="68"/>
                      <a:pt x="0" y="67"/>
                      <a:pt x="0" y="6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3"/>
                      <a:pt x="2" y="52"/>
                      <a:pt x="3" y="52"/>
                    </a:cubicBezTo>
                    <a:cubicBezTo>
                      <a:pt x="4" y="52"/>
                      <a:pt x="6" y="53"/>
                      <a:pt x="6" y="5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7"/>
                      <a:pt x="4" y="68"/>
                      <a:pt x="3" y="68"/>
                    </a:cubicBezTo>
                    <a:close/>
                    <a:moveTo>
                      <a:pt x="3" y="42"/>
                    </a:moveTo>
                    <a:cubicBezTo>
                      <a:pt x="2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2" y="26"/>
                      <a:pt x="3" y="26"/>
                    </a:cubicBezTo>
                    <a:cubicBezTo>
                      <a:pt x="4" y="26"/>
                      <a:pt x="6" y="27"/>
                      <a:pt x="6" y="2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1"/>
                      <a:pt x="4" y="42"/>
                      <a:pt x="3" y="42"/>
                    </a:cubicBezTo>
                    <a:close/>
                    <a:moveTo>
                      <a:pt x="3" y="16"/>
                    </a:moveTo>
                    <a:cubicBezTo>
                      <a:pt x="2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5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" name="Freeform 35"/>
              <p:cNvSpPr>
                <a:spLocks noEditPoints="1" noChangeArrowheads="1"/>
              </p:cNvSpPr>
              <p:nvPr/>
            </p:nvSpPr>
            <p:spPr bwMode="auto">
              <a:xfrm>
                <a:off x="1520825" y="1052512"/>
                <a:ext cx="19050" cy="158750"/>
              </a:xfrm>
              <a:custGeom>
                <a:avLst/>
                <a:gdLst>
                  <a:gd name="T0" fmla="*/ 3 w 5"/>
                  <a:gd name="T1" fmla="*/ 42 h 42"/>
                  <a:gd name="T2" fmla="*/ 0 w 5"/>
                  <a:gd name="T3" fmla="*/ 39 h 42"/>
                  <a:gd name="T4" fmla="*/ 0 w 5"/>
                  <a:gd name="T5" fmla="*/ 29 h 42"/>
                  <a:gd name="T6" fmla="*/ 3 w 5"/>
                  <a:gd name="T7" fmla="*/ 26 h 42"/>
                  <a:gd name="T8" fmla="*/ 5 w 5"/>
                  <a:gd name="T9" fmla="*/ 29 h 42"/>
                  <a:gd name="T10" fmla="*/ 5 w 5"/>
                  <a:gd name="T11" fmla="*/ 39 h 42"/>
                  <a:gd name="T12" fmla="*/ 3 w 5"/>
                  <a:gd name="T13" fmla="*/ 42 h 42"/>
                  <a:gd name="T14" fmla="*/ 3 w 5"/>
                  <a:gd name="T15" fmla="*/ 16 h 42"/>
                  <a:gd name="T16" fmla="*/ 0 w 5"/>
                  <a:gd name="T17" fmla="*/ 13 h 42"/>
                  <a:gd name="T18" fmla="*/ 0 w 5"/>
                  <a:gd name="T19" fmla="*/ 3 h 42"/>
                  <a:gd name="T20" fmla="*/ 3 w 5"/>
                  <a:gd name="T21" fmla="*/ 0 h 42"/>
                  <a:gd name="T22" fmla="*/ 5 w 5"/>
                  <a:gd name="T23" fmla="*/ 3 h 42"/>
                  <a:gd name="T24" fmla="*/ 5 w 5"/>
                  <a:gd name="T25" fmla="*/ 13 h 42"/>
                  <a:gd name="T26" fmla="*/ 3 w 5"/>
                  <a:gd name="T27" fmla="*/ 16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2"/>
                  <a:gd name="T44" fmla="*/ 5 w 5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2">
                    <a:moveTo>
                      <a:pt x="3" y="42"/>
                    </a:moveTo>
                    <a:cubicBezTo>
                      <a:pt x="1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1" y="26"/>
                      <a:pt x="3" y="26"/>
                    </a:cubicBezTo>
                    <a:cubicBezTo>
                      <a:pt x="4" y="26"/>
                      <a:pt x="5" y="27"/>
                      <a:pt x="5" y="2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4" y="42"/>
                      <a:pt x="3" y="42"/>
                    </a:cubicBezTo>
                    <a:close/>
                    <a:moveTo>
                      <a:pt x="3" y="16"/>
                    </a:moveTo>
                    <a:cubicBezTo>
                      <a:pt x="1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5"/>
                      <a:pt x="4" y="16"/>
                      <a:pt x="3" y="16"/>
                    </a:cubicBezTo>
                    <a:close/>
                  </a:path>
                </a:pathLst>
              </a:custGeom>
              <a:solidFill>
                <a:srgbClr val="013B6D"/>
              </a:solidFill>
              <a:ln w="9525" cmpd="sng">
                <a:solidFill>
                  <a:schemeClr val="tx2">
                    <a:lumMod val="75000"/>
                  </a:schemeClr>
                </a:solidFill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5" name="Oval 48"/>
              <p:cNvSpPr>
                <a:spLocks noChangeArrowheads="1"/>
              </p:cNvSpPr>
              <p:nvPr/>
            </p:nvSpPr>
            <p:spPr bwMode="auto">
              <a:xfrm>
                <a:off x="277812" y="7302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6" name="Oval 49"/>
              <p:cNvSpPr>
                <a:spLocks noChangeArrowheads="1"/>
              </p:cNvSpPr>
              <p:nvPr/>
            </p:nvSpPr>
            <p:spPr bwMode="auto">
              <a:xfrm>
                <a:off x="447675" y="7302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7" name="Oval 50"/>
              <p:cNvSpPr>
                <a:spLocks noChangeArrowheads="1"/>
              </p:cNvSpPr>
              <p:nvPr/>
            </p:nvSpPr>
            <p:spPr bwMode="auto">
              <a:xfrm>
                <a:off x="615950" y="7302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8" name="Oval 51"/>
              <p:cNvSpPr>
                <a:spLocks noChangeArrowheads="1"/>
              </p:cNvSpPr>
              <p:nvPr/>
            </p:nvSpPr>
            <p:spPr bwMode="auto">
              <a:xfrm>
                <a:off x="784225" y="730250"/>
                <a:ext cx="68263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9" name="Oval 52"/>
              <p:cNvSpPr>
                <a:spLocks noChangeArrowheads="1"/>
              </p:cNvSpPr>
              <p:nvPr/>
            </p:nvSpPr>
            <p:spPr bwMode="auto">
              <a:xfrm>
                <a:off x="949325" y="7302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0" name="Oval 53"/>
              <p:cNvSpPr>
                <a:spLocks noChangeArrowheads="1"/>
              </p:cNvSpPr>
              <p:nvPr/>
            </p:nvSpPr>
            <p:spPr bwMode="auto">
              <a:xfrm>
                <a:off x="1119187" y="7302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1" name="Oval 54"/>
              <p:cNvSpPr>
                <a:spLocks noChangeArrowheads="1"/>
              </p:cNvSpPr>
              <p:nvPr/>
            </p:nvSpPr>
            <p:spPr bwMode="auto">
              <a:xfrm>
                <a:off x="1287462" y="7302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" name="文本框 35"/>
              <p:cNvSpPr>
                <a:spLocks noChangeArrowheads="1"/>
              </p:cNvSpPr>
              <p:nvPr/>
            </p:nvSpPr>
            <p:spPr bwMode="auto">
              <a:xfrm>
                <a:off x="507207" y="82024"/>
                <a:ext cx="640556" cy="739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1</a:t>
                </a:r>
                <a:endParaRPr lang="zh-CN" altLang="en-US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3" name="Group 37"/>
            <p:cNvGrpSpPr/>
            <p:nvPr/>
          </p:nvGrpSpPr>
          <p:grpSpPr bwMode="auto">
            <a:xfrm>
              <a:off x="2411760" y="2543277"/>
              <a:ext cx="1730136" cy="1339763"/>
              <a:chOff x="0" y="-104837"/>
              <a:chExt cx="2489200" cy="2682937"/>
            </a:xfrm>
          </p:grpSpPr>
          <p:sp>
            <p:nvSpPr>
              <p:cNvPr id="59" name="Freeform 9"/>
              <p:cNvSpPr>
                <a:spLocks noChangeArrowheads="1"/>
              </p:cNvSpPr>
              <p:nvPr/>
            </p:nvSpPr>
            <p:spPr bwMode="auto">
              <a:xfrm>
                <a:off x="0" y="-52386"/>
                <a:ext cx="1036001" cy="706438"/>
              </a:xfrm>
              <a:custGeom>
                <a:avLst/>
                <a:gdLst>
                  <a:gd name="T0" fmla="*/ 15 w 405"/>
                  <a:gd name="T1" fmla="*/ 174 h 174"/>
                  <a:gd name="T2" fmla="*/ 358 w 405"/>
                  <a:gd name="T3" fmla="*/ 174 h 174"/>
                  <a:gd name="T4" fmla="*/ 394 w 405"/>
                  <a:gd name="T5" fmla="*/ 148 h 174"/>
                  <a:gd name="T6" fmla="*/ 360 w 405"/>
                  <a:gd name="T7" fmla="*/ 85 h 174"/>
                  <a:gd name="T8" fmla="*/ 328 w 405"/>
                  <a:gd name="T9" fmla="*/ 30 h 174"/>
                  <a:gd name="T10" fmla="*/ 254 w 405"/>
                  <a:gd name="T11" fmla="*/ 46 h 174"/>
                  <a:gd name="T12" fmla="*/ 220 w 405"/>
                  <a:gd name="T13" fmla="*/ 20 h 174"/>
                  <a:gd name="T14" fmla="*/ 98 w 405"/>
                  <a:gd name="T15" fmla="*/ 22 h 174"/>
                  <a:gd name="T16" fmla="*/ 56 w 405"/>
                  <a:gd name="T17" fmla="*/ 116 h 174"/>
                  <a:gd name="T18" fmla="*/ 10 w 405"/>
                  <a:gd name="T19" fmla="*/ 140 h 174"/>
                  <a:gd name="T20" fmla="*/ 15 w 405"/>
                  <a:gd name="T21" fmla="*/ 174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5"/>
                  <a:gd name="T34" fmla="*/ 0 h 174"/>
                  <a:gd name="T35" fmla="*/ 405 w 405"/>
                  <a:gd name="T36" fmla="*/ 174 h 1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5" h="174">
                    <a:moveTo>
                      <a:pt x="15" y="174"/>
                    </a:moveTo>
                    <a:cubicBezTo>
                      <a:pt x="358" y="174"/>
                      <a:pt x="358" y="174"/>
                      <a:pt x="358" y="174"/>
                    </a:cubicBezTo>
                    <a:cubicBezTo>
                      <a:pt x="373" y="172"/>
                      <a:pt x="386" y="166"/>
                      <a:pt x="394" y="148"/>
                    </a:cubicBezTo>
                    <a:cubicBezTo>
                      <a:pt x="405" y="121"/>
                      <a:pt x="392" y="86"/>
                      <a:pt x="360" y="85"/>
                    </a:cubicBezTo>
                    <a:cubicBezTo>
                      <a:pt x="358" y="60"/>
                      <a:pt x="352" y="44"/>
                      <a:pt x="328" y="30"/>
                    </a:cubicBezTo>
                    <a:cubicBezTo>
                      <a:pt x="302" y="15"/>
                      <a:pt x="273" y="25"/>
                      <a:pt x="254" y="46"/>
                    </a:cubicBezTo>
                    <a:cubicBezTo>
                      <a:pt x="243" y="37"/>
                      <a:pt x="233" y="27"/>
                      <a:pt x="220" y="20"/>
                    </a:cubicBezTo>
                    <a:cubicBezTo>
                      <a:pt x="185" y="1"/>
                      <a:pt x="132" y="0"/>
                      <a:pt x="98" y="22"/>
                    </a:cubicBezTo>
                    <a:cubicBezTo>
                      <a:pt x="73" y="38"/>
                      <a:pt x="31" y="84"/>
                      <a:pt x="56" y="116"/>
                    </a:cubicBezTo>
                    <a:cubicBezTo>
                      <a:pt x="39" y="117"/>
                      <a:pt x="17" y="122"/>
                      <a:pt x="10" y="140"/>
                    </a:cubicBezTo>
                    <a:cubicBezTo>
                      <a:pt x="0" y="165"/>
                      <a:pt x="15" y="174"/>
                      <a:pt x="15" y="174"/>
                    </a:cubicBezTo>
                    <a:close/>
                  </a:path>
                </a:pathLst>
              </a:custGeom>
              <a:solidFill>
                <a:srgbClr val="013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0" name="Freeform 16"/>
              <p:cNvSpPr>
                <a:spLocks noChangeArrowheads="1"/>
              </p:cNvSpPr>
              <p:nvPr/>
            </p:nvSpPr>
            <p:spPr bwMode="auto">
              <a:xfrm>
                <a:off x="2106612" y="2333625"/>
                <a:ext cx="382588" cy="244475"/>
              </a:xfrm>
              <a:custGeom>
                <a:avLst/>
                <a:gdLst>
                  <a:gd name="T0" fmla="*/ 7 w 102"/>
                  <a:gd name="T1" fmla="*/ 17 h 65"/>
                  <a:gd name="T2" fmla="*/ 15 w 102"/>
                  <a:gd name="T3" fmla="*/ 0 h 65"/>
                  <a:gd name="T4" fmla="*/ 87 w 102"/>
                  <a:gd name="T5" fmla="*/ 0 h 65"/>
                  <a:gd name="T6" fmla="*/ 95 w 102"/>
                  <a:gd name="T7" fmla="*/ 16 h 65"/>
                  <a:gd name="T8" fmla="*/ 62 w 102"/>
                  <a:gd name="T9" fmla="*/ 56 h 65"/>
                  <a:gd name="T10" fmla="*/ 37 w 102"/>
                  <a:gd name="T11" fmla="*/ 56 h 65"/>
                  <a:gd name="T12" fmla="*/ 7 w 102"/>
                  <a:gd name="T13" fmla="*/ 1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65"/>
                  <a:gd name="T23" fmla="*/ 102 w 102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65">
                    <a:moveTo>
                      <a:pt x="7" y="17"/>
                    </a:moveTo>
                    <a:cubicBezTo>
                      <a:pt x="0" y="7"/>
                      <a:pt x="4" y="0"/>
                      <a:pt x="1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99" y="0"/>
                      <a:pt x="102" y="7"/>
                      <a:pt x="95" y="1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55" y="65"/>
                      <a:pt x="44" y="65"/>
                      <a:pt x="37" y="56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13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" name="Freeform 17"/>
              <p:cNvSpPr>
                <a:spLocks noChangeArrowheads="1"/>
              </p:cNvSpPr>
              <p:nvPr/>
            </p:nvSpPr>
            <p:spPr bwMode="auto">
              <a:xfrm>
                <a:off x="390525" y="703263"/>
                <a:ext cx="1985963" cy="1781175"/>
              </a:xfrm>
              <a:custGeom>
                <a:avLst/>
                <a:gdLst>
                  <a:gd name="T0" fmla="*/ 507 w 529"/>
                  <a:gd name="T1" fmla="*/ 474 h 474"/>
                  <a:gd name="T2" fmla="*/ 486 w 529"/>
                  <a:gd name="T3" fmla="*/ 453 h 474"/>
                  <a:gd name="T4" fmla="*/ 486 w 529"/>
                  <a:gd name="T5" fmla="*/ 130 h 474"/>
                  <a:gd name="T6" fmla="*/ 26 w 529"/>
                  <a:gd name="T7" fmla="*/ 130 h 474"/>
                  <a:gd name="T8" fmla="*/ 7 w 529"/>
                  <a:gd name="T9" fmla="*/ 124 h 474"/>
                  <a:gd name="T10" fmla="*/ 1 w 529"/>
                  <a:gd name="T11" fmla="*/ 104 h 474"/>
                  <a:gd name="T12" fmla="*/ 1 w 529"/>
                  <a:gd name="T13" fmla="*/ 21 h 474"/>
                  <a:gd name="T14" fmla="*/ 22 w 529"/>
                  <a:gd name="T15" fmla="*/ 0 h 474"/>
                  <a:gd name="T16" fmla="*/ 42 w 529"/>
                  <a:gd name="T17" fmla="*/ 21 h 474"/>
                  <a:gd name="T18" fmla="*/ 42 w 529"/>
                  <a:gd name="T19" fmla="*/ 89 h 474"/>
                  <a:gd name="T20" fmla="*/ 502 w 529"/>
                  <a:gd name="T21" fmla="*/ 89 h 474"/>
                  <a:gd name="T22" fmla="*/ 522 w 529"/>
                  <a:gd name="T23" fmla="*/ 95 h 474"/>
                  <a:gd name="T24" fmla="*/ 528 w 529"/>
                  <a:gd name="T25" fmla="*/ 116 h 474"/>
                  <a:gd name="T26" fmla="*/ 528 w 529"/>
                  <a:gd name="T27" fmla="*/ 453 h 474"/>
                  <a:gd name="T28" fmla="*/ 507 w 529"/>
                  <a:gd name="T29" fmla="*/ 474 h 4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9"/>
                  <a:gd name="T46" fmla="*/ 0 h 474"/>
                  <a:gd name="T47" fmla="*/ 529 w 529"/>
                  <a:gd name="T48" fmla="*/ 474 h 4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9" h="474">
                    <a:moveTo>
                      <a:pt x="507" y="474"/>
                    </a:moveTo>
                    <a:cubicBezTo>
                      <a:pt x="496" y="474"/>
                      <a:pt x="486" y="464"/>
                      <a:pt x="486" y="453"/>
                    </a:cubicBezTo>
                    <a:cubicBezTo>
                      <a:pt x="486" y="130"/>
                      <a:pt x="486" y="130"/>
                      <a:pt x="486" y="130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16" y="131"/>
                      <a:pt x="10" y="127"/>
                      <a:pt x="7" y="124"/>
                    </a:cubicBezTo>
                    <a:cubicBezTo>
                      <a:pt x="4" y="121"/>
                      <a:pt x="0" y="115"/>
                      <a:pt x="1" y="104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0"/>
                      <a:pt x="10" y="0"/>
                      <a:pt x="22" y="0"/>
                    </a:cubicBezTo>
                    <a:cubicBezTo>
                      <a:pt x="33" y="0"/>
                      <a:pt x="42" y="10"/>
                      <a:pt x="42" y="21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02" y="89"/>
                      <a:pt x="502" y="89"/>
                      <a:pt x="502" y="89"/>
                    </a:cubicBezTo>
                    <a:cubicBezTo>
                      <a:pt x="512" y="87"/>
                      <a:pt x="518" y="91"/>
                      <a:pt x="522" y="95"/>
                    </a:cubicBezTo>
                    <a:cubicBezTo>
                      <a:pt x="526" y="98"/>
                      <a:pt x="529" y="105"/>
                      <a:pt x="528" y="116"/>
                    </a:cubicBezTo>
                    <a:cubicBezTo>
                      <a:pt x="528" y="453"/>
                      <a:pt x="528" y="453"/>
                      <a:pt x="528" y="453"/>
                    </a:cubicBezTo>
                    <a:cubicBezTo>
                      <a:pt x="528" y="464"/>
                      <a:pt x="519" y="474"/>
                      <a:pt x="507" y="474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2" name="Oval 55"/>
              <p:cNvSpPr>
                <a:spLocks noChangeArrowheads="1"/>
              </p:cNvSpPr>
              <p:nvPr/>
            </p:nvSpPr>
            <p:spPr bwMode="auto">
              <a:xfrm>
                <a:off x="274637" y="4508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3" name="Oval 56"/>
              <p:cNvSpPr>
                <a:spLocks noChangeArrowheads="1"/>
              </p:cNvSpPr>
              <p:nvPr/>
            </p:nvSpPr>
            <p:spPr bwMode="auto">
              <a:xfrm>
                <a:off x="444500" y="450850"/>
                <a:ext cx="66675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4" name="Oval 57"/>
              <p:cNvSpPr>
                <a:spLocks noChangeArrowheads="1"/>
              </p:cNvSpPr>
              <p:nvPr/>
            </p:nvSpPr>
            <p:spPr bwMode="auto">
              <a:xfrm>
                <a:off x="612775" y="450850"/>
                <a:ext cx="68263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5" name="Oval 58"/>
              <p:cNvSpPr>
                <a:spLocks noChangeArrowheads="1"/>
              </p:cNvSpPr>
              <p:nvPr/>
            </p:nvSpPr>
            <p:spPr bwMode="auto">
              <a:xfrm>
                <a:off x="777875" y="4508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6" name="Oval 59"/>
              <p:cNvSpPr>
                <a:spLocks noChangeArrowheads="1"/>
              </p:cNvSpPr>
              <p:nvPr/>
            </p:nvSpPr>
            <p:spPr bwMode="auto">
              <a:xfrm>
                <a:off x="946150" y="4508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7" name="Oval 60"/>
              <p:cNvSpPr>
                <a:spLocks noChangeArrowheads="1"/>
              </p:cNvSpPr>
              <p:nvPr/>
            </p:nvSpPr>
            <p:spPr bwMode="auto">
              <a:xfrm>
                <a:off x="1116012" y="4508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auto">
              <a:xfrm>
                <a:off x="1284287" y="450850"/>
                <a:ext cx="68263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9" name="文本框 47"/>
              <p:cNvSpPr>
                <a:spLocks noChangeArrowheads="1"/>
              </p:cNvSpPr>
              <p:nvPr/>
            </p:nvSpPr>
            <p:spPr bwMode="auto">
              <a:xfrm>
                <a:off x="365616" y="-104837"/>
                <a:ext cx="640556" cy="739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2</a:t>
                </a:r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4" name="Group 49"/>
            <p:cNvGrpSpPr/>
            <p:nvPr/>
          </p:nvGrpSpPr>
          <p:grpSpPr bwMode="auto">
            <a:xfrm>
              <a:off x="4091953" y="2537718"/>
              <a:ext cx="736456" cy="1253364"/>
              <a:chOff x="0" y="-90568"/>
              <a:chExt cx="1474788" cy="2509918"/>
            </a:xfrm>
          </p:grpSpPr>
          <p:sp>
            <p:nvSpPr>
              <p:cNvPr id="48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74788" cy="668337"/>
              </a:xfrm>
              <a:custGeom>
                <a:avLst/>
                <a:gdLst>
                  <a:gd name="T0" fmla="*/ 381 w 393"/>
                  <a:gd name="T1" fmla="*/ 178 h 178"/>
                  <a:gd name="T2" fmla="*/ 387 w 393"/>
                  <a:gd name="T3" fmla="*/ 150 h 178"/>
                  <a:gd name="T4" fmla="*/ 264 w 393"/>
                  <a:gd name="T5" fmla="*/ 60 h 178"/>
                  <a:gd name="T6" fmla="*/ 218 w 393"/>
                  <a:gd name="T7" fmla="*/ 21 h 178"/>
                  <a:gd name="T8" fmla="*/ 105 w 393"/>
                  <a:gd name="T9" fmla="*/ 20 h 178"/>
                  <a:gd name="T10" fmla="*/ 45 w 393"/>
                  <a:gd name="T11" fmla="*/ 115 h 178"/>
                  <a:gd name="T12" fmla="*/ 8 w 393"/>
                  <a:gd name="T13" fmla="*/ 178 h 178"/>
                  <a:gd name="T14" fmla="*/ 381 w 393"/>
                  <a:gd name="T15" fmla="*/ 178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3"/>
                  <a:gd name="T25" fmla="*/ 0 h 178"/>
                  <a:gd name="T26" fmla="*/ 393 w 393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3" h="178">
                    <a:moveTo>
                      <a:pt x="381" y="178"/>
                    </a:moveTo>
                    <a:cubicBezTo>
                      <a:pt x="385" y="170"/>
                      <a:pt x="387" y="161"/>
                      <a:pt x="387" y="150"/>
                    </a:cubicBezTo>
                    <a:cubicBezTo>
                      <a:pt x="393" y="85"/>
                      <a:pt x="325" y="34"/>
                      <a:pt x="264" y="60"/>
                    </a:cubicBezTo>
                    <a:cubicBezTo>
                      <a:pt x="252" y="44"/>
                      <a:pt x="235" y="31"/>
                      <a:pt x="218" y="21"/>
                    </a:cubicBezTo>
                    <a:cubicBezTo>
                      <a:pt x="185" y="2"/>
                      <a:pt x="138" y="0"/>
                      <a:pt x="105" y="20"/>
                    </a:cubicBezTo>
                    <a:cubicBezTo>
                      <a:pt x="74" y="39"/>
                      <a:pt x="37" y="76"/>
                      <a:pt x="45" y="115"/>
                    </a:cubicBezTo>
                    <a:cubicBezTo>
                      <a:pt x="22" y="118"/>
                      <a:pt x="0" y="154"/>
                      <a:pt x="8" y="178"/>
                    </a:cubicBezTo>
                    <a:lnTo>
                      <a:pt x="381" y="178"/>
                    </a:lnTo>
                    <a:close/>
                  </a:path>
                </a:pathLst>
              </a:custGeom>
              <a:solidFill>
                <a:srgbClr val="013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9" name="Freeform 22"/>
              <p:cNvSpPr>
                <a:spLocks noChangeArrowheads="1"/>
              </p:cNvSpPr>
              <p:nvPr/>
            </p:nvSpPr>
            <p:spPr bwMode="auto">
              <a:xfrm>
                <a:off x="547688" y="2174875"/>
                <a:ext cx="382588" cy="244475"/>
              </a:xfrm>
              <a:custGeom>
                <a:avLst/>
                <a:gdLst>
                  <a:gd name="T0" fmla="*/ 7 w 102"/>
                  <a:gd name="T1" fmla="*/ 16 h 65"/>
                  <a:gd name="T2" fmla="*/ 15 w 102"/>
                  <a:gd name="T3" fmla="*/ 0 h 65"/>
                  <a:gd name="T4" fmla="*/ 87 w 102"/>
                  <a:gd name="T5" fmla="*/ 0 h 65"/>
                  <a:gd name="T6" fmla="*/ 95 w 102"/>
                  <a:gd name="T7" fmla="*/ 16 h 65"/>
                  <a:gd name="T8" fmla="*/ 62 w 102"/>
                  <a:gd name="T9" fmla="*/ 56 h 65"/>
                  <a:gd name="T10" fmla="*/ 37 w 102"/>
                  <a:gd name="T11" fmla="*/ 55 h 65"/>
                  <a:gd name="T12" fmla="*/ 7 w 102"/>
                  <a:gd name="T13" fmla="*/ 16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65"/>
                  <a:gd name="T23" fmla="*/ 102 w 102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65">
                    <a:moveTo>
                      <a:pt x="7" y="16"/>
                    </a:moveTo>
                    <a:cubicBezTo>
                      <a:pt x="0" y="7"/>
                      <a:pt x="4" y="0"/>
                      <a:pt x="1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99" y="0"/>
                      <a:pt x="102" y="7"/>
                      <a:pt x="95" y="1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55" y="65"/>
                      <a:pt x="44" y="64"/>
                      <a:pt x="37" y="55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13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0" name="Freeform 23"/>
              <p:cNvSpPr>
                <a:spLocks noChangeArrowheads="1"/>
              </p:cNvSpPr>
              <p:nvPr/>
            </p:nvSpPr>
            <p:spPr bwMode="auto">
              <a:xfrm>
                <a:off x="663575" y="758825"/>
                <a:ext cx="158750" cy="1582737"/>
              </a:xfrm>
              <a:custGeom>
                <a:avLst/>
                <a:gdLst>
                  <a:gd name="T0" fmla="*/ 21 w 42"/>
                  <a:gd name="T1" fmla="*/ 421 h 421"/>
                  <a:gd name="T2" fmla="*/ 0 w 42"/>
                  <a:gd name="T3" fmla="*/ 400 h 421"/>
                  <a:gd name="T4" fmla="*/ 0 w 42"/>
                  <a:gd name="T5" fmla="*/ 21 h 421"/>
                  <a:gd name="T6" fmla="*/ 21 w 42"/>
                  <a:gd name="T7" fmla="*/ 0 h 421"/>
                  <a:gd name="T8" fmla="*/ 42 w 42"/>
                  <a:gd name="T9" fmla="*/ 21 h 421"/>
                  <a:gd name="T10" fmla="*/ 42 w 42"/>
                  <a:gd name="T11" fmla="*/ 400 h 421"/>
                  <a:gd name="T12" fmla="*/ 21 w 42"/>
                  <a:gd name="T13" fmla="*/ 421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21"/>
                  <a:gd name="T23" fmla="*/ 42 w 42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21">
                    <a:moveTo>
                      <a:pt x="21" y="421"/>
                    </a:moveTo>
                    <a:cubicBezTo>
                      <a:pt x="9" y="421"/>
                      <a:pt x="0" y="412"/>
                      <a:pt x="0" y="40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2" y="0"/>
                      <a:pt x="42" y="9"/>
                      <a:pt x="42" y="21"/>
                    </a:cubicBezTo>
                    <a:cubicBezTo>
                      <a:pt x="42" y="400"/>
                      <a:pt x="42" y="400"/>
                      <a:pt x="42" y="400"/>
                    </a:cubicBezTo>
                    <a:cubicBezTo>
                      <a:pt x="42" y="412"/>
                      <a:pt x="32" y="421"/>
                      <a:pt x="21" y="421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1" name="Oval 62"/>
              <p:cNvSpPr>
                <a:spLocks noChangeArrowheads="1"/>
              </p:cNvSpPr>
              <p:nvPr/>
            </p:nvSpPr>
            <p:spPr bwMode="auto">
              <a:xfrm>
                <a:off x="209550" y="476250"/>
                <a:ext cx="68263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2" name="Oval 63"/>
              <p:cNvSpPr>
                <a:spLocks noChangeArrowheads="1"/>
              </p:cNvSpPr>
              <p:nvPr/>
            </p:nvSpPr>
            <p:spPr bwMode="auto">
              <a:xfrm>
                <a:off x="374650" y="4762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3" name="Oval 64"/>
              <p:cNvSpPr>
                <a:spLocks noChangeArrowheads="1"/>
              </p:cNvSpPr>
              <p:nvPr/>
            </p:nvSpPr>
            <p:spPr bwMode="auto">
              <a:xfrm>
                <a:off x="542925" y="4762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4" name="Oval 65"/>
              <p:cNvSpPr>
                <a:spLocks noChangeArrowheads="1"/>
              </p:cNvSpPr>
              <p:nvPr/>
            </p:nvSpPr>
            <p:spPr bwMode="auto">
              <a:xfrm>
                <a:off x="712788" y="4762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5" name="Oval 66"/>
              <p:cNvSpPr>
                <a:spLocks noChangeArrowheads="1"/>
              </p:cNvSpPr>
              <p:nvPr/>
            </p:nvSpPr>
            <p:spPr bwMode="auto">
              <a:xfrm>
                <a:off x="881063" y="476250"/>
                <a:ext cx="68263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6" name="Oval 67"/>
              <p:cNvSpPr>
                <a:spLocks noChangeArrowheads="1"/>
              </p:cNvSpPr>
              <p:nvPr/>
            </p:nvSpPr>
            <p:spPr bwMode="auto">
              <a:xfrm>
                <a:off x="1050925" y="476250"/>
                <a:ext cx="66675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7" name="Oval 68"/>
              <p:cNvSpPr>
                <a:spLocks noChangeArrowheads="1"/>
              </p:cNvSpPr>
              <p:nvPr/>
            </p:nvSpPr>
            <p:spPr bwMode="auto">
              <a:xfrm>
                <a:off x="1216025" y="476250"/>
                <a:ext cx="71438" cy="71437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8" name="文本框 59"/>
              <p:cNvSpPr>
                <a:spLocks noChangeArrowheads="1"/>
              </p:cNvSpPr>
              <p:nvPr/>
            </p:nvSpPr>
            <p:spPr bwMode="auto">
              <a:xfrm>
                <a:off x="381171" y="-90568"/>
                <a:ext cx="640557" cy="739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3</a:t>
                </a:r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5" name="Group 61"/>
            <p:cNvGrpSpPr/>
            <p:nvPr/>
          </p:nvGrpSpPr>
          <p:grpSpPr bwMode="auto">
            <a:xfrm>
              <a:off x="4695229" y="2534776"/>
              <a:ext cx="1362722" cy="1352227"/>
              <a:chOff x="0" y="-69471"/>
              <a:chExt cx="2728913" cy="2707896"/>
            </a:xfrm>
          </p:grpSpPr>
          <p:sp>
            <p:nvSpPr>
              <p:cNvPr id="37" name="Freeform 12"/>
              <p:cNvSpPr>
                <a:spLocks noChangeArrowheads="1"/>
              </p:cNvSpPr>
              <p:nvPr/>
            </p:nvSpPr>
            <p:spPr bwMode="auto">
              <a:xfrm>
                <a:off x="1216025" y="0"/>
                <a:ext cx="1512888" cy="654050"/>
              </a:xfrm>
              <a:custGeom>
                <a:avLst/>
                <a:gdLst>
                  <a:gd name="T0" fmla="*/ 390 w 403"/>
                  <a:gd name="T1" fmla="*/ 174 h 174"/>
                  <a:gd name="T2" fmla="*/ 48 w 403"/>
                  <a:gd name="T3" fmla="*/ 174 h 174"/>
                  <a:gd name="T4" fmla="*/ 12 w 403"/>
                  <a:gd name="T5" fmla="*/ 148 h 174"/>
                  <a:gd name="T6" fmla="*/ 46 w 403"/>
                  <a:gd name="T7" fmla="*/ 85 h 174"/>
                  <a:gd name="T8" fmla="*/ 77 w 403"/>
                  <a:gd name="T9" fmla="*/ 31 h 174"/>
                  <a:gd name="T10" fmla="*/ 152 w 403"/>
                  <a:gd name="T11" fmla="*/ 46 h 174"/>
                  <a:gd name="T12" fmla="*/ 185 w 403"/>
                  <a:gd name="T13" fmla="*/ 20 h 174"/>
                  <a:gd name="T14" fmla="*/ 307 w 403"/>
                  <a:gd name="T15" fmla="*/ 22 h 174"/>
                  <a:gd name="T16" fmla="*/ 349 w 403"/>
                  <a:gd name="T17" fmla="*/ 117 h 174"/>
                  <a:gd name="T18" fmla="*/ 396 w 403"/>
                  <a:gd name="T19" fmla="*/ 140 h 174"/>
                  <a:gd name="T20" fmla="*/ 390 w 403"/>
                  <a:gd name="T21" fmla="*/ 174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3"/>
                  <a:gd name="T34" fmla="*/ 0 h 174"/>
                  <a:gd name="T35" fmla="*/ 403 w 403"/>
                  <a:gd name="T36" fmla="*/ 174 h 1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3" h="174">
                    <a:moveTo>
                      <a:pt x="390" y="174"/>
                    </a:moveTo>
                    <a:cubicBezTo>
                      <a:pt x="48" y="174"/>
                      <a:pt x="48" y="174"/>
                      <a:pt x="48" y="174"/>
                    </a:cubicBezTo>
                    <a:cubicBezTo>
                      <a:pt x="33" y="172"/>
                      <a:pt x="20" y="166"/>
                      <a:pt x="12" y="148"/>
                    </a:cubicBezTo>
                    <a:cubicBezTo>
                      <a:pt x="0" y="121"/>
                      <a:pt x="14" y="86"/>
                      <a:pt x="46" y="85"/>
                    </a:cubicBezTo>
                    <a:cubicBezTo>
                      <a:pt x="47" y="60"/>
                      <a:pt x="54" y="44"/>
                      <a:pt x="77" y="31"/>
                    </a:cubicBezTo>
                    <a:cubicBezTo>
                      <a:pt x="103" y="15"/>
                      <a:pt x="133" y="25"/>
                      <a:pt x="152" y="46"/>
                    </a:cubicBezTo>
                    <a:cubicBezTo>
                      <a:pt x="162" y="37"/>
                      <a:pt x="173" y="27"/>
                      <a:pt x="185" y="20"/>
                    </a:cubicBezTo>
                    <a:cubicBezTo>
                      <a:pt x="220" y="1"/>
                      <a:pt x="274" y="0"/>
                      <a:pt x="307" y="22"/>
                    </a:cubicBezTo>
                    <a:cubicBezTo>
                      <a:pt x="333" y="39"/>
                      <a:pt x="375" y="84"/>
                      <a:pt x="349" y="117"/>
                    </a:cubicBezTo>
                    <a:cubicBezTo>
                      <a:pt x="367" y="117"/>
                      <a:pt x="389" y="122"/>
                      <a:pt x="396" y="140"/>
                    </a:cubicBezTo>
                    <a:cubicBezTo>
                      <a:pt x="403" y="159"/>
                      <a:pt x="390" y="174"/>
                      <a:pt x="390" y="174"/>
                    </a:cubicBezTo>
                    <a:close/>
                  </a:path>
                </a:pathLst>
              </a:custGeom>
              <a:solidFill>
                <a:srgbClr val="013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8" name="Freeform 20"/>
              <p:cNvSpPr>
                <a:spLocks noChangeArrowheads="1"/>
              </p:cNvSpPr>
              <p:nvPr/>
            </p:nvSpPr>
            <p:spPr bwMode="auto">
              <a:xfrm>
                <a:off x="0" y="2393950"/>
                <a:ext cx="382588" cy="244475"/>
              </a:xfrm>
              <a:custGeom>
                <a:avLst/>
                <a:gdLst>
                  <a:gd name="T0" fmla="*/ 95 w 102"/>
                  <a:gd name="T1" fmla="*/ 17 h 65"/>
                  <a:gd name="T2" fmla="*/ 87 w 102"/>
                  <a:gd name="T3" fmla="*/ 0 h 65"/>
                  <a:gd name="T4" fmla="*/ 15 w 102"/>
                  <a:gd name="T5" fmla="*/ 0 h 65"/>
                  <a:gd name="T6" fmla="*/ 7 w 102"/>
                  <a:gd name="T7" fmla="*/ 16 h 65"/>
                  <a:gd name="T8" fmla="*/ 40 w 102"/>
                  <a:gd name="T9" fmla="*/ 56 h 65"/>
                  <a:gd name="T10" fmla="*/ 66 w 102"/>
                  <a:gd name="T11" fmla="*/ 56 h 65"/>
                  <a:gd name="T12" fmla="*/ 95 w 102"/>
                  <a:gd name="T13" fmla="*/ 1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65"/>
                  <a:gd name="T23" fmla="*/ 102 w 102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65">
                    <a:moveTo>
                      <a:pt x="95" y="17"/>
                    </a:moveTo>
                    <a:cubicBezTo>
                      <a:pt x="102" y="8"/>
                      <a:pt x="98" y="0"/>
                      <a:pt x="8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4" y="0"/>
                      <a:pt x="0" y="7"/>
                      <a:pt x="7" y="1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7" y="65"/>
                      <a:pt x="59" y="65"/>
                      <a:pt x="66" y="56"/>
                    </a:cubicBezTo>
                    <a:lnTo>
                      <a:pt x="95" y="17"/>
                    </a:lnTo>
                    <a:close/>
                  </a:path>
                </a:pathLst>
              </a:custGeom>
              <a:solidFill>
                <a:srgbClr val="013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9" name="Freeform 21"/>
              <p:cNvSpPr>
                <a:spLocks noChangeArrowheads="1"/>
              </p:cNvSpPr>
              <p:nvPr/>
            </p:nvSpPr>
            <p:spPr bwMode="auto">
              <a:xfrm>
                <a:off x="112712" y="766762"/>
                <a:ext cx="1989138" cy="1778000"/>
              </a:xfrm>
              <a:custGeom>
                <a:avLst/>
                <a:gdLst>
                  <a:gd name="T0" fmla="*/ 22 w 530"/>
                  <a:gd name="T1" fmla="*/ 473 h 473"/>
                  <a:gd name="T2" fmla="*/ 1 w 530"/>
                  <a:gd name="T3" fmla="*/ 452 h 473"/>
                  <a:gd name="T4" fmla="*/ 1 w 530"/>
                  <a:gd name="T5" fmla="*/ 115 h 473"/>
                  <a:gd name="T6" fmla="*/ 8 w 530"/>
                  <a:gd name="T7" fmla="*/ 94 h 473"/>
                  <a:gd name="T8" fmla="*/ 28 w 530"/>
                  <a:gd name="T9" fmla="*/ 88 h 473"/>
                  <a:gd name="T10" fmla="*/ 487 w 530"/>
                  <a:gd name="T11" fmla="*/ 88 h 473"/>
                  <a:gd name="T12" fmla="*/ 487 w 530"/>
                  <a:gd name="T13" fmla="*/ 20 h 473"/>
                  <a:gd name="T14" fmla="*/ 508 w 530"/>
                  <a:gd name="T15" fmla="*/ 0 h 473"/>
                  <a:gd name="T16" fmla="*/ 528 w 530"/>
                  <a:gd name="T17" fmla="*/ 20 h 473"/>
                  <a:gd name="T18" fmla="*/ 528 w 530"/>
                  <a:gd name="T19" fmla="*/ 104 h 473"/>
                  <a:gd name="T20" fmla="*/ 522 w 530"/>
                  <a:gd name="T21" fmla="*/ 123 h 473"/>
                  <a:gd name="T22" fmla="*/ 504 w 530"/>
                  <a:gd name="T23" fmla="*/ 129 h 473"/>
                  <a:gd name="T24" fmla="*/ 43 w 530"/>
                  <a:gd name="T25" fmla="*/ 129 h 473"/>
                  <a:gd name="T26" fmla="*/ 43 w 530"/>
                  <a:gd name="T27" fmla="*/ 452 h 473"/>
                  <a:gd name="T28" fmla="*/ 22 w 530"/>
                  <a:gd name="T29" fmla="*/ 473 h 4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0"/>
                  <a:gd name="T46" fmla="*/ 0 h 473"/>
                  <a:gd name="T47" fmla="*/ 530 w 530"/>
                  <a:gd name="T48" fmla="*/ 473 h 4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0" h="473">
                    <a:moveTo>
                      <a:pt x="22" y="473"/>
                    </a:moveTo>
                    <a:cubicBezTo>
                      <a:pt x="11" y="473"/>
                      <a:pt x="1" y="464"/>
                      <a:pt x="1" y="452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0" y="104"/>
                      <a:pt x="4" y="98"/>
                      <a:pt x="8" y="94"/>
                    </a:cubicBezTo>
                    <a:cubicBezTo>
                      <a:pt x="11" y="90"/>
                      <a:pt x="18" y="86"/>
                      <a:pt x="28" y="88"/>
                    </a:cubicBezTo>
                    <a:cubicBezTo>
                      <a:pt x="487" y="88"/>
                      <a:pt x="487" y="88"/>
                      <a:pt x="487" y="88"/>
                    </a:cubicBezTo>
                    <a:cubicBezTo>
                      <a:pt x="487" y="20"/>
                      <a:pt x="487" y="20"/>
                      <a:pt x="487" y="20"/>
                    </a:cubicBezTo>
                    <a:cubicBezTo>
                      <a:pt x="487" y="9"/>
                      <a:pt x="496" y="0"/>
                      <a:pt x="508" y="0"/>
                    </a:cubicBezTo>
                    <a:cubicBezTo>
                      <a:pt x="519" y="0"/>
                      <a:pt x="528" y="9"/>
                      <a:pt x="528" y="20"/>
                    </a:cubicBezTo>
                    <a:cubicBezTo>
                      <a:pt x="528" y="104"/>
                      <a:pt x="528" y="104"/>
                      <a:pt x="528" y="104"/>
                    </a:cubicBezTo>
                    <a:cubicBezTo>
                      <a:pt x="530" y="114"/>
                      <a:pt x="525" y="120"/>
                      <a:pt x="522" y="123"/>
                    </a:cubicBezTo>
                    <a:cubicBezTo>
                      <a:pt x="519" y="126"/>
                      <a:pt x="513" y="130"/>
                      <a:pt x="504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452"/>
                      <a:pt x="43" y="452"/>
                      <a:pt x="43" y="452"/>
                    </a:cubicBezTo>
                    <a:cubicBezTo>
                      <a:pt x="43" y="464"/>
                      <a:pt x="34" y="473"/>
                      <a:pt x="22" y="47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0" name="Oval 69"/>
              <p:cNvSpPr>
                <a:spLocks noChangeArrowheads="1"/>
              </p:cNvSpPr>
              <p:nvPr/>
            </p:nvSpPr>
            <p:spPr bwMode="auto">
              <a:xfrm>
                <a:off x="1404937" y="485775"/>
                <a:ext cx="71438" cy="66675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" name="Oval 70"/>
              <p:cNvSpPr>
                <a:spLocks noChangeArrowheads="1"/>
              </p:cNvSpPr>
              <p:nvPr/>
            </p:nvSpPr>
            <p:spPr bwMode="auto">
              <a:xfrm>
                <a:off x="1573212" y="485775"/>
                <a:ext cx="71438" cy="66675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2" name="Oval 71"/>
              <p:cNvSpPr>
                <a:spLocks noChangeArrowheads="1"/>
              </p:cNvSpPr>
              <p:nvPr/>
            </p:nvSpPr>
            <p:spPr bwMode="auto">
              <a:xfrm>
                <a:off x="1741487" y="485775"/>
                <a:ext cx="71438" cy="66675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3" name="Oval 72"/>
              <p:cNvSpPr>
                <a:spLocks noChangeArrowheads="1"/>
              </p:cNvSpPr>
              <p:nvPr/>
            </p:nvSpPr>
            <p:spPr bwMode="auto">
              <a:xfrm>
                <a:off x="1911350" y="485775"/>
                <a:ext cx="66675" cy="66675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4" name="Oval 73"/>
              <p:cNvSpPr>
                <a:spLocks noChangeArrowheads="1"/>
              </p:cNvSpPr>
              <p:nvPr/>
            </p:nvSpPr>
            <p:spPr bwMode="auto">
              <a:xfrm>
                <a:off x="2076450" y="485775"/>
                <a:ext cx="71438" cy="66675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5" name="Oval 74"/>
              <p:cNvSpPr>
                <a:spLocks noChangeArrowheads="1"/>
              </p:cNvSpPr>
              <p:nvPr/>
            </p:nvSpPr>
            <p:spPr bwMode="auto">
              <a:xfrm>
                <a:off x="2244725" y="485775"/>
                <a:ext cx="71438" cy="66675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6" name="Oval 75"/>
              <p:cNvSpPr>
                <a:spLocks noChangeArrowheads="1"/>
              </p:cNvSpPr>
              <p:nvPr/>
            </p:nvSpPr>
            <p:spPr bwMode="auto">
              <a:xfrm>
                <a:off x="2414587" y="485775"/>
                <a:ext cx="71438" cy="66675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7" name="文本框 71"/>
              <p:cNvSpPr>
                <a:spLocks noChangeArrowheads="1"/>
              </p:cNvSpPr>
              <p:nvPr/>
            </p:nvSpPr>
            <p:spPr bwMode="auto">
              <a:xfrm>
                <a:off x="1660525" y="-69471"/>
                <a:ext cx="640556" cy="739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4</a:t>
                </a:r>
                <a:endParaRPr lang="zh-CN" altLang="en-US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6" name="Group 73"/>
            <p:cNvGrpSpPr/>
            <p:nvPr/>
          </p:nvGrpSpPr>
          <p:grpSpPr bwMode="auto">
            <a:xfrm>
              <a:off x="5098734" y="2747835"/>
              <a:ext cx="2167132" cy="1242225"/>
              <a:chOff x="0" y="0"/>
              <a:chExt cx="3193894" cy="2487613"/>
            </a:xfrm>
          </p:grpSpPr>
          <p:sp>
            <p:nvSpPr>
              <p:cNvPr id="17" name="Freeform 10"/>
              <p:cNvSpPr>
                <a:spLocks noChangeArrowheads="1"/>
              </p:cNvSpPr>
              <p:nvPr/>
            </p:nvSpPr>
            <p:spPr bwMode="auto">
              <a:xfrm>
                <a:off x="1982944" y="0"/>
                <a:ext cx="1210950" cy="1019176"/>
              </a:xfrm>
              <a:custGeom>
                <a:avLst/>
                <a:gdLst>
                  <a:gd name="T0" fmla="*/ 395 w 469"/>
                  <a:gd name="T1" fmla="*/ 271 h 271"/>
                  <a:gd name="T2" fmla="*/ 49 w 469"/>
                  <a:gd name="T3" fmla="*/ 271 h 271"/>
                  <a:gd name="T4" fmla="*/ 90 w 469"/>
                  <a:gd name="T5" fmla="*/ 173 h 271"/>
                  <a:gd name="T6" fmla="*/ 118 w 469"/>
                  <a:gd name="T7" fmla="*/ 84 h 271"/>
                  <a:gd name="T8" fmla="*/ 285 w 469"/>
                  <a:gd name="T9" fmla="*/ 18 h 271"/>
                  <a:gd name="T10" fmla="*/ 375 w 469"/>
                  <a:gd name="T11" fmla="*/ 142 h 271"/>
                  <a:gd name="T12" fmla="*/ 395 w 469"/>
                  <a:gd name="T13" fmla="*/ 271 h 2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9"/>
                  <a:gd name="T22" fmla="*/ 0 h 271"/>
                  <a:gd name="T23" fmla="*/ 469 w 469"/>
                  <a:gd name="T24" fmla="*/ 271 h 2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9" h="271">
                    <a:moveTo>
                      <a:pt x="395" y="271"/>
                    </a:moveTo>
                    <a:cubicBezTo>
                      <a:pt x="49" y="271"/>
                      <a:pt x="49" y="271"/>
                      <a:pt x="49" y="271"/>
                    </a:cubicBezTo>
                    <a:cubicBezTo>
                      <a:pt x="0" y="252"/>
                      <a:pt x="31" y="156"/>
                      <a:pt x="90" y="173"/>
                    </a:cubicBezTo>
                    <a:cubicBezTo>
                      <a:pt x="96" y="142"/>
                      <a:pt x="100" y="110"/>
                      <a:pt x="118" y="84"/>
                    </a:cubicBezTo>
                    <a:cubicBezTo>
                      <a:pt x="155" y="32"/>
                      <a:pt x="222" y="0"/>
                      <a:pt x="285" y="18"/>
                    </a:cubicBezTo>
                    <a:cubicBezTo>
                      <a:pt x="344" y="35"/>
                      <a:pt x="386" y="79"/>
                      <a:pt x="375" y="142"/>
                    </a:cubicBezTo>
                    <a:cubicBezTo>
                      <a:pt x="457" y="142"/>
                      <a:pt x="469" y="271"/>
                      <a:pt x="395" y="2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Freeform 18"/>
              <p:cNvSpPr>
                <a:spLocks noChangeArrowheads="1"/>
              </p:cNvSpPr>
              <p:nvPr/>
            </p:nvSpPr>
            <p:spPr bwMode="auto">
              <a:xfrm>
                <a:off x="104775" y="1138238"/>
                <a:ext cx="2508250" cy="1203325"/>
              </a:xfrm>
              <a:custGeom>
                <a:avLst/>
                <a:gdLst>
                  <a:gd name="T0" fmla="*/ 22 w 668"/>
                  <a:gd name="T1" fmla="*/ 320 h 320"/>
                  <a:gd name="T2" fmla="*/ 1 w 668"/>
                  <a:gd name="T3" fmla="*/ 299 h 320"/>
                  <a:gd name="T4" fmla="*/ 1 w 668"/>
                  <a:gd name="T5" fmla="*/ 122 h 320"/>
                  <a:gd name="T6" fmla="*/ 7 w 668"/>
                  <a:gd name="T7" fmla="*/ 101 h 320"/>
                  <a:gd name="T8" fmla="*/ 23 w 668"/>
                  <a:gd name="T9" fmla="*/ 95 h 320"/>
                  <a:gd name="T10" fmla="*/ 25 w 668"/>
                  <a:gd name="T11" fmla="*/ 95 h 320"/>
                  <a:gd name="T12" fmla="*/ 627 w 668"/>
                  <a:gd name="T13" fmla="*/ 95 h 320"/>
                  <a:gd name="T14" fmla="*/ 627 w 668"/>
                  <a:gd name="T15" fmla="*/ 20 h 320"/>
                  <a:gd name="T16" fmla="*/ 647 w 668"/>
                  <a:gd name="T17" fmla="*/ 0 h 320"/>
                  <a:gd name="T18" fmla="*/ 668 w 668"/>
                  <a:gd name="T19" fmla="*/ 20 h 320"/>
                  <a:gd name="T20" fmla="*/ 668 w 668"/>
                  <a:gd name="T21" fmla="*/ 111 h 320"/>
                  <a:gd name="T22" fmla="*/ 661 w 668"/>
                  <a:gd name="T23" fmla="*/ 129 h 320"/>
                  <a:gd name="T24" fmla="*/ 640 w 668"/>
                  <a:gd name="T25" fmla="*/ 136 h 320"/>
                  <a:gd name="T26" fmla="*/ 43 w 668"/>
                  <a:gd name="T27" fmla="*/ 136 h 320"/>
                  <a:gd name="T28" fmla="*/ 43 w 668"/>
                  <a:gd name="T29" fmla="*/ 299 h 320"/>
                  <a:gd name="T30" fmla="*/ 22 w 668"/>
                  <a:gd name="T31" fmla="*/ 320 h 3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8"/>
                  <a:gd name="T49" fmla="*/ 0 h 320"/>
                  <a:gd name="T50" fmla="*/ 668 w 668"/>
                  <a:gd name="T51" fmla="*/ 320 h 3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8" h="320">
                    <a:moveTo>
                      <a:pt x="22" y="320"/>
                    </a:moveTo>
                    <a:cubicBezTo>
                      <a:pt x="11" y="320"/>
                      <a:pt x="1" y="311"/>
                      <a:pt x="1" y="299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0" y="114"/>
                      <a:pt x="2" y="107"/>
                      <a:pt x="7" y="101"/>
                    </a:cubicBezTo>
                    <a:cubicBezTo>
                      <a:pt x="12" y="96"/>
                      <a:pt x="18" y="95"/>
                      <a:pt x="23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627" y="95"/>
                      <a:pt x="627" y="95"/>
                      <a:pt x="627" y="95"/>
                    </a:cubicBezTo>
                    <a:cubicBezTo>
                      <a:pt x="627" y="20"/>
                      <a:pt x="627" y="20"/>
                      <a:pt x="627" y="20"/>
                    </a:cubicBezTo>
                    <a:cubicBezTo>
                      <a:pt x="627" y="9"/>
                      <a:pt x="636" y="0"/>
                      <a:pt x="647" y="0"/>
                    </a:cubicBezTo>
                    <a:cubicBezTo>
                      <a:pt x="659" y="0"/>
                      <a:pt x="668" y="9"/>
                      <a:pt x="668" y="20"/>
                    </a:cubicBezTo>
                    <a:cubicBezTo>
                      <a:pt x="668" y="111"/>
                      <a:pt x="668" y="111"/>
                      <a:pt x="668" y="111"/>
                    </a:cubicBezTo>
                    <a:cubicBezTo>
                      <a:pt x="668" y="119"/>
                      <a:pt x="665" y="125"/>
                      <a:pt x="661" y="129"/>
                    </a:cubicBezTo>
                    <a:cubicBezTo>
                      <a:pt x="656" y="135"/>
                      <a:pt x="649" y="137"/>
                      <a:pt x="640" y="136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3" y="299"/>
                      <a:pt x="43" y="299"/>
                      <a:pt x="43" y="299"/>
                    </a:cubicBezTo>
                    <a:cubicBezTo>
                      <a:pt x="43" y="311"/>
                      <a:pt x="34" y="320"/>
                      <a:pt x="22" y="3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Freeform 19"/>
              <p:cNvSpPr>
                <a:spLocks noChangeArrowheads="1"/>
              </p:cNvSpPr>
              <p:nvPr/>
            </p:nvSpPr>
            <p:spPr bwMode="auto">
              <a:xfrm>
                <a:off x="0" y="2243138"/>
                <a:ext cx="382588" cy="244475"/>
              </a:xfrm>
              <a:custGeom>
                <a:avLst/>
                <a:gdLst>
                  <a:gd name="T0" fmla="*/ 95 w 102"/>
                  <a:gd name="T1" fmla="*/ 17 h 65"/>
                  <a:gd name="T2" fmla="*/ 87 w 102"/>
                  <a:gd name="T3" fmla="*/ 0 h 65"/>
                  <a:gd name="T4" fmla="*/ 15 w 102"/>
                  <a:gd name="T5" fmla="*/ 0 h 65"/>
                  <a:gd name="T6" fmla="*/ 7 w 102"/>
                  <a:gd name="T7" fmla="*/ 16 h 65"/>
                  <a:gd name="T8" fmla="*/ 40 w 102"/>
                  <a:gd name="T9" fmla="*/ 56 h 65"/>
                  <a:gd name="T10" fmla="*/ 65 w 102"/>
                  <a:gd name="T11" fmla="*/ 56 h 65"/>
                  <a:gd name="T12" fmla="*/ 95 w 102"/>
                  <a:gd name="T13" fmla="*/ 17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"/>
                  <a:gd name="T22" fmla="*/ 0 h 65"/>
                  <a:gd name="T23" fmla="*/ 102 w 102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" h="65">
                    <a:moveTo>
                      <a:pt x="95" y="17"/>
                    </a:moveTo>
                    <a:cubicBezTo>
                      <a:pt x="102" y="8"/>
                      <a:pt x="98" y="0"/>
                      <a:pt x="8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" y="0"/>
                      <a:pt x="0" y="7"/>
                      <a:pt x="7" y="1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7" y="65"/>
                      <a:pt x="58" y="65"/>
                      <a:pt x="65" y="56"/>
                    </a:cubicBezTo>
                    <a:lnTo>
                      <a:pt x="95" y="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Freeform 37"/>
              <p:cNvSpPr>
                <a:spLocks noEditPoints="1" noChangeArrowheads="1"/>
              </p:cNvSpPr>
              <p:nvPr/>
            </p:nvSpPr>
            <p:spPr bwMode="auto">
              <a:xfrm>
                <a:off x="3051175" y="1052513"/>
                <a:ext cx="19050" cy="549275"/>
              </a:xfrm>
              <a:custGeom>
                <a:avLst/>
                <a:gdLst>
                  <a:gd name="T0" fmla="*/ 2 w 5"/>
                  <a:gd name="T1" fmla="*/ 146 h 146"/>
                  <a:gd name="T2" fmla="*/ 0 w 5"/>
                  <a:gd name="T3" fmla="*/ 143 h 146"/>
                  <a:gd name="T4" fmla="*/ 0 w 5"/>
                  <a:gd name="T5" fmla="*/ 133 h 146"/>
                  <a:gd name="T6" fmla="*/ 2 w 5"/>
                  <a:gd name="T7" fmla="*/ 130 h 146"/>
                  <a:gd name="T8" fmla="*/ 5 w 5"/>
                  <a:gd name="T9" fmla="*/ 133 h 146"/>
                  <a:gd name="T10" fmla="*/ 5 w 5"/>
                  <a:gd name="T11" fmla="*/ 143 h 146"/>
                  <a:gd name="T12" fmla="*/ 2 w 5"/>
                  <a:gd name="T13" fmla="*/ 146 h 146"/>
                  <a:gd name="T14" fmla="*/ 2 w 5"/>
                  <a:gd name="T15" fmla="*/ 120 h 146"/>
                  <a:gd name="T16" fmla="*/ 0 w 5"/>
                  <a:gd name="T17" fmla="*/ 117 h 146"/>
                  <a:gd name="T18" fmla="*/ 0 w 5"/>
                  <a:gd name="T19" fmla="*/ 107 h 146"/>
                  <a:gd name="T20" fmla="*/ 2 w 5"/>
                  <a:gd name="T21" fmla="*/ 104 h 146"/>
                  <a:gd name="T22" fmla="*/ 5 w 5"/>
                  <a:gd name="T23" fmla="*/ 107 h 146"/>
                  <a:gd name="T24" fmla="*/ 5 w 5"/>
                  <a:gd name="T25" fmla="*/ 117 h 146"/>
                  <a:gd name="T26" fmla="*/ 2 w 5"/>
                  <a:gd name="T27" fmla="*/ 120 h 146"/>
                  <a:gd name="T28" fmla="*/ 2 w 5"/>
                  <a:gd name="T29" fmla="*/ 94 h 146"/>
                  <a:gd name="T30" fmla="*/ 0 w 5"/>
                  <a:gd name="T31" fmla="*/ 91 h 146"/>
                  <a:gd name="T32" fmla="*/ 0 w 5"/>
                  <a:gd name="T33" fmla="*/ 81 h 146"/>
                  <a:gd name="T34" fmla="*/ 2 w 5"/>
                  <a:gd name="T35" fmla="*/ 78 h 146"/>
                  <a:gd name="T36" fmla="*/ 5 w 5"/>
                  <a:gd name="T37" fmla="*/ 81 h 146"/>
                  <a:gd name="T38" fmla="*/ 5 w 5"/>
                  <a:gd name="T39" fmla="*/ 91 h 146"/>
                  <a:gd name="T40" fmla="*/ 2 w 5"/>
                  <a:gd name="T41" fmla="*/ 94 h 146"/>
                  <a:gd name="T42" fmla="*/ 2 w 5"/>
                  <a:gd name="T43" fmla="*/ 68 h 146"/>
                  <a:gd name="T44" fmla="*/ 0 w 5"/>
                  <a:gd name="T45" fmla="*/ 65 h 146"/>
                  <a:gd name="T46" fmla="*/ 0 w 5"/>
                  <a:gd name="T47" fmla="*/ 55 h 146"/>
                  <a:gd name="T48" fmla="*/ 2 w 5"/>
                  <a:gd name="T49" fmla="*/ 52 h 146"/>
                  <a:gd name="T50" fmla="*/ 5 w 5"/>
                  <a:gd name="T51" fmla="*/ 55 h 146"/>
                  <a:gd name="T52" fmla="*/ 5 w 5"/>
                  <a:gd name="T53" fmla="*/ 65 h 146"/>
                  <a:gd name="T54" fmla="*/ 2 w 5"/>
                  <a:gd name="T55" fmla="*/ 68 h 146"/>
                  <a:gd name="T56" fmla="*/ 2 w 5"/>
                  <a:gd name="T57" fmla="*/ 42 h 146"/>
                  <a:gd name="T58" fmla="*/ 0 w 5"/>
                  <a:gd name="T59" fmla="*/ 39 h 146"/>
                  <a:gd name="T60" fmla="*/ 0 w 5"/>
                  <a:gd name="T61" fmla="*/ 29 h 146"/>
                  <a:gd name="T62" fmla="*/ 2 w 5"/>
                  <a:gd name="T63" fmla="*/ 26 h 146"/>
                  <a:gd name="T64" fmla="*/ 5 w 5"/>
                  <a:gd name="T65" fmla="*/ 29 h 146"/>
                  <a:gd name="T66" fmla="*/ 5 w 5"/>
                  <a:gd name="T67" fmla="*/ 39 h 146"/>
                  <a:gd name="T68" fmla="*/ 2 w 5"/>
                  <a:gd name="T69" fmla="*/ 42 h 146"/>
                  <a:gd name="T70" fmla="*/ 2 w 5"/>
                  <a:gd name="T71" fmla="*/ 16 h 146"/>
                  <a:gd name="T72" fmla="*/ 0 w 5"/>
                  <a:gd name="T73" fmla="*/ 13 h 146"/>
                  <a:gd name="T74" fmla="*/ 0 w 5"/>
                  <a:gd name="T75" fmla="*/ 3 h 146"/>
                  <a:gd name="T76" fmla="*/ 2 w 5"/>
                  <a:gd name="T77" fmla="*/ 0 h 146"/>
                  <a:gd name="T78" fmla="*/ 5 w 5"/>
                  <a:gd name="T79" fmla="*/ 3 h 146"/>
                  <a:gd name="T80" fmla="*/ 5 w 5"/>
                  <a:gd name="T81" fmla="*/ 13 h 146"/>
                  <a:gd name="T82" fmla="*/ 2 w 5"/>
                  <a:gd name="T83" fmla="*/ 16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"/>
                  <a:gd name="T127" fmla="*/ 0 h 146"/>
                  <a:gd name="T128" fmla="*/ 5 w 5"/>
                  <a:gd name="T129" fmla="*/ 146 h 1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" h="146">
                    <a:moveTo>
                      <a:pt x="2" y="146"/>
                    </a:moveTo>
                    <a:cubicBezTo>
                      <a:pt x="1" y="146"/>
                      <a:pt x="0" y="144"/>
                      <a:pt x="0" y="14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1"/>
                      <a:pt x="1" y="130"/>
                      <a:pt x="2" y="130"/>
                    </a:cubicBezTo>
                    <a:cubicBezTo>
                      <a:pt x="4" y="130"/>
                      <a:pt x="5" y="131"/>
                      <a:pt x="5" y="133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5" y="144"/>
                      <a:pt x="4" y="146"/>
                      <a:pt x="2" y="146"/>
                    </a:cubicBezTo>
                    <a:close/>
                    <a:moveTo>
                      <a:pt x="2" y="120"/>
                    </a:moveTo>
                    <a:cubicBezTo>
                      <a:pt x="1" y="120"/>
                      <a:pt x="0" y="119"/>
                      <a:pt x="0" y="11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5"/>
                      <a:pt x="1" y="104"/>
                      <a:pt x="2" y="104"/>
                    </a:cubicBezTo>
                    <a:cubicBezTo>
                      <a:pt x="4" y="104"/>
                      <a:pt x="5" y="105"/>
                      <a:pt x="5" y="10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9"/>
                      <a:pt x="4" y="120"/>
                      <a:pt x="2" y="120"/>
                    </a:cubicBezTo>
                    <a:close/>
                    <a:moveTo>
                      <a:pt x="2" y="94"/>
                    </a:moveTo>
                    <a:cubicBezTo>
                      <a:pt x="1" y="94"/>
                      <a:pt x="0" y="93"/>
                      <a:pt x="0" y="9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79"/>
                      <a:pt x="1" y="78"/>
                      <a:pt x="2" y="78"/>
                    </a:cubicBezTo>
                    <a:cubicBezTo>
                      <a:pt x="4" y="78"/>
                      <a:pt x="5" y="79"/>
                      <a:pt x="5" y="8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3"/>
                      <a:pt x="4" y="94"/>
                      <a:pt x="2" y="94"/>
                    </a:cubicBezTo>
                    <a:close/>
                    <a:moveTo>
                      <a:pt x="2" y="68"/>
                    </a:moveTo>
                    <a:cubicBezTo>
                      <a:pt x="1" y="68"/>
                      <a:pt x="0" y="67"/>
                      <a:pt x="0" y="6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3"/>
                      <a:pt x="1" y="52"/>
                      <a:pt x="2" y="52"/>
                    </a:cubicBezTo>
                    <a:cubicBezTo>
                      <a:pt x="4" y="52"/>
                      <a:pt x="5" y="53"/>
                      <a:pt x="5" y="5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7"/>
                      <a:pt x="4" y="68"/>
                      <a:pt x="2" y="68"/>
                    </a:cubicBezTo>
                    <a:close/>
                    <a:moveTo>
                      <a:pt x="2" y="42"/>
                    </a:moveTo>
                    <a:cubicBezTo>
                      <a:pt x="1" y="42"/>
                      <a:pt x="0" y="41"/>
                      <a:pt x="0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1" y="26"/>
                      <a:pt x="2" y="26"/>
                    </a:cubicBezTo>
                    <a:cubicBezTo>
                      <a:pt x="4" y="26"/>
                      <a:pt x="5" y="28"/>
                      <a:pt x="5" y="2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4" y="42"/>
                      <a:pt x="2" y="42"/>
                    </a:cubicBezTo>
                    <a:close/>
                    <a:moveTo>
                      <a:pt x="2" y="16"/>
                    </a:moveTo>
                    <a:cubicBezTo>
                      <a:pt x="1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5"/>
                      <a:pt x="4" y="16"/>
                      <a:pt x="2" y="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Freeform 38"/>
              <p:cNvSpPr>
                <a:spLocks noEditPoints="1" noChangeArrowheads="1"/>
              </p:cNvSpPr>
              <p:nvPr/>
            </p:nvSpPr>
            <p:spPr bwMode="auto">
              <a:xfrm>
                <a:off x="2957513" y="1044575"/>
                <a:ext cx="19050" cy="642937"/>
              </a:xfrm>
              <a:custGeom>
                <a:avLst/>
                <a:gdLst>
                  <a:gd name="T0" fmla="*/ 3 w 5"/>
                  <a:gd name="T1" fmla="*/ 171 h 171"/>
                  <a:gd name="T2" fmla="*/ 0 w 5"/>
                  <a:gd name="T3" fmla="*/ 168 h 171"/>
                  <a:gd name="T4" fmla="*/ 0 w 5"/>
                  <a:gd name="T5" fmla="*/ 158 h 171"/>
                  <a:gd name="T6" fmla="*/ 3 w 5"/>
                  <a:gd name="T7" fmla="*/ 155 h 171"/>
                  <a:gd name="T8" fmla="*/ 5 w 5"/>
                  <a:gd name="T9" fmla="*/ 158 h 171"/>
                  <a:gd name="T10" fmla="*/ 5 w 5"/>
                  <a:gd name="T11" fmla="*/ 168 h 171"/>
                  <a:gd name="T12" fmla="*/ 3 w 5"/>
                  <a:gd name="T13" fmla="*/ 171 h 171"/>
                  <a:gd name="T14" fmla="*/ 3 w 5"/>
                  <a:gd name="T15" fmla="*/ 145 h 171"/>
                  <a:gd name="T16" fmla="*/ 0 w 5"/>
                  <a:gd name="T17" fmla="*/ 142 h 171"/>
                  <a:gd name="T18" fmla="*/ 0 w 5"/>
                  <a:gd name="T19" fmla="*/ 132 h 171"/>
                  <a:gd name="T20" fmla="*/ 3 w 5"/>
                  <a:gd name="T21" fmla="*/ 129 h 171"/>
                  <a:gd name="T22" fmla="*/ 5 w 5"/>
                  <a:gd name="T23" fmla="*/ 132 h 171"/>
                  <a:gd name="T24" fmla="*/ 5 w 5"/>
                  <a:gd name="T25" fmla="*/ 142 h 171"/>
                  <a:gd name="T26" fmla="*/ 3 w 5"/>
                  <a:gd name="T27" fmla="*/ 145 h 171"/>
                  <a:gd name="T28" fmla="*/ 3 w 5"/>
                  <a:gd name="T29" fmla="*/ 119 h 171"/>
                  <a:gd name="T30" fmla="*/ 0 w 5"/>
                  <a:gd name="T31" fmla="*/ 116 h 171"/>
                  <a:gd name="T32" fmla="*/ 0 w 5"/>
                  <a:gd name="T33" fmla="*/ 106 h 171"/>
                  <a:gd name="T34" fmla="*/ 3 w 5"/>
                  <a:gd name="T35" fmla="*/ 104 h 171"/>
                  <a:gd name="T36" fmla="*/ 5 w 5"/>
                  <a:gd name="T37" fmla="*/ 106 h 171"/>
                  <a:gd name="T38" fmla="*/ 5 w 5"/>
                  <a:gd name="T39" fmla="*/ 116 h 171"/>
                  <a:gd name="T40" fmla="*/ 3 w 5"/>
                  <a:gd name="T41" fmla="*/ 119 h 171"/>
                  <a:gd name="T42" fmla="*/ 3 w 5"/>
                  <a:gd name="T43" fmla="*/ 93 h 171"/>
                  <a:gd name="T44" fmla="*/ 0 w 5"/>
                  <a:gd name="T45" fmla="*/ 91 h 171"/>
                  <a:gd name="T46" fmla="*/ 0 w 5"/>
                  <a:gd name="T47" fmla="*/ 80 h 171"/>
                  <a:gd name="T48" fmla="*/ 3 w 5"/>
                  <a:gd name="T49" fmla="*/ 78 h 171"/>
                  <a:gd name="T50" fmla="*/ 5 w 5"/>
                  <a:gd name="T51" fmla="*/ 80 h 171"/>
                  <a:gd name="T52" fmla="*/ 5 w 5"/>
                  <a:gd name="T53" fmla="*/ 91 h 171"/>
                  <a:gd name="T54" fmla="*/ 3 w 5"/>
                  <a:gd name="T55" fmla="*/ 93 h 171"/>
                  <a:gd name="T56" fmla="*/ 3 w 5"/>
                  <a:gd name="T57" fmla="*/ 67 h 171"/>
                  <a:gd name="T58" fmla="*/ 0 w 5"/>
                  <a:gd name="T59" fmla="*/ 65 h 171"/>
                  <a:gd name="T60" fmla="*/ 0 w 5"/>
                  <a:gd name="T61" fmla="*/ 54 h 171"/>
                  <a:gd name="T62" fmla="*/ 3 w 5"/>
                  <a:gd name="T63" fmla="*/ 52 h 171"/>
                  <a:gd name="T64" fmla="*/ 5 w 5"/>
                  <a:gd name="T65" fmla="*/ 54 h 171"/>
                  <a:gd name="T66" fmla="*/ 5 w 5"/>
                  <a:gd name="T67" fmla="*/ 65 h 171"/>
                  <a:gd name="T68" fmla="*/ 3 w 5"/>
                  <a:gd name="T69" fmla="*/ 67 h 171"/>
                  <a:gd name="T70" fmla="*/ 3 w 5"/>
                  <a:gd name="T71" fmla="*/ 41 h 171"/>
                  <a:gd name="T72" fmla="*/ 0 w 5"/>
                  <a:gd name="T73" fmla="*/ 39 h 171"/>
                  <a:gd name="T74" fmla="*/ 0 w 5"/>
                  <a:gd name="T75" fmla="*/ 28 h 171"/>
                  <a:gd name="T76" fmla="*/ 3 w 5"/>
                  <a:gd name="T77" fmla="*/ 26 h 171"/>
                  <a:gd name="T78" fmla="*/ 5 w 5"/>
                  <a:gd name="T79" fmla="*/ 28 h 171"/>
                  <a:gd name="T80" fmla="*/ 5 w 5"/>
                  <a:gd name="T81" fmla="*/ 39 h 171"/>
                  <a:gd name="T82" fmla="*/ 3 w 5"/>
                  <a:gd name="T83" fmla="*/ 41 h 171"/>
                  <a:gd name="T84" fmla="*/ 3 w 5"/>
                  <a:gd name="T85" fmla="*/ 15 h 171"/>
                  <a:gd name="T86" fmla="*/ 0 w 5"/>
                  <a:gd name="T87" fmla="*/ 13 h 171"/>
                  <a:gd name="T88" fmla="*/ 0 w 5"/>
                  <a:gd name="T89" fmla="*/ 2 h 171"/>
                  <a:gd name="T90" fmla="*/ 3 w 5"/>
                  <a:gd name="T91" fmla="*/ 0 h 171"/>
                  <a:gd name="T92" fmla="*/ 5 w 5"/>
                  <a:gd name="T93" fmla="*/ 2 h 171"/>
                  <a:gd name="T94" fmla="*/ 5 w 5"/>
                  <a:gd name="T95" fmla="*/ 13 h 171"/>
                  <a:gd name="T96" fmla="*/ 3 w 5"/>
                  <a:gd name="T97" fmla="*/ 15 h 1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"/>
                  <a:gd name="T148" fmla="*/ 0 h 171"/>
                  <a:gd name="T149" fmla="*/ 5 w 5"/>
                  <a:gd name="T150" fmla="*/ 171 h 17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" h="171">
                    <a:moveTo>
                      <a:pt x="3" y="171"/>
                    </a:moveTo>
                    <a:cubicBezTo>
                      <a:pt x="1" y="171"/>
                      <a:pt x="0" y="170"/>
                      <a:pt x="0" y="16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7"/>
                      <a:pt x="1" y="155"/>
                      <a:pt x="3" y="155"/>
                    </a:cubicBezTo>
                    <a:cubicBezTo>
                      <a:pt x="4" y="155"/>
                      <a:pt x="5" y="157"/>
                      <a:pt x="5" y="158"/>
                    </a:cubicBezTo>
                    <a:cubicBezTo>
                      <a:pt x="5" y="168"/>
                      <a:pt x="5" y="168"/>
                      <a:pt x="5" y="168"/>
                    </a:cubicBezTo>
                    <a:cubicBezTo>
                      <a:pt x="5" y="170"/>
                      <a:pt x="4" y="171"/>
                      <a:pt x="3" y="171"/>
                    </a:cubicBezTo>
                    <a:close/>
                    <a:moveTo>
                      <a:pt x="3" y="145"/>
                    </a:moveTo>
                    <a:cubicBezTo>
                      <a:pt x="1" y="145"/>
                      <a:pt x="0" y="144"/>
                      <a:pt x="0" y="14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1"/>
                      <a:pt x="1" y="129"/>
                      <a:pt x="3" y="129"/>
                    </a:cubicBezTo>
                    <a:cubicBezTo>
                      <a:pt x="4" y="129"/>
                      <a:pt x="5" y="131"/>
                      <a:pt x="5" y="132"/>
                    </a:cubicBezTo>
                    <a:cubicBezTo>
                      <a:pt x="5" y="142"/>
                      <a:pt x="5" y="142"/>
                      <a:pt x="5" y="142"/>
                    </a:cubicBezTo>
                    <a:cubicBezTo>
                      <a:pt x="5" y="144"/>
                      <a:pt x="4" y="145"/>
                      <a:pt x="3" y="145"/>
                    </a:cubicBezTo>
                    <a:close/>
                    <a:moveTo>
                      <a:pt x="3" y="119"/>
                    </a:moveTo>
                    <a:cubicBezTo>
                      <a:pt x="1" y="119"/>
                      <a:pt x="0" y="118"/>
                      <a:pt x="0" y="1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5"/>
                      <a:pt x="1" y="104"/>
                      <a:pt x="3" y="104"/>
                    </a:cubicBezTo>
                    <a:cubicBezTo>
                      <a:pt x="4" y="104"/>
                      <a:pt x="5" y="105"/>
                      <a:pt x="5" y="10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8"/>
                      <a:pt x="4" y="119"/>
                      <a:pt x="3" y="119"/>
                    </a:cubicBezTo>
                    <a:close/>
                    <a:moveTo>
                      <a:pt x="3" y="93"/>
                    </a:moveTo>
                    <a:cubicBezTo>
                      <a:pt x="1" y="93"/>
                      <a:pt x="0" y="92"/>
                      <a:pt x="0" y="9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9"/>
                      <a:pt x="1" y="78"/>
                      <a:pt x="3" y="78"/>
                    </a:cubicBezTo>
                    <a:cubicBezTo>
                      <a:pt x="4" y="78"/>
                      <a:pt x="5" y="79"/>
                      <a:pt x="5" y="80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4" y="93"/>
                      <a:pt x="3" y="93"/>
                    </a:cubicBezTo>
                    <a:close/>
                    <a:moveTo>
                      <a:pt x="3" y="67"/>
                    </a:moveTo>
                    <a:cubicBezTo>
                      <a:pt x="1" y="67"/>
                      <a:pt x="0" y="66"/>
                      <a:pt x="0" y="6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3"/>
                      <a:pt x="1" y="52"/>
                      <a:pt x="3" y="52"/>
                    </a:cubicBezTo>
                    <a:cubicBezTo>
                      <a:pt x="4" y="52"/>
                      <a:pt x="5" y="53"/>
                      <a:pt x="5" y="5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6"/>
                      <a:pt x="4" y="67"/>
                      <a:pt x="3" y="67"/>
                    </a:cubicBezTo>
                    <a:close/>
                    <a:moveTo>
                      <a:pt x="3" y="41"/>
                    </a:moveTo>
                    <a:cubicBezTo>
                      <a:pt x="1" y="41"/>
                      <a:pt x="0" y="40"/>
                      <a:pt x="0" y="3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1" y="26"/>
                      <a:pt x="3" y="26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4" y="41"/>
                      <a:pt x="3" y="41"/>
                    </a:cubicBezTo>
                    <a:close/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Freeform 39"/>
              <p:cNvSpPr>
                <a:spLocks noEditPoints="1" noChangeArrowheads="1"/>
              </p:cNvSpPr>
              <p:nvPr/>
            </p:nvSpPr>
            <p:spPr bwMode="auto">
              <a:xfrm>
                <a:off x="2874963" y="1044575"/>
                <a:ext cx="19050" cy="447675"/>
              </a:xfrm>
              <a:custGeom>
                <a:avLst/>
                <a:gdLst>
                  <a:gd name="T0" fmla="*/ 2 w 5"/>
                  <a:gd name="T1" fmla="*/ 119 h 119"/>
                  <a:gd name="T2" fmla="*/ 0 w 5"/>
                  <a:gd name="T3" fmla="*/ 116 h 119"/>
                  <a:gd name="T4" fmla="*/ 0 w 5"/>
                  <a:gd name="T5" fmla="*/ 106 h 119"/>
                  <a:gd name="T6" fmla="*/ 2 w 5"/>
                  <a:gd name="T7" fmla="*/ 104 h 119"/>
                  <a:gd name="T8" fmla="*/ 5 w 5"/>
                  <a:gd name="T9" fmla="*/ 106 h 119"/>
                  <a:gd name="T10" fmla="*/ 5 w 5"/>
                  <a:gd name="T11" fmla="*/ 116 h 119"/>
                  <a:gd name="T12" fmla="*/ 2 w 5"/>
                  <a:gd name="T13" fmla="*/ 119 h 119"/>
                  <a:gd name="T14" fmla="*/ 2 w 5"/>
                  <a:gd name="T15" fmla="*/ 93 h 119"/>
                  <a:gd name="T16" fmla="*/ 0 w 5"/>
                  <a:gd name="T17" fmla="*/ 91 h 119"/>
                  <a:gd name="T18" fmla="*/ 0 w 5"/>
                  <a:gd name="T19" fmla="*/ 80 h 119"/>
                  <a:gd name="T20" fmla="*/ 2 w 5"/>
                  <a:gd name="T21" fmla="*/ 78 h 119"/>
                  <a:gd name="T22" fmla="*/ 5 w 5"/>
                  <a:gd name="T23" fmla="*/ 80 h 119"/>
                  <a:gd name="T24" fmla="*/ 5 w 5"/>
                  <a:gd name="T25" fmla="*/ 91 h 119"/>
                  <a:gd name="T26" fmla="*/ 2 w 5"/>
                  <a:gd name="T27" fmla="*/ 93 h 119"/>
                  <a:gd name="T28" fmla="*/ 2 w 5"/>
                  <a:gd name="T29" fmla="*/ 67 h 119"/>
                  <a:gd name="T30" fmla="*/ 0 w 5"/>
                  <a:gd name="T31" fmla="*/ 65 h 119"/>
                  <a:gd name="T32" fmla="*/ 0 w 5"/>
                  <a:gd name="T33" fmla="*/ 54 h 119"/>
                  <a:gd name="T34" fmla="*/ 2 w 5"/>
                  <a:gd name="T35" fmla="*/ 52 h 119"/>
                  <a:gd name="T36" fmla="*/ 5 w 5"/>
                  <a:gd name="T37" fmla="*/ 54 h 119"/>
                  <a:gd name="T38" fmla="*/ 5 w 5"/>
                  <a:gd name="T39" fmla="*/ 65 h 119"/>
                  <a:gd name="T40" fmla="*/ 2 w 5"/>
                  <a:gd name="T41" fmla="*/ 67 h 119"/>
                  <a:gd name="T42" fmla="*/ 2 w 5"/>
                  <a:gd name="T43" fmla="*/ 41 h 119"/>
                  <a:gd name="T44" fmla="*/ 0 w 5"/>
                  <a:gd name="T45" fmla="*/ 39 h 119"/>
                  <a:gd name="T46" fmla="*/ 0 w 5"/>
                  <a:gd name="T47" fmla="*/ 28 h 119"/>
                  <a:gd name="T48" fmla="*/ 2 w 5"/>
                  <a:gd name="T49" fmla="*/ 26 h 119"/>
                  <a:gd name="T50" fmla="*/ 5 w 5"/>
                  <a:gd name="T51" fmla="*/ 28 h 119"/>
                  <a:gd name="T52" fmla="*/ 5 w 5"/>
                  <a:gd name="T53" fmla="*/ 39 h 119"/>
                  <a:gd name="T54" fmla="*/ 2 w 5"/>
                  <a:gd name="T55" fmla="*/ 41 h 119"/>
                  <a:gd name="T56" fmla="*/ 2 w 5"/>
                  <a:gd name="T57" fmla="*/ 15 h 119"/>
                  <a:gd name="T58" fmla="*/ 0 w 5"/>
                  <a:gd name="T59" fmla="*/ 13 h 119"/>
                  <a:gd name="T60" fmla="*/ 0 w 5"/>
                  <a:gd name="T61" fmla="*/ 2 h 119"/>
                  <a:gd name="T62" fmla="*/ 2 w 5"/>
                  <a:gd name="T63" fmla="*/ 0 h 119"/>
                  <a:gd name="T64" fmla="*/ 5 w 5"/>
                  <a:gd name="T65" fmla="*/ 2 h 119"/>
                  <a:gd name="T66" fmla="*/ 5 w 5"/>
                  <a:gd name="T67" fmla="*/ 13 h 119"/>
                  <a:gd name="T68" fmla="*/ 2 w 5"/>
                  <a:gd name="T69" fmla="*/ 15 h 1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"/>
                  <a:gd name="T106" fmla="*/ 0 h 119"/>
                  <a:gd name="T107" fmla="*/ 5 w 5"/>
                  <a:gd name="T108" fmla="*/ 119 h 11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" h="119">
                    <a:moveTo>
                      <a:pt x="2" y="119"/>
                    </a:moveTo>
                    <a:cubicBezTo>
                      <a:pt x="1" y="119"/>
                      <a:pt x="0" y="118"/>
                      <a:pt x="0" y="1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5"/>
                      <a:pt x="1" y="104"/>
                      <a:pt x="2" y="104"/>
                    </a:cubicBezTo>
                    <a:cubicBezTo>
                      <a:pt x="4" y="104"/>
                      <a:pt x="5" y="105"/>
                      <a:pt x="5" y="10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8"/>
                      <a:pt x="4" y="119"/>
                      <a:pt x="2" y="119"/>
                    </a:cubicBezTo>
                    <a:close/>
                    <a:moveTo>
                      <a:pt x="2" y="93"/>
                    </a:moveTo>
                    <a:cubicBezTo>
                      <a:pt x="1" y="93"/>
                      <a:pt x="0" y="92"/>
                      <a:pt x="0" y="9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9"/>
                      <a:pt x="1" y="78"/>
                      <a:pt x="2" y="78"/>
                    </a:cubicBezTo>
                    <a:cubicBezTo>
                      <a:pt x="4" y="78"/>
                      <a:pt x="5" y="79"/>
                      <a:pt x="5" y="80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4" y="93"/>
                      <a:pt x="2" y="93"/>
                    </a:cubicBezTo>
                    <a:close/>
                    <a:moveTo>
                      <a:pt x="2" y="67"/>
                    </a:moveTo>
                    <a:cubicBezTo>
                      <a:pt x="1" y="67"/>
                      <a:pt x="0" y="66"/>
                      <a:pt x="0" y="6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3"/>
                      <a:pt x="1" y="52"/>
                      <a:pt x="2" y="52"/>
                    </a:cubicBezTo>
                    <a:cubicBezTo>
                      <a:pt x="4" y="52"/>
                      <a:pt x="5" y="53"/>
                      <a:pt x="5" y="5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6"/>
                      <a:pt x="4" y="67"/>
                      <a:pt x="2" y="67"/>
                    </a:cubicBezTo>
                    <a:close/>
                    <a:moveTo>
                      <a:pt x="2" y="41"/>
                    </a:moveTo>
                    <a:cubicBezTo>
                      <a:pt x="1" y="41"/>
                      <a:pt x="0" y="40"/>
                      <a:pt x="0" y="3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1" y="26"/>
                      <a:pt x="2" y="26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4" y="41"/>
                      <a:pt x="2" y="41"/>
                    </a:cubicBezTo>
                    <a:close/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Freeform 40"/>
              <p:cNvSpPr>
                <a:spLocks noEditPoints="1" noChangeArrowheads="1"/>
              </p:cNvSpPr>
              <p:nvPr/>
            </p:nvSpPr>
            <p:spPr bwMode="auto">
              <a:xfrm>
                <a:off x="2784475" y="1044575"/>
                <a:ext cx="19050" cy="642937"/>
              </a:xfrm>
              <a:custGeom>
                <a:avLst/>
                <a:gdLst>
                  <a:gd name="T0" fmla="*/ 3 w 5"/>
                  <a:gd name="T1" fmla="*/ 171 h 171"/>
                  <a:gd name="T2" fmla="*/ 0 w 5"/>
                  <a:gd name="T3" fmla="*/ 168 h 171"/>
                  <a:gd name="T4" fmla="*/ 0 w 5"/>
                  <a:gd name="T5" fmla="*/ 158 h 171"/>
                  <a:gd name="T6" fmla="*/ 3 w 5"/>
                  <a:gd name="T7" fmla="*/ 155 h 171"/>
                  <a:gd name="T8" fmla="*/ 5 w 5"/>
                  <a:gd name="T9" fmla="*/ 158 h 171"/>
                  <a:gd name="T10" fmla="*/ 5 w 5"/>
                  <a:gd name="T11" fmla="*/ 168 h 171"/>
                  <a:gd name="T12" fmla="*/ 3 w 5"/>
                  <a:gd name="T13" fmla="*/ 171 h 171"/>
                  <a:gd name="T14" fmla="*/ 3 w 5"/>
                  <a:gd name="T15" fmla="*/ 145 h 171"/>
                  <a:gd name="T16" fmla="*/ 0 w 5"/>
                  <a:gd name="T17" fmla="*/ 142 h 171"/>
                  <a:gd name="T18" fmla="*/ 0 w 5"/>
                  <a:gd name="T19" fmla="*/ 132 h 171"/>
                  <a:gd name="T20" fmla="*/ 3 w 5"/>
                  <a:gd name="T21" fmla="*/ 129 h 171"/>
                  <a:gd name="T22" fmla="*/ 5 w 5"/>
                  <a:gd name="T23" fmla="*/ 132 h 171"/>
                  <a:gd name="T24" fmla="*/ 5 w 5"/>
                  <a:gd name="T25" fmla="*/ 142 h 171"/>
                  <a:gd name="T26" fmla="*/ 3 w 5"/>
                  <a:gd name="T27" fmla="*/ 145 h 171"/>
                  <a:gd name="T28" fmla="*/ 3 w 5"/>
                  <a:gd name="T29" fmla="*/ 119 h 171"/>
                  <a:gd name="T30" fmla="*/ 0 w 5"/>
                  <a:gd name="T31" fmla="*/ 116 h 171"/>
                  <a:gd name="T32" fmla="*/ 0 w 5"/>
                  <a:gd name="T33" fmla="*/ 106 h 171"/>
                  <a:gd name="T34" fmla="*/ 3 w 5"/>
                  <a:gd name="T35" fmla="*/ 104 h 171"/>
                  <a:gd name="T36" fmla="*/ 5 w 5"/>
                  <a:gd name="T37" fmla="*/ 106 h 171"/>
                  <a:gd name="T38" fmla="*/ 5 w 5"/>
                  <a:gd name="T39" fmla="*/ 116 h 171"/>
                  <a:gd name="T40" fmla="*/ 3 w 5"/>
                  <a:gd name="T41" fmla="*/ 119 h 171"/>
                  <a:gd name="T42" fmla="*/ 3 w 5"/>
                  <a:gd name="T43" fmla="*/ 93 h 171"/>
                  <a:gd name="T44" fmla="*/ 0 w 5"/>
                  <a:gd name="T45" fmla="*/ 91 h 171"/>
                  <a:gd name="T46" fmla="*/ 0 w 5"/>
                  <a:gd name="T47" fmla="*/ 80 h 171"/>
                  <a:gd name="T48" fmla="*/ 3 w 5"/>
                  <a:gd name="T49" fmla="*/ 78 h 171"/>
                  <a:gd name="T50" fmla="*/ 5 w 5"/>
                  <a:gd name="T51" fmla="*/ 80 h 171"/>
                  <a:gd name="T52" fmla="*/ 5 w 5"/>
                  <a:gd name="T53" fmla="*/ 91 h 171"/>
                  <a:gd name="T54" fmla="*/ 3 w 5"/>
                  <a:gd name="T55" fmla="*/ 93 h 171"/>
                  <a:gd name="T56" fmla="*/ 3 w 5"/>
                  <a:gd name="T57" fmla="*/ 67 h 171"/>
                  <a:gd name="T58" fmla="*/ 0 w 5"/>
                  <a:gd name="T59" fmla="*/ 65 h 171"/>
                  <a:gd name="T60" fmla="*/ 0 w 5"/>
                  <a:gd name="T61" fmla="*/ 54 h 171"/>
                  <a:gd name="T62" fmla="*/ 3 w 5"/>
                  <a:gd name="T63" fmla="*/ 52 h 171"/>
                  <a:gd name="T64" fmla="*/ 5 w 5"/>
                  <a:gd name="T65" fmla="*/ 54 h 171"/>
                  <a:gd name="T66" fmla="*/ 5 w 5"/>
                  <a:gd name="T67" fmla="*/ 65 h 171"/>
                  <a:gd name="T68" fmla="*/ 3 w 5"/>
                  <a:gd name="T69" fmla="*/ 67 h 171"/>
                  <a:gd name="T70" fmla="*/ 3 w 5"/>
                  <a:gd name="T71" fmla="*/ 41 h 171"/>
                  <a:gd name="T72" fmla="*/ 0 w 5"/>
                  <a:gd name="T73" fmla="*/ 39 h 171"/>
                  <a:gd name="T74" fmla="*/ 0 w 5"/>
                  <a:gd name="T75" fmla="*/ 28 h 171"/>
                  <a:gd name="T76" fmla="*/ 3 w 5"/>
                  <a:gd name="T77" fmla="*/ 26 h 171"/>
                  <a:gd name="T78" fmla="*/ 5 w 5"/>
                  <a:gd name="T79" fmla="*/ 28 h 171"/>
                  <a:gd name="T80" fmla="*/ 5 w 5"/>
                  <a:gd name="T81" fmla="*/ 39 h 171"/>
                  <a:gd name="T82" fmla="*/ 3 w 5"/>
                  <a:gd name="T83" fmla="*/ 41 h 171"/>
                  <a:gd name="T84" fmla="*/ 3 w 5"/>
                  <a:gd name="T85" fmla="*/ 15 h 171"/>
                  <a:gd name="T86" fmla="*/ 0 w 5"/>
                  <a:gd name="T87" fmla="*/ 13 h 171"/>
                  <a:gd name="T88" fmla="*/ 0 w 5"/>
                  <a:gd name="T89" fmla="*/ 2 h 171"/>
                  <a:gd name="T90" fmla="*/ 3 w 5"/>
                  <a:gd name="T91" fmla="*/ 0 h 171"/>
                  <a:gd name="T92" fmla="*/ 5 w 5"/>
                  <a:gd name="T93" fmla="*/ 2 h 171"/>
                  <a:gd name="T94" fmla="*/ 5 w 5"/>
                  <a:gd name="T95" fmla="*/ 13 h 171"/>
                  <a:gd name="T96" fmla="*/ 3 w 5"/>
                  <a:gd name="T97" fmla="*/ 15 h 1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"/>
                  <a:gd name="T148" fmla="*/ 0 h 171"/>
                  <a:gd name="T149" fmla="*/ 5 w 5"/>
                  <a:gd name="T150" fmla="*/ 171 h 17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" h="171">
                    <a:moveTo>
                      <a:pt x="3" y="171"/>
                    </a:moveTo>
                    <a:cubicBezTo>
                      <a:pt x="1" y="171"/>
                      <a:pt x="0" y="170"/>
                      <a:pt x="0" y="16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7"/>
                      <a:pt x="1" y="155"/>
                      <a:pt x="3" y="155"/>
                    </a:cubicBezTo>
                    <a:cubicBezTo>
                      <a:pt x="4" y="155"/>
                      <a:pt x="5" y="157"/>
                      <a:pt x="5" y="158"/>
                    </a:cubicBezTo>
                    <a:cubicBezTo>
                      <a:pt x="5" y="168"/>
                      <a:pt x="5" y="168"/>
                      <a:pt x="5" y="168"/>
                    </a:cubicBezTo>
                    <a:cubicBezTo>
                      <a:pt x="5" y="170"/>
                      <a:pt x="4" y="171"/>
                      <a:pt x="3" y="171"/>
                    </a:cubicBezTo>
                    <a:close/>
                    <a:moveTo>
                      <a:pt x="3" y="145"/>
                    </a:moveTo>
                    <a:cubicBezTo>
                      <a:pt x="1" y="145"/>
                      <a:pt x="0" y="144"/>
                      <a:pt x="0" y="14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1"/>
                      <a:pt x="1" y="129"/>
                      <a:pt x="3" y="129"/>
                    </a:cubicBezTo>
                    <a:cubicBezTo>
                      <a:pt x="4" y="129"/>
                      <a:pt x="5" y="131"/>
                      <a:pt x="5" y="132"/>
                    </a:cubicBezTo>
                    <a:cubicBezTo>
                      <a:pt x="5" y="142"/>
                      <a:pt x="5" y="142"/>
                      <a:pt x="5" y="142"/>
                    </a:cubicBezTo>
                    <a:cubicBezTo>
                      <a:pt x="5" y="144"/>
                      <a:pt x="4" y="145"/>
                      <a:pt x="3" y="145"/>
                    </a:cubicBezTo>
                    <a:close/>
                    <a:moveTo>
                      <a:pt x="3" y="119"/>
                    </a:moveTo>
                    <a:cubicBezTo>
                      <a:pt x="1" y="119"/>
                      <a:pt x="0" y="118"/>
                      <a:pt x="0" y="1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5"/>
                      <a:pt x="1" y="104"/>
                      <a:pt x="3" y="104"/>
                    </a:cubicBezTo>
                    <a:cubicBezTo>
                      <a:pt x="4" y="104"/>
                      <a:pt x="5" y="105"/>
                      <a:pt x="5" y="10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8"/>
                      <a:pt x="4" y="119"/>
                      <a:pt x="3" y="119"/>
                    </a:cubicBezTo>
                    <a:close/>
                    <a:moveTo>
                      <a:pt x="3" y="93"/>
                    </a:moveTo>
                    <a:cubicBezTo>
                      <a:pt x="1" y="93"/>
                      <a:pt x="0" y="92"/>
                      <a:pt x="0" y="9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9"/>
                      <a:pt x="1" y="78"/>
                      <a:pt x="3" y="78"/>
                    </a:cubicBezTo>
                    <a:cubicBezTo>
                      <a:pt x="4" y="78"/>
                      <a:pt x="5" y="79"/>
                      <a:pt x="5" y="80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4" y="93"/>
                      <a:pt x="3" y="93"/>
                    </a:cubicBezTo>
                    <a:close/>
                    <a:moveTo>
                      <a:pt x="3" y="67"/>
                    </a:moveTo>
                    <a:cubicBezTo>
                      <a:pt x="1" y="67"/>
                      <a:pt x="0" y="66"/>
                      <a:pt x="0" y="6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3"/>
                      <a:pt x="1" y="52"/>
                      <a:pt x="3" y="52"/>
                    </a:cubicBezTo>
                    <a:cubicBezTo>
                      <a:pt x="4" y="52"/>
                      <a:pt x="5" y="53"/>
                      <a:pt x="5" y="5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6"/>
                      <a:pt x="4" y="67"/>
                      <a:pt x="3" y="67"/>
                    </a:cubicBezTo>
                    <a:close/>
                    <a:moveTo>
                      <a:pt x="3" y="41"/>
                    </a:moveTo>
                    <a:cubicBezTo>
                      <a:pt x="1" y="41"/>
                      <a:pt x="0" y="40"/>
                      <a:pt x="0" y="3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1" y="26"/>
                      <a:pt x="3" y="26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4" y="41"/>
                      <a:pt x="3" y="41"/>
                    </a:cubicBezTo>
                    <a:close/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Freeform 41"/>
              <p:cNvSpPr>
                <a:spLocks noEditPoints="1" noChangeArrowheads="1"/>
              </p:cNvSpPr>
              <p:nvPr/>
            </p:nvSpPr>
            <p:spPr bwMode="auto">
              <a:xfrm>
                <a:off x="2687638" y="1044575"/>
                <a:ext cx="19050" cy="447675"/>
              </a:xfrm>
              <a:custGeom>
                <a:avLst/>
                <a:gdLst>
                  <a:gd name="T0" fmla="*/ 3 w 5"/>
                  <a:gd name="T1" fmla="*/ 119 h 119"/>
                  <a:gd name="T2" fmla="*/ 0 w 5"/>
                  <a:gd name="T3" fmla="*/ 116 h 119"/>
                  <a:gd name="T4" fmla="*/ 0 w 5"/>
                  <a:gd name="T5" fmla="*/ 106 h 119"/>
                  <a:gd name="T6" fmla="*/ 3 w 5"/>
                  <a:gd name="T7" fmla="*/ 104 h 119"/>
                  <a:gd name="T8" fmla="*/ 5 w 5"/>
                  <a:gd name="T9" fmla="*/ 106 h 119"/>
                  <a:gd name="T10" fmla="*/ 5 w 5"/>
                  <a:gd name="T11" fmla="*/ 116 h 119"/>
                  <a:gd name="T12" fmla="*/ 3 w 5"/>
                  <a:gd name="T13" fmla="*/ 119 h 119"/>
                  <a:gd name="T14" fmla="*/ 3 w 5"/>
                  <a:gd name="T15" fmla="*/ 93 h 119"/>
                  <a:gd name="T16" fmla="*/ 0 w 5"/>
                  <a:gd name="T17" fmla="*/ 91 h 119"/>
                  <a:gd name="T18" fmla="*/ 0 w 5"/>
                  <a:gd name="T19" fmla="*/ 80 h 119"/>
                  <a:gd name="T20" fmla="*/ 3 w 5"/>
                  <a:gd name="T21" fmla="*/ 78 h 119"/>
                  <a:gd name="T22" fmla="*/ 5 w 5"/>
                  <a:gd name="T23" fmla="*/ 80 h 119"/>
                  <a:gd name="T24" fmla="*/ 5 w 5"/>
                  <a:gd name="T25" fmla="*/ 91 h 119"/>
                  <a:gd name="T26" fmla="*/ 3 w 5"/>
                  <a:gd name="T27" fmla="*/ 93 h 119"/>
                  <a:gd name="T28" fmla="*/ 3 w 5"/>
                  <a:gd name="T29" fmla="*/ 67 h 119"/>
                  <a:gd name="T30" fmla="*/ 0 w 5"/>
                  <a:gd name="T31" fmla="*/ 65 h 119"/>
                  <a:gd name="T32" fmla="*/ 0 w 5"/>
                  <a:gd name="T33" fmla="*/ 54 h 119"/>
                  <a:gd name="T34" fmla="*/ 3 w 5"/>
                  <a:gd name="T35" fmla="*/ 52 h 119"/>
                  <a:gd name="T36" fmla="*/ 5 w 5"/>
                  <a:gd name="T37" fmla="*/ 54 h 119"/>
                  <a:gd name="T38" fmla="*/ 5 w 5"/>
                  <a:gd name="T39" fmla="*/ 65 h 119"/>
                  <a:gd name="T40" fmla="*/ 3 w 5"/>
                  <a:gd name="T41" fmla="*/ 67 h 119"/>
                  <a:gd name="T42" fmla="*/ 3 w 5"/>
                  <a:gd name="T43" fmla="*/ 41 h 119"/>
                  <a:gd name="T44" fmla="*/ 0 w 5"/>
                  <a:gd name="T45" fmla="*/ 39 h 119"/>
                  <a:gd name="T46" fmla="*/ 0 w 5"/>
                  <a:gd name="T47" fmla="*/ 28 h 119"/>
                  <a:gd name="T48" fmla="*/ 3 w 5"/>
                  <a:gd name="T49" fmla="*/ 26 h 119"/>
                  <a:gd name="T50" fmla="*/ 5 w 5"/>
                  <a:gd name="T51" fmla="*/ 28 h 119"/>
                  <a:gd name="T52" fmla="*/ 5 w 5"/>
                  <a:gd name="T53" fmla="*/ 39 h 119"/>
                  <a:gd name="T54" fmla="*/ 3 w 5"/>
                  <a:gd name="T55" fmla="*/ 41 h 119"/>
                  <a:gd name="T56" fmla="*/ 3 w 5"/>
                  <a:gd name="T57" fmla="*/ 15 h 119"/>
                  <a:gd name="T58" fmla="*/ 0 w 5"/>
                  <a:gd name="T59" fmla="*/ 13 h 119"/>
                  <a:gd name="T60" fmla="*/ 0 w 5"/>
                  <a:gd name="T61" fmla="*/ 2 h 119"/>
                  <a:gd name="T62" fmla="*/ 3 w 5"/>
                  <a:gd name="T63" fmla="*/ 0 h 119"/>
                  <a:gd name="T64" fmla="*/ 5 w 5"/>
                  <a:gd name="T65" fmla="*/ 2 h 119"/>
                  <a:gd name="T66" fmla="*/ 5 w 5"/>
                  <a:gd name="T67" fmla="*/ 13 h 119"/>
                  <a:gd name="T68" fmla="*/ 3 w 5"/>
                  <a:gd name="T69" fmla="*/ 15 h 1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"/>
                  <a:gd name="T106" fmla="*/ 0 h 119"/>
                  <a:gd name="T107" fmla="*/ 5 w 5"/>
                  <a:gd name="T108" fmla="*/ 119 h 11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" h="119">
                    <a:moveTo>
                      <a:pt x="3" y="119"/>
                    </a:moveTo>
                    <a:cubicBezTo>
                      <a:pt x="1" y="119"/>
                      <a:pt x="0" y="118"/>
                      <a:pt x="0" y="1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5"/>
                      <a:pt x="1" y="104"/>
                      <a:pt x="3" y="104"/>
                    </a:cubicBezTo>
                    <a:cubicBezTo>
                      <a:pt x="4" y="104"/>
                      <a:pt x="5" y="105"/>
                      <a:pt x="5" y="10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8"/>
                      <a:pt x="4" y="119"/>
                      <a:pt x="3" y="119"/>
                    </a:cubicBezTo>
                    <a:close/>
                    <a:moveTo>
                      <a:pt x="3" y="93"/>
                    </a:moveTo>
                    <a:cubicBezTo>
                      <a:pt x="1" y="93"/>
                      <a:pt x="0" y="92"/>
                      <a:pt x="0" y="9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9"/>
                      <a:pt x="1" y="78"/>
                      <a:pt x="3" y="78"/>
                    </a:cubicBezTo>
                    <a:cubicBezTo>
                      <a:pt x="4" y="78"/>
                      <a:pt x="5" y="79"/>
                      <a:pt x="5" y="80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4" y="93"/>
                      <a:pt x="3" y="93"/>
                    </a:cubicBezTo>
                    <a:close/>
                    <a:moveTo>
                      <a:pt x="3" y="67"/>
                    </a:moveTo>
                    <a:cubicBezTo>
                      <a:pt x="1" y="67"/>
                      <a:pt x="0" y="66"/>
                      <a:pt x="0" y="6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3"/>
                      <a:pt x="1" y="52"/>
                      <a:pt x="3" y="52"/>
                    </a:cubicBezTo>
                    <a:cubicBezTo>
                      <a:pt x="4" y="52"/>
                      <a:pt x="5" y="53"/>
                      <a:pt x="5" y="5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6"/>
                      <a:pt x="4" y="67"/>
                      <a:pt x="3" y="67"/>
                    </a:cubicBezTo>
                    <a:close/>
                    <a:moveTo>
                      <a:pt x="3" y="41"/>
                    </a:moveTo>
                    <a:cubicBezTo>
                      <a:pt x="1" y="41"/>
                      <a:pt x="0" y="40"/>
                      <a:pt x="0" y="3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1" y="26"/>
                      <a:pt x="3" y="26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4" y="41"/>
                      <a:pt x="3" y="41"/>
                    </a:cubicBezTo>
                    <a:close/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5" name="Freeform 42"/>
              <p:cNvSpPr>
                <a:spLocks noEditPoints="1" noChangeArrowheads="1"/>
              </p:cNvSpPr>
              <p:nvPr/>
            </p:nvSpPr>
            <p:spPr bwMode="auto">
              <a:xfrm>
                <a:off x="2398713" y="1044575"/>
                <a:ext cx="19050" cy="349250"/>
              </a:xfrm>
              <a:custGeom>
                <a:avLst/>
                <a:gdLst>
                  <a:gd name="T0" fmla="*/ 2 w 5"/>
                  <a:gd name="T1" fmla="*/ 93 h 93"/>
                  <a:gd name="T2" fmla="*/ 0 w 5"/>
                  <a:gd name="T3" fmla="*/ 91 h 93"/>
                  <a:gd name="T4" fmla="*/ 0 w 5"/>
                  <a:gd name="T5" fmla="*/ 80 h 93"/>
                  <a:gd name="T6" fmla="*/ 2 w 5"/>
                  <a:gd name="T7" fmla="*/ 78 h 93"/>
                  <a:gd name="T8" fmla="*/ 5 w 5"/>
                  <a:gd name="T9" fmla="*/ 80 h 93"/>
                  <a:gd name="T10" fmla="*/ 5 w 5"/>
                  <a:gd name="T11" fmla="*/ 91 h 93"/>
                  <a:gd name="T12" fmla="*/ 2 w 5"/>
                  <a:gd name="T13" fmla="*/ 93 h 93"/>
                  <a:gd name="T14" fmla="*/ 2 w 5"/>
                  <a:gd name="T15" fmla="*/ 67 h 93"/>
                  <a:gd name="T16" fmla="*/ 0 w 5"/>
                  <a:gd name="T17" fmla="*/ 65 h 93"/>
                  <a:gd name="T18" fmla="*/ 0 w 5"/>
                  <a:gd name="T19" fmla="*/ 54 h 93"/>
                  <a:gd name="T20" fmla="*/ 2 w 5"/>
                  <a:gd name="T21" fmla="*/ 52 h 93"/>
                  <a:gd name="T22" fmla="*/ 5 w 5"/>
                  <a:gd name="T23" fmla="*/ 54 h 93"/>
                  <a:gd name="T24" fmla="*/ 5 w 5"/>
                  <a:gd name="T25" fmla="*/ 65 h 93"/>
                  <a:gd name="T26" fmla="*/ 2 w 5"/>
                  <a:gd name="T27" fmla="*/ 67 h 93"/>
                  <a:gd name="T28" fmla="*/ 2 w 5"/>
                  <a:gd name="T29" fmla="*/ 41 h 93"/>
                  <a:gd name="T30" fmla="*/ 0 w 5"/>
                  <a:gd name="T31" fmla="*/ 39 h 93"/>
                  <a:gd name="T32" fmla="*/ 0 w 5"/>
                  <a:gd name="T33" fmla="*/ 28 h 93"/>
                  <a:gd name="T34" fmla="*/ 2 w 5"/>
                  <a:gd name="T35" fmla="*/ 26 h 93"/>
                  <a:gd name="T36" fmla="*/ 5 w 5"/>
                  <a:gd name="T37" fmla="*/ 28 h 93"/>
                  <a:gd name="T38" fmla="*/ 5 w 5"/>
                  <a:gd name="T39" fmla="*/ 39 h 93"/>
                  <a:gd name="T40" fmla="*/ 2 w 5"/>
                  <a:gd name="T41" fmla="*/ 41 h 93"/>
                  <a:gd name="T42" fmla="*/ 2 w 5"/>
                  <a:gd name="T43" fmla="*/ 15 h 93"/>
                  <a:gd name="T44" fmla="*/ 0 w 5"/>
                  <a:gd name="T45" fmla="*/ 13 h 93"/>
                  <a:gd name="T46" fmla="*/ 0 w 5"/>
                  <a:gd name="T47" fmla="*/ 2 h 93"/>
                  <a:gd name="T48" fmla="*/ 2 w 5"/>
                  <a:gd name="T49" fmla="*/ 0 h 93"/>
                  <a:gd name="T50" fmla="*/ 5 w 5"/>
                  <a:gd name="T51" fmla="*/ 2 h 93"/>
                  <a:gd name="T52" fmla="*/ 5 w 5"/>
                  <a:gd name="T53" fmla="*/ 13 h 93"/>
                  <a:gd name="T54" fmla="*/ 2 w 5"/>
                  <a:gd name="T55" fmla="*/ 15 h 9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"/>
                  <a:gd name="T85" fmla="*/ 0 h 93"/>
                  <a:gd name="T86" fmla="*/ 5 w 5"/>
                  <a:gd name="T87" fmla="*/ 93 h 9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" h="93">
                    <a:moveTo>
                      <a:pt x="2" y="93"/>
                    </a:moveTo>
                    <a:cubicBezTo>
                      <a:pt x="1" y="93"/>
                      <a:pt x="0" y="92"/>
                      <a:pt x="0" y="9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9"/>
                      <a:pt x="1" y="78"/>
                      <a:pt x="2" y="78"/>
                    </a:cubicBezTo>
                    <a:cubicBezTo>
                      <a:pt x="4" y="78"/>
                      <a:pt x="5" y="79"/>
                      <a:pt x="5" y="80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4" y="93"/>
                      <a:pt x="2" y="93"/>
                    </a:cubicBezTo>
                    <a:close/>
                    <a:moveTo>
                      <a:pt x="2" y="67"/>
                    </a:moveTo>
                    <a:cubicBezTo>
                      <a:pt x="1" y="67"/>
                      <a:pt x="0" y="66"/>
                      <a:pt x="0" y="6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3"/>
                      <a:pt x="1" y="52"/>
                      <a:pt x="2" y="52"/>
                    </a:cubicBezTo>
                    <a:cubicBezTo>
                      <a:pt x="4" y="52"/>
                      <a:pt x="5" y="53"/>
                      <a:pt x="5" y="5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6"/>
                      <a:pt x="4" y="67"/>
                      <a:pt x="2" y="67"/>
                    </a:cubicBezTo>
                    <a:close/>
                    <a:moveTo>
                      <a:pt x="2" y="41"/>
                    </a:moveTo>
                    <a:cubicBezTo>
                      <a:pt x="1" y="41"/>
                      <a:pt x="0" y="40"/>
                      <a:pt x="0" y="3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1" y="26"/>
                      <a:pt x="2" y="26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4" y="41"/>
                      <a:pt x="2" y="41"/>
                    </a:cubicBezTo>
                    <a:close/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6" name="Freeform 43"/>
              <p:cNvSpPr>
                <a:spLocks noEditPoints="1" noChangeArrowheads="1"/>
              </p:cNvSpPr>
              <p:nvPr/>
            </p:nvSpPr>
            <p:spPr bwMode="auto">
              <a:xfrm>
                <a:off x="2300288" y="1044575"/>
                <a:ext cx="19050" cy="153987"/>
              </a:xfrm>
              <a:custGeom>
                <a:avLst/>
                <a:gdLst>
                  <a:gd name="T0" fmla="*/ 2 w 5"/>
                  <a:gd name="T1" fmla="*/ 41 h 41"/>
                  <a:gd name="T2" fmla="*/ 0 w 5"/>
                  <a:gd name="T3" fmla="*/ 39 h 41"/>
                  <a:gd name="T4" fmla="*/ 0 w 5"/>
                  <a:gd name="T5" fmla="*/ 28 h 41"/>
                  <a:gd name="T6" fmla="*/ 2 w 5"/>
                  <a:gd name="T7" fmla="*/ 26 h 41"/>
                  <a:gd name="T8" fmla="*/ 5 w 5"/>
                  <a:gd name="T9" fmla="*/ 28 h 41"/>
                  <a:gd name="T10" fmla="*/ 5 w 5"/>
                  <a:gd name="T11" fmla="*/ 39 h 41"/>
                  <a:gd name="T12" fmla="*/ 2 w 5"/>
                  <a:gd name="T13" fmla="*/ 41 h 41"/>
                  <a:gd name="T14" fmla="*/ 2 w 5"/>
                  <a:gd name="T15" fmla="*/ 15 h 41"/>
                  <a:gd name="T16" fmla="*/ 0 w 5"/>
                  <a:gd name="T17" fmla="*/ 13 h 41"/>
                  <a:gd name="T18" fmla="*/ 0 w 5"/>
                  <a:gd name="T19" fmla="*/ 2 h 41"/>
                  <a:gd name="T20" fmla="*/ 2 w 5"/>
                  <a:gd name="T21" fmla="*/ 0 h 41"/>
                  <a:gd name="T22" fmla="*/ 5 w 5"/>
                  <a:gd name="T23" fmla="*/ 2 h 41"/>
                  <a:gd name="T24" fmla="*/ 5 w 5"/>
                  <a:gd name="T25" fmla="*/ 13 h 41"/>
                  <a:gd name="T26" fmla="*/ 2 w 5"/>
                  <a:gd name="T27" fmla="*/ 15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1"/>
                  <a:gd name="T44" fmla="*/ 5 w 5"/>
                  <a:gd name="T45" fmla="*/ 41 h 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1">
                    <a:moveTo>
                      <a:pt x="2" y="41"/>
                    </a:moveTo>
                    <a:cubicBezTo>
                      <a:pt x="1" y="41"/>
                      <a:pt x="0" y="40"/>
                      <a:pt x="0" y="3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1" y="26"/>
                      <a:pt x="2" y="26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4" y="41"/>
                      <a:pt x="2" y="41"/>
                    </a:cubicBezTo>
                    <a:close/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Freeform 44"/>
              <p:cNvSpPr>
                <a:spLocks noEditPoints="1" noChangeArrowheads="1"/>
              </p:cNvSpPr>
              <p:nvPr/>
            </p:nvSpPr>
            <p:spPr bwMode="auto">
              <a:xfrm>
                <a:off x="2187575" y="1044575"/>
                <a:ext cx="19050" cy="153987"/>
              </a:xfrm>
              <a:custGeom>
                <a:avLst/>
                <a:gdLst>
                  <a:gd name="T0" fmla="*/ 2 w 5"/>
                  <a:gd name="T1" fmla="*/ 41 h 41"/>
                  <a:gd name="T2" fmla="*/ 0 w 5"/>
                  <a:gd name="T3" fmla="*/ 39 h 41"/>
                  <a:gd name="T4" fmla="*/ 0 w 5"/>
                  <a:gd name="T5" fmla="*/ 28 h 41"/>
                  <a:gd name="T6" fmla="*/ 2 w 5"/>
                  <a:gd name="T7" fmla="*/ 26 h 41"/>
                  <a:gd name="T8" fmla="*/ 5 w 5"/>
                  <a:gd name="T9" fmla="*/ 28 h 41"/>
                  <a:gd name="T10" fmla="*/ 5 w 5"/>
                  <a:gd name="T11" fmla="*/ 39 h 41"/>
                  <a:gd name="T12" fmla="*/ 2 w 5"/>
                  <a:gd name="T13" fmla="*/ 41 h 41"/>
                  <a:gd name="T14" fmla="*/ 2 w 5"/>
                  <a:gd name="T15" fmla="*/ 15 h 41"/>
                  <a:gd name="T16" fmla="*/ 0 w 5"/>
                  <a:gd name="T17" fmla="*/ 13 h 41"/>
                  <a:gd name="T18" fmla="*/ 0 w 5"/>
                  <a:gd name="T19" fmla="*/ 2 h 41"/>
                  <a:gd name="T20" fmla="*/ 2 w 5"/>
                  <a:gd name="T21" fmla="*/ 0 h 41"/>
                  <a:gd name="T22" fmla="*/ 5 w 5"/>
                  <a:gd name="T23" fmla="*/ 2 h 41"/>
                  <a:gd name="T24" fmla="*/ 5 w 5"/>
                  <a:gd name="T25" fmla="*/ 13 h 41"/>
                  <a:gd name="T26" fmla="*/ 2 w 5"/>
                  <a:gd name="T27" fmla="*/ 15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1"/>
                  <a:gd name="T44" fmla="*/ 5 w 5"/>
                  <a:gd name="T45" fmla="*/ 41 h 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1">
                    <a:moveTo>
                      <a:pt x="2" y="41"/>
                    </a:moveTo>
                    <a:cubicBezTo>
                      <a:pt x="1" y="41"/>
                      <a:pt x="0" y="40"/>
                      <a:pt x="0" y="3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1" y="26"/>
                      <a:pt x="2" y="26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4" y="41"/>
                      <a:pt x="2" y="41"/>
                    </a:cubicBezTo>
                    <a:close/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Freeform 45"/>
              <p:cNvSpPr>
                <a:spLocks noEditPoints="1" noChangeArrowheads="1"/>
              </p:cNvSpPr>
              <p:nvPr/>
            </p:nvSpPr>
            <p:spPr bwMode="auto">
              <a:xfrm>
                <a:off x="2093913" y="1044575"/>
                <a:ext cx="19050" cy="349250"/>
              </a:xfrm>
              <a:custGeom>
                <a:avLst/>
                <a:gdLst>
                  <a:gd name="T0" fmla="*/ 2 w 5"/>
                  <a:gd name="T1" fmla="*/ 93 h 93"/>
                  <a:gd name="T2" fmla="*/ 0 w 5"/>
                  <a:gd name="T3" fmla="*/ 91 h 93"/>
                  <a:gd name="T4" fmla="*/ 0 w 5"/>
                  <a:gd name="T5" fmla="*/ 80 h 93"/>
                  <a:gd name="T6" fmla="*/ 2 w 5"/>
                  <a:gd name="T7" fmla="*/ 78 h 93"/>
                  <a:gd name="T8" fmla="*/ 5 w 5"/>
                  <a:gd name="T9" fmla="*/ 80 h 93"/>
                  <a:gd name="T10" fmla="*/ 5 w 5"/>
                  <a:gd name="T11" fmla="*/ 91 h 93"/>
                  <a:gd name="T12" fmla="*/ 2 w 5"/>
                  <a:gd name="T13" fmla="*/ 93 h 93"/>
                  <a:gd name="T14" fmla="*/ 2 w 5"/>
                  <a:gd name="T15" fmla="*/ 67 h 93"/>
                  <a:gd name="T16" fmla="*/ 0 w 5"/>
                  <a:gd name="T17" fmla="*/ 65 h 93"/>
                  <a:gd name="T18" fmla="*/ 0 w 5"/>
                  <a:gd name="T19" fmla="*/ 54 h 93"/>
                  <a:gd name="T20" fmla="*/ 2 w 5"/>
                  <a:gd name="T21" fmla="*/ 52 h 93"/>
                  <a:gd name="T22" fmla="*/ 5 w 5"/>
                  <a:gd name="T23" fmla="*/ 54 h 93"/>
                  <a:gd name="T24" fmla="*/ 5 w 5"/>
                  <a:gd name="T25" fmla="*/ 65 h 93"/>
                  <a:gd name="T26" fmla="*/ 2 w 5"/>
                  <a:gd name="T27" fmla="*/ 67 h 93"/>
                  <a:gd name="T28" fmla="*/ 2 w 5"/>
                  <a:gd name="T29" fmla="*/ 41 h 93"/>
                  <a:gd name="T30" fmla="*/ 0 w 5"/>
                  <a:gd name="T31" fmla="*/ 39 h 93"/>
                  <a:gd name="T32" fmla="*/ 0 w 5"/>
                  <a:gd name="T33" fmla="*/ 28 h 93"/>
                  <a:gd name="T34" fmla="*/ 2 w 5"/>
                  <a:gd name="T35" fmla="*/ 26 h 93"/>
                  <a:gd name="T36" fmla="*/ 5 w 5"/>
                  <a:gd name="T37" fmla="*/ 28 h 93"/>
                  <a:gd name="T38" fmla="*/ 5 w 5"/>
                  <a:gd name="T39" fmla="*/ 39 h 93"/>
                  <a:gd name="T40" fmla="*/ 2 w 5"/>
                  <a:gd name="T41" fmla="*/ 41 h 93"/>
                  <a:gd name="T42" fmla="*/ 2 w 5"/>
                  <a:gd name="T43" fmla="*/ 15 h 93"/>
                  <a:gd name="T44" fmla="*/ 0 w 5"/>
                  <a:gd name="T45" fmla="*/ 13 h 93"/>
                  <a:gd name="T46" fmla="*/ 0 w 5"/>
                  <a:gd name="T47" fmla="*/ 2 h 93"/>
                  <a:gd name="T48" fmla="*/ 2 w 5"/>
                  <a:gd name="T49" fmla="*/ 0 h 93"/>
                  <a:gd name="T50" fmla="*/ 5 w 5"/>
                  <a:gd name="T51" fmla="*/ 2 h 93"/>
                  <a:gd name="T52" fmla="*/ 5 w 5"/>
                  <a:gd name="T53" fmla="*/ 13 h 93"/>
                  <a:gd name="T54" fmla="*/ 2 w 5"/>
                  <a:gd name="T55" fmla="*/ 15 h 9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"/>
                  <a:gd name="T85" fmla="*/ 0 h 93"/>
                  <a:gd name="T86" fmla="*/ 5 w 5"/>
                  <a:gd name="T87" fmla="*/ 93 h 9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" h="93">
                    <a:moveTo>
                      <a:pt x="2" y="93"/>
                    </a:moveTo>
                    <a:cubicBezTo>
                      <a:pt x="1" y="93"/>
                      <a:pt x="0" y="92"/>
                      <a:pt x="0" y="9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9"/>
                      <a:pt x="1" y="78"/>
                      <a:pt x="2" y="78"/>
                    </a:cubicBezTo>
                    <a:cubicBezTo>
                      <a:pt x="4" y="78"/>
                      <a:pt x="5" y="79"/>
                      <a:pt x="5" y="80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2"/>
                      <a:pt x="4" y="93"/>
                      <a:pt x="2" y="93"/>
                    </a:cubicBezTo>
                    <a:close/>
                    <a:moveTo>
                      <a:pt x="2" y="67"/>
                    </a:moveTo>
                    <a:cubicBezTo>
                      <a:pt x="1" y="67"/>
                      <a:pt x="0" y="66"/>
                      <a:pt x="0" y="6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3"/>
                      <a:pt x="1" y="52"/>
                      <a:pt x="2" y="52"/>
                    </a:cubicBezTo>
                    <a:cubicBezTo>
                      <a:pt x="4" y="52"/>
                      <a:pt x="5" y="53"/>
                      <a:pt x="5" y="5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6"/>
                      <a:pt x="4" y="67"/>
                      <a:pt x="2" y="67"/>
                    </a:cubicBezTo>
                    <a:close/>
                    <a:moveTo>
                      <a:pt x="2" y="41"/>
                    </a:moveTo>
                    <a:cubicBezTo>
                      <a:pt x="1" y="41"/>
                      <a:pt x="0" y="40"/>
                      <a:pt x="0" y="3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1" y="26"/>
                      <a:pt x="2" y="26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4" y="41"/>
                      <a:pt x="2" y="41"/>
                    </a:cubicBezTo>
                    <a:close/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9" name="Oval 76"/>
              <p:cNvSpPr>
                <a:spLocks noChangeArrowheads="1"/>
              </p:cNvSpPr>
              <p:nvPr/>
            </p:nvSpPr>
            <p:spPr bwMode="auto">
              <a:xfrm>
                <a:off x="2063750" y="788988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" name="Oval 77"/>
              <p:cNvSpPr>
                <a:spLocks noChangeArrowheads="1"/>
              </p:cNvSpPr>
              <p:nvPr/>
            </p:nvSpPr>
            <p:spPr bwMode="auto">
              <a:xfrm>
                <a:off x="2233613" y="788988"/>
                <a:ext cx="66675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" name="Oval 78"/>
              <p:cNvSpPr>
                <a:spLocks noChangeArrowheads="1"/>
              </p:cNvSpPr>
              <p:nvPr/>
            </p:nvSpPr>
            <p:spPr bwMode="auto">
              <a:xfrm>
                <a:off x="2401888" y="788988"/>
                <a:ext cx="68263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Oval 79"/>
              <p:cNvSpPr>
                <a:spLocks noChangeArrowheads="1"/>
              </p:cNvSpPr>
              <p:nvPr/>
            </p:nvSpPr>
            <p:spPr bwMode="auto">
              <a:xfrm>
                <a:off x="2566988" y="788988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Oval 80"/>
              <p:cNvSpPr>
                <a:spLocks noChangeArrowheads="1"/>
              </p:cNvSpPr>
              <p:nvPr/>
            </p:nvSpPr>
            <p:spPr bwMode="auto">
              <a:xfrm>
                <a:off x="2736850" y="788988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Oval 81"/>
              <p:cNvSpPr>
                <a:spLocks noChangeArrowheads="1"/>
              </p:cNvSpPr>
              <p:nvPr/>
            </p:nvSpPr>
            <p:spPr bwMode="auto">
              <a:xfrm>
                <a:off x="2905125" y="788988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5" name="Oval 82"/>
              <p:cNvSpPr>
                <a:spLocks noChangeArrowheads="1"/>
              </p:cNvSpPr>
              <p:nvPr/>
            </p:nvSpPr>
            <p:spPr bwMode="auto">
              <a:xfrm>
                <a:off x="3073400" y="788988"/>
                <a:ext cx="68263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6" name="文本框 95"/>
              <p:cNvSpPr>
                <a:spLocks noChangeArrowheads="1"/>
              </p:cNvSpPr>
              <p:nvPr/>
            </p:nvSpPr>
            <p:spPr bwMode="auto">
              <a:xfrm>
                <a:off x="2333625" y="138516"/>
                <a:ext cx="640556" cy="739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5</a:t>
                </a:r>
                <a:endParaRPr lang="zh-CN" altLang="en-US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93" name="TextBox 92"/>
          <p:cNvSpPr txBox="1"/>
          <p:nvPr/>
        </p:nvSpPr>
        <p:spPr>
          <a:xfrm>
            <a:off x="323529" y="1921401"/>
            <a:ext cx="1656184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051721" y="1489353"/>
            <a:ext cx="1656184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79913" y="1345338"/>
            <a:ext cx="1656184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508105" y="1524311"/>
            <a:ext cx="1656184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36297" y="1994211"/>
            <a:ext cx="1656184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100" name="组合 99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102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成果形式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64710" y="776330"/>
            <a:ext cx="5393772" cy="2394856"/>
            <a:chOff x="2086280" y="1890706"/>
            <a:chExt cx="7191696" cy="3193141"/>
          </a:xfrm>
        </p:grpSpPr>
        <p:grpSp>
          <p:nvGrpSpPr>
            <p:cNvPr id="8" name="组合 7"/>
            <p:cNvGrpSpPr/>
            <p:nvPr/>
          </p:nvGrpSpPr>
          <p:grpSpPr>
            <a:xfrm>
              <a:off x="6319812" y="1943101"/>
              <a:ext cx="2958164" cy="1908810"/>
              <a:chOff x="6757637" y="1682716"/>
              <a:chExt cx="3765220" cy="2429579"/>
            </a:xfrm>
          </p:grpSpPr>
          <p:sp>
            <p:nvSpPr>
              <p:cNvPr id="22" name="Arc 21"/>
              <p:cNvSpPr/>
              <p:nvPr/>
            </p:nvSpPr>
            <p:spPr>
              <a:xfrm flipH="1">
                <a:off x="7480162" y="1900061"/>
                <a:ext cx="1966059" cy="1966058"/>
              </a:xfrm>
              <a:prstGeom prst="arc">
                <a:avLst>
                  <a:gd name="adj1" fmla="val 16200000"/>
                  <a:gd name="adj2" fmla="val 5426856"/>
                </a:avLst>
              </a:prstGeom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3" name="Straight Connector 25"/>
              <p:cNvCxnSpPr/>
              <p:nvPr/>
            </p:nvCxnSpPr>
            <p:spPr>
              <a:xfrm flipH="1">
                <a:off x="6757637" y="2883090"/>
                <a:ext cx="2322805" cy="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unded Rectangle 31"/>
              <p:cNvSpPr/>
              <p:nvPr/>
            </p:nvSpPr>
            <p:spPr>
              <a:xfrm flipH="1">
                <a:off x="8369584" y="1682716"/>
                <a:ext cx="2153273" cy="469399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Rounded Rectangle 32"/>
              <p:cNvSpPr/>
              <p:nvPr/>
            </p:nvSpPr>
            <p:spPr>
              <a:xfrm flipH="1">
                <a:off x="8369584" y="2671344"/>
                <a:ext cx="2153273" cy="469399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Rounded Rectangle 33"/>
              <p:cNvSpPr/>
              <p:nvPr/>
            </p:nvSpPr>
            <p:spPr>
              <a:xfrm flipH="1">
                <a:off x="8369584" y="3642896"/>
                <a:ext cx="2153273" cy="469399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0" name="Straight Connector 25"/>
            <p:cNvCxnSpPr/>
            <p:nvPr/>
          </p:nvCxnSpPr>
          <p:spPr>
            <a:xfrm flipH="1">
              <a:off x="3105150" y="3866118"/>
              <a:ext cx="1959462" cy="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21"/>
            <p:cNvSpPr/>
            <p:nvPr/>
          </p:nvSpPr>
          <p:spPr>
            <a:xfrm flipH="1">
              <a:off x="3464331" y="2883089"/>
              <a:ext cx="1966059" cy="1966058"/>
            </a:xfrm>
            <a:prstGeom prst="arc">
              <a:avLst>
                <a:gd name="adj1" fmla="val 16200000"/>
                <a:gd name="adj2" fmla="val 5426856"/>
              </a:avLst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a typeface="微软雅黑" panose="020B0503020204020204" pitchFamily="34" charset="-122"/>
              </a:endParaRPr>
            </a:p>
          </p:txBody>
        </p:sp>
        <p:sp>
          <p:nvSpPr>
            <p:cNvPr id="12" name="Rounded Rectangle 31"/>
            <p:cNvSpPr/>
            <p:nvPr/>
          </p:nvSpPr>
          <p:spPr>
            <a:xfrm flipH="1">
              <a:off x="4353753" y="2654268"/>
              <a:ext cx="2153273" cy="46939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Rounded Rectangle 32"/>
            <p:cNvSpPr/>
            <p:nvPr/>
          </p:nvSpPr>
          <p:spPr>
            <a:xfrm flipH="1">
              <a:off x="4353753" y="3642896"/>
              <a:ext cx="2153273" cy="46939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Rounded Rectangle 33"/>
            <p:cNvSpPr/>
            <p:nvPr/>
          </p:nvSpPr>
          <p:spPr>
            <a:xfrm flipH="1">
              <a:off x="4353753" y="4614448"/>
              <a:ext cx="2153273" cy="46939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62"/>
            <p:cNvSpPr>
              <a:spLocks noEditPoints="1"/>
            </p:cNvSpPr>
            <p:nvPr/>
          </p:nvSpPr>
          <p:spPr bwMode="auto">
            <a:xfrm>
              <a:off x="2291234" y="3598192"/>
              <a:ext cx="598296" cy="533405"/>
            </a:xfrm>
            <a:custGeom>
              <a:avLst/>
              <a:gdLst>
                <a:gd name="T0" fmla="*/ 384 w 387"/>
                <a:gd name="T1" fmla="*/ 320 h 345"/>
                <a:gd name="T2" fmla="*/ 347 w 387"/>
                <a:gd name="T3" fmla="*/ 241 h 345"/>
                <a:gd name="T4" fmla="*/ 326 w 387"/>
                <a:gd name="T5" fmla="*/ 226 h 345"/>
                <a:gd name="T6" fmla="*/ 284 w 387"/>
                <a:gd name="T7" fmla="*/ 226 h 345"/>
                <a:gd name="T8" fmla="*/ 284 w 387"/>
                <a:gd name="T9" fmla="*/ 214 h 345"/>
                <a:gd name="T10" fmla="*/ 319 w 387"/>
                <a:gd name="T11" fmla="*/ 214 h 345"/>
                <a:gd name="T12" fmla="*/ 345 w 387"/>
                <a:gd name="T13" fmla="*/ 187 h 345"/>
                <a:gd name="T14" fmla="*/ 345 w 387"/>
                <a:gd name="T15" fmla="*/ 27 h 345"/>
                <a:gd name="T16" fmla="*/ 319 w 387"/>
                <a:gd name="T17" fmla="*/ 0 h 345"/>
                <a:gd name="T18" fmla="*/ 68 w 387"/>
                <a:gd name="T19" fmla="*/ 0 h 345"/>
                <a:gd name="T20" fmla="*/ 42 w 387"/>
                <a:gd name="T21" fmla="*/ 27 h 345"/>
                <a:gd name="T22" fmla="*/ 42 w 387"/>
                <a:gd name="T23" fmla="*/ 187 h 345"/>
                <a:gd name="T24" fmla="*/ 68 w 387"/>
                <a:gd name="T25" fmla="*/ 214 h 345"/>
                <a:gd name="T26" fmla="*/ 102 w 387"/>
                <a:gd name="T27" fmla="*/ 214 h 345"/>
                <a:gd name="T28" fmla="*/ 102 w 387"/>
                <a:gd name="T29" fmla="*/ 226 h 345"/>
                <a:gd name="T30" fmla="*/ 60 w 387"/>
                <a:gd name="T31" fmla="*/ 226 h 345"/>
                <a:gd name="T32" fmla="*/ 39 w 387"/>
                <a:gd name="T33" fmla="*/ 241 h 345"/>
                <a:gd name="T34" fmla="*/ 3 w 387"/>
                <a:gd name="T35" fmla="*/ 320 h 345"/>
                <a:gd name="T36" fmla="*/ 3 w 387"/>
                <a:gd name="T37" fmla="*/ 338 h 345"/>
                <a:gd name="T38" fmla="*/ 16 w 387"/>
                <a:gd name="T39" fmla="*/ 345 h 345"/>
                <a:gd name="T40" fmla="*/ 116 w 387"/>
                <a:gd name="T41" fmla="*/ 345 h 345"/>
                <a:gd name="T42" fmla="*/ 116 w 387"/>
                <a:gd name="T43" fmla="*/ 345 h 345"/>
                <a:gd name="T44" fmla="*/ 193 w 387"/>
                <a:gd name="T45" fmla="*/ 345 h 345"/>
                <a:gd name="T46" fmla="*/ 270 w 387"/>
                <a:gd name="T47" fmla="*/ 345 h 345"/>
                <a:gd name="T48" fmla="*/ 271 w 387"/>
                <a:gd name="T49" fmla="*/ 345 h 345"/>
                <a:gd name="T50" fmla="*/ 370 w 387"/>
                <a:gd name="T51" fmla="*/ 345 h 345"/>
                <a:gd name="T52" fmla="*/ 384 w 387"/>
                <a:gd name="T53" fmla="*/ 338 h 345"/>
                <a:gd name="T54" fmla="*/ 384 w 387"/>
                <a:gd name="T55" fmla="*/ 320 h 345"/>
                <a:gd name="T56" fmla="*/ 64 w 387"/>
                <a:gd name="T57" fmla="*/ 187 h 345"/>
                <a:gd name="T58" fmla="*/ 64 w 387"/>
                <a:gd name="T59" fmla="*/ 27 h 345"/>
                <a:gd name="T60" fmla="*/ 68 w 387"/>
                <a:gd name="T61" fmla="*/ 23 h 345"/>
                <a:gd name="T62" fmla="*/ 319 w 387"/>
                <a:gd name="T63" fmla="*/ 23 h 345"/>
                <a:gd name="T64" fmla="*/ 323 w 387"/>
                <a:gd name="T65" fmla="*/ 27 h 345"/>
                <a:gd name="T66" fmla="*/ 323 w 387"/>
                <a:gd name="T67" fmla="*/ 187 h 345"/>
                <a:gd name="T68" fmla="*/ 319 w 387"/>
                <a:gd name="T69" fmla="*/ 191 h 345"/>
                <a:gd name="T70" fmla="*/ 68 w 387"/>
                <a:gd name="T71" fmla="*/ 191 h 345"/>
                <a:gd name="T72" fmla="*/ 64 w 387"/>
                <a:gd name="T73" fmla="*/ 187 h 345"/>
                <a:gd name="T74" fmla="*/ 256 w 387"/>
                <a:gd name="T75" fmla="*/ 316 h 345"/>
                <a:gd name="T76" fmla="*/ 252 w 387"/>
                <a:gd name="T77" fmla="*/ 318 h 345"/>
                <a:gd name="T78" fmla="*/ 222 w 387"/>
                <a:gd name="T79" fmla="*/ 319 h 345"/>
                <a:gd name="T80" fmla="*/ 210 w 387"/>
                <a:gd name="T81" fmla="*/ 319 h 345"/>
                <a:gd name="T82" fmla="*/ 176 w 387"/>
                <a:gd name="T83" fmla="*/ 319 h 345"/>
                <a:gd name="T84" fmla="*/ 164 w 387"/>
                <a:gd name="T85" fmla="*/ 319 h 345"/>
                <a:gd name="T86" fmla="*/ 135 w 387"/>
                <a:gd name="T87" fmla="*/ 318 h 345"/>
                <a:gd name="T88" fmla="*/ 130 w 387"/>
                <a:gd name="T89" fmla="*/ 316 h 345"/>
                <a:gd name="T90" fmla="*/ 129 w 387"/>
                <a:gd name="T91" fmla="*/ 311 h 345"/>
                <a:gd name="T92" fmla="*/ 134 w 387"/>
                <a:gd name="T93" fmla="*/ 288 h 345"/>
                <a:gd name="T94" fmla="*/ 140 w 387"/>
                <a:gd name="T95" fmla="*/ 283 h 345"/>
                <a:gd name="T96" fmla="*/ 168 w 387"/>
                <a:gd name="T97" fmla="*/ 283 h 345"/>
                <a:gd name="T98" fmla="*/ 218 w 387"/>
                <a:gd name="T99" fmla="*/ 283 h 345"/>
                <a:gd name="T100" fmla="*/ 247 w 387"/>
                <a:gd name="T101" fmla="*/ 283 h 345"/>
                <a:gd name="T102" fmla="*/ 252 w 387"/>
                <a:gd name="T103" fmla="*/ 288 h 345"/>
                <a:gd name="T104" fmla="*/ 257 w 387"/>
                <a:gd name="T105" fmla="*/ 311 h 345"/>
                <a:gd name="T106" fmla="*/ 256 w 387"/>
                <a:gd name="T107" fmla="*/ 31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" h="345">
                  <a:moveTo>
                    <a:pt x="384" y="320"/>
                  </a:moveTo>
                  <a:cubicBezTo>
                    <a:pt x="347" y="241"/>
                    <a:pt x="347" y="241"/>
                    <a:pt x="347" y="241"/>
                  </a:cubicBezTo>
                  <a:cubicBezTo>
                    <a:pt x="343" y="232"/>
                    <a:pt x="334" y="226"/>
                    <a:pt x="326" y="226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14"/>
                    <a:pt x="284" y="214"/>
                    <a:pt x="284" y="214"/>
                  </a:cubicBezTo>
                  <a:cubicBezTo>
                    <a:pt x="319" y="214"/>
                    <a:pt x="319" y="214"/>
                    <a:pt x="319" y="214"/>
                  </a:cubicBezTo>
                  <a:cubicBezTo>
                    <a:pt x="333" y="214"/>
                    <a:pt x="345" y="202"/>
                    <a:pt x="345" y="18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12"/>
                    <a:pt x="333" y="0"/>
                    <a:pt x="31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3" y="0"/>
                    <a:pt x="42" y="12"/>
                    <a:pt x="42" y="27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202"/>
                    <a:pt x="53" y="214"/>
                    <a:pt x="68" y="214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26"/>
                    <a:pt x="102" y="226"/>
                    <a:pt x="102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52" y="226"/>
                    <a:pt x="43" y="232"/>
                    <a:pt x="39" y="241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0" y="326"/>
                    <a:pt x="0" y="333"/>
                    <a:pt x="3" y="338"/>
                  </a:cubicBezTo>
                  <a:cubicBezTo>
                    <a:pt x="6" y="342"/>
                    <a:pt x="10" y="345"/>
                    <a:pt x="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270" y="345"/>
                    <a:pt x="270" y="345"/>
                    <a:pt x="270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370" y="345"/>
                    <a:pt x="370" y="345"/>
                    <a:pt x="370" y="345"/>
                  </a:cubicBezTo>
                  <a:cubicBezTo>
                    <a:pt x="376" y="345"/>
                    <a:pt x="381" y="342"/>
                    <a:pt x="384" y="338"/>
                  </a:cubicBezTo>
                  <a:cubicBezTo>
                    <a:pt x="387" y="333"/>
                    <a:pt x="387" y="326"/>
                    <a:pt x="384" y="320"/>
                  </a:cubicBezTo>
                  <a:close/>
                  <a:moveTo>
                    <a:pt x="64" y="18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5" y="23"/>
                    <a:pt x="68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21" y="23"/>
                    <a:pt x="323" y="25"/>
                    <a:pt x="323" y="27"/>
                  </a:cubicBezTo>
                  <a:cubicBezTo>
                    <a:pt x="323" y="187"/>
                    <a:pt x="323" y="187"/>
                    <a:pt x="323" y="187"/>
                  </a:cubicBezTo>
                  <a:cubicBezTo>
                    <a:pt x="323" y="189"/>
                    <a:pt x="321" y="191"/>
                    <a:pt x="319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5" y="191"/>
                    <a:pt x="64" y="189"/>
                    <a:pt x="64" y="187"/>
                  </a:cubicBezTo>
                  <a:close/>
                  <a:moveTo>
                    <a:pt x="256" y="316"/>
                  </a:moveTo>
                  <a:cubicBezTo>
                    <a:pt x="255" y="318"/>
                    <a:pt x="254" y="318"/>
                    <a:pt x="252" y="318"/>
                  </a:cubicBezTo>
                  <a:cubicBezTo>
                    <a:pt x="222" y="319"/>
                    <a:pt x="222" y="319"/>
                    <a:pt x="222" y="319"/>
                  </a:cubicBezTo>
                  <a:cubicBezTo>
                    <a:pt x="210" y="319"/>
                    <a:pt x="210" y="319"/>
                    <a:pt x="210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133" y="318"/>
                    <a:pt x="131" y="318"/>
                    <a:pt x="130" y="316"/>
                  </a:cubicBezTo>
                  <a:cubicBezTo>
                    <a:pt x="129" y="315"/>
                    <a:pt x="129" y="313"/>
                    <a:pt x="129" y="311"/>
                  </a:cubicBezTo>
                  <a:cubicBezTo>
                    <a:pt x="134" y="288"/>
                    <a:pt x="134" y="288"/>
                    <a:pt x="134" y="288"/>
                  </a:cubicBezTo>
                  <a:cubicBezTo>
                    <a:pt x="135" y="285"/>
                    <a:pt x="137" y="283"/>
                    <a:pt x="140" y="283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9" y="283"/>
                    <a:pt x="251" y="285"/>
                    <a:pt x="252" y="288"/>
                  </a:cubicBezTo>
                  <a:cubicBezTo>
                    <a:pt x="257" y="311"/>
                    <a:pt x="257" y="311"/>
                    <a:pt x="257" y="311"/>
                  </a:cubicBezTo>
                  <a:cubicBezTo>
                    <a:pt x="258" y="313"/>
                    <a:pt x="257" y="315"/>
                    <a:pt x="256" y="31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文本框 44"/>
            <p:cNvSpPr txBox="1"/>
            <p:nvPr/>
          </p:nvSpPr>
          <p:spPr>
            <a:xfrm>
              <a:off x="4693032" y="2655809"/>
              <a:ext cx="18139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17" name="文本框 45"/>
            <p:cNvSpPr txBox="1"/>
            <p:nvPr/>
          </p:nvSpPr>
          <p:spPr>
            <a:xfrm>
              <a:off x="4693033" y="3639424"/>
              <a:ext cx="18139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18" name="文本框 46"/>
            <p:cNvSpPr txBox="1"/>
            <p:nvPr/>
          </p:nvSpPr>
          <p:spPr>
            <a:xfrm>
              <a:off x="4693033" y="4610388"/>
              <a:ext cx="18139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19" name="文本框 47"/>
            <p:cNvSpPr txBox="1"/>
            <p:nvPr/>
          </p:nvSpPr>
          <p:spPr>
            <a:xfrm>
              <a:off x="7691699" y="1890706"/>
              <a:ext cx="15862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0" name="文本框 48"/>
            <p:cNvSpPr txBox="1"/>
            <p:nvPr/>
          </p:nvSpPr>
          <p:spPr>
            <a:xfrm>
              <a:off x="7691699" y="2681117"/>
              <a:ext cx="15862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1" name="文本框 49"/>
            <p:cNvSpPr txBox="1"/>
            <p:nvPr/>
          </p:nvSpPr>
          <p:spPr>
            <a:xfrm>
              <a:off x="7691699" y="3435406"/>
              <a:ext cx="15862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9" name="Sev01"/>
            <p:cNvSpPr>
              <a:spLocks noChangeAspect="1"/>
            </p:cNvSpPr>
            <p:nvPr/>
          </p:nvSpPr>
          <p:spPr>
            <a:xfrm flipH="1">
              <a:off x="2086280" y="3367315"/>
              <a:ext cx="997610" cy="997610"/>
            </a:xfrm>
            <a:prstGeom prst="ellipse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bg1"/>
                </a:solidFill>
                <a:latin typeface="FontAwesome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51"/>
          <p:cNvSpPr txBox="1"/>
          <p:nvPr/>
        </p:nvSpPr>
        <p:spPr>
          <a:xfrm>
            <a:off x="395288" y="3432236"/>
            <a:ext cx="8353425" cy="1774316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30" name="组合 29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32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成果形式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0850" y="1097460"/>
            <a:ext cx="2088232" cy="1727904"/>
          </a:xfrm>
          <a:prstGeom prst="hexagon">
            <a:avLst/>
          </a:prstGeom>
          <a:solidFill>
            <a:schemeClr val="bg2">
              <a:lumMod val="25000"/>
            </a:schemeClr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</p:pic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328" y="1097460"/>
            <a:ext cx="2088232" cy="1727904"/>
          </a:xfrm>
          <a:prstGeom prst="hexagon">
            <a:avLst/>
          </a:prstGeom>
          <a:solidFill>
            <a:srgbClr val="00B1B4"/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</p:pic>
      <p:pic>
        <p:nvPicPr>
          <p:cNvPr id="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116" y="1097460"/>
            <a:ext cx="2157178" cy="1727904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 w="3175">
            <a:solidFill>
              <a:schemeClr val="tx2">
                <a:lumMod val="75000"/>
              </a:schemeClr>
            </a:solidFill>
          </a:ln>
          <a:effectLst/>
        </p:spPr>
      </p:pic>
      <p:grpSp>
        <p:nvGrpSpPr>
          <p:cNvPr id="10" name="组合 9"/>
          <p:cNvGrpSpPr/>
          <p:nvPr/>
        </p:nvGrpSpPr>
        <p:grpSpPr bwMode="auto">
          <a:xfrm>
            <a:off x="3177952" y="1098164"/>
            <a:ext cx="2901950" cy="598488"/>
            <a:chOff x="3043240" y="1339815"/>
            <a:chExt cx="2902064" cy="598310"/>
          </a:xfrm>
          <a:solidFill>
            <a:schemeClr val="tx2">
              <a:lumMod val="75000"/>
            </a:schemeClr>
          </a:solidFill>
          <a:effectLst/>
        </p:grpSpPr>
        <p:sp>
          <p:nvSpPr>
            <p:cNvPr id="11" name="等腰三角形 41">
              <a:hlinkClick r:id="rId3"/>
            </p:cNvPr>
            <p:cNvSpPr/>
            <p:nvPr/>
          </p:nvSpPr>
          <p:spPr>
            <a:xfrm rot="10800000">
              <a:off x="5403945" y="1339815"/>
              <a:ext cx="541359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00">
                <a:solidFill>
                  <a:prstClr val="white"/>
                </a:solidFill>
              </a:endParaRPr>
            </a:p>
          </p:txBody>
        </p:sp>
        <p:sp>
          <p:nvSpPr>
            <p:cNvPr id="12" name="等腰三角形 41">
              <a:hlinkClick r:id="rId3"/>
            </p:cNvPr>
            <p:cNvSpPr/>
            <p:nvPr/>
          </p:nvSpPr>
          <p:spPr>
            <a:xfrm rot="10800000">
              <a:off x="3043240" y="1339815"/>
              <a:ext cx="541358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 cap="sq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216" rIns="0" bIns="47546"/>
            <a:lstStyle/>
            <a:p>
              <a:pPr algn="ctr" defTabSz="950595">
                <a:defRPr/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3177952" y="2228464"/>
            <a:ext cx="2901950" cy="596900"/>
            <a:chOff x="3043240" y="2469414"/>
            <a:chExt cx="2902064" cy="598310"/>
          </a:xfrm>
          <a:solidFill>
            <a:schemeClr val="tx2">
              <a:lumMod val="75000"/>
            </a:schemeClr>
          </a:solidFill>
          <a:effectLst/>
        </p:grpSpPr>
        <p:sp>
          <p:nvSpPr>
            <p:cNvPr id="14" name="等腰三角形 41">
              <a:hlinkClick r:id="rId3"/>
            </p:cNvPr>
            <p:cNvSpPr/>
            <p:nvPr/>
          </p:nvSpPr>
          <p:spPr>
            <a:xfrm>
              <a:off x="5403945" y="2469414"/>
              <a:ext cx="541359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 cap="sq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216" rIns="0" bIns="47546"/>
            <a:lstStyle/>
            <a:p>
              <a:pPr algn="ctr" defTabSz="950595">
                <a:defRPr/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15" name="等腰三角形 41">
              <a:hlinkClick r:id="rId3"/>
            </p:cNvPr>
            <p:cNvSpPr/>
            <p:nvPr/>
          </p:nvSpPr>
          <p:spPr>
            <a:xfrm>
              <a:off x="3043240" y="2469414"/>
              <a:ext cx="541358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223175" y="3083921"/>
            <a:ext cx="6964139" cy="112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hlinkClick r:id="rId3"/>
          </p:cNvPr>
          <p:cNvSpPr>
            <a:spLocks noChangeArrowheads="1"/>
          </p:cNvSpPr>
          <p:nvPr/>
        </p:nvSpPr>
        <p:spPr bwMode="auto">
          <a:xfrm>
            <a:off x="1223175" y="4153646"/>
            <a:ext cx="6880225" cy="86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The horizon: professional PPT design, professional PPT, PPT design, PPT template customization, PPT corporate videos, PPT advertising, PPT electronic photo album, brand image planning.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20" name="组合 19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22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应用全景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55"/>
          <p:cNvSpPr/>
          <p:nvPr/>
        </p:nvSpPr>
        <p:spPr>
          <a:xfrm>
            <a:off x="1559363" y="1500936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/>
            <a:endParaRPr lang="en-US" dirty="0">
              <a:ea typeface="微软雅黑" panose="020B0503020204020204" pitchFamily="34" charset="-122"/>
            </a:endParaRPr>
          </a:p>
        </p:txBody>
      </p:sp>
      <p:sp>
        <p:nvSpPr>
          <p:cNvPr id="13" name="Down Arrow Callout 55"/>
          <p:cNvSpPr/>
          <p:nvPr/>
        </p:nvSpPr>
        <p:spPr>
          <a:xfrm>
            <a:off x="3675104" y="1805736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/>
            <a:endParaRPr lang="en-US" dirty="0">
              <a:ea typeface="微软雅黑" panose="020B0503020204020204" pitchFamily="34" charset="-122"/>
            </a:endParaRPr>
          </a:p>
        </p:txBody>
      </p:sp>
      <p:sp>
        <p:nvSpPr>
          <p:cNvPr id="14" name="Down Arrow Callout 55"/>
          <p:cNvSpPr/>
          <p:nvPr/>
        </p:nvSpPr>
        <p:spPr>
          <a:xfrm>
            <a:off x="5790845" y="1500936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/>
            <a:endParaRPr lang="en-US" dirty="0">
              <a:ea typeface="微软雅黑" panose="020B0503020204020204" pitchFamily="34" charset="-122"/>
            </a:endParaRPr>
          </a:p>
        </p:txBody>
      </p:sp>
      <p:sp>
        <p:nvSpPr>
          <p:cNvPr id="15" name="Freeform 116"/>
          <p:cNvSpPr>
            <a:spLocks noEditPoints="1"/>
          </p:cNvSpPr>
          <p:nvPr/>
        </p:nvSpPr>
        <p:spPr bwMode="auto">
          <a:xfrm>
            <a:off x="6496459" y="1731251"/>
            <a:ext cx="327620" cy="264209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64" tIns="34282" rIns="68564" bIns="34282" numCol="1" anchor="t" anchorCtr="0" compatLnSpc="1"/>
          <a:lstStyle/>
          <a:p>
            <a:endParaRPr lang="en-US"/>
          </a:p>
        </p:txBody>
      </p:sp>
      <p:sp>
        <p:nvSpPr>
          <p:cNvPr id="16" name="Freeform 105"/>
          <p:cNvSpPr>
            <a:spLocks noEditPoints="1"/>
          </p:cNvSpPr>
          <p:nvPr/>
        </p:nvSpPr>
        <p:spPr bwMode="auto">
          <a:xfrm>
            <a:off x="2266313" y="1716957"/>
            <a:ext cx="324961" cy="32025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64" tIns="34282" rIns="68564" bIns="34282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Freeform 62"/>
          <p:cNvSpPr>
            <a:spLocks noChangeAspect="1" noEditPoints="1"/>
          </p:cNvSpPr>
          <p:nvPr/>
        </p:nvSpPr>
        <p:spPr bwMode="auto">
          <a:xfrm>
            <a:off x="4385679" y="1966709"/>
            <a:ext cx="317711" cy="32025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64" tIns="34282" rIns="68564" bIns="34282" numCol="1" anchor="t" anchorCtr="0" compatLnSpc="1"/>
          <a:lstStyle/>
          <a:p>
            <a:endParaRPr lang="en-US"/>
          </a:p>
        </p:txBody>
      </p:sp>
      <p:sp>
        <p:nvSpPr>
          <p:cNvPr id="18" name="矩形 17"/>
          <p:cNvSpPr/>
          <p:nvPr/>
        </p:nvSpPr>
        <p:spPr>
          <a:xfrm>
            <a:off x="1651376" y="2090452"/>
            <a:ext cx="1554833" cy="2396024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82858" y="2090452"/>
            <a:ext cx="1554833" cy="2396024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67118" y="2398106"/>
            <a:ext cx="1554833" cy="2396024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Straight Connector 43"/>
          <p:cNvCxnSpPr/>
          <p:nvPr/>
        </p:nvCxnSpPr>
        <p:spPr>
          <a:xfrm>
            <a:off x="1207396" y="4724677"/>
            <a:ext cx="6869804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8"/>
          <p:cNvCxnSpPr/>
          <p:nvPr/>
        </p:nvCxnSpPr>
        <p:spPr>
          <a:xfrm>
            <a:off x="2428786" y="4278877"/>
            <a:ext cx="0" cy="445800"/>
          </a:xfrm>
          <a:prstGeom prst="line">
            <a:avLst/>
          </a:prstGeom>
          <a:ln w="19050" cap="rnd">
            <a:solidFill>
              <a:schemeClr val="tx2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8"/>
          <p:cNvCxnSpPr/>
          <p:nvPr/>
        </p:nvCxnSpPr>
        <p:spPr>
          <a:xfrm>
            <a:off x="6660268" y="4278877"/>
            <a:ext cx="0" cy="445800"/>
          </a:xfrm>
          <a:prstGeom prst="line">
            <a:avLst/>
          </a:prstGeom>
          <a:ln w="19050" cap="rnd">
            <a:solidFill>
              <a:schemeClr val="tx2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8"/>
          <p:cNvCxnSpPr>
            <a:stCxn id="13" idx="2"/>
          </p:cNvCxnSpPr>
          <p:nvPr/>
        </p:nvCxnSpPr>
        <p:spPr>
          <a:xfrm flipH="1">
            <a:off x="4544534" y="4583684"/>
            <a:ext cx="1" cy="140999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27" name="组合 26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29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应用全景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6200000">
            <a:off x="2458616" y="1558927"/>
            <a:ext cx="3251200" cy="2271712"/>
          </a:xfrm>
          <a:custGeom>
            <a:avLst/>
            <a:gdLst>
              <a:gd name="connsiteX0" fmla="*/ 1030079 w 2883578"/>
              <a:gd name="connsiteY0" fmla="*/ 0 h 2418446"/>
              <a:gd name="connsiteX1" fmla="*/ 1053716 w 2883578"/>
              <a:gd name="connsiteY1" fmla="*/ 43547 h 2418446"/>
              <a:gd name="connsiteX2" fmla="*/ 1441789 w 2883578"/>
              <a:gd name="connsiteY2" fmla="*/ 249884 h 2418446"/>
              <a:gd name="connsiteX3" fmla="*/ 1829862 w 2883578"/>
              <a:gd name="connsiteY3" fmla="*/ 43547 h 2418446"/>
              <a:gd name="connsiteX4" fmla="*/ 1853499 w 2883578"/>
              <a:gd name="connsiteY4" fmla="*/ 0 h 2418446"/>
              <a:gd name="connsiteX5" fmla="*/ 2883578 w 2883578"/>
              <a:gd name="connsiteY5" fmla="*/ 2418446 h 2418446"/>
              <a:gd name="connsiteX6" fmla="*/ 0 w 2883578"/>
              <a:gd name="connsiteY6" fmla="*/ 2418446 h 241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578" h="2418446">
                <a:moveTo>
                  <a:pt x="1030079" y="0"/>
                </a:moveTo>
                <a:lnTo>
                  <a:pt x="1053716" y="43547"/>
                </a:lnTo>
                <a:cubicBezTo>
                  <a:pt x="1137819" y="168036"/>
                  <a:pt x="1280246" y="249884"/>
                  <a:pt x="1441789" y="249884"/>
                </a:cubicBezTo>
                <a:cubicBezTo>
                  <a:pt x="1603332" y="249884"/>
                  <a:pt x="1745759" y="168036"/>
                  <a:pt x="1829862" y="43547"/>
                </a:cubicBezTo>
                <a:lnTo>
                  <a:pt x="1853499" y="0"/>
                </a:lnTo>
                <a:lnTo>
                  <a:pt x="2883578" y="2418446"/>
                </a:lnTo>
                <a:lnTo>
                  <a:pt x="0" y="2418446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ysClr val="window" lastClr="FFFFFF">
                  <a:alpha val="0"/>
                </a:sys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1808" tIns="45708" rIns="791808" bIns="45708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31459" y="1561033"/>
            <a:ext cx="2808899" cy="360363"/>
            <a:chOff x="4542755" y="1051718"/>
            <a:chExt cx="2808899" cy="360363"/>
          </a:xfrm>
        </p:grpSpPr>
        <p:sp>
          <p:nvSpPr>
            <p:cNvPr id="4" name="矩形 3"/>
            <p:cNvSpPr/>
            <p:nvPr/>
          </p:nvSpPr>
          <p:spPr>
            <a:xfrm>
              <a:off x="4869780" y="1069181"/>
              <a:ext cx="2481874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研究目标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4542755" y="1051718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31459" y="2569307"/>
            <a:ext cx="2364455" cy="360362"/>
            <a:chOff x="4542755" y="2221706"/>
            <a:chExt cx="2364455" cy="360362"/>
          </a:xfrm>
        </p:grpSpPr>
        <p:sp>
          <p:nvSpPr>
            <p:cNvPr id="10" name="矩形 9"/>
            <p:cNvSpPr/>
            <p:nvPr/>
          </p:nvSpPr>
          <p:spPr>
            <a:xfrm>
              <a:off x="4869779" y="2240756"/>
              <a:ext cx="2037431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成果形式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542755" y="2221706"/>
              <a:ext cx="360362" cy="36036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31459" y="3577580"/>
            <a:ext cx="2160827" cy="360363"/>
            <a:chOff x="4542755" y="3979068"/>
            <a:chExt cx="2160827" cy="360363"/>
          </a:xfrm>
        </p:grpSpPr>
        <p:sp>
          <p:nvSpPr>
            <p:cNvPr id="19" name="矩形 18"/>
            <p:cNvSpPr/>
            <p:nvPr/>
          </p:nvSpPr>
          <p:spPr>
            <a:xfrm>
              <a:off x="4869780" y="3996531"/>
              <a:ext cx="1833802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应用全景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4542755" y="3979068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1854122"/>
            <a:ext cx="3923928" cy="1608297"/>
            <a:chOff x="0" y="1996995"/>
            <a:chExt cx="3923928" cy="1608297"/>
          </a:xfrm>
        </p:grpSpPr>
        <p:sp>
          <p:nvSpPr>
            <p:cNvPr id="22" name="矩形 21"/>
            <p:cNvSpPr/>
            <p:nvPr/>
          </p:nvSpPr>
          <p:spPr>
            <a:xfrm>
              <a:off x="0" y="2095384"/>
              <a:ext cx="2948360" cy="1461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317378" y="1996995"/>
              <a:ext cx="1606550" cy="1608297"/>
            </a:xfrm>
            <a:prstGeom prst="ellipse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flipH="1">
            <a:off x="7452325" y="1952509"/>
            <a:ext cx="1690091" cy="146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435836"/>
            <a:ext cx="9137532" cy="302086"/>
            <a:chOff x="0" y="5435836"/>
            <a:chExt cx="9137532" cy="302086"/>
          </a:xfrm>
          <a:solidFill>
            <a:schemeClr val="tx2">
              <a:lumMod val="75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0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471931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23977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647954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95909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82081" y="2409296"/>
            <a:ext cx="1415728" cy="535507"/>
          </a:xfrm>
          <a:prstGeom prst="rect">
            <a:avLst/>
          </a:prstGeom>
        </p:spPr>
        <p:txBody>
          <a:bodyPr wrap="none" lIns="91418" tIns="45708" rIns="91418" bIns="45708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734" y="1959602"/>
            <a:ext cx="1447414" cy="14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6200000">
            <a:off x="2458616" y="1558927"/>
            <a:ext cx="3251200" cy="2271712"/>
          </a:xfrm>
          <a:custGeom>
            <a:avLst/>
            <a:gdLst>
              <a:gd name="connsiteX0" fmla="*/ 1030079 w 2883578"/>
              <a:gd name="connsiteY0" fmla="*/ 0 h 2418446"/>
              <a:gd name="connsiteX1" fmla="*/ 1053716 w 2883578"/>
              <a:gd name="connsiteY1" fmla="*/ 43547 h 2418446"/>
              <a:gd name="connsiteX2" fmla="*/ 1441789 w 2883578"/>
              <a:gd name="connsiteY2" fmla="*/ 249884 h 2418446"/>
              <a:gd name="connsiteX3" fmla="*/ 1829862 w 2883578"/>
              <a:gd name="connsiteY3" fmla="*/ 43547 h 2418446"/>
              <a:gd name="connsiteX4" fmla="*/ 1853499 w 2883578"/>
              <a:gd name="connsiteY4" fmla="*/ 0 h 2418446"/>
              <a:gd name="connsiteX5" fmla="*/ 2883578 w 2883578"/>
              <a:gd name="connsiteY5" fmla="*/ 2418446 h 2418446"/>
              <a:gd name="connsiteX6" fmla="*/ 0 w 2883578"/>
              <a:gd name="connsiteY6" fmla="*/ 2418446 h 241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578" h="2418446">
                <a:moveTo>
                  <a:pt x="1030079" y="0"/>
                </a:moveTo>
                <a:lnTo>
                  <a:pt x="1053716" y="43547"/>
                </a:lnTo>
                <a:cubicBezTo>
                  <a:pt x="1137819" y="168036"/>
                  <a:pt x="1280246" y="249884"/>
                  <a:pt x="1441789" y="249884"/>
                </a:cubicBezTo>
                <a:cubicBezTo>
                  <a:pt x="1603332" y="249884"/>
                  <a:pt x="1745759" y="168036"/>
                  <a:pt x="1829862" y="43547"/>
                </a:cubicBezTo>
                <a:lnTo>
                  <a:pt x="1853499" y="0"/>
                </a:lnTo>
                <a:lnTo>
                  <a:pt x="2883578" y="2418446"/>
                </a:lnTo>
                <a:lnTo>
                  <a:pt x="0" y="2418446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ysClr val="window" lastClr="FFFFFF">
                  <a:alpha val="0"/>
                </a:sys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1808" tIns="45708" rIns="791808" bIns="45708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31459" y="1051719"/>
            <a:ext cx="2808899" cy="360363"/>
            <a:chOff x="4542755" y="1051718"/>
            <a:chExt cx="2808899" cy="360363"/>
          </a:xfrm>
        </p:grpSpPr>
        <p:sp>
          <p:nvSpPr>
            <p:cNvPr id="4" name="矩形 3"/>
            <p:cNvSpPr/>
            <p:nvPr/>
          </p:nvSpPr>
          <p:spPr>
            <a:xfrm>
              <a:off x="4869780" y="1069181"/>
              <a:ext cx="2481874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4542755" y="1051718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31459" y="1783953"/>
            <a:ext cx="2808899" cy="358775"/>
            <a:chOff x="4542755" y="1637506"/>
            <a:chExt cx="2808899" cy="358775"/>
          </a:xfrm>
        </p:grpSpPr>
        <p:sp>
          <p:nvSpPr>
            <p:cNvPr id="7" name="矩形 6"/>
            <p:cNvSpPr/>
            <p:nvPr/>
          </p:nvSpPr>
          <p:spPr>
            <a:xfrm>
              <a:off x="4869780" y="1654968"/>
              <a:ext cx="2481874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4542755" y="1637506"/>
              <a:ext cx="360362" cy="3587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31459" y="2514600"/>
            <a:ext cx="2364455" cy="360362"/>
            <a:chOff x="4542755" y="2221706"/>
            <a:chExt cx="2364455" cy="360362"/>
          </a:xfrm>
        </p:grpSpPr>
        <p:sp>
          <p:nvSpPr>
            <p:cNvPr id="10" name="矩形 9"/>
            <p:cNvSpPr/>
            <p:nvPr/>
          </p:nvSpPr>
          <p:spPr>
            <a:xfrm>
              <a:off x="4869779" y="2240756"/>
              <a:ext cx="2037431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国内外相关研究综述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542755" y="2221706"/>
              <a:ext cx="360362" cy="36036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31459" y="3246834"/>
            <a:ext cx="2364455" cy="360363"/>
            <a:chOff x="4542755" y="2807493"/>
            <a:chExt cx="2364455" cy="360363"/>
          </a:xfrm>
        </p:grpSpPr>
        <p:sp>
          <p:nvSpPr>
            <p:cNvPr id="13" name="矩形 12"/>
            <p:cNvSpPr/>
            <p:nvPr/>
          </p:nvSpPr>
          <p:spPr>
            <a:xfrm>
              <a:off x="4869780" y="2824956"/>
              <a:ext cx="2037430" cy="3254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理论基础与文献综述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4542755" y="2807493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31459" y="3979069"/>
            <a:ext cx="2808899" cy="360363"/>
            <a:chOff x="4542755" y="3979068"/>
            <a:chExt cx="2808899" cy="360363"/>
          </a:xfrm>
        </p:grpSpPr>
        <p:sp>
          <p:nvSpPr>
            <p:cNvPr id="19" name="矩形 18"/>
            <p:cNvSpPr/>
            <p:nvPr/>
          </p:nvSpPr>
          <p:spPr>
            <a:xfrm>
              <a:off x="4869780" y="3996531"/>
              <a:ext cx="2481874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主要贡献与创新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4542755" y="3979068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1854122"/>
            <a:ext cx="3923928" cy="1608297"/>
            <a:chOff x="0" y="1996995"/>
            <a:chExt cx="3923928" cy="1608297"/>
          </a:xfrm>
        </p:grpSpPr>
        <p:sp>
          <p:nvSpPr>
            <p:cNvPr id="22" name="矩形 21"/>
            <p:cNvSpPr/>
            <p:nvPr/>
          </p:nvSpPr>
          <p:spPr>
            <a:xfrm>
              <a:off x="0" y="2095384"/>
              <a:ext cx="2948360" cy="1461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317378" y="1996995"/>
              <a:ext cx="1606550" cy="1608297"/>
            </a:xfrm>
            <a:prstGeom prst="ellipse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flipH="1">
            <a:off x="7452325" y="1952509"/>
            <a:ext cx="1690091" cy="146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435836"/>
            <a:ext cx="9137532" cy="302086"/>
            <a:chOff x="0" y="5435836"/>
            <a:chExt cx="9137532" cy="302086"/>
          </a:xfrm>
          <a:solidFill>
            <a:schemeClr val="tx2">
              <a:lumMod val="75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0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471931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23977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647954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95909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75466" y="2427439"/>
            <a:ext cx="800175" cy="461641"/>
          </a:xfrm>
          <a:prstGeom prst="rect">
            <a:avLst/>
          </a:prstGeom>
        </p:spPr>
        <p:txBody>
          <a:bodyPr wrap="none" lIns="91418" tIns="45708" rIns="91418" bIns="45708">
            <a:spAutoFit/>
          </a:bodyPr>
          <a:lstStyle/>
          <a:p>
            <a:pPr algn="ctr" defTabSz="68580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734" y="1959602"/>
            <a:ext cx="1447414" cy="14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500">
        <p:blinds dir="vert"/>
      </p:transition>
    </mc:Choice>
    <mc:Fallback xmlns="">
      <p:transition spd="slow" advClick="0" advTm="8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498" y="3865614"/>
            <a:ext cx="7469920" cy="1126438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五角星 18"/>
          <p:cNvSpPr/>
          <p:nvPr/>
        </p:nvSpPr>
        <p:spPr>
          <a:xfrm rot="2134838">
            <a:off x="1073324" y="1268688"/>
            <a:ext cx="2146515" cy="217901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7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912147" y="1824428"/>
            <a:ext cx="488159" cy="490540"/>
            <a:chOff x="1912141" y="1824035"/>
            <a:chExt cx="488159" cy="490540"/>
          </a:xfrm>
          <a:solidFill>
            <a:srgbClr val="FFFFFF"/>
          </a:solidFill>
        </p:grpSpPr>
        <p:sp>
          <p:nvSpPr>
            <p:cNvPr id="10" name="饼形 9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44626" y="2380725"/>
            <a:ext cx="1419226" cy="707862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FFFFF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</a:rPr>
              <a:t>最好</a:t>
            </a:r>
            <a:endParaRPr lang="en-US" altLang="zh-CN" dirty="0">
              <a:ea typeface="微软雅黑" panose="020B0503020204020204" pitchFamily="34" charset="-122"/>
            </a:endParaRPr>
          </a:p>
          <a:p>
            <a:r>
              <a:rPr lang="zh-CN" altLang="en-US" dirty="0">
                <a:ea typeface="微软雅黑" panose="020B0503020204020204" pitchFamily="34" charset="-122"/>
              </a:rPr>
              <a:t>数据分析</a:t>
            </a:r>
          </a:p>
        </p:txBody>
      </p:sp>
      <p:sp>
        <p:nvSpPr>
          <p:cNvPr id="13" name="五角星 18"/>
          <p:cNvSpPr/>
          <p:nvPr/>
        </p:nvSpPr>
        <p:spPr>
          <a:xfrm rot="2134838">
            <a:off x="3518075" y="1262338"/>
            <a:ext cx="2146515" cy="217901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7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37798" y="2381519"/>
            <a:ext cx="1296192" cy="707862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FFFFF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</a:rPr>
              <a:t>顶尖</a:t>
            </a:r>
            <a:endParaRPr lang="en-US" altLang="zh-CN" dirty="0">
              <a:ea typeface="微软雅黑" panose="020B0503020204020204" pitchFamily="34" charset="-122"/>
            </a:endParaRPr>
          </a:p>
          <a:p>
            <a:r>
              <a:rPr lang="zh-CN" altLang="en-US" dirty="0">
                <a:ea typeface="微软雅黑" panose="020B0503020204020204" pitchFamily="34" charset="-122"/>
              </a:rPr>
              <a:t>合作者</a:t>
            </a:r>
          </a:p>
        </p:txBody>
      </p:sp>
      <p:sp>
        <p:nvSpPr>
          <p:cNvPr id="15" name="五角星 18"/>
          <p:cNvSpPr/>
          <p:nvPr/>
        </p:nvSpPr>
        <p:spPr>
          <a:xfrm rot="2134838">
            <a:off x="5962826" y="1262338"/>
            <a:ext cx="2146515" cy="217901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7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378576" y="2383900"/>
            <a:ext cx="1419226" cy="707862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261684" y="1826192"/>
            <a:ext cx="667504" cy="468662"/>
            <a:chOff x="2409665" y="939861"/>
            <a:chExt cx="5638961" cy="3959164"/>
          </a:xfrm>
          <a:solidFill>
            <a:srgbClr val="FFFFFF"/>
          </a:solidFill>
        </p:grpSpPr>
        <p:sp>
          <p:nvSpPr>
            <p:cNvPr id="18" name="流程图: 联系 2"/>
            <p:cNvSpPr/>
            <p:nvPr/>
          </p:nvSpPr>
          <p:spPr>
            <a:xfrm>
              <a:off x="3884040" y="1024462"/>
              <a:ext cx="2680685" cy="3874563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A6B2"/>
                </a:solidFill>
              </a:endParaRPr>
            </a:p>
          </p:txBody>
        </p:sp>
        <p:sp>
          <p:nvSpPr>
            <p:cNvPr id="19" name="流程图: 联系 2"/>
            <p:cNvSpPr/>
            <p:nvPr/>
          </p:nvSpPr>
          <p:spPr>
            <a:xfrm>
              <a:off x="2409665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A6B2"/>
                </a:solidFill>
              </a:endParaRPr>
            </a:p>
          </p:txBody>
        </p:sp>
        <p:sp>
          <p:nvSpPr>
            <p:cNvPr id="20" name="流程图: 联系 2"/>
            <p:cNvSpPr/>
            <p:nvPr/>
          </p:nvSpPr>
          <p:spPr>
            <a:xfrm>
              <a:off x="6133940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A6B2"/>
                </a:solidFill>
              </a:endParaRPr>
            </a:p>
          </p:txBody>
        </p:sp>
      </p:grpSp>
      <p:sp>
        <p:nvSpPr>
          <p:cNvPr id="21" name="矩形 25"/>
          <p:cNvSpPr/>
          <p:nvPr/>
        </p:nvSpPr>
        <p:spPr>
          <a:xfrm>
            <a:off x="6837870" y="1800618"/>
            <a:ext cx="513052" cy="519165"/>
          </a:xfrm>
          <a:custGeom>
            <a:avLst/>
            <a:gdLst/>
            <a:ahLst/>
            <a:cxnLst/>
            <a:rect l="l" t="t" r="r" b="b"/>
            <a:pathLst>
              <a:path w="4210679" h="4260850">
                <a:moveTo>
                  <a:pt x="83635" y="0"/>
                </a:moveTo>
                <a:lnTo>
                  <a:pt x="832931" y="0"/>
                </a:lnTo>
                <a:cubicBezTo>
                  <a:pt x="878523" y="0"/>
                  <a:pt x="915483" y="36960"/>
                  <a:pt x="915483" y="82552"/>
                </a:cubicBezTo>
                <a:lnTo>
                  <a:pt x="915483" y="412748"/>
                </a:lnTo>
                <a:cubicBezTo>
                  <a:pt x="915483" y="443274"/>
                  <a:pt x="898914" y="469930"/>
                  <a:pt x="873607" y="483053"/>
                </a:cubicBezTo>
                <a:lnTo>
                  <a:pt x="4210679" y="483053"/>
                </a:lnTo>
                <a:lnTo>
                  <a:pt x="4210679" y="1893780"/>
                </a:lnTo>
                <a:lnTo>
                  <a:pt x="1406022" y="2781301"/>
                </a:lnTo>
                <a:lnTo>
                  <a:pt x="4210679" y="2781301"/>
                </a:lnTo>
                <a:lnTo>
                  <a:pt x="4210679" y="3305175"/>
                </a:lnTo>
                <a:lnTo>
                  <a:pt x="3591246" y="3305175"/>
                </a:lnTo>
                <a:cubicBezTo>
                  <a:pt x="3812567" y="3348853"/>
                  <a:pt x="3979359" y="3544073"/>
                  <a:pt x="3979359" y="3778250"/>
                </a:cubicBezTo>
                <a:cubicBezTo>
                  <a:pt x="3979359" y="4044783"/>
                  <a:pt x="3763292" y="4260850"/>
                  <a:pt x="3496759" y="4260850"/>
                </a:cubicBezTo>
                <a:cubicBezTo>
                  <a:pt x="3230226" y="4260850"/>
                  <a:pt x="3014159" y="4044783"/>
                  <a:pt x="3014159" y="3778250"/>
                </a:cubicBezTo>
                <a:cubicBezTo>
                  <a:pt x="3014159" y="3544073"/>
                  <a:pt x="3180952" y="3348853"/>
                  <a:pt x="3402273" y="3305175"/>
                </a:cubicBezTo>
                <a:lnTo>
                  <a:pt x="1267146" y="3305175"/>
                </a:lnTo>
                <a:cubicBezTo>
                  <a:pt x="1488467" y="3348853"/>
                  <a:pt x="1655259" y="3544073"/>
                  <a:pt x="1655259" y="3778250"/>
                </a:cubicBezTo>
                <a:cubicBezTo>
                  <a:pt x="1655259" y="4044783"/>
                  <a:pt x="1439192" y="4260850"/>
                  <a:pt x="1172659" y="4260850"/>
                </a:cubicBezTo>
                <a:cubicBezTo>
                  <a:pt x="906126" y="4260850"/>
                  <a:pt x="690059" y="4044783"/>
                  <a:pt x="690059" y="3778250"/>
                </a:cubicBezTo>
                <a:cubicBezTo>
                  <a:pt x="690059" y="3544073"/>
                  <a:pt x="856851" y="3348853"/>
                  <a:pt x="1078173" y="3305175"/>
                </a:cubicBezTo>
                <a:lnTo>
                  <a:pt x="972633" y="3305175"/>
                </a:lnTo>
                <a:cubicBezTo>
                  <a:pt x="944058" y="3143250"/>
                  <a:pt x="972634" y="3276600"/>
                  <a:pt x="963109" y="2781300"/>
                </a:cubicBezTo>
                <a:cubicBezTo>
                  <a:pt x="451270" y="464482"/>
                  <a:pt x="618551" y="1241439"/>
                  <a:pt x="451247" y="494159"/>
                </a:cubicBezTo>
                <a:lnTo>
                  <a:pt x="36010" y="492918"/>
                </a:lnTo>
                <a:cubicBezTo>
                  <a:pt x="-9582" y="492918"/>
                  <a:pt x="1083" y="489297"/>
                  <a:pt x="1083" y="443705"/>
                </a:cubicBezTo>
                <a:lnTo>
                  <a:pt x="1083" y="82552"/>
                </a:lnTo>
                <a:cubicBezTo>
                  <a:pt x="1083" y="36960"/>
                  <a:pt x="38043" y="0"/>
                  <a:pt x="836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24" name="组合 23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26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rgbClr val="013B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rgbClr val="013B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案例对比分析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  <p:bldP spid="13" grpId="0" animBg="1"/>
      <p:bldP spid="14" grpId="0"/>
      <p:bldP spid="15" grpId="0" animBg="1"/>
      <p:bldP spid="16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248379" y="1230921"/>
            <a:ext cx="2308194" cy="2308194"/>
            <a:chOff x="4248379" y="1230919"/>
            <a:chExt cx="2308194" cy="2308194"/>
          </a:xfrm>
        </p:grpSpPr>
        <p:sp>
          <p:nvSpPr>
            <p:cNvPr id="8" name="流程图: 联系 7"/>
            <p:cNvSpPr/>
            <p:nvPr/>
          </p:nvSpPr>
          <p:spPr>
            <a:xfrm>
              <a:off x="4248379" y="1230919"/>
              <a:ext cx="2308194" cy="2308194"/>
            </a:xfrm>
            <a:prstGeom prst="flowChartConnector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9" name="流程图: 联系 2"/>
            <p:cNvSpPr/>
            <p:nvPr/>
          </p:nvSpPr>
          <p:spPr>
            <a:xfrm>
              <a:off x="5101980" y="1927505"/>
              <a:ext cx="607060" cy="363348"/>
            </a:xfrm>
            <a:custGeom>
              <a:avLst/>
              <a:gdLst/>
              <a:ahLst/>
              <a:cxnLst/>
              <a:rect l="l" t="t" r="r" b="b"/>
              <a:pathLst>
                <a:path w="1390228" h="832104">
                  <a:moveTo>
                    <a:pt x="704258" y="201168"/>
                  </a:moveTo>
                  <a:cubicBezTo>
                    <a:pt x="820410" y="201168"/>
                    <a:pt x="914570" y="295328"/>
                    <a:pt x="914570" y="411480"/>
                  </a:cubicBezTo>
                  <a:cubicBezTo>
                    <a:pt x="914570" y="527632"/>
                    <a:pt x="820410" y="621792"/>
                    <a:pt x="704258" y="621792"/>
                  </a:cubicBezTo>
                  <a:cubicBezTo>
                    <a:pt x="588106" y="621792"/>
                    <a:pt x="493946" y="527632"/>
                    <a:pt x="493946" y="411480"/>
                  </a:cubicBezTo>
                  <a:cubicBezTo>
                    <a:pt x="493946" y="295328"/>
                    <a:pt x="588106" y="201168"/>
                    <a:pt x="704258" y="201168"/>
                  </a:cubicBezTo>
                  <a:close/>
                  <a:moveTo>
                    <a:pt x="704258" y="118872"/>
                  </a:moveTo>
                  <a:cubicBezTo>
                    <a:pt x="537605" y="118872"/>
                    <a:pt x="402506" y="253971"/>
                    <a:pt x="402506" y="420624"/>
                  </a:cubicBezTo>
                  <a:cubicBezTo>
                    <a:pt x="402506" y="587277"/>
                    <a:pt x="537605" y="722376"/>
                    <a:pt x="704258" y="722376"/>
                  </a:cubicBezTo>
                  <a:cubicBezTo>
                    <a:pt x="870911" y="722376"/>
                    <a:pt x="1006010" y="587277"/>
                    <a:pt x="1006010" y="420624"/>
                  </a:cubicBezTo>
                  <a:cubicBezTo>
                    <a:pt x="1006010" y="253971"/>
                    <a:pt x="870911" y="118872"/>
                    <a:pt x="704258" y="118872"/>
                  </a:cubicBezTo>
                  <a:close/>
                  <a:moveTo>
                    <a:pt x="695114" y="0"/>
                  </a:moveTo>
                  <a:cubicBezTo>
                    <a:pt x="996332" y="0"/>
                    <a:pt x="1258449" y="167410"/>
                    <a:pt x="1390228" y="416052"/>
                  </a:cubicBezTo>
                  <a:cubicBezTo>
                    <a:pt x="1258449" y="664694"/>
                    <a:pt x="996332" y="832104"/>
                    <a:pt x="695114" y="832104"/>
                  </a:cubicBezTo>
                  <a:cubicBezTo>
                    <a:pt x="393896" y="832104"/>
                    <a:pt x="131779" y="664694"/>
                    <a:pt x="0" y="416052"/>
                  </a:cubicBezTo>
                  <a:cubicBezTo>
                    <a:pt x="131779" y="167410"/>
                    <a:pt x="393896" y="0"/>
                    <a:pt x="695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5275" y="2378574"/>
              <a:ext cx="1325880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眼界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96254" y="1230921"/>
            <a:ext cx="2308194" cy="2308194"/>
            <a:chOff x="6296254" y="1230919"/>
            <a:chExt cx="2308194" cy="2308194"/>
          </a:xfrm>
        </p:grpSpPr>
        <p:sp>
          <p:nvSpPr>
            <p:cNvPr id="12" name="流程图: 联系 11"/>
            <p:cNvSpPr/>
            <p:nvPr/>
          </p:nvSpPr>
          <p:spPr>
            <a:xfrm>
              <a:off x="6296254" y="1230919"/>
              <a:ext cx="2308194" cy="2308194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3" name="流程图: 联系 8"/>
            <p:cNvSpPr/>
            <p:nvPr/>
          </p:nvSpPr>
          <p:spPr>
            <a:xfrm>
              <a:off x="7090360" y="1740719"/>
              <a:ext cx="736066" cy="608170"/>
            </a:xfrm>
            <a:custGeom>
              <a:avLst/>
              <a:gdLst/>
              <a:ahLst/>
              <a:cxnLst/>
              <a:rect l="l" t="t" r="r" b="b"/>
              <a:pathLst>
                <a:path w="1604817" h="1325970">
                  <a:moveTo>
                    <a:pt x="799956" y="459069"/>
                  </a:moveTo>
                  <a:cubicBezTo>
                    <a:pt x="690362" y="459069"/>
                    <a:pt x="601518" y="547913"/>
                    <a:pt x="601518" y="657507"/>
                  </a:cubicBezTo>
                  <a:cubicBezTo>
                    <a:pt x="601518" y="767101"/>
                    <a:pt x="690362" y="855945"/>
                    <a:pt x="799956" y="855945"/>
                  </a:cubicBezTo>
                  <a:cubicBezTo>
                    <a:pt x="909550" y="855945"/>
                    <a:pt x="998394" y="767101"/>
                    <a:pt x="998394" y="657507"/>
                  </a:cubicBezTo>
                  <a:cubicBezTo>
                    <a:pt x="998394" y="547913"/>
                    <a:pt x="909550" y="459069"/>
                    <a:pt x="799956" y="459069"/>
                  </a:cubicBezTo>
                  <a:close/>
                  <a:moveTo>
                    <a:pt x="547021" y="232900"/>
                  </a:moveTo>
                  <a:cubicBezTo>
                    <a:pt x="404103" y="319399"/>
                    <a:pt x="309418" y="476602"/>
                    <a:pt x="309418" y="655921"/>
                  </a:cubicBezTo>
                  <a:cubicBezTo>
                    <a:pt x="309418" y="836772"/>
                    <a:pt x="405728" y="995128"/>
                    <a:pt x="550778" y="1080981"/>
                  </a:cubicBezTo>
                  <a:cubicBezTo>
                    <a:pt x="493176" y="968882"/>
                    <a:pt x="458643" y="818245"/>
                    <a:pt x="458643" y="652746"/>
                  </a:cubicBezTo>
                  <a:cubicBezTo>
                    <a:pt x="458643" y="491258"/>
                    <a:pt x="491523" y="343920"/>
                    <a:pt x="547021" y="232900"/>
                  </a:cubicBezTo>
                  <a:close/>
                  <a:moveTo>
                    <a:pt x="1051987" y="223793"/>
                  </a:moveTo>
                  <a:cubicBezTo>
                    <a:pt x="1109765" y="335983"/>
                    <a:pt x="1144443" y="486903"/>
                    <a:pt x="1144443" y="652746"/>
                  </a:cubicBezTo>
                  <a:cubicBezTo>
                    <a:pt x="1144443" y="822636"/>
                    <a:pt x="1108053" y="976864"/>
                    <a:pt x="1048230" y="1090088"/>
                  </a:cubicBezTo>
                  <a:cubicBezTo>
                    <a:pt x="1202626" y="1007087"/>
                    <a:pt x="1306368" y="843619"/>
                    <a:pt x="1306368" y="655921"/>
                  </a:cubicBezTo>
                  <a:cubicBezTo>
                    <a:pt x="1306368" y="469756"/>
                    <a:pt x="1204314" y="307427"/>
                    <a:pt x="1051987" y="223793"/>
                  </a:cubicBezTo>
                  <a:close/>
                  <a:moveTo>
                    <a:pt x="379617" y="6350"/>
                  </a:moveTo>
                  <a:cubicBezTo>
                    <a:pt x="151560" y="136519"/>
                    <a:pt x="0" y="382785"/>
                    <a:pt x="0" y="664451"/>
                  </a:cubicBezTo>
                  <a:cubicBezTo>
                    <a:pt x="0" y="948597"/>
                    <a:pt x="154243" y="1196719"/>
                    <a:pt x="385617" y="1325970"/>
                  </a:cubicBezTo>
                  <a:cubicBezTo>
                    <a:pt x="256537" y="1174439"/>
                    <a:pt x="174625" y="933386"/>
                    <a:pt x="174625" y="662270"/>
                  </a:cubicBezTo>
                  <a:cubicBezTo>
                    <a:pt x="174625" y="395617"/>
                    <a:pt x="253862" y="158046"/>
                    <a:pt x="379617" y="6350"/>
                  </a:cubicBezTo>
                  <a:close/>
                  <a:moveTo>
                    <a:pt x="1225200" y="0"/>
                  </a:moveTo>
                  <a:cubicBezTo>
                    <a:pt x="1350955" y="151696"/>
                    <a:pt x="1430192" y="389267"/>
                    <a:pt x="1430192" y="655920"/>
                  </a:cubicBezTo>
                  <a:cubicBezTo>
                    <a:pt x="1430192" y="927036"/>
                    <a:pt x="1348280" y="1168089"/>
                    <a:pt x="1219200" y="1319620"/>
                  </a:cubicBezTo>
                  <a:cubicBezTo>
                    <a:pt x="1450574" y="1190369"/>
                    <a:pt x="1604817" y="942247"/>
                    <a:pt x="1604817" y="658101"/>
                  </a:cubicBezTo>
                  <a:cubicBezTo>
                    <a:pt x="1604817" y="376435"/>
                    <a:pt x="1453257" y="130169"/>
                    <a:pt x="1225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6929" y="2381909"/>
              <a:ext cx="1691640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网络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80030" y="2820022"/>
            <a:ext cx="1837678" cy="1837678"/>
            <a:chOff x="5580029" y="2820022"/>
            <a:chExt cx="1837678" cy="1837678"/>
          </a:xfrm>
        </p:grpSpPr>
        <p:sp>
          <p:nvSpPr>
            <p:cNvPr id="16" name="流程图: 联系 15"/>
            <p:cNvSpPr/>
            <p:nvPr/>
          </p:nvSpPr>
          <p:spPr>
            <a:xfrm>
              <a:off x="5580029" y="2820022"/>
              <a:ext cx="1837678" cy="1837678"/>
            </a:xfrm>
            <a:prstGeom prst="flowChartConnector">
              <a:avLst/>
            </a:prstGeom>
            <a:solidFill>
              <a:srgbClr val="013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7" name="流程图: 联系 16"/>
            <p:cNvSpPr/>
            <p:nvPr/>
          </p:nvSpPr>
          <p:spPr>
            <a:xfrm>
              <a:off x="6461181" y="3224395"/>
              <a:ext cx="299577" cy="488215"/>
            </a:xfrm>
            <a:custGeom>
              <a:avLst/>
              <a:gdLst/>
              <a:ahLst/>
              <a:cxnLst/>
              <a:rect l="l" t="t" r="r" b="b"/>
              <a:pathLst>
                <a:path w="683660" h="1114145">
                  <a:moveTo>
                    <a:pt x="338942" y="34645"/>
                  </a:moveTo>
                  <a:cubicBezTo>
                    <a:pt x="386287" y="34645"/>
                    <a:pt x="424667" y="73025"/>
                    <a:pt x="424667" y="120370"/>
                  </a:cubicBezTo>
                  <a:cubicBezTo>
                    <a:pt x="424667" y="167715"/>
                    <a:pt x="386287" y="206095"/>
                    <a:pt x="338942" y="206095"/>
                  </a:cubicBezTo>
                  <a:cubicBezTo>
                    <a:pt x="291597" y="206095"/>
                    <a:pt x="253217" y="167715"/>
                    <a:pt x="253217" y="120370"/>
                  </a:cubicBezTo>
                  <a:cubicBezTo>
                    <a:pt x="253217" y="73025"/>
                    <a:pt x="291597" y="34645"/>
                    <a:pt x="338942" y="34645"/>
                  </a:cubicBezTo>
                  <a:close/>
                  <a:moveTo>
                    <a:pt x="38520" y="0"/>
                  </a:moveTo>
                  <a:cubicBezTo>
                    <a:pt x="47835" y="-28"/>
                    <a:pt x="57160" y="3498"/>
                    <a:pt x="64288" y="10584"/>
                  </a:cubicBezTo>
                  <a:lnTo>
                    <a:pt x="277636" y="222666"/>
                  </a:lnTo>
                  <a:cubicBezTo>
                    <a:pt x="278863" y="223886"/>
                    <a:pt x="279986" y="225172"/>
                    <a:pt x="279666" y="227527"/>
                  </a:cubicBezTo>
                  <a:lnTo>
                    <a:pt x="404988" y="227527"/>
                  </a:lnTo>
                  <a:cubicBezTo>
                    <a:pt x="404835" y="226271"/>
                    <a:pt x="405417" y="225650"/>
                    <a:pt x="406025" y="225046"/>
                  </a:cubicBezTo>
                  <a:lnTo>
                    <a:pt x="619372" y="12964"/>
                  </a:lnTo>
                  <a:cubicBezTo>
                    <a:pt x="633628" y="-1208"/>
                    <a:pt x="656674" y="-1139"/>
                    <a:pt x="670846" y="13117"/>
                  </a:cubicBezTo>
                  <a:lnTo>
                    <a:pt x="673076" y="15360"/>
                  </a:lnTo>
                  <a:cubicBezTo>
                    <a:pt x="687248" y="29617"/>
                    <a:pt x="687180" y="52663"/>
                    <a:pt x="672923" y="66835"/>
                  </a:cubicBezTo>
                  <a:lnTo>
                    <a:pt x="459576" y="278917"/>
                  </a:lnTo>
                  <a:lnTo>
                    <a:pt x="455624" y="280540"/>
                  </a:lnTo>
                  <a:lnTo>
                    <a:pt x="455624" y="622284"/>
                  </a:lnTo>
                  <a:lnTo>
                    <a:pt x="451314" y="632690"/>
                  </a:lnTo>
                  <a:lnTo>
                    <a:pt x="452447" y="635426"/>
                  </a:lnTo>
                  <a:lnTo>
                    <a:pt x="452447" y="1073649"/>
                  </a:lnTo>
                  <a:cubicBezTo>
                    <a:pt x="452447" y="1094699"/>
                    <a:pt x="435382" y="1111764"/>
                    <a:pt x="414332" y="1111764"/>
                  </a:cubicBezTo>
                  <a:lnTo>
                    <a:pt x="411020" y="1111764"/>
                  </a:lnTo>
                  <a:cubicBezTo>
                    <a:pt x="389970" y="1111764"/>
                    <a:pt x="372905" y="1094699"/>
                    <a:pt x="372905" y="1073649"/>
                  </a:cubicBezTo>
                  <a:lnTo>
                    <a:pt x="372905" y="642658"/>
                  </a:lnTo>
                  <a:lnTo>
                    <a:pt x="316716" y="642658"/>
                  </a:lnTo>
                  <a:lnTo>
                    <a:pt x="316716" y="1076030"/>
                  </a:lnTo>
                  <a:cubicBezTo>
                    <a:pt x="316716" y="1097080"/>
                    <a:pt x="299651" y="1114145"/>
                    <a:pt x="278601" y="1114145"/>
                  </a:cubicBezTo>
                  <a:lnTo>
                    <a:pt x="275289" y="1114145"/>
                  </a:lnTo>
                  <a:cubicBezTo>
                    <a:pt x="254239" y="1114145"/>
                    <a:pt x="237174" y="1097080"/>
                    <a:pt x="237174" y="1076030"/>
                  </a:cubicBezTo>
                  <a:lnTo>
                    <a:pt x="237174" y="637807"/>
                  </a:lnTo>
                  <a:cubicBezTo>
                    <a:pt x="237174" y="636704"/>
                    <a:pt x="237221" y="635612"/>
                    <a:pt x="238489" y="634633"/>
                  </a:cubicBezTo>
                  <a:cubicBezTo>
                    <a:pt x="235073" y="631601"/>
                    <a:pt x="233374" y="627141"/>
                    <a:pt x="233374" y="622284"/>
                  </a:cubicBezTo>
                  <a:lnTo>
                    <a:pt x="233374" y="280352"/>
                  </a:lnTo>
                  <a:lnTo>
                    <a:pt x="224084" y="276537"/>
                  </a:lnTo>
                  <a:lnTo>
                    <a:pt x="10737" y="64455"/>
                  </a:lnTo>
                  <a:cubicBezTo>
                    <a:pt x="-3519" y="50283"/>
                    <a:pt x="-3588" y="27237"/>
                    <a:pt x="10584" y="12980"/>
                  </a:cubicBezTo>
                  <a:lnTo>
                    <a:pt x="12814" y="10737"/>
                  </a:lnTo>
                  <a:cubicBezTo>
                    <a:pt x="19900" y="3609"/>
                    <a:pt x="29205" y="28"/>
                    <a:pt x="38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24"/>
            <p:cNvSpPr/>
            <p:nvPr/>
          </p:nvSpPr>
          <p:spPr>
            <a:xfrm rot="2733359" flipH="1">
              <a:off x="6227734" y="3421628"/>
              <a:ext cx="302758" cy="301551"/>
            </a:xfrm>
            <a:custGeom>
              <a:avLst/>
              <a:gdLst/>
              <a:ahLst/>
              <a:cxnLst/>
              <a:rect l="l" t="t" r="r" b="b"/>
              <a:pathLst>
                <a:path w="663787" h="661145">
                  <a:moveTo>
                    <a:pt x="458243" y="575693"/>
                  </a:moveTo>
                  <a:lnTo>
                    <a:pt x="445813" y="569527"/>
                  </a:lnTo>
                  <a:lnTo>
                    <a:pt x="449906" y="567192"/>
                  </a:lnTo>
                  <a:lnTo>
                    <a:pt x="99723" y="213549"/>
                  </a:lnTo>
                  <a:lnTo>
                    <a:pt x="99480" y="213841"/>
                  </a:lnTo>
                  <a:cubicBezTo>
                    <a:pt x="97834" y="209289"/>
                    <a:pt x="94955" y="205285"/>
                    <a:pt x="91419" y="201780"/>
                  </a:cubicBezTo>
                  <a:cubicBezTo>
                    <a:pt x="72081" y="181962"/>
                    <a:pt x="40421" y="181655"/>
                    <a:pt x="20703" y="200994"/>
                  </a:cubicBezTo>
                  <a:cubicBezTo>
                    <a:pt x="11800" y="209725"/>
                    <a:pt x="6855" y="220969"/>
                    <a:pt x="6465" y="232539"/>
                  </a:cubicBezTo>
                  <a:cubicBezTo>
                    <a:pt x="1137" y="236481"/>
                    <a:pt x="0" y="242181"/>
                    <a:pt x="0" y="248148"/>
                  </a:cubicBezTo>
                  <a:lnTo>
                    <a:pt x="0" y="483772"/>
                  </a:lnTo>
                  <a:cubicBezTo>
                    <a:pt x="0" y="509148"/>
                    <a:pt x="20572" y="529720"/>
                    <a:pt x="45948" y="529720"/>
                  </a:cubicBezTo>
                  <a:lnTo>
                    <a:pt x="46921" y="529720"/>
                  </a:lnTo>
                  <a:cubicBezTo>
                    <a:pt x="72297" y="529720"/>
                    <a:pt x="92869" y="509148"/>
                    <a:pt x="92869" y="483772"/>
                  </a:cubicBezTo>
                  <a:lnTo>
                    <a:pt x="92869" y="338096"/>
                  </a:lnTo>
                  <a:lnTo>
                    <a:pt x="321732" y="566706"/>
                  </a:lnTo>
                  <a:lnTo>
                    <a:pt x="167951" y="563721"/>
                  </a:lnTo>
                  <a:cubicBezTo>
                    <a:pt x="142579" y="563229"/>
                    <a:pt x="121612" y="583398"/>
                    <a:pt x="121120" y="608769"/>
                  </a:cubicBezTo>
                  <a:lnTo>
                    <a:pt x="121101" y="609742"/>
                  </a:lnTo>
                  <a:cubicBezTo>
                    <a:pt x="120608" y="635113"/>
                    <a:pt x="140777" y="656080"/>
                    <a:pt x="166149" y="656573"/>
                  </a:cubicBezTo>
                  <a:lnTo>
                    <a:pt x="401728" y="661145"/>
                  </a:lnTo>
                  <a:lnTo>
                    <a:pt x="409433" y="658128"/>
                  </a:lnTo>
                  <a:cubicBezTo>
                    <a:pt x="425832" y="663490"/>
                    <a:pt x="444366" y="659345"/>
                    <a:pt x="457556" y="646408"/>
                  </a:cubicBezTo>
                  <a:cubicBezTo>
                    <a:pt x="477274" y="627070"/>
                    <a:pt x="477581" y="595410"/>
                    <a:pt x="458243" y="575693"/>
                  </a:cubicBezTo>
                  <a:close/>
                  <a:moveTo>
                    <a:pt x="569072" y="221656"/>
                  </a:moveTo>
                  <a:lnTo>
                    <a:pt x="441982" y="92076"/>
                  </a:lnTo>
                  <a:cubicBezTo>
                    <a:pt x="435553" y="85521"/>
                    <a:pt x="425782" y="84231"/>
                    <a:pt x="418716" y="89562"/>
                  </a:cubicBezTo>
                  <a:cubicBezTo>
                    <a:pt x="419027" y="85888"/>
                    <a:pt x="417143" y="83751"/>
                    <a:pt x="415039" y="81859"/>
                  </a:cubicBezTo>
                  <a:cubicBezTo>
                    <a:pt x="408115" y="75628"/>
                    <a:pt x="398814" y="72038"/>
                    <a:pt x="388777" y="72567"/>
                  </a:cubicBezTo>
                  <a:lnTo>
                    <a:pt x="135408" y="85922"/>
                  </a:lnTo>
                  <a:cubicBezTo>
                    <a:pt x="115333" y="86980"/>
                    <a:pt x="99918" y="104111"/>
                    <a:pt x="100976" y="124185"/>
                  </a:cubicBezTo>
                  <a:lnTo>
                    <a:pt x="101142" y="127344"/>
                  </a:lnTo>
                  <a:cubicBezTo>
                    <a:pt x="102200" y="147418"/>
                    <a:pt x="119331" y="162834"/>
                    <a:pt x="139405" y="161775"/>
                  </a:cubicBezTo>
                  <a:lnTo>
                    <a:pt x="353315" y="150501"/>
                  </a:lnTo>
                  <a:lnTo>
                    <a:pt x="208787" y="292251"/>
                  </a:lnTo>
                  <a:cubicBezTo>
                    <a:pt x="200753" y="300130"/>
                    <a:pt x="200628" y="313029"/>
                    <a:pt x="208507" y="321063"/>
                  </a:cubicBezTo>
                  <a:lnTo>
                    <a:pt x="335597" y="450643"/>
                  </a:lnTo>
                  <a:cubicBezTo>
                    <a:pt x="343476" y="458676"/>
                    <a:pt x="356376" y="458802"/>
                    <a:pt x="364409" y="450923"/>
                  </a:cubicBezTo>
                  <a:lnTo>
                    <a:pt x="507413" y="310668"/>
                  </a:lnTo>
                  <a:lnTo>
                    <a:pt x="492194" y="521477"/>
                  </a:lnTo>
                  <a:cubicBezTo>
                    <a:pt x="490747" y="541526"/>
                    <a:pt x="505827" y="558954"/>
                    <a:pt x="525877" y="560401"/>
                  </a:cubicBezTo>
                  <a:lnTo>
                    <a:pt x="529032" y="560629"/>
                  </a:lnTo>
                  <a:cubicBezTo>
                    <a:pt x="549081" y="562076"/>
                    <a:pt x="566509" y="546996"/>
                    <a:pt x="567956" y="526946"/>
                  </a:cubicBezTo>
                  <a:lnTo>
                    <a:pt x="586225" y="273883"/>
                  </a:lnTo>
                  <a:cubicBezTo>
                    <a:pt x="586948" y="263858"/>
                    <a:pt x="583540" y="254489"/>
                    <a:pt x="577445" y="247445"/>
                  </a:cubicBezTo>
                  <a:lnTo>
                    <a:pt x="571374" y="244402"/>
                  </a:lnTo>
                  <a:cubicBezTo>
                    <a:pt x="576541" y="237513"/>
                    <a:pt x="575338" y="228045"/>
                    <a:pt x="569072" y="221656"/>
                  </a:cubicBezTo>
                  <a:close/>
                  <a:moveTo>
                    <a:pt x="639264" y="25699"/>
                  </a:moveTo>
                  <a:cubicBezTo>
                    <a:pt x="606113" y="-8102"/>
                    <a:pt x="551838" y="-8629"/>
                    <a:pt x="518037" y="24523"/>
                  </a:cubicBezTo>
                  <a:cubicBezTo>
                    <a:pt x="484235" y="57674"/>
                    <a:pt x="483709" y="111949"/>
                    <a:pt x="516860" y="145750"/>
                  </a:cubicBezTo>
                  <a:cubicBezTo>
                    <a:pt x="550012" y="179552"/>
                    <a:pt x="604287" y="180078"/>
                    <a:pt x="638088" y="146927"/>
                  </a:cubicBezTo>
                  <a:cubicBezTo>
                    <a:pt x="671889" y="113775"/>
                    <a:pt x="672416" y="59500"/>
                    <a:pt x="639264" y="256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2524" y="3743984"/>
              <a:ext cx="1691640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b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健康</a:t>
              </a:r>
            </a:p>
          </p:txBody>
        </p:sp>
      </p:grpSp>
      <p:sp>
        <p:nvSpPr>
          <p:cNvPr id="20" name="流程图: 联系 19"/>
          <p:cNvSpPr/>
          <p:nvPr/>
        </p:nvSpPr>
        <p:spPr>
          <a:xfrm>
            <a:off x="7415767" y="4077046"/>
            <a:ext cx="240344" cy="240344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1" name="流程图: 联系 20"/>
          <p:cNvSpPr/>
          <p:nvPr/>
        </p:nvSpPr>
        <p:spPr>
          <a:xfrm>
            <a:off x="7961871" y="3515075"/>
            <a:ext cx="211769" cy="211769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2" name="流程图: 联系 21"/>
          <p:cNvSpPr/>
          <p:nvPr/>
        </p:nvSpPr>
        <p:spPr>
          <a:xfrm>
            <a:off x="4955141" y="4067525"/>
            <a:ext cx="262569" cy="262569"/>
          </a:xfrm>
          <a:prstGeom prst="flowChartConnector">
            <a:avLst/>
          </a:prstGeom>
          <a:solidFill>
            <a:srgbClr val="01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" name="流程图: 联系 22"/>
          <p:cNvSpPr/>
          <p:nvPr/>
        </p:nvSpPr>
        <p:spPr>
          <a:xfrm>
            <a:off x="4488420" y="3521418"/>
            <a:ext cx="532445" cy="532445"/>
          </a:xfrm>
          <a:prstGeom prst="flowChartConnector">
            <a:avLst/>
          </a:prstGeom>
          <a:solidFill>
            <a:srgbClr val="01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4" name="流程图: 联系 23"/>
          <p:cNvSpPr/>
          <p:nvPr/>
        </p:nvSpPr>
        <p:spPr>
          <a:xfrm>
            <a:off x="5126595" y="3654769"/>
            <a:ext cx="399095" cy="399095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5" name="流程图: 联系 24"/>
          <p:cNvSpPr/>
          <p:nvPr/>
        </p:nvSpPr>
        <p:spPr>
          <a:xfrm>
            <a:off x="7547533" y="3629374"/>
            <a:ext cx="418939" cy="418939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340" y="1421813"/>
            <a:ext cx="3072574" cy="609373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552" y="2209429"/>
            <a:ext cx="3024336" cy="3123908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6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6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30" name="组合 29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32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案例对比分析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6"/>
          <p:cNvGrpSpPr/>
          <p:nvPr/>
        </p:nvGrpSpPr>
        <p:grpSpPr bwMode="auto">
          <a:xfrm>
            <a:off x="631618" y="1273324"/>
            <a:ext cx="2160240" cy="3515250"/>
            <a:chOff x="0" y="0"/>
            <a:chExt cx="1728242" cy="2811186"/>
          </a:xfrm>
          <a:solidFill>
            <a:schemeClr val="tx2">
              <a:lumMod val="75000"/>
            </a:schemeClr>
          </a:solidFill>
        </p:grpSpPr>
        <p:grpSp>
          <p:nvGrpSpPr>
            <p:cNvPr id="8" name="Group 137"/>
            <p:cNvGrpSpPr/>
            <p:nvPr/>
          </p:nvGrpSpPr>
          <p:grpSpPr bwMode="auto">
            <a:xfrm>
              <a:off x="0" y="0"/>
              <a:ext cx="1728242" cy="2119645"/>
              <a:chOff x="0" y="0"/>
              <a:chExt cx="3525838" cy="4324350"/>
            </a:xfrm>
            <a:grpFill/>
          </p:grpSpPr>
          <p:sp>
            <p:nvSpPr>
              <p:cNvPr id="12" name="Freeform 5"/>
              <p:cNvSpPr>
                <a:spLocks noChangeArrowheads="1"/>
              </p:cNvSpPr>
              <p:nvPr/>
            </p:nvSpPr>
            <p:spPr bwMode="auto">
              <a:xfrm>
                <a:off x="1511300" y="1855788"/>
                <a:ext cx="3175" cy="1111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" name="Freeform 13"/>
              <p:cNvSpPr>
                <a:spLocks noEditPoints="1" noChangeArrowheads="1"/>
              </p:cNvSpPr>
              <p:nvPr/>
            </p:nvSpPr>
            <p:spPr bwMode="auto">
              <a:xfrm>
                <a:off x="1627188" y="1374775"/>
                <a:ext cx="120650" cy="161925"/>
              </a:xfrm>
              <a:custGeom>
                <a:avLst/>
                <a:gdLst>
                  <a:gd name="T0" fmla="*/ 25 w 32"/>
                  <a:gd name="T1" fmla="*/ 15 h 43"/>
                  <a:gd name="T2" fmla="*/ 16 w 32"/>
                  <a:gd name="T3" fmla="*/ 8 h 43"/>
                  <a:gd name="T4" fmla="*/ 6 w 32"/>
                  <a:gd name="T5" fmla="*/ 12 h 43"/>
                  <a:gd name="T6" fmla="*/ 1 w 32"/>
                  <a:gd name="T7" fmla="*/ 23 h 43"/>
                  <a:gd name="T8" fmla="*/ 2 w 32"/>
                  <a:gd name="T9" fmla="*/ 35 h 43"/>
                  <a:gd name="T10" fmla="*/ 10 w 32"/>
                  <a:gd name="T11" fmla="*/ 41 h 43"/>
                  <a:gd name="T12" fmla="*/ 21 w 32"/>
                  <a:gd name="T13" fmla="*/ 37 h 43"/>
                  <a:gd name="T14" fmla="*/ 20 w 32"/>
                  <a:gd name="T15" fmla="*/ 42 h 43"/>
                  <a:gd name="T16" fmla="*/ 25 w 32"/>
                  <a:gd name="T17" fmla="*/ 43 h 43"/>
                  <a:gd name="T18" fmla="*/ 32 w 32"/>
                  <a:gd name="T19" fmla="*/ 1 h 43"/>
                  <a:gd name="T20" fmla="*/ 27 w 32"/>
                  <a:gd name="T21" fmla="*/ 0 h 43"/>
                  <a:gd name="T22" fmla="*/ 25 w 32"/>
                  <a:gd name="T23" fmla="*/ 15 h 43"/>
                  <a:gd name="T24" fmla="*/ 22 w 32"/>
                  <a:gd name="T25" fmla="*/ 29 h 43"/>
                  <a:gd name="T26" fmla="*/ 18 w 32"/>
                  <a:gd name="T27" fmla="*/ 36 h 43"/>
                  <a:gd name="T28" fmla="*/ 12 w 32"/>
                  <a:gd name="T29" fmla="*/ 37 h 43"/>
                  <a:gd name="T30" fmla="*/ 7 w 32"/>
                  <a:gd name="T31" fmla="*/ 33 h 43"/>
                  <a:gd name="T32" fmla="*/ 6 w 32"/>
                  <a:gd name="T33" fmla="*/ 23 h 43"/>
                  <a:gd name="T34" fmla="*/ 10 w 32"/>
                  <a:gd name="T35" fmla="*/ 15 h 43"/>
                  <a:gd name="T36" fmla="*/ 17 w 32"/>
                  <a:gd name="T37" fmla="*/ 12 h 43"/>
                  <a:gd name="T38" fmla="*/ 22 w 32"/>
                  <a:gd name="T39" fmla="*/ 16 h 43"/>
                  <a:gd name="T40" fmla="*/ 23 w 32"/>
                  <a:gd name="T41" fmla="*/ 23 h 43"/>
                  <a:gd name="T42" fmla="*/ 22 w 32"/>
                  <a:gd name="T43" fmla="*/ 29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"/>
                  <a:gd name="T67" fmla="*/ 0 h 43"/>
                  <a:gd name="T68" fmla="*/ 32 w 32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" h="43">
                    <a:moveTo>
                      <a:pt x="25" y="15"/>
                    </a:moveTo>
                    <a:cubicBezTo>
                      <a:pt x="23" y="11"/>
                      <a:pt x="20" y="9"/>
                      <a:pt x="16" y="8"/>
                    </a:cubicBezTo>
                    <a:cubicBezTo>
                      <a:pt x="13" y="8"/>
                      <a:pt x="9" y="9"/>
                      <a:pt x="6" y="12"/>
                    </a:cubicBezTo>
                    <a:cubicBezTo>
                      <a:pt x="3" y="14"/>
                      <a:pt x="2" y="18"/>
                      <a:pt x="1" y="23"/>
                    </a:cubicBezTo>
                    <a:cubicBezTo>
                      <a:pt x="0" y="27"/>
                      <a:pt x="0" y="32"/>
                      <a:pt x="2" y="35"/>
                    </a:cubicBezTo>
                    <a:cubicBezTo>
                      <a:pt x="4" y="38"/>
                      <a:pt x="7" y="41"/>
                      <a:pt x="10" y="41"/>
                    </a:cubicBezTo>
                    <a:cubicBezTo>
                      <a:pt x="15" y="42"/>
                      <a:pt x="18" y="41"/>
                      <a:pt x="21" y="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5" y="15"/>
                    </a:lnTo>
                    <a:close/>
                    <a:moveTo>
                      <a:pt x="22" y="29"/>
                    </a:moveTo>
                    <a:cubicBezTo>
                      <a:pt x="22" y="32"/>
                      <a:pt x="20" y="34"/>
                      <a:pt x="18" y="36"/>
                    </a:cubicBezTo>
                    <a:cubicBezTo>
                      <a:pt x="16" y="37"/>
                      <a:pt x="14" y="38"/>
                      <a:pt x="12" y="37"/>
                    </a:cubicBezTo>
                    <a:cubicBezTo>
                      <a:pt x="9" y="37"/>
                      <a:pt x="8" y="35"/>
                      <a:pt x="7" y="33"/>
                    </a:cubicBezTo>
                    <a:cubicBezTo>
                      <a:pt x="5" y="31"/>
                      <a:pt x="5" y="27"/>
                      <a:pt x="6" y="23"/>
                    </a:cubicBezTo>
                    <a:cubicBezTo>
                      <a:pt x="7" y="19"/>
                      <a:pt x="8" y="16"/>
                      <a:pt x="10" y="15"/>
                    </a:cubicBezTo>
                    <a:cubicBezTo>
                      <a:pt x="12" y="13"/>
                      <a:pt x="14" y="12"/>
                      <a:pt x="17" y="12"/>
                    </a:cubicBezTo>
                    <a:cubicBezTo>
                      <a:pt x="19" y="13"/>
                      <a:pt x="21" y="14"/>
                      <a:pt x="22" y="16"/>
                    </a:cubicBezTo>
                    <a:cubicBezTo>
                      <a:pt x="23" y="18"/>
                      <a:pt x="24" y="20"/>
                      <a:pt x="23" y="23"/>
                    </a:cubicBezTo>
                    <a:lnTo>
                      <a:pt x="22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" name="Freeform 14"/>
              <p:cNvSpPr>
                <a:spLocks noEditPoints="1" noChangeArrowheads="1"/>
              </p:cNvSpPr>
              <p:nvPr/>
            </p:nvSpPr>
            <p:spPr bwMode="auto">
              <a:xfrm>
                <a:off x="1754188" y="1427163"/>
                <a:ext cx="114300" cy="127000"/>
              </a:xfrm>
              <a:custGeom>
                <a:avLst/>
                <a:gdLst>
                  <a:gd name="T0" fmla="*/ 27 w 30"/>
                  <a:gd name="T1" fmla="*/ 7 h 34"/>
                  <a:gd name="T2" fmla="*/ 18 w 30"/>
                  <a:gd name="T3" fmla="*/ 1 h 34"/>
                  <a:gd name="T4" fmla="*/ 7 w 30"/>
                  <a:gd name="T5" fmla="*/ 4 h 34"/>
                  <a:gd name="T6" fmla="*/ 1 w 30"/>
                  <a:gd name="T7" fmla="*/ 15 h 34"/>
                  <a:gd name="T8" fmla="*/ 2 w 30"/>
                  <a:gd name="T9" fmla="*/ 27 h 34"/>
                  <a:gd name="T10" fmla="*/ 12 w 30"/>
                  <a:gd name="T11" fmla="*/ 34 h 34"/>
                  <a:gd name="T12" fmla="*/ 21 w 30"/>
                  <a:gd name="T13" fmla="*/ 33 h 34"/>
                  <a:gd name="T14" fmla="*/ 27 w 30"/>
                  <a:gd name="T15" fmla="*/ 27 h 34"/>
                  <a:gd name="T16" fmla="*/ 22 w 30"/>
                  <a:gd name="T17" fmla="*/ 25 h 34"/>
                  <a:gd name="T18" fmla="*/ 13 w 30"/>
                  <a:gd name="T19" fmla="*/ 30 h 34"/>
                  <a:gd name="T20" fmla="*/ 7 w 30"/>
                  <a:gd name="T21" fmla="*/ 26 h 34"/>
                  <a:gd name="T22" fmla="*/ 6 w 30"/>
                  <a:gd name="T23" fmla="*/ 16 h 34"/>
                  <a:gd name="T24" fmla="*/ 29 w 30"/>
                  <a:gd name="T25" fmla="*/ 20 h 34"/>
                  <a:gd name="T26" fmla="*/ 27 w 30"/>
                  <a:gd name="T27" fmla="*/ 7 h 34"/>
                  <a:gd name="T28" fmla="*/ 7 w 30"/>
                  <a:gd name="T29" fmla="*/ 12 h 34"/>
                  <a:gd name="T30" fmla="*/ 11 w 30"/>
                  <a:gd name="T31" fmla="*/ 6 h 34"/>
                  <a:gd name="T32" fmla="*/ 17 w 30"/>
                  <a:gd name="T33" fmla="*/ 5 h 34"/>
                  <a:gd name="T34" fmla="*/ 22 w 30"/>
                  <a:gd name="T35" fmla="*/ 7 h 34"/>
                  <a:gd name="T36" fmla="*/ 24 w 30"/>
                  <a:gd name="T37" fmla="*/ 11 h 34"/>
                  <a:gd name="T38" fmla="*/ 24 w 30"/>
                  <a:gd name="T39" fmla="*/ 16 h 34"/>
                  <a:gd name="T40" fmla="*/ 7 w 30"/>
                  <a:gd name="T41" fmla="*/ 12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34"/>
                  <a:gd name="T65" fmla="*/ 30 w 30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34">
                    <a:moveTo>
                      <a:pt x="27" y="7"/>
                    </a:moveTo>
                    <a:cubicBezTo>
                      <a:pt x="25" y="4"/>
                      <a:pt x="22" y="2"/>
                      <a:pt x="18" y="1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4" y="6"/>
                      <a:pt x="2" y="10"/>
                      <a:pt x="1" y="15"/>
                    </a:cubicBezTo>
                    <a:cubicBezTo>
                      <a:pt x="0" y="20"/>
                      <a:pt x="0" y="24"/>
                      <a:pt x="2" y="27"/>
                    </a:cubicBezTo>
                    <a:cubicBezTo>
                      <a:pt x="5" y="31"/>
                      <a:pt x="8" y="33"/>
                      <a:pt x="12" y="34"/>
                    </a:cubicBezTo>
                    <a:cubicBezTo>
                      <a:pt x="15" y="34"/>
                      <a:pt x="18" y="34"/>
                      <a:pt x="21" y="33"/>
                    </a:cubicBezTo>
                    <a:cubicBezTo>
                      <a:pt x="24" y="31"/>
                      <a:pt x="26" y="29"/>
                      <a:pt x="27" y="27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0" y="29"/>
                      <a:pt x="17" y="30"/>
                      <a:pt x="13" y="30"/>
                    </a:cubicBezTo>
                    <a:cubicBezTo>
                      <a:pt x="11" y="29"/>
                      <a:pt x="9" y="28"/>
                      <a:pt x="7" y="26"/>
                    </a:cubicBezTo>
                    <a:cubicBezTo>
                      <a:pt x="6" y="24"/>
                      <a:pt x="5" y="21"/>
                      <a:pt x="6" y="16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30" y="15"/>
                      <a:pt x="29" y="10"/>
                      <a:pt x="27" y="7"/>
                    </a:cubicBezTo>
                    <a:close/>
                    <a:moveTo>
                      <a:pt x="7" y="12"/>
                    </a:moveTo>
                    <a:cubicBezTo>
                      <a:pt x="8" y="10"/>
                      <a:pt x="9" y="7"/>
                      <a:pt x="11" y="6"/>
                    </a:cubicBezTo>
                    <a:cubicBezTo>
                      <a:pt x="13" y="5"/>
                      <a:pt x="15" y="4"/>
                      <a:pt x="17" y="5"/>
                    </a:cubicBezTo>
                    <a:cubicBezTo>
                      <a:pt x="19" y="5"/>
                      <a:pt x="21" y="6"/>
                      <a:pt x="22" y="7"/>
                    </a:cubicBezTo>
                    <a:cubicBezTo>
                      <a:pt x="23" y="8"/>
                      <a:pt x="24" y="9"/>
                      <a:pt x="24" y="11"/>
                    </a:cubicBezTo>
                    <a:cubicBezTo>
                      <a:pt x="24" y="12"/>
                      <a:pt x="24" y="14"/>
                      <a:pt x="24" y="16"/>
                    </a:cubicBezTo>
                    <a:lnTo>
                      <a:pt x="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" name="Freeform 15"/>
              <p:cNvSpPr>
                <a:spLocks noChangeArrowheads="1"/>
              </p:cNvSpPr>
              <p:nvPr/>
            </p:nvSpPr>
            <p:spPr bwMode="auto">
              <a:xfrm>
                <a:off x="1879600" y="1449388"/>
                <a:ext cx="101600" cy="128588"/>
              </a:xfrm>
              <a:custGeom>
                <a:avLst/>
                <a:gdLst>
                  <a:gd name="T0" fmla="*/ 16 w 27"/>
                  <a:gd name="T1" fmla="*/ 5 h 34"/>
                  <a:gd name="T2" fmla="*/ 22 w 27"/>
                  <a:gd name="T3" fmla="*/ 14 h 34"/>
                  <a:gd name="T4" fmla="*/ 27 w 27"/>
                  <a:gd name="T5" fmla="*/ 14 h 34"/>
                  <a:gd name="T6" fmla="*/ 24 w 27"/>
                  <a:gd name="T7" fmla="*/ 5 h 34"/>
                  <a:gd name="T8" fmla="*/ 17 w 27"/>
                  <a:gd name="T9" fmla="*/ 1 h 34"/>
                  <a:gd name="T10" fmla="*/ 6 w 27"/>
                  <a:gd name="T11" fmla="*/ 4 h 34"/>
                  <a:gd name="T12" fmla="*/ 0 w 27"/>
                  <a:gd name="T13" fmla="*/ 15 h 34"/>
                  <a:gd name="T14" fmla="*/ 2 w 27"/>
                  <a:gd name="T15" fmla="*/ 27 h 34"/>
                  <a:gd name="T16" fmla="*/ 11 w 27"/>
                  <a:gd name="T17" fmla="*/ 33 h 34"/>
                  <a:gd name="T18" fmla="*/ 19 w 27"/>
                  <a:gd name="T19" fmla="*/ 32 h 34"/>
                  <a:gd name="T20" fmla="*/ 25 w 27"/>
                  <a:gd name="T21" fmla="*/ 25 h 34"/>
                  <a:gd name="T22" fmla="*/ 20 w 27"/>
                  <a:gd name="T23" fmla="*/ 23 h 34"/>
                  <a:gd name="T24" fmla="*/ 11 w 27"/>
                  <a:gd name="T25" fmla="*/ 29 h 34"/>
                  <a:gd name="T26" fmla="*/ 6 w 27"/>
                  <a:gd name="T27" fmla="*/ 25 h 34"/>
                  <a:gd name="T28" fmla="*/ 6 w 27"/>
                  <a:gd name="T29" fmla="*/ 15 h 34"/>
                  <a:gd name="T30" fmla="*/ 9 w 27"/>
                  <a:gd name="T31" fmla="*/ 7 h 34"/>
                  <a:gd name="T32" fmla="*/ 16 w 27"/>
                  <a:gd name="T33" fmla="*/ 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4"/>
                  <a:gd name="T53" fmla="*/ 27 w 2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4">
                    <a:moveTo>
                      <a:pt x="16" y="5"/>
                    </a:moveTo>
                    <a:cubicBezTo>
                      <a:pt x="20" y="5"/>
                      <a:pt x="22" y="8"/>
                      <a:pt x="22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0"/>
                      <a:pt x="26" y="7"/>
                      <a:pt x="24" y="5"/>
                    </a:cubicBezTo>
                    <a:cubicBezTo>
                      <a:pt x="23" y="3"/>
                      <a:pt x="20" y="1"/>
                      <a:pt x="17" y="1"/>
                    </a:cubicBezTo>
                    <a:cubicBezTo>
                      <a:pt x="13" y="0"/>
                      <a:pt x="9" y="1"/>
                      <a:pt x="6" y="4"/>
                    </a:cubicBezTo>
                    <a:cubicBezTo>
                      <a:pt x="3" y="6"/>
                      <a:pt x="1" y="10"/>
                      <a:pt x="0" y="15"/>
                    </a:cubicBezTo>
                    <a:cubicBezTo>
                      <a:pt x="0" y="19"/>
                      <a:pt x="0" y="23"/>
                      <a:pt x="2" y="27"/>
                    </a:cubicBezTo>
                    <a:cubicBezTo>
                      <a:pt x="3" y="30"/>
                      <a:pt x="6" y="33"/>
                      <a:pt x="11" y="33"/>
                    </a:cubicBezTo>
                    <a:cubicBezTo>
                      <a:pt x="14" y="34"/>
                      <a:pt x="17" y="33"/>
                      <a:pt x="19" y="32"/>
                    </a:cubicBezTo>
                    <a:cubicBezTo>
                      <a:pt x="22" y="30"/>
                      <a:pt x="23" y="28"/>
                      <a:pt x="25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8" y="28"/>
                      <a:pt x="15" y="30"/>
                      <a:pt x="11" y="29"/>
                    </a:cubicBezTo>
                    <a:cubicBezTo>
                      <a:pt x="9" y="29"/>
                      <a:pt x="7" y="27"/>
                      <a:pt x="6" y="25"/>
                    </a:cubicBezTo>
                    <a:cubicBezTo>
                      <a:pt x="5" y="23"/>
                      <a:pt x="5" y="19"/>
                      <a:pt x="6" y="15"/>
                    </a:cubicBezTo>
                    <a:cubicBezTo>
                      <a:pt x="6" y="12"/>
                      <a:pt x="8" y="9"/>
                      <a:pt x="9" y="7"/>
                    </a:cubicBezTo>
                    <a:cubicBezTo>
                      <a:pt x="11" y="5"/>
                      <a:pt x="13" y="4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" name="Freeform 16"/>
              <p:cNvSpPr>
                <a:spLocks noChangeArrowheads="1"/>
              </p:cNvSpPr>
              <p:nvPr/>
            </p:nvSpPr>
            <p:spPr bwMode="auto">
              <a:xfrm>
                <a:off x="1987550" y="1468438"/>
                <a:ext cx="41275" cy="120650"/>
              </a:xfrm>
              <a:custGeom>
                <a:avLst/>
                <a:gdLst>
                  <a:gd name="T0" fmla="*/ 0 w 26"/>
                  <a:gd name="T1" fmla="*/ 73 h 76"/>
                  <a:gd name="T2" fmla="*/ 12 w 26"/>
                  <a:gd name="T3" fmla="*/ 76 h 76"/>
                  <a:gd name="T4" fmla="*/ 26 w 26"/>
                  <a:gd name="T5" fmla="*/ 2 h 76"/>
                  <a:gd name="T6" fmla="*/ 14 w 26"/>
                  <a:gd name="T7" fmla="*/ 0 h 76"/>
                  <a:gd name="T8" fmla="*/ 0 w 26"/>
                  <a:gd name="T9" fmla="*/ 73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6"/>
                  <a:gd name="T17" fmla="*/ 26 w 26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6">
                    <a:moveTo>
                      <a:pt x="0" y="73"/>
                    </a:moveTo>
                    <a:lnTo>
                      <a:pt x="12" y="76"/>
                    </a:lnTo>
                    <a:lnTo>
                      <a:pt x="26" y="2"/>
                    </a:lnTo>
                    <a:lnTo>
                      <a:pt x="14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" name="Freeform 17"/>
              <p:cNvSpPr>
                <a:spLocks noChangeArrowheads="1"/>
              </p:cNvSpPr>
              <p:nvPr/>
            </p:nvSpPr>
            <p:spPr bwMode="auto">
              <a:xfrm>
                <a:off x="2014538" y="1427163"/>
                <a:ext cx="22225" cy="22225"/>
              </a:xfrm>
              <a:custGeom>
                <a:avLst/>
                <a:gdLst>
                  <a:gd name="T0" fmla="*/ 0 w 14"/>
                  <a:gd name="T1" fmla="*/ 12 h 14"/>
                  <a:gd name="T2" fmla="*/ 12 w 14"/>
                  <a:gd name="T3" fmla="*/ 14 h 14"/>
                  <a:gd name="T4" fmla="*/ 14 w 14"/>
                  <a:gd name="T5" fmla="*/ 2 h 14"/>
                  <a:gd name="T6" fmla="*/ 2 w 14"/>
                  <a:gd name="T7" fmla="*/ 0 h 14"/>
                  <a:gd name="T8" fmla="*/ 0 w 14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2"/>
                    </a:moveTo>
                    <a:lnTo>
                      <a:pt x="12" y="14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Freeform 18"/>
              <p:cNvSpPr>
                <a:spLocks noChangeArrowheads="1"/>
              </p:cNvSpPr>
              <p:nvPr/>
            </p:nvSpPr>
            <p:spPr bwMode="auto">
              <a:xfrm>
                <a:off x="2033588" y="1476375"/>
                <a:ext cx="104775" cy="131763"/>
              </a:xfrm>
              <a:custGeom>
                <a:avLst/>
                <a:gdLst>
                  <a:gd name="T0" fmla="*/ 19 w 28"/>
                  <a:gd name="T1" fmla="*/ 16 h 35"/>
                  <a:gd name="T2" fmla="*/ 13 w 28"/>
                  <a:gd name="T3" fmla="*/ 14 h 35"/>
                  <a:gd name="T4" fmla="*/ 9 w 28"/>
                  <a:gd name="T5" fmla="*/ 9 h 35"/>
                  <a:gd name="T6" fmla="*/ 12 w 28"/>
                  <a:gd name="T7" fmla="*/ 5 h 35"/>
                  <a:gd name="T8" fmla="*/ 17 w 28"/>
                  <a:gd name="T9" fmla="*/ 5 h 35"/>
                  <a:gd name="T10" fmla="*/ 24 w 28"/>
                  <a:gd name="T11" fmla="*/ 11 h 35"/>
                  <a:gd name="T12" fmla="*/ 28 w 28"/>
                  <a:gd name="T13" fmla="*/ 11 h 35"/>
                  <a:gd name="T14" fmla="*/ 17 w 28"/>
                  <a:gd name="T15" fmla="*/ 1 h 35"/>
                  <a:gd name="T16" fmla="*/ 8 w 28"/>
                  <a:gd name="T17" fmla="*/ 2 h 35"/>
                  <a:gd name="T18" fmla="*/ 4 w 28"/>
                  <a:gd name="T19" fmla="*/ 8 h 35"/>
                  <a:gd name="T20" fmla="*/ 5 w 28"/>
                  <a:gd name="T21" fmla="*/ 14 h 35"/>
                  <a:gd name="T22" fmla="*/ 11 w 28"/>
                  <a:gd name="T23" fmla="*/ 18 h 35"/>
                  <a:gd name="T24" fmla="*/ 17 w 28"/>
                  <a:gd name="T25" fmla="*/ 21 h 35"/>
                  <a:gd name="T26" fmla="*/ 22 w 28"/>
                  <a:gd name="T27" fmla="*/ 26 h 35"/>
                  <a:gd name="T28" fmla="*/ 19 w 28"/>
                  <a:gd name="T29" fmla="*/ 30 h 35"/>
                  <a:gd name="T30" fmla="*/ 14 w 28"/>
                  <a:gd name="T31" fmla="*/ 30 h 35"/>
                  <a:gd name="T32" fmla="*/ 5 w 28"/>
                  <a:gd name="T33" fmla="*/ 23 h 35"/>
                  <a:gd name="T34" fmla="*/ 0 w 28"/>
                  <a:gd name="T35" fmla="*/ 23 h 35"/>
                  <a:gd name="T36" fmla="*/ 12 w 28"/>
                  <a:gd name="T37" fmla="*/ 34 h 35"/>
                  <a:gd name="T38" fmla="*/ 22 w 28"/>
                  <a:gd name="T39" fmla="*/ 33 h 35"/>
                  <a:gd name="T40" fmla="*/ 27 w 28"/>
                  <a:gd name="T41" fmla="*/ 27 h 35"/>
                  <a:gd name="T42" fmla="*/ 19 w 28"/>
                  <a:gd name="T43" fmla="*/ 16 h 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35"/>
                  <a:gd name="T68" fmla="*/ 28 w 28"/>
                  <a:gd name="T69" fmla="*/ 35 h 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35">
                    <a:moveTo>
                      <a:pt x="19" y="16"/>
                    </a:move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3"/>
                      <a:pt x="9" y="11"/>
                      <a:pt x="9" y="9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5"/>
                      <a:pt x="15" y="5"/>
                      <a:pt x="17" y="5"/>
                    </a:cubicBezTo>
                    <a:cubicBezTo>
                      <a:pt x="21" y="6"/>
                      <a:pt x="23" y="8"/>
                      <a:pt x="24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6"/>
                      <a:pt x="24" y="2"/>
                      <a:pt x="17" y="1"/>
                    </a:cubicBezTo>
                    <a:cubicBezTo>
                      <a:pt x="14" y="0"/>
                      <a:pt x="11" y="1"/>
                      <a:pt x="8" y="2"/>
                    </a:cubicBezTo>
                    <a:cubicBezTo>
                      <a:pt x="6" y="4"/>
                      <a:pt x="5" y="6"/>
                      <a:pt x="4" y="8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7" y="16"/>
                      <a:pt x="9" y="17"/>
                      <a:pt x="11" y="18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1" y="22"/>
                      <a:pt x="22" y="24"/>
                      <a:pt x="22" y="26"/>
                    </a:cubicBezTo>
                    <a:cubicBezTo>
                      <a:pt x="22" y="28"/>
                      <a:pt x="21" y="29"/>
                      <a:pt x="19" y="30"/>
                    </a:cubicBezTo>
                    <a:cubicBezTo>
                      <a:pt x="17" y="30"/>
                      <a:pt x="16" y="31"/>
                      <a:pt x="14" y="30"/>
                    </a:cubicBezTo>
                    <a:cubicBezTo>
                      <a:pt x="8" y="29"/>
                      <a:pt x="5" y="27"/>
                      <a:pt x="5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9"/>
                      <a:pt x="5" y="33"/>
                      <a:pt x="12" y="34"/>
                    </a:cubicBezTo>
                    <a:cubicBezTo>
                      <a:pt x="16" y="35"/>
                      <a:pt x="20" y="34"/>
                      <a:pt x="22" y="33"/>
                    </a:cubicBezTo>
                    <a:cubicBezTo>
                      <a:pt x="25" y="32"/>
                      <a:pt x="26" y="30"/>
                      <a:pt x="27" y="27"/>
                    </a:cubicBezTo>
                    <a:cubicBezTo>
                      <a:pt x="28" y="22"/>
                      <a:pt x="25" y="18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Freeform 19"/>
              <p:cNvSpPr>
                <a:spLocks noChangeArrowheads="1"/>
              </p:cNvSpPr>
              <p:nvPr/>
            </p:nvSpPr>
            <p:spPr bwMode="auto">
              <a:xfrm>
                <a:off x="2179638" y="1457325"/>
                <a:ext cx="22225" cy="22225"/>
              </a:xfrm>
              <a:custGeom>
                <a:avLst/>
                <a:gdLst>
                  <a:gd name="T0" fmla="*/ 0 w 14"/>
                  <a:gd name="T1" fmla="*/ 12 h 14"/>
                  <a:gd name="T2" fmla="*/ 12 w 14"/>
                  <a:gd name="T3" fmla="*/ 14 h 14"/>
                  <a:gd name="T4" fmla="*/ 14 w 14"/>
                  <a:gd name="T5" fmla="*/ 2 h 14"/>
                  <a:gd name="T6" fmla="*/ 2 w 14"/>
                  <a:gd name="T7" fmla="*/ 0 h 14"/>
                  <a:gd name="T8" fmla="*/ 0 w 14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2"/>
                    </a:moveTo>
                    <a:lnTo>
                      <a:pt x="12" y="14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Freeform 20"/>
              <p:cNvSpPr>
                <a:spLocks noChangeArrowheads="1"/>
              </p:cNvSpPr>
              <p:nvPr/>
            </p:nvSpPr>
            <p:spPr bwMode="auto">
              <a:xfrm>
                <a:off x="2152650" y="1498600"/>
                <a:ext cx="42863" cy="120650"/>
              </a:xfrm>
              <a:custGeom>
                <a:avLst/>
                <a:gdLst>
                  <a:gd name="T0" fmla="*/ 0 w 27"/>
                  <a:gd name="T1" fmla="*/ 73 h 76"/>
                  <a:gd name="T2" fmla="*/ 12 w 27"/>
                  <a:gd name="T3" fmla="*/ 76 h 76"/>
                  <a:gd name="T4" fmla="*/ 27 w 27"/>
                  <a:gd name="T5" fmla="*/ 2 h 76"/>
                  <a:gd name="T6" fmla="*/ 15 w 27"/>
                  <a:gd name="T7" fmla="*/ 0 h 76"/>
                  <a:gd name="T8" fmla="*/ 0 w 27"/>
                  <a:gd name="T9" fmla="*/ 73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6"/>
                  <a:gd name="T17" fmla="*/ 27 w 27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6">
                    <a:moveTo>
                      <a:pt x="0" y="73"/>
                    </a:moveTo>
                    <a:lnTo>
                      <a:pt x="12" y="76"/>
                    </a:lnTo>
                    <a:lnTo>
                      <a:pt x="27" y="2"/>
                    </a:lnTo>
                    <a:lnTo>
                      <a:pt x="15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Freeform 21"/>
              <p:cNvSpPr>
                <a:spLocks noEditPoints="1" noChangeArrowheads="1"/>
              </p:cNvSpPr>
              <p:nvPr/>
            </p:nvSpPr>
            <p:spPr bwMode="auto">
              <a:xfrm>
                <a:off x="2206625" y="1509713"/>
                <a:ext cx="112713" cy="128588"/>
              </a:xfrm>
              <a:custGeom>
                <a:avLst/>
                <a:gdLst>
                  <a:gd name="T0" fmla="*/ 18 w 30"/>
                  <a:gd name="T1" fmla="*/ 1 h 34"/>
                  <a:gd name="T2" fmla="*/ 7 w 30"/>
                  <a:gd name="T3" fmla="*/ 3 h 34"/>
                  <a:gd name="T4" fmla="*/ 1 w 30"/>
                  <a:gd name="T5" fmla="*/ 14 h 34"/>
                  <a:gd name="T6" fmla="*/ 3 w 30"/>
                  <a:gd name="T7" fmla="*/ 27 h 34"/>
                  <a:gd name="T8" fmla="*/ 12 w 30"/>
                  <a:gd name="T9" fmla="*/ 33 h 34"/>
                  <a:gd name="T10" fmla="*/ 23 w 30"/>
                  <a:gd name="T11" fmla="*/ 31 h 34"/>
                  <a:gd name="T12" fmla="*/ 29 w 30"/>
                  <a:gd name="T13" fmla="*/ 19 h 34"/>
                  <a:gd name="T14" fmla="*/ 27 w 30"/>
                  <a:gd name="T15" fmla="*/ 7 h 34"/>
                  <a:gd name="T16" fmla="*/ 18 w 30"/>
                  <a:gd name="T17" fmla="*/ 1 h 34"/>
                  <a:gd name="T18" fmla="*/ 20 w 30"/>
                  <a:gd name="T19" fmla="*/ 27 h 34"/>
                  <a:gd name="T20" fmla="*/ 13 w 30"/>
                  <a:gd name="T21" fmla="*/ 29 h 34"/>
                  <a:gd name="T22" fmla="*/ 7 w 30"/>
                  <a:gd name="T23" fmla="*/ 25 h 34"/>
                  <a:gd name="T24" fmla="*/ 6 w 30"/>
                  <a:gd name="T25" fmla="*/ 15 h 34"/>
                  <a:gd name="T26" fmla="*/ 11 w 30"/>
                  <a:gd name="T27" fmla="*/ 6 h 34"/>
                  <a:gd name="T28" fmla="*/ 17 w 30"/>
                  <a:gd name="T29" fmla="*/ 4 h 34"/>
                  <a:gd name="T30" fmla="*/ 23 w 30"/>
                  <a:gd name="T31" fmla="*/ 9 h 34"/>
                  <a:gd name="T32" fmla="*/ 24 w 30"/>
                  <a:gd name="T33" fmla="*/ 18 h 34"/>
                  <a:gd name="T34" fmla="*/ 20 w 30"/>
                  <a:gd name="T35" fmla="*/ 27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18" y="1"/>
                    </a:moveTo>
                    <a:cubicBezTo>
                      <a:pt x="14" y="0"/>
                      <a:pt x="10" y="1"/>
                      <a:pt x="7" y="3"/>
                    </a:cubicBezTo>
                    <a:cubicBezTo>
                      <a:pt x="4" y="6"/>
                      <a:pt x="2" y="9"/>
                      <a:pt x="1" y="14"/>
                    </a:cubicBezTo>
                    <a:cubicBezTo>
                      <a:pt x="0" y="19"/>
                      <a:pt x="1" y="23"/>
                      <a:pt x="3" y="27"/>
                    </a:cubicBezTo>
                    <a:cubicBezTo>
                      <a:pt x="4" y="30"/>
                      <a:pt x="7" y="32"/>
                      <a:pt x="12" y="33"/>
                    </a:cubicBezTo>
                    <a:cubicBezTo>
                      <a:pt x="16" y="34"/>
                      <a:pt x="20" y="33"/>
                      <a:pt x="23" y="31"/>
                    </a:cubicBezTo>
                    <a:cubicBezTo>
                      <a:pt x="26" y="28"/>
                      <a:pt x="28" y="24"/>
                      <a:pt x="29" y="19"/>
                    </a:cubicBezTo>
                    <a:cubicBezTo>
                      <a:pt x="30" y="15"/>
                      <a:pt x="29" y="11"/>
                      <a:pt x="27" y="7"/>
                    </a:cubicBezTo>
                    <a:cubicBezTo>
                      <a:pt x="25" y="3"/>
                      <a:pt x="22" y="1"/>
                      <a:pt x="18" y="1"/>
                    </a:cubicBezTo>
                    <a:close/>
                    <a:moveTo>
                      <a:pt x="20" y="27"/>
                    </a:moveTo>
                    <a:cubicBezTo>
                      <a:pt x="17" y="29"/>
                      <a:pt x="15" y="30"/>
                      <a:pt x="13" y="29"/>
                    </a:cubicBezTo>
                    <a:cubicBezTo>
                      <a:pt x="10" y="29"/>
                      <a:pt x="8" y="28"/>
                      <a:pt x="7" y="25"/>
                    </a:cubicBezTo>
                    <a:cubicBezTo>
                      <a:pt x="6" y="23"/>
                      <a:pt x="6" y="20"/>
                      <a:pt x="6" y="15"/>
                    </a:cubicBezTo>
                    <a:cubicBezTo>
                      <a:pt x="7" y="11"/>
                      <a:pt x="9" y="8"/>
                      <a:pt x="11" y="6"/>
                    </a:cubicBezTo>
                    <a:cubicBezTo>
                      <a:pt x="13" y="5"/>
                      <a:pt x="15" y="4"/>
                      <a:pt x="17" y="4"/>
                    </a:cubicBezTo>
                    <a:cubicBezTo>
                      <a:pt x="20" y="5"/>
                      <a:pt x="21" y="6"/>
                      <a:pt x="23" y="9"/>
                    </a:cubicBezTo>
                    <a:cubicBezTo>
                      <a:pt x="24" y="11"/>
                      <a:pt x="24" y="14"/>
                      <a:pt x="24" y="18"/>
                    </a:cubicBezTo>
                    <a:cubicBezTo>
                      <a:pt x="23" y="23"/>
                      <a:pt x="22" y="26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Freeform 22"/>
              <p:cNvSpPr>
                <a:spLocks noChangeArrowheads="1"/>
              </p:cNvSpPr>
              <p:nvPr/>
            </p:nvSpPr>
            <p:spPr bwMode="auto">
              <a:xfrm>
                <a:off x="2330450" y="1528763"/>
                <a:ext cx="107950" cy="134938"/>
              </a:xfrm>
              <a:custGeom>
                <a:avLst/>
                <a:gdLst>
                  <a:gd name="T0" fmla="*/ 29 w 29"/>
                  <a:gd name="T1" fmla="*/ 9 h 36"/>
                  <a:gd name="T2" fmla="*/ 26 w 29"/>
                  <a:gd name="T3" fmla="*/ 5 h 36"/>
                  <a:gd name="T4" fmla="*/ 21 w 29"/>
                  <a:gd name="T5" fmla="*/ 2 h 36"/>
                  <a:gd name="T6" fmla="*/ 10 w 29"/>
                  <a:gd name="T7" fmla="*/ 7 h 36"/>
                  <a:gd name="T8" fmla="*/ 11 w 29"/>
                  <a:gd name="T9" fmla="*/ 1 h 36"/>
                  <a:gd name="T10" fmla="*/ 6 w 29"/>
                  <a:gd name="T11" fmla="*/ 0 h 36"/>
                  <a:gd name="T12" fmla="*/ 0 w 29"/>
                  <a:gd name="T13" fmla="*/ 31 h 36"/>
                  <a:gd name="T14" fmla="*/ 5 w 29"/>
                  <a:gd name="T15" fmla="*/ 32 h 36"/>
                  <a:gd name="T16" fmla="*/ 8 w 29"/>
                  <a:gd name="T17" fmla="*/ 15 h 36"/>
                  <a:gd name="T18" fmla="*/ 12 w 29"/>
                  <a:gd name="T19" fmla="*/ 8 h 36"/>
                  <a:gd name="T20" fmla="*/ 19 w 29"/>
                  <a:gd name="T21" fmla="*/ 6 h 36"/>
                  <a:gd name="T22" fmla="*/ 23 w 29"/>
                  <a:gd name="T23" fmla="*/ 9 h 36"/>
                  <a:gd name="T24" fmla="*/ 24 w 29"/>
                  <a:gd name="T25" fmla="*/ 15 h 36"/>
                  <a:gd name="T26" fmla="*/ 20 w 29"/>
                  <a:gd name="T27" fmla="*/ 35 h 36"/>
                  <a:gd name="T28" fmla="*/ 25 w 29"/>
                  <a:gd name="T29" fmla="*/ 36 h 36"/>
                  <a:gd name="T30" fmla="*/ 28 w 29"/>
                  <a:gd name="T31" fmla="*/ 18 h 36"/>
                  <a:gd name="T32" fmla="*/ 29 w 29"/>
                  <a:gd name="T33" fmla="*/ 9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6"/>
                  <a:gd name="T53" fmla="*/ 29 w 29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6">
                    <a:moveTo>
                      <a:pt x="29" y="9"/>
                    </a:moveTo>
                    <a:cubicBezTo>
                      <a:pt x="28" y="8"/>
                      <a:pt x="28" y="6"/>
                      <a:pt x="26" y="5"/>
                    </a:cubicBezTo>
                    <a:cubicBezTo>
                      <a:pt x="25" y="3"/>
                      <a:pt x="23" y="2"/>
                      <a:pt x="21" y="2"/>
                    </a:cubicBezTo>
                    <a:cubicBezTo>
                      <a:pt x="17" y="1"/>
                      <a:pt x="13" y="3"/>
                      <a:pt x="10" y="7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2"/>
                      <a:pt x="10" y="9"/>
                      <a:pt x="12" y="8"/>
                    </a:cubicBezTo>
                    <a:cubicBezTo>
                      <a:pt x="14" y="6"/>
                      <a:pt x="17" y="6"/>
                      <a:pt x="19" y="6"/>
                    </a:cubicBezTo>
                    <a:cubicBezTo>
                      <a:pt x="21" y="6"/>
                      <a:pt x="22" y="7"/>
                      <a:pt x="23" y="9"/>
                    </a:cubicBezTo>
                    <a:cubicBezTo>
                      <a:pt x="24" y="10"/>
                      <a:pt x="25" y="12"/>
                      <a:pt x="24" y="1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4"/>
                      <a:pt x="29" y="11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Freeform 23"/>
              <p:cNvSpPr>
                <a:spLocks noChangeArrowheads="1"/>
              </p:cNvSpPr>
              <p:nvPr/>
            </p:nvSpPr>
            <p:spPr bwMode="auto">
              <a:xfrm>
                <a:off x="292100" y="2633663"/>
                <a:ext cx="203200" cy="184150"/>
              </a:xfrm>
              <a:custGeom>
                <a:avLst/>
                <a:gdLst>
                  <a:gd name="T0" fmla="*/ 33 w 54"/>
                  <a:gd name="T1" fmla="*/ 27 h 49"/>
                  <a:gd name="T2" fmla="*/ 30 w 54"/>
                  <a:gd name="T3" fmla="*/ 18 h 49"/>
                  <a:gd name="T4" fmla="*/ 32 w 54"/>
                  <a:gd name="T5" fmla="*/ 8 h 49"/>
                  <a:gd name="T6" fmla="*/ 38 w 54"/>
                  <a:gd name="T7" fmla="*/ 8 h 49"/>
                  <a:gd name="T8" fmla="*/ 43 w 54"/>
                  <a:gd name="T9" fmla="*/ 14 h 49"/>
                  <a:gd name="T10" fmla="*/ 43 w 54"/>
                  <a:gd name="T11" fmla="*/ 28 h 49"/>
                  <a:gd name="T12" fmla="*/ 48 w 54"/>
                  <a:gd name="T13" fmla="*/ 33 h 49"/>
                  <a:gd name="T14" fmla="*/ 48 w 54"/>
                  <a:gd name="T15" fmla="*/ 10 h 49"/>
                  <a:gd name="T16" fmla="*/ 38 w 54"/>
                  <a:gd name="T17" fmla="*/ 1 h 49"/>
                  <a:gd name="T18" fmla="*/ 27 w 54"/>
                  <a:gd name="T19" fmla="*/ 2 h 49"/>
                  <a:gd name="T20" fmla="*/ 21 w 54"/>
                  <a:gd name="T21" fmla="*/ 10 h 49"/>
                  <a:gd name="T22" fmla="*/ 23 w 54"/>
                  <a:gd name="T23" fmla="*/ 20 h 49"/>
                  <a:gd name="T24" fmla="*/ 26 w 54"/>
                  <a:gd name="T25" fmla="*/ 30 h 49"/>
                  <a:gd name="T26" fmla="*/ 24 w 54"/>
                  <a:gd name="T27" fmla="*/ 40 h 49"/>
                  <a:gd name="T28" fmla="*/ 18 w 54"/>
                  <a:gd name="T29" fmla="*/ 41 h 49"/>
                  <a:gd name="T30" fmla="*/ 12 w 54"/>
                  <a:gd name="T31" fmla="*/ 35 h 49"/>
                  <a:gd name="T32" fmla="*/ 12 w 54"/>
                  <a:gd name="T33" fmla="*/ 18 h 49"/>
                  <a:gd name="T34" fmla="*/ 7 w 54"/>
                  <a:gd name="T35" fmla="*/ 12 h 49"/>
                  <a:gd name="T36" fmla="*/ 6 w 54"/>
                  <a:gd name="T37" fmla="*/ 37 h 49"/>
                  <a:gd name="T38" fmla="*/ 17 w 54"/>
                  <a:gd name="T39" fmla="*/ 48 h 49"/>
                  <a:gd name="T40" fmla="*/ 29 w 54"/>
                  <a:gd name="T41" fmla="*/ 47 h 49"/>
                  <a:gd name="T42" fmla="*/ 33 w 54"/>
                  <a:gd name="T43" fmla="*/ 27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49"/>
                  <a:gd name="T68" fmla="*/ 54 w 54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49">
                    <a:moveTo>
                      <a:pt x="33" y="27"/>
                    </a:moveTo>
                    <a:cubicBezTo>
                      <a:pt x="30" y="18"/>
                      <a:pt x="30" y="18"/>
                      <a:pt x="30" y="18"/>
                    </a:cubicBezTo>
                    <a:cubicBezTo>
                      <a:pt x="28" y="13"/>
                      <a:pt x="29" y="10"/>
                      <a:pt x="32" y="8"/>
                    </a:cubicBezTo>
                    <a:cubicBezTo>
                      <a:pt x="34" y="7"/>
                      <a:pt x="36" y="7"/>
                      <a:pt x="38" y="8"/>
                    </a:cubicBezTo>
                    <a:cubicBezTo>
                      <a:pt x="40" y="9"/>
                      <a:pt x="42" y="11"/>
                      <a:pt x="43" y="14"/>
                    </a:cubicBezTo>
                    <a:cubicBezTo>
                      <a:pt x="46" y="19"/>
                      <a:pt x="46" y="23"/>
                      <a:pt x="43" y="28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54" y="26"/>
                      <a:pt x="54" y="19"/>
                      <a:pt x="48" y="10"/>
                    </a:cubicBezTo>
                    <a:cubicBezTo>
                      <a:pt x="46" y="5"/>
                      <a:pt x="42" y="2"/>
                      <a:pt x="38" y="1"/>
                    </a:cubicBezTo>
                    <a:cubicBezTo>
                      <a:pt x="34" y="0"/>
                      <a:pt x="31" y="0"/>
                      <a:pt x="27" y="2"/>
                    </a:cubicBezTo>
                    <a:cubicBezTo>
                      <a:pt x="24" y="4"/>
                      <a:pt x="22" y="7"/>
                      <a:pt x="21" y="10"/>
                    </a:cubicBezTo>
                    <a:cubicBezTo>
                      <a:pt x="21" y="13"/>
                      <a:pt x="21" y="16"/>
                      <a:pt x="23" y="2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8" y="35"/>
                      <a:pt x="28" y="38"/>
                      <a:pt x="24" y="40"/>
                    </a:cubicBezTo>
                    <a:cubicBezTo>
                      <a:pt x="22" y="42"/>
                      <a:pt x="20" y="42"/>
                      <a:pt x="18" y="41"/>
                    </a:cubicBezTo>
                    <a:cubicBezTo>
                      <a:pt x="15" y="40"/>
                      <a:pt x="13" y="38"/>
                      <a:pt x="12" y="35"/>
                    </a:cubicBezTo>
                    <a:cubicBezTo>
                      <a:pt x="7" y="28"/>
                      <a:pt x="7" y="22"/>
                      <a:pt x="12" y="1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9"/>
                      <a:pt x="0" y="28"/>
                      <a:pt x="6" y="37"/>
                    </a:cubicBezTo>
                    <a:cubicBezTo>
                      <a:pt x="9" y="43"/>
                      <a:pt x="13" y="46"/>
                      <a:pt x="17" y="48"/>
                    </a:cubicBezTo>
                    <a:cubicBezTo>
                      <a:pt x="21" y="49"/>
                      <a:pt x="25" y="49"/>
                      <a:pt x="29" y="47"/>
                    </a:cubicBezTo>
                    <a:cubicBezTo>
                      <a:pt x="35" y="43"/>
                      <a:pt x="37" y="36"/>
                      <a:pt x="3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Freeform 24"/>
              <p:cNvSpPr>
                <a:spLocks noChangeArrowheads="1"/>
              </p:cNvSpPr>
              <p:nvPr/>
            </p:nvSpPr>
            <p:spPr bwMode="auto">
              <a:xfrm>
                <a:off x="393700" y="2776538"/>
                <a:ext cx="211138" cy="212725"/>
              </a:xfrm>
              <a:custGeom>
                <a:avLst/>
                <a:gdLst>
                  <a:gd name="T0" fmla="*/ 29 w 56"/>
                  <a:gd name="T1" fmla="*/ 40 h 57"/>
                  <a:gd name="T2" fmla="*/ 21 w 56"/>
                  <a:gd name="T3" fmla="*/ 42 h 57"/>
                  <a:gd name="T4" fmla="*/ 14 w 56"/>
                  <a:gd name="T5" fmla="*/ 41 h 57"/>
                  <a:gd name="T6" fmla="*/ 9 w 56"/>
                  <a:gd name="T7" fmla="*/ 37 h 57"/>
                  <a:gd name="T8" fmla="*/ 8 w 56"/>
                  <a:gd name="T9" fmla="*/ 30 h 57"/>
                  <a:gd name="T10" fmla="*/ 14 w 56"/>
                  <a:gd name="T11" fmla="*/ 22 h 57"/>
                  <a:gd name="T12" fmla="*/ 41 w 56"/>
                  <a:gd name="T13" fmla="*/ 6 h 57"/>
                  <a:gd name="T14" fmla="*/ 37 w 56"/>
                  <a:gd name="T15" fmla="*/ 0 h 57"/>
                  <a:gd name="T16" fmla="*/ 11 w 56"/>
                  <a:gd name="T17" fmla="*/ 16 h 57"/>
                  <a:gd name="T18" fmla="*/ 1 w 56"/>
                  <a:gd name="T19" fmla="*/ 26 h 57"/>
                  <a:gd name="T20" fmla="*/ 3 w 56"/>
                  <a:gd name="T21" fmla="*/ 39 h 57"/>
                  <a:gd name="T22" fmla="*/ 20 w 56"/>
                  <a:gd name="T23" fmla="*/ 46 h 57"/>
                  <a:gd name="T24" fmla="*/ 12 w 56"/>
                  <a:gd name="T25" fmla="*/ 51 h 57"/>
                  <a:gd name="T26" fmla="*/ 15 w 56"/>
                  <a:gd name="T27" fmla="*/ 57 h 57"/>
                  <a:gd name="T28" fmla="*/ 56 w 56"/>
                  <a:gd name="T29" fmla="*/ 32 h 57"/>
                  <a:gd name="T30" fmla="*/ 52 w 56"/>
                  <a:gd name="T31" fmla="*/ 26 h 57"/>
                  <a:gd name="T32" fmla="*/ 29 w 56"/>
                  <a:gd name="T33" fmla="*/ 4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7"/>
                  <a:gd name="T53" fmla="*/ 56 w 56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7">
                    <a:moveTo>
                      <a:pt x="29" y="40"/>
                    </a:moveTo>
                    <a:cubicBezTo>
                      <a:pt x="27" y="41"/>
                      <a:pt x="24" y="42"/>
                      <a:pt x="21" y="42"/>
                    </a:cubicBezTo>
                    <a:cubicBezTo>
                      <a:pt x="18" y="42"/>
                      <a:pt x="16" y="42"/>
                      <a:pt x="14" y="41"/>
                    </a:cubicBezTo>
                    <a:cubicBezTo>
                      <a:pt x="12" y="40"/>
                      <a:pt x="10" y="39"/>
                      <a:pt x="9" y="37"/>
                    </a:cubicBezTo>
                    <a:cubicBezTo>
                      <a:pt x="8" y="35"/>
                      <a:pt x="7" y="32"/>
                      <a:pt x="8" y="30"/>
                    </a:cubicBezTo>
                    <a:cubicBezTo>
                      <a:pt x="8" y="27"/>
                      <a:pt x="10" y="24"/>
                      <a:pt x="14" y="22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6" y="19"/>
                      <a:pt x="2" y="22"/>
                      <a:pt x="1" y="26"/>
                    </a:cubicBezTo>
                    <a:cubicBezTo>
                      <a:pt x="0" y="30"/>
                      <a:pt x="0" y="35"/>
                      <a:pt x="3" y="39"/>
                    </a:cubicBezTo>
                    <a:cubicBezTo>
                      <a:pt x="6" y="44"/>
                      <a:pt x="12" y="47"/>
                      <a:pt x="20" y="46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2" y="26"/>
                      <a:pt x="52" y="26"/>
                      <a:pt x="52" y="26"/>
                    </a:cubicBezTo>
                    <a:lnTo>
                      <a:pt x="29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5" name="Freeform 25"/>
              <p:cNvSpPr>
                <a:spLocks noChangeArrowheads="1"/>
              </p:cNvSpPr>
              <p:nvPr/>
            </p:nvSpPr>
            <p:spPr bwMode="auto">
              <a:xfrm>
                <a:off x="495300" y="2960688"/>
                <a:ext cx="188913" cy="165100"/>
              </a:xfrm>
              <a:custGeom>
                <a:avLst/>
                <a:gdLst>
                  <a:gd name="T0" fmla="*/ 41 w 50"/>
                  <a:gd name="T1" fmla="*/ 12 h 44"/>
                  <a:gd name="T2" fmla="*/ 37 w 50"/>
                  <a:gd name="T3" fmla="*/ 28 h 44"/>
                  <a:gd name="T4" fmla="*/ 42 w 50"/>
                  <a:gd name="T5" fmla="*/ 33 h 44"/>
                  <a:gd name="T6" fmla="*/ 49 w 50"/>
                  <a:gd name="T7" fmla="*/ 22 h 44"/>
                  <a:gd name="T8" fmla="*/ 47 w 50"/>
                  <a:gd name="T9" fmla="*/ 9 h 44"/>
                  <a:gd name="T10" fmla="*/ 33 w 50"/>
                  <a:gd name="T11" fmla="*/ 0 h 44"/>
                  <a:gd name="T12" fmla="*/ 14 w 50"/>
                  <a:gd name="T13" fmla="*/ 5 h 44"/>
                  <a:gd name="T14" fmla="*/ 2 w 50"/>
                  <a:gd name="T15" fmla="*/ 19 h 44"/>
                  <a:gd name="T16" fmla="*/ 3 w 50"/>
                  <a:gd name="T17" fmla="*/ 35 h 44"/>
                  <a:gd name="T18" fmla="*/ 14 w 50"/>
                  <a:gd name="T19" fmla="*/ 43 h 44"/>
                  <a:gd name="T20" fmla="*/ 27 w 50"/>
                  <a:gd name="T21" fmla="*/ 42 h 44"/>
                  <a:gd name="T22" fmla="*/ 25 w 50"/>
                  <a:gd name="T23" fmla="*/ 36 h 44"/>
                  <a:gd name="T24" fmla="*/ 9 w 50"/>
                  <a:gd name="T25" fmla="*/ 32 h 44"/>
                  <a:gd name="T26" fmla="*/ 8 w 50"/>
                  <a:gd name="T27" fmla="*/ 22 h 44"/>
                  <a:gd name="T28" fmla="*/ 19 w 50"/>
                  <a:gd name="T29" fmla="*/ 11 h 44"/>
                  <a:gd name="T30" fmla="*/ 32 w 50"/>
                  <a:gd name="T31" fmla="*/ 7 h 44"/>
                  <a:gd name="T32" fmla="*/ 41 w 50"/>
                  <a:gd name="T33" fmla="*/ 12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4"/>
                  <a:gd name="T53" fmla="*/ 50 w 50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4">
                    <a:moveTo>
                      <a:pt x="41" y="12"/>
                    </a:moveTo>
                    <a:cubicBezTo>
                      <a:pt x="45" y="18"/>
                      <a:pt x="43" y="23"/>
                      <a:pt x="37" y="28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6" y="30"/>
                      <a:pt x="48" y="27"/>
                      <a:pt x="49" y="22"/>
                    </a:cubicBezTo>
                    <a:cubicBezTo>
                      <a:pt x="50" y="18"/>
                      <a:pt x="49" y="14"/>
                      <a:pt x="47" y="9"/>
                    </a:cubicBezTo>
                    <a:cubicBezTo>
                      <a:pt x="43" y="4"/>
                      <a:pt x="39" y="1"/>
                      <a:pt x="33" y="0"/>
                    </a:cubicBezTo>
                    <a:cubicBezTo>
                      <a:pt x="27" y="0"/>
                      <a:pt x="21" y="1"/>
                      <a:pt x="14" y="5"/>
                    </a:cubicBezTo>
                    <a:cubicBezTo>
                      <a:pt x="8" y="9"/>
                      <a:pt x="4" y="13"/>
                      <a:pt x="2" y="19"/>
                    </a:cubicBezTo>
                    <a:cubicBezTo>
                      <a:pt x="0" y="24"/>
                      <a:pt x="0" y="30"/>
                      <a:pt x="3" y="35"/>
                    </a:cubicBezTo>
                    <a:cubicBezTo>
                      <a:pt x="6" y="39"/>
                      <a:pt x="9" y="42"/>
                      <a:pt x="14" y="43"/>
                    </a:cubicBezTo>
                    <a:cubicBezTo>
                      <a:pt x="18" y="44"/>
                      <a:pt x="22" y="44"/>
                      <a:pt x="27" y="4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17" y="39"/>
                      <a:pt x="12" y="37"/>
                      <a:pt x="9" y="32"/>
                    </a:cubicBezTo>
                    <a:cubicBezTo>
                      <a:pt x="7" y="29"/>
                      <a:pt x="7" y="25"/>
                      <a:pt x="8" y="22"/>
                    </a:cubicBezTo>
                    <a:cubicBezTo>
                      <a:pt x="10" y="18"/>
                      <a:pt x="14" y="15"/>
                      <a:pt x="19" y="11"/>
                    </a:cubicBezTo>
                    <a:cubicBezTo>
                      <a:pt x="24" y="8"/>
                      <a:pt x="28" y="7"/>
                      <a:pt x="32" y="7"/>
                    </a:cubicBezTo>
                    <a:cubicBezTo>
                      <a:pt x="36" y="7"/>
                      <a:pt x="39" y="9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" name="Freeform 26"/>
              <p:cNvSpPr>
                <a:spLocks noChangeArrowheads="1"/>
              </p:cNvSpPr>
              <p:nvPr/>
            </p:nvSpPr>
            <p:spPr bwMode="auto">
              <a:xfrm>
                <a:off x="582613" y="3101975"/>
                <a:ext cx="187325" cy="169863"/>
              </a:xfrm>
              <a:custGeom>
                <a:avLst/>
                <a:gdLst>
                  <a:gd name="T0" fmla="*/ 42 w 50"/>
                  <a:gd name="T1" fmla="*/ 13 h 45"/>
                  <a:gd name="T2" fmla="*/ 38 w 50"/>
                  <a:gd name="T3" fmla="*/ 29 h 45"/>
                  <a:gd name="T4" fmla="*/ 42 w 50"/>
                  <a:gd name="T5" fmla="*/ 34 h 45"/>
                  <a:gd name="T6" fmla="*/ 49 w 50"/>
                  <a:gd name="T7" fmla="*/ 23 h 45"/>
                  <a:gd name="T8" fmla="*/ 47 w 50"/>
                  <a:gd name="T9" fmla="*/ 10 h 45"/>
                  <a:gd name="T10" fmla="*/ 33 w 50"/>
                  <a:gd name="T11" fmla="*/ 1 h 45"/>
                  <a:gd name="T12" fmla="*/ 15 w 50"/>
                  <a:gd name="T13" fmla="*/ 5 h 45"/>
                  <a:gd name="T14" fmla="*/ 2 w 50"/>
                  <a:gd name="T15" fmla="*/ 19 h 45"/>
                  <a:gd name="T16" fmla="*/ 4 w 50"/>
                  <a:gd name="T17" fmla="*/ 36 h 45"/>
                  <a:gd name="T18" fmla="*/ 14 w 50"/>
                  <a:gd name="T19" fmla="*/ 44 h 45"/>
                  <a:gd name="T20" fmla="*/ 28 w 50"/>
                  <a:gd name="T21" fmla="*/ 43 h 45"/>
                  <a:gd name="T22" fmla="*/ 25 w 50"/>
                  <a:gd name="T23" fmla="*/ 36 h 45"/>
                  <a:gd name="T24" fmla="*/ 9 w 50"/>
                  <a:gd name="T25" fmla="*/ 33 h 45"/>
                  <a:gd name="T26" fmla="*/ 9 w 50"/>
                  <a:gd name="T27" fmla="*/ 22 h 45"/>
                  <a:gd name="T28" fmla="*/ 19 w 50"/>
                  <a:gd name="T29" fmla="*/ 12 h 45"/>
                  <a:gd name="T30" fmla="*/ 32 w 50"/>
                  <a:gd name="T31" fmla="*/ 8 h 45"/>
                  <a:gd name="T32" fmla="*/ 42 w 50"/>
                  <a:gd name="T33" fmla="*/ 1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5"/>
                  <a:gd name="T53" fmla="*/ 50 w 50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5">
                    <a:moveTo>
                      <a:pt x="42" y="13"/>
                    </a:moveTo>
                    <a:cubicBezTo>
                      <a:pt x="45" y="18"/>
                      <a:pt x="44" y="24"/>
                      <a:pt x="38" y="29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6" y="31"/>
                      <a:pt x="48" y="27"/>
                      <a:pt x="49" y="23"/>
                    </a:cubicBezTo>
                    <a:cubicBezTo>
                      <a:pt x="50" y="18"/>
                      <a:pt x="50" y="14"/>
                      <a:pt x="47" y="10"/>
                    </a:cubicBezTo>
                    <a:cubicBezTo>
                      <a:pt x="44" y="4"/>
                      <a:pt x="39" y="1"/>
                      <a:pt x="33" y="1"/>
                    </a:cubicBezTo>
                    <a:cubicBezTo>
                      <a:pt x="27" y="0"/>
                      <a:pt x="21" y="2"/>
                      <a:pt x="15" y="5"/>
                    </a:cubicBezTo>
                    <a:cubicBezTo>
                      <a:pt x="9" y="9"/>
                      <a:pt x="5" y="14"/>
                      <a:pt x="2" y="19"/>
                    </a:cubicBezTo>
                    <a:cubicBezTo>
                      <a:pt x="0" y="25"/>
                      <a:pt x="0" y="30"/>
                      <a:pt x="4" y="36"/>
                    </a:cubicBezTo>
                    <a:cubicBezTo>
                      <a:pt x="6" y="40"/>
                      <a:pt x="10" y="43"/>
                      <a:pt x="14" y="44"/>
                    </a:cubicBezTo>
                    <a:cubicBezTo>
                      <a:pt x="18" y="45"/>
                      <a:pt x="23" y="45"/>
                      <a:pt x="28" y="4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18" y="39"/>
                      <a:pt x="12" y="38"/>
                      <a:pt x="9" y="33"/>
                    </a:cubicBezTo>
                    <a:cubicBezTo>
                      <a:pt x="7" y="29"/>
                      <a:pt x="7" y="26"/>
                      <a:pt x="9" y="22"/>
                    </a:cubicBezTo>
                    <a:cubicBezTo>
                      <a:pt x="10" y="18"/>
                      <a:pt x="14" y="15"/>
                      <a:pt x="19" y="12"/>
                    </a:cubicBezTo>
                    <a:cubicBezTo>
                      <a:pt x="24" y="9"/>
                      <a:pt x="28" y="8"/>
                      <a:pt x="32" y="8"/>
                    </a:cubicBezTo>
                    <a:cubicBezTo>
                      <a:pt x="37" y="8"/>
                      <a:pt x="40" y="10"/>
                      <a:pt x="4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Freeform 27"/>
              <p:cNvSpPr>
                <a:spLocks noEditPoints="1" noChangeArrowheads="1"/>
              </p:cNvSpPr>
              <p:nvPr/>
            </p:nvSpPr>
            <p:spPr bwMode="auto">
              <a:xfrm>
                <a:off x="671513" y="3249613"/>
                <a:ext cx="192088" cy="179388"/>
              </a:xfrm>
              <a:custGeom>
                <a:avLst/>
                <a:gdLst>
                  <a:gd name="T0" fmla="*/ 50 w 51"/>
                  <a:gd name="T1" fmla="*/ 27 h 48"/>
                  <a:gd name="T2" fmla="*/ 47 w 51"/>
                  <a:gd name="T3" fmla="*/ 11 h 48"/>
                  <a:gd name="T4" fmla="*/ 33 w 51"/>
                  <a:gd name="T5" fmla="*/ 1 h 48"/>
                  <a:gd name="T6" fmla="*/ 14 w 51"/>
                  <a:gd name="T7" fmla="*/ 5 h 48"/>
                  <a:gd name="T8" fmla="*/ 2 w 51"/>
                  <a:gd name="T9" fmla="*/ 20 h 48"/>
                  <a:gd name="T10" fmla="*/ 4 w 51"/>
                  <a:gd name="T11" fmla="*/ 37 h 48"/>
                  <a:gd name="T12" fmla="*/ 14 w 51"/>
                  <a:gd name="T13" fmla="*/ 46 h 48"/>
                  <a:gd name="T14" fmla="*/ 27 w 51"/>
                  <a:gd name="T15" fmla="*/ 47 h 48"/>
                  <a:gd name="T16" fmla="*/ 24 w 51"/>
                  <a:gd name="T17" fmla="*/ 40 h 48"/>
                  <a:gd name="T18" fmla="*/ 10 w 51"/>
                  <a:gd name="T19" fmla="*/ 34 h 48"/>
                  <a:gd name="T20" fmla="*/ 8 w 51"/>
                  <a:gd name="T21" fmla="*/ 24 h 48"/>
                  <a:gd name="T22" fmla="*/ 18 w 51"/>
                  <a:gd name="T23" fmla="*/ 12 h 48"/>
                  <a:gd name="T24" fmla="*/ 36 w 51"/>
                  <a:gd name="T25" fmla="*/ 42 h 48"/>
                  <a:gd name="T26" fmla="*/ 50 w 51"/>
                  <a:gd name="T27" fmla="*/ 27 h 48"/>
                  <a:gd name="T28" fmla="*/ 23 w 51"/>
                  <a:gd name="T29" fmla="*/ 10 h 48"/>
                  <a:gd name="T30" fmla="*/ 34 w 51"/>
                  <a:gd name="T31" fmla="*/ 8 h 48"/>
                  <a:gd name="T32" fmla="*/ 43 w 51"/>
                  <a:gd name="T33" fmla="*/ 14 h 48"/>
                  <a:gd name="T34" fmla="*/ 44 w 51"/>
                  <a:gd name="T35" fmla="*/ 21 h 48"/>
                  <a:gd name="T36" fmla="*/ 42 w 51"/>
                  <a:gd name="T37" fmla="*/ 27 h 48"/>
                  <a:gd name="T38" fmla="*/ 36 w 51"/>
                  <a:gd name="T39" fmla="*/ 32 h 48"/>
                  <a:gd name="T40" fmla="*/ 23 w 51"/>
                  <a:gd name="T41" fmla="*/ 10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48"/>
                  <a:gd name="T65" fmla="*/ 51 w 51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48">
                    <a:moveTo>
                      <a:pt x="50" y="27"/>
                    </a:moveTo>
                    <a:cubicBezTo>
                      <a:pt x="51" y="21"/>
                      <a:pt x="50" y="16"/>
                      <a:pt x="47" y="11"/>
                    </a:cubicBezTo>
                    <a:cubicBezTo>
                      <a:pt x="44" y="5"/>
                      <a:pt x="39" y="2"/>
                      <a:pt x="33" y="1"/>
                    </a:cubicBezTo>
                    <a:cubicBezTo>
                      <a:pt x="27" y="0"/>
                      <a:pt x="21" y="1"/>
                      <a:pt x="14" y="5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5"/>
                      <a:pt x="1" y="31"/>
                      <a:pt x="4" y="37"/>
                    </a:cubicBezTo>
                    <a:cubicBezTo>
                      <a:pt x="7" y="41"/>
                      <a:pt x="10" y="44"/>
                      <a:pt x="14" y="46"/>
                    </a:cubicBezTo>
                    <a:cubicBezTo>
                      <a:pt x="18" y="47"/>
                      <a:pt x="23" y="48"/>
                      <a:pt x="27" y="4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18" y="41"/>
                      <a:pt x="13" y="39"/>
                      <a:pt x="10" y="34"/>
                    </a:cubicBezTo>
                    <a:cubicBezTo>
                      <a:pt x="8" y="31"/>
                      <a:pt x="7" y="28"/>
                      <a:pt x="8" y="24"/>
                    </a:cubicBezTo>
                    <a:cubicBezTo>
                      <a:pt x="8" y="20"/>
                      <a:pt x="12" y="16"/>
                      <a:pt x="18" y="1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43" y="37"/>
                      <a:pt x="48" y="32"/>
                      <a:pt x="50" y="27"/>
                    </a:cubicBezTo>
                    <a:close/>
                    <a:moveTo>
                      <a:pt x="23" y="10"/>
                    </a:moveTo>
                    <a:cubicBezTo>
                      <a:pt x="27" y="8"/>
                      <a:pt x="31" y="7"/>
                      <a:pt x="34" y="8"/>
                    </a:cubicBezTo>
                    <a:cubicBezTo>
                      <a:pt x="38" y="9"/>
                      <a:pt x="41" y="11"/>
                      <a:pt x="43" y="14"/>
                    </a:cubicBezTo>
                    <a:cubicBezTo>
                      <a:pt x="44" y="16"/>
                      <a:pt x="45" y="19"/>
                      <a:pt x="44" y="21"/>
                    </a:cubicBezTo>
                    <a:cubicBezTo>
                      <a:pt x="44" y="23"/>
                      <a:pt x="43" y="26"/>
                      <a:pt x="42" y="27"/>
                    </a:cubicBezTo>
                    <a:cubicBezTo>
                      <a:pt x="41" y="29"/>
                      <a:pt x="39" y="31"/>
                      <a:pt x="36" y="32"/>
                    </a:cubicBezTo>
                    <a:lnTo>
                      <a:pt x="23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Freeform 28"/>
              <p:cNvSpPr>
                <a:spLocks noChangeArrowheads="1"/>
              </p:cNvSpPr>
              <p:nvPr/>
            </p:nvSpPr>
            <p:spPr bwMode="auto">
              <a:xfrm>
                <a:off x="758825" y="3395663"/>
                <a:ext cx="198438" cy="187325"/>
              </a:xfrm>
              <a:custGeom>
                <a:avLst/>
                <a:gdLst>
                  <a:gd name="T0" fmla="*/ 33 w 53"/>
                  <a:gd name="T1" fmla="*/ 27 h 50"/>
                  <a:gd name="T2" fmla="*/ 29 w 53"/>
                  <a:gd name="T3" fmla="*/ 18 h 50"/>
                  <a:gd name="T4" fmla="*/ 31 w 53"/>
                  <a:gd name="T5" fmla="*/ 9 h 50"/>
                  <a:gd name="T6" fmla="*/ 37 w 53"/>
                  <a:gd name="T7" fmla="*/ 8 h 50"/>
                  <a:gd name="T8" fmla="*/ 43 w 53"/>
                  <a:gd name="T9" fmla="*/ 14 h 50"/>
                  <a:gd name="T10" fmla="*/ 42 w 53"/>
                  <a:gd name="T11" fmla="*/ 28 h 50"/>
                  <a:gd name="T12" fmla="*/ 47 w 53"/>
                  <a:gd name="T13" fmla="*/ 33 h 50"/>
                  <a:gd name="T14" fmla="*/ 48 w 53"/>
                  <a:gd name="T15" fmla="*/ 10 h 50"/>
                  <a:gd name="T16" fmla="*/ 38 w 53"/>
                  <a:gd name="T17" fmla="*/ 1 h 50"/>
                  <a:gd name="T18" fmla="*/ 27 w 53"/>
                  <a:gd name="T19" fmla="*/ 3 h 50"/>
                  <a:gd name="T20" fmla="*/ 21 w 53"/>
                  <a:gd name="T21" fmla="*/ 10 h 50"/>
                  <a:gd name="T22" fmla="*/ 22 w 53"/>
                  <a:gd name="T23" fmla="*/ 20 h 50"/>
                  <a:gd name="T24" fmla="*/ 26 w 53"/>
                  <a:gd name="T25" fmla="*/ 30 h 50"/>
                  <a:gd name="T26" fmla="*/ 24 w 53"/>
                  <a:gd name="T27" fmla="*/ 41 h 50"/>
                  <a:gd name="T28" fmla="*/ 17 w 53"/>
                  <a:gd name="T29" fmla="*/ 41 h 50"/>
                  <a:gd name="T30" fmla="*/ 11 w 53"/>
                  <a:gd name="T31" fmla="*/ 35 h 50"/>
                  <a:gd name="T32" fmla="*/ 11 w 53"/>
                  <a:gd name="T33" fmla="*/ 18 h 50"/>
                  <a:gd name="T34" fmla="*/ 6 w 53"/>
                  <a:gd name="T35" fmla="*/ 13 h 50"/>
                  <a:gd name="T36" fmla="*/ 5 w 53"/>
                  <a:gd name="T37" fmla="*/ 38 h 50"/>
                  <a:gd name="T38" fmla="*/ 16 w 53"/>
                  <a:gd name="T39" fmla="*/ 48 h 50"/>
                  <a:gd name="T40" fmla="*/ 28 w 53"/>
                  <a:gd name="T41" fmla="*/ 47 h 50"/>
                  <a:gd name="T42" fmla="*/ 33 w 53"/>
                  <a:gd name="T43" fmla="*/ 27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"/>
                  <a:gd name="T67" fmla="*/ 0 h 50"/>
                  <a:gd name="T68" fmla="*/ 53 w 53"/>
                  <a:gd name="T69" fmla="*/ 50 h 5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" h="50">
                    <a:moveTo>
                      <a:pt x="33" y="27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8" y="14"/>
                      <a:pt x="28" y="10"/>
                      <a:pt x="31" y="9"/>
                    </a:cubicBezTo>
                    <a:cubicBezTo>
                      <a:pt x="33" y="7"/>
                      <a:pt x="35" y="7"/>
                      <a:pt x="37" y="8"/>
                    </a:cubicBezTo>
                    <a:cubicBezTo>
                      <a:pt x="39" y="9"/>
                      <a:pt x="41" y="11"/>
                      <a:pt x="43" y="14"/>
                    </a:cubicBezTo>
                    <a:cubicBezTo>
                      <a:pt x="46" y="19"/>
                      <a:pt x="46" y="24"/>
                      <a:pt x="42" y="28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53" y="27"/>
                      <a:pt x="53" y="19"/>
                      <a:pt x="48" y="10"/>
                    </a:cubicBezTo>
                    <a:cubicBezTo>
                      <a:pt x="45" y="6"/>
                      <a:pt x="42" y="3"/>
                      <a:pt x="38" y="1"/>
                    </a:cubicBezTo>
                    <a:cubicBezTo>
                      <a:pt x="34" y="0"/>
                      <a:pt x="30" y="0"/>
                      <a:pt x="27" y="3"/>
                    </a:cubicBezTo>
                    <a:cubicBezTo>
                      <a:pt x="23" y="4"/>
                      <a:pt x="22" y="7"/>
                      <a:pt x="21" y="10"/>
                    </a:cubicBezTo>
                    <a:cubicBezTo>
                      <a:pt x="20" y="13"/>
                      <a:pt x="21" y="17"/>
                      <a:pt x="22" y="2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5"/>
                      <a:pt x="27" y="39"/>
                      <a:pt x="24" y="41"/>
                    </a:cubicBezTo>
                    <a:cubicBezTo>
                      <a:pt x="22" y="42"/>
                      <a:pt x="19" y="42"/>
                      <a:pt x="17" y="41"/>
                    </a:cubicBezTo>
                    <a:cubicBezTo>
                      <a:pt x="15" y="40"/>
                      <a:pt x="13" y="38"/>
                      <a:pt x="11" y="35"/>
                    </a:cubicBezTo>
                    <a:cubicBezTo>
                      <a:pt x="7" y="28"/>
                      <a:pt x="7" y="22"/>
                      <a:pt x="11" y="18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20"/>
                      <a:pt x="0" y="28"/>
                      <a:pt x="5" y="38"/>
                    </a:cubicBezTo>
                    <a:cubicBezTo>
                      <a:pt x="8" y="43"/>
                      <a:pt x="12" y="46"/>
                      <a:pt x="16" y="48"/>
                    </a:cubicBezTo>
                    <a:cubicBezTo>
                      <a:pt x="21" y="50"/>
                      <a:pt x="24" y="49"/>
                      <a:pt x="28" y="47"/>
                    </a:cubicBezTo>
                    <a:cubicBezTo>
                      <a:pt x="35" y="43"/>
                      <a:pt x="36" y="36"/>
                      <a:pt x="3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" name="Freeform 29"/>
              <p:cNvSpPr>
                <a:spLocks noChangeArrowheads="1"/>
              </p:cNvSpPr>
              <p:nvPr/>
            </p:nvSpPr>
            <p:spPr bwMode="auto">
              <a:xfrm>
                <a:off x="844550" y="3538538"/>
                <a:ext cx="200025" cy="187325"/>
              </a:xfrm>
              <a:custGeom>
                <a:avLst/>
                <a:gdLst>
                  <a:gd name="T0" fmla="*/ 33 w 53"/>
                  <a:gd name="T1" fmla="*/ 28 h 50"/>
                  <a:gd name="T2" fmla="*/ 30 w 53"/>
                  <a:gd name="T3" fmla="*/ 19 h 50"/>
                  <a:gd name="T4" fmla="*/ 31 w 53"/>
                  <a:gd name="T5" fmla="*/ 9 h 50"/>
                  <a:gd name="T6" fmla="*/ 37 w 53"/>
                  <a:gd name="T7" fmla="*/ 9 h 50"/>
                  <a:gd name="T8" fmla="*/ 43 w 53"/>
                  <a:gd name="T9" fmla="*/ 14 h 50"/>
                  <a:gd name="T10" fmla="*/ 43 w 53"/>
                  <a:gd name="T11" fmla="*/ 28 h 50"/>
                  <a:gd name="T12" fmla="*/ 48 w 53"/>
                  <a:gd name="T13" fmla="*/ 33 h 50"/>
                  <a:gd name="T14" fmla="*/ 48 w 53"/>
                  <a:gd name="T15" fmla="*/ 11 h 50"/>
                  <a:gd name="T16" fmla="*/ 38 w 53"/>
                  <a:gd name="T17" fmla="*/ 2 h 50"/>
                  <a:gd name="T18" fmla="*/ 27 w 53"/>
                  <a:gd name="T19" fmla="*/ 3 h 50"/>
                  <a:gd name="T20" fmla="*/ 21 w 53"/>
                  <a:gd name="T21" fmla="*/ 10 h 50"/>
                  <a:gd name="T22" fmla="*/ 22 w 53"/>
                  <a:gd name="T23" fmla="*/ 21 h 50"/>
                  <a:gd name="T24" fmla="*/ 26 w 53"/>
                  <a:gd name="T25" fmla="*/ 30 h 50"/>
                  <a:gd name="T26" fmla="*/ 24 w 53"/>
                  <a:gd name="T27" fmla="*/ 41 h 50"/>
                  <a:gd name="T28" fmla="*/ 17 w 53"/>
                  <a:gd name="T29" fmla="*/ 41 h 50"/>
                  <a:gd name="T30" fmla="*/ 11 w 53"/>
                  <a:gd name="T31" fmla="*/ 36 h 50"/>
                  <a:gd name="T32" fmla="*/ 11 w 53"/>
                  <a:gd name="T33" fmla="*/ 18 h 50"/>
                  <a:gd name="T34" fmla="*/ 6 w 53"/>
                  <a:gd name="T35" fmla="*/ 13 h 50"/>
                  <a:gd name="T36" fmla="*/ 6 w 53"/>
                  <a:gd name="T37" fmla="*/ 38 h 50"/>
                  <a:gd name="T38" fmla="*/ 17 w 53"/>
                  <a:gd name="T39" fmla="*/ 48 h 50"/>
                  <a:gd name="T40" fmla="*/ 29 w 53"/>
                  <a:gd name="T41" fmla="*/ 47 h 50"/>
                  <a:gd name="T42" fmla="*/ 33 w 53"/>
                  <a:gd name="T43" fmla="*/ 28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"/>
                  <a:gd name="T67" fmla="*/ 0 h 50"/>
                  <a:gd name="T68" fmla="*/ 53 w 53"/>
                  <a:gd name="T69" fmla="*/ 50 h 5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" h="50">
                    <a:moveTo>
                      <a:pt x="33" y="28"/>
                    </a:moveTo>
                    <a:cubicBezTo>
                      <a:pt x="30" y="19"/>
                      <a:pt x="30" y="19"/>
                      <a:pt x="30" y="19"/>
                    </a:cubicBezTo>
                    <a:cubicBezTo>
                      <a:pt x="28" y="14"/>
                      <a:pt x="28" y="11"/>
                      <a:pt x="31" y="9"/>
                    </a:cubicBezTo>
                    <a:cubicBezTo>
                      <a:pt x="33" y="8"/>
                      <a:pt x="35" y="8"/>
                      <a:pt x="37" y="9"/>
                    </a:cubicBezTo>
                    <a:cubicBezTo>
                      <a:pt x="40" y="10"/>
                      <a:pt x="41" y="12"/>
                      <a:pt x="43" y="14"/>
                    </a:cubicBezTo>
                    <a:cubicBezTo>
                      <a:pt x="46" y="19"/>
                      <a:pt x="46" y="24"/>
                      <a:pt x="43" y="28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53" y="27"/>
                      <a:pt x="53" y="20"/>
                      <a:pt x="48" y="11"/>
                    </a:cubicBezTo>
                    <a:cubicBezTo>
                      <a:pt x="45" y="6"/>
                      <a:pt x="42" y="3"/>
                      <a:pt x="38" y="2"/>
                    </a:cubicBezTo>
                    <a:cubicBezTo>
                      <a:pt x="34" y="0"/>
                      <a:pt x="30" y="1"/>
                      <a:pt x="27" y="3"/>
                    </a:cubicBezTo>
                    <a:cubicBezTo>
                      <a:pt x="24" y="5"/>
                      <a:pt x="22" y="7"/>
                      <a:pt x="21" y="10"/>
                    </a:cubicBezTo>
                    <a:cubicBezTo>
                      <a:pt x="20" y="14"/>
                      <a:pt x="21" y="17"/>
                      <a:pt x="22" y="2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8" y="36"/>
                      <a:pt x="27" y="39"/>
                      <a:pt x="24" y="41"/>
                    </a:cubicBezTo>
                    <a:cubicBezTo>
                      <a:pt x="22" y="42"/>
                      <a:pt x="20" y="42"/>
                      <a:pt x="17" y="41"/>
                    </a:cubicBezTo>
                    <a:cubicBezTo>
                      <a:pt x="15" y="40"/>
                      <a:pt x="13" y="38"/>
                      <a:pt x="11" y="36"/>
                    </a:cubicBezTo>
                    <a:cubicBezTo>
                      <a:pt x="7" y="29"/>
                      <a:pt x="7" y="23"/>
                      <a:pt x="11" y="18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20"/>
                      <a:pt x="0" y="28"/>
                      <a:pt x="6" y="38"/>
                    </a:cubicBezTo>
                    <a:cubicBezTo>
                      <a:pt x="9" y="43"/>
                      <a:pt x="12" y="47"/>
                      <a:pt x="17" y="48"/>
                    </a:cubicBezTo>
                    <a:cubicBezTo>
                      <a:pt x="21" y="50"/>
                      <a:pt x="25" y="50"/>
                      <a:pt x="29" y="47"/>
                    </a:cubicBezTo>
                    <a:cubicBezTo>
                      <a:pt x="35" y="43"/>
                      <a:pt x="37" y="37"/>
                      <a:pt x="3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" name="Freeform 30"/>
              <p:cNvSpPr>
                <a:spLocks noChangeArrowheads="1"/>
              </p:cNvSpPr>
              <p:nvPr/>
            </p:nvSpPr>
            <p:spPr bwMode="auto">
              <a:xfrm>
                <a:off x="1814513" y="3463925"/>
                <a:ext cx="139700" cy="168275"/>
              </a:xfrm>
              <a:custGeom>
                <a:avLst/>
                <a:gdLst>
                  <a:gd name="T0" fmla="*/ 0 w 88"/>
                  <a:gd name="T1" fmla="*/ 99 h 106"/>
                  <a:gd name="T2" fmla="*/ 10 w 88"/>
                  <a:gd name="T3" fmla="*/ 106 h 106"/>
                  <a:gd name="T4" fmla="*/ 88 w 88"/>
                  <a:gd name="T5" fmla="*/ 9 h 106"/>
                  <a:gd name="T6" fmla="*/ 76 w 88"/>
                  <a:gd name="T7" fmla="*/ 0 h 106"/>
                  <a:gd name="T8" fmla="*/ 0 w 88"/>
                  <a:gd name="T9" fmla="*/ 99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06"/>
                  <a:gd name="T17" fmla="*/ 88 w 88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06">
                    <a:moveTo>
                      <a:pt x="0" y="99"/>
                    </a:moveTo>
                    <a:lnTo>
                      <a:pt x="10" y="106"/>
                    </a:lnTo>
                    <a:lnTo>
                      <a:pt x="88" y="9"/>
                    </a:lnTo>
                    <a:lnTo>
                      <a:pt x="76" y="0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" name="Freeform 31"/>
              <p:cNvSpPr>
                <a:spLocks noChangeArrowheads="1"/>
              </p:cNvSpPr>
              <p:nvPr/>
            </p:nvSpPr>
            <p:spPr bwMode="auto">
              <a:xfrm>
                <a:off x="1882775" y="3546475"/>
                <a:ext cx="165100" cy="187325"/>
              </a:xfrm>
              <a:custGeom>
                <a:avLst/>
                <a:gdLst>
                  <a:gd name="T0" fmla="*/ 26 w 44"/>
                  <a:gd name="T1" fmla="*/ 33 h 50"/>
                  <a:gd name="T2" fmla="*/ 21 w 44"/>
                  <a:gd name="T3" fmla="*/ 37 h 50"/>
                  <a:gd name="T4" fmla="*/ 15 w 44"/>
                  <a:gd name="T5" fmla="*/ 38 h 50"/>
                  <a:gd name="T6" fmla="*/ 9 w 44"/>
                  <a:gd name="T7" fmla="*/ 36 h 50"/>
                  <a:gd name="T8" fmla="*/ 7 w 44"/>
                  <a:gd name="T9" fmla="*/ 31 h 50"/>
                  <a:gd name="T10" fmla="*/ 10 w 44"/>
                  <a:gd name="T11" fmla="*/ 23 h 50"/>
                  <a:gd name="T12" fmla="*/ 25 w 44"/>
                  <a:gd name="T13" fmla="*/ 4 h 50"/>
                  <a:gd name="T14" fmla="*/ 20 w 44"/>
                  <a:gd name="T15" fmla="*/ 0 h 50"/>
                  <a:gd name="T16" fmla="*/ 5 w 44"/>
                  <a:gd name="T17" fmla="*/ 20 h 50"/>
                  <a:gd name="T18" fmla="*/ 0 w 44"/>
                  <a:gd name="T19" fmla="*/ 31 h 50"/>
                  <a:gd name="T20" fmla="*/ 5 w 44"/>
                  <a:gd name="T21" fmla="*/ 40 h 50"/>
                  <a:gd name="T22" fmla="*/ 21 w 44"/>
                  <a:gd name="T23" fmla="*/ 41 h 50"/>
                  <a:gd name="T24" fmla="*/ 16 w 44"/>
                  <a:gd name="T25" fmla="*/ 47 h 50"/>
                  <a:gd name="T26" fmla="*/ 20 w 44"/>
                  <a:gd name="T27" fmla="*/ 50 h 50"/>
                  <a:gd name="T28" fmla="*/ 44 w 44"/>
                  <a:gd name="T29" fmla="*/ 19 h 50"/>
                  <a:gd name="T30" fmla="*/ 40 w 44"/>
                  <a:gd name="T31" fmla="*/ 15 h 50"/>
                  <a:gd name="T32" fmla="*/ 26 w 44"/>
                  <a:gd name="T33" fmla="*/ 33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50"/>
                  <a:gd name="T53" fmla="*/ 44 w 44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50">
                    <a:moveTo>
                      <a:pt x="26" y="33"/>
                    </a:moveTo>
                    <a:cubicBezTo>
                      <a:pt x="25" y="35"/>
                      <a:pt x="23" y="36"/>
                      <a:pt x="21" y="37"/>
                    </a:cubicBezTo>
                    <a:cubicBezTo>
                      <a:pt x="19" y="38"/>
                      <a:pt x="17" y="38"/>
                      <a:pt x="15" y="38"/>
                    </a:cubicBezTo>
                    <a:cubicBezTo>
                      <a:pt x="13" y="38"/>
                      <a:pt x="11" y="38"/>
                      <a:pt x="9" y="36"/>
                    </a:cubicBezTo>
                    <a:cubicBezTo>
                      <a:pt x="8" y="35"/>
                      <a:pt x="7" y="33"/>
                      <a:pt x="7" y="31"/>
                    </a:cubicBezTo>
                    <a:cubicBezTo>
                      <a:pt x="6" y="29"/>
                      <a:pt x="7" y="27"/>
                      <a:pt x="10" y="2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4"/>
                      <a:pt x="0" y="27"/>
                      <a:pt x="0" y="31"/>
                    </a:cubicBezTo>
                    <a:cubicBezTo>
                      <a:pt x="1" y="34"/>
                      <a:pt x="2" y="37"/>
                      <a:pt x="5" y="40"/>
                    </a:cubicBezTo>
                    <a:cubicBezTo>
                      <a:pt x="10" y="43"/>
                      <a:pt x="15" y="43"/>
                      <a:pt x="21" y="41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0" y="15"/>
                      <a:pt x="40" y="15"/>
                      <a:pt x="40" y="15"/>
                    </a:cubicBezTo>
                    <a:lnTo>
                      <a:pt x="2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Freeform 32"/>
              <p:cNvSpPr>
                <a:spLocks noChangeArrowheads="1"/>
              </p:cNvSpPr>
              <p:nvPr/>
            </p:nvSpPr>
            <p:spPr bwMode="auto">
              <a:xfrm>
                <a:off x="2009775" y="3659188"/>
                <a:ext cx="142875" cy="149225"/>
              </a:xfrm>
              <a:custGeom>
                <a:avLst/>
                <a:gdLst>
                  <a:gd name="T0" fmla="*/ 28 w 38"/>
                  <a:gd name="T1" fmla="*/ 8 h 40"/>
                  <a:gd name="T2" fmla="*/ 30 w 38"/>
                  <a:gd name="T3" fmla="*/ 22 h 40"/>
                  <a:gd name="T4" fmla="*/ 35 w 38"/>
                  <a:gd name="T5" fmla="*/ 24 h 40"/>
                  <a:gd name="T6" fmla="*/ 37 w 38"/>
                  <a:gd name="T7" fmla="*/ 14 h 40"/>
                  <a:gd name="T8" fmla="*/ 31 w 38"/>
                  <a:gd name="T9" fmla="*/ 4 h 40"/>
                  <a:gd name="T10" fmla="*/ 18 w 38"/>
                  <a:gd name="T11" fmla="*/ 1 h 40"/>
                  <a:gd name="T12" fmla="*/ 5 w 38"/>
                  <a:gd name="T13" fmla="*/ 10 h 40"/>
                  <a:gd name="T14" fmla="*/ 0 w 38"/>
                  <a:gd name="T15" fmla="*/ 24 h 40"/>
                  <a:gd name="T16" fmla="*/ 6 w 38"/>
                  <a:gd name="T17" fmla="*/ 37 h 40"/>
                  <a:gd name="T18" fmla="*/ 16 w 38"/>
                  <a:gd name="T19" fmla="*/ 40 h 40"/>
                  <a:gd name="T20" fmla="*/ 26 w 38"/>
                  <a:gd name="T21" fmla="*/ 35 h 40"/>
                  <a:gd name="T22" fmla="*/ 23 w 38"/>
                  <a:gd name="T23" fmla="*/ 31 h 40"/>
                  <a:gd name="T24" fmla="*/ 9 w 38"/>
                  <a:gd name="T25" fmla="*/ 33 h 40"/>
                  <a:gd name="T26" fmla="*/ 6 w 38"/>
                  <a:gd name="T27" fmla="*/ 25 h 40"/>
                  <a:gd name="T28" fmla="*/ 11 w 38"/>
                  <a:gd name="T29" fmla="*/ 14 h 40"/>
                  <a:gd name="T30" fmla="*/ 20 w 38"/>
                  <a:gd name="T31" fmla="*/ 7 h 40"/>
                  <a:gd name="T32" fmla="*/ 28 w 38"/>
                  <a:gd name="T33" fmla="*/ 8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0"/>
                  <a:gd name="T53" fmla="*/ 38 w 3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0">
                    <a:moveTo>
                      <a:pt x="28" y="8"/>
                    </a:moveTo>
                    <a:cubicBezTo>
                      <a:pt x="33" y="12"/>
                      <a:pt x="33" y="16"/>
                      <a:pt x="30" y="22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1"/>
                      <a:pt x="38" y="17"/>
                      <a:pt x="37" y="14"/>
                    </a:cubicBezTo>
                    <a:cubicBezTo>
                      <a:pt x="37" y="10"/>
                      <a:pt x="35" y="7"/>
                      <a:pt x="31" y="4"/>
                    </a:cubicBezTo>
                    <a:cubicBezTo>
                      <a:pt x="27" y="1"/>
                      <a:pt x="23" y="0"/>
                      <a:pt x="18" y="1"/>
                    </a:cubicBezTo>
                    <a:cubicBezTo>
                      <a:pt x="13" y="3"/>
                      <a:pt x="9" y="6"/>
                      <a:pt x="5" y="10"/>
                    </a:cubicBezTo>
                    <a:cubicBezTo>
                      <a:pt x="2" y="15"/>
                      <a:pt x="0" y="19"/>
                      <a:pt x="0" y="24"/>
                    </a:cubicBezTo>
                    <a:cubicBezTo>
                      <a:pt x="0" y="29"/>
                      <a:pt x="2" y="33"/>
                      <a:pt x="6" y="37"/>
                    </a:cubicBezTo>
                    <a:cubicBezTo>
                      <a:pt x="9" y="39"/>
                      <a:pt x="12" y="40"/>
                      <a:pt x="16" y="40"/>
                    </a:cubicBezTo>
                    <a:cubicBezTo>
                      <a:pt x="20" y="40"/>
                      <a:pt x="23" y="38"/>
                      <a:pt x="26" y="35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17" y="35"/>
                      <a:pt x="13" y="36"/>
                      <a:pt x="9" y="33"/>
                    </a:cubicBezTo>
                    <a:cubicBezTo>
                      <a:pt x="6" y="31"/>
                      <a:pt x="5" y="28"/>
                      <a:pt x="6" y="25"/>
                    </a:cubicBezTo>
                    <a:cubicBezTo>
                      <a:pt x="6" y="22"/>
                      <a:pt x="8" y="18"/>
                      <a:pt x="11" y="14"/>
                    </a:cubicBezTo>
                    <a:cubicBezTo>
                      <a:pt x="14" y="10"/>
                      <a:pt x="17" y="8"/>
                      <a:pt x="20" y="7"/>
                    </a:cubicBezTo>
                    <a:cubicBezTo>
                      <a:pt x="23" y="6"/>
                      <a:pt x="26" y="6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Freeform 33"/>
              <p:cNvSpPr>
                <a:spLocks noChangeArrowheads="1"/>
              </p:cNvSpPr>
              <p:nvPr/>
            </p:nvSpPr>
            <p:spPr bwMode="auto">
              <a:xfrm>
                <a:off x="2105025" y="3692525"/>
                <a:ext cx="179388" cy="228600"/>
              </a:xfrm>
              <a:custGeom>
                <a:avLst/>
                <a:gdLst>
                  <a:gd name="T0" fmla="*/ 71 w 113"/>
                  <a:gd name="T1" fmla="*/ 78 h 144"/>
                  <a:gd name="T2" fmla="*/ 113 w 113"/>
                  <a:gd name="T3" fmla="*/ 71 h 144"/>
                  <a:gd name="T4" fmla="*/ 102 w 113"/>
                  <a:gd name="T5" fmla="*/ 62 h 144"/>
                  <a:gd name="T6" fmla="*/ 38 w 113"/>
                  <a:gd name="T7" fmla="*/ 71 h 144"/>
                  <a:gd name="T8" fmla="*/ 87 w 113"/>
                  <a:gd name="T9" fmla="*/ 9 h 144"/>
                  <a:gd name="T10" fmla="*/ 78 w 113"/>
                  <a:gd name="T11" fmla="*/ 0 h 144"/>
                  <a:gd name="T12" fmla="*/ 0 w 113"/>
                  <a:gd name="T13" fmla="*/ 97 h 144"/>
                  <a:gd name="T14" fmla="*/ 12 w 113"/>
                  <a:gd name="T15" fmla="*/ 107 h 144"/>
                  <a:gd name="T16" fmla="*/ 28 w 113"/>
                  <a:gd name="T17" fmla="*/ 85 h 144"/>
                  <a:gd name="T18" fmla="*/ 59 w 113"/>
                  <a:gd name="T19" fmla="*/ 78 h 144"/>
                  <a:gd name="T20" fmla="*/ 47 w 113"/>
                  <a:gd name="T21" fmla="*/ 135 h 144"/>
                  <a:gd name="T22" fmla="*/ 59 w 113"/>
                  <a:gd name="T23" fmla="*/ 144 h 144"/>
                  <a:gd name="T24" fmla="*/ 71 w 113"/>
                  <a:gd name="T25" fmla="*/ 78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3"/>
                  <a:gd name="T40" fmla="*/ 0 h 144"/>
                  <a:gd name="T41" fmla="*/ 113 w 113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3" h="144">
                    <a:moveTo>
                      <a:pt x="71" y="78"/>
                    </a:moveTo>
                    <a:lnTo>
                      <a:pt x="113" y="71"/>
                    </a:lnTo>
                    <a:lnTo>
                      <a:pt x="102" y="62"/>
                    </a:lnTo>
                    <a:lnTo>
                      <a:pt x="38" y="71"/>
                    </a:lnTo>
                    <a:lnTo>
                      <a:pt x="87" y="9"/>
                    </a:lnTo>
                    <a:lnTo>
                      <a:pt x="78" y="0"/>
                    </a:lnTo>
                    <a:lnTo>
                      <a:pt x="0" y="97"/>
                    </a:lnTo>
                    <a:lnTo>
                      <a:pt x="12" y="107"/>
                    </a:lnTo>
                    <a:lnTo>
                      <a:pt x="28" y="85"/>
                    </a:lnTo>
                    <a:lnTo>
                      <a:pt x="59" y="78"/>
                    </a:lnTo>
                    <a:lnTo>
                      <a:pt x="47" y="135"/>
                    </a:lnTo>
                    <a:lnTo>
                      <a:pt x="59" y="144"/>
                    </a:lnTo>
                    <a:lnTo>
                      <a:pt x="71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Freeform 34"/>
              <p:cNvSpPr>
                <a:spLocks noEditPoints="1" noChangeArrowheads="1"/>
              </p:cNvSpPr>
              <p:nvPr/>
            </p:nvSpPr>
            <p:spPr bwMode="auto">
              <a:xfrm>
                <a:off x="307975" y="635000"/>
                <a:ext cx="239713" cy="338138"/>
              </a:xfrm>
              <a:custGeom>
                <a:avLst/>
                <a:gdLst>
                  <a:gd name="T0" fmla="*/ 47 w 64"/>
                  <a:gd name="T1" fmla="*/ 59 h 90"/>
                  <a:gd name="T2" fmla="*/ 33 w 64"/>
                  <a:gd name="T3" fmla="*/ 56 h 90"/>
                  <a:gd name="T4" fmla="*/ 18 w 64"/>
                  <a:gd name="T5" fmla="*/ 52 h 90"/>
                  <a:gd name="T6" fmla="*/ 15 w 64"/>
                  <a:gd name="T7" fmla="*/ 47 h 90"/>
                  <a:gd name="T8" fmla="*/ 18 w 64"/>
                  <a:gd name="T9" fmla="*/ 44 h 90"/>
                  <a:gd name="T10" fmla="*/ 22 w 64"/>
                  <a:gd name="T11" fmla="*/ 43 h 90"/>
                  <a:gd name="T12" fmla="*/ 26 w 64"/>
                  <a:gd name="T13" fmla="*/ 44 h 90"/>
                  <a:gd name="T14" fmla="*/ 30 w 64"/>
                  <a:gd name="T15" fmla="*/ 45 h 90"/>
                  <a:gd name="T16" fmla="*/ 47 w 64"/>
                  <a:gd name="T17" fmla="*/ 41 h 90"/>
                  <a:gd name="T18" fmla="*/ 55 w 64"/>
                  <a:gd name="T19" fmla="*/ 28 h 90"/>
                  <a:gd name="T20" fmla="*/ 51 w 64"/>
                  <a:gd name="T21" fmla="*/ 13 h 90"/>
                  <a:gd name="T22" fmla="*/ 55 w 64"/>
                  <a:gd name="T23" fmla="*/ 8 h 90"/>
                  <a:gd name="T24" fmla="*/ 63 w 64"/>
                  <a:gd name="T25" fmla="*/ 8 h 90"/>
                  <a:gd name="T26" fmla="*/ 64 w 64"/>
                  <a:gd name="T27" fmla="*/ 1 h 90"/>
                  <a:gd name="T28" fmla="*/ 62 w 64"/>
                  <a:gd name="T29" fmla="*/ 0 h 90"/>
                  <a:gd name="T30" fmla="*/ 52 w 64"/>
                  <a:gd name="T31" fmla="*/ 1 h 90"/>
                  <a:gd name="T32" fmla="*/ 47 w 64"/>
                  <a:gd name="T33" fmla="*/ 9 h 90"/>
                  <a:gd name="T34" fmla="*/ 35 w 64"/>
                  <a:gd name="T35" fmla="*/ 4 h 90"/>
                  <a:gd name="T36" fmla="*/ 18 w 64"/>
                  <a:gd name="T37" fmla="*/ 8 h 90"/>
                  <a:gd name="T38" fmla="*/ 10 w 64"/>
                  <a:gd name="T39" fmla="*/ 21 h 90"/>
                  <a:gd name="T40" fmla="*/ 16 w 64"/>
                  <a:gd name="T41" fmla="*/ 38 h 90"/>
                  <a:gd name="T42" fmla="*/ 6 w 64"/>
                  <a:gd name="T43" fmla="*/ 47 h 90"/>
                  <a:gd name="T44" fmla="*/ 11 w 64"/>
                  <a:gd name="T45" fmla="*/ 58 h 90"/>
                  <a:gd name="T46" fmla="*/ 0 w 64"/>
                  <a:gd name="T47" fmla="*/ 68 h 90"/>
                  <a:gd name="T48" fmla="*/ 5 w 64"/>
                  <a:gd name="T49" fmla="*/ 80 h 90"/>
                  <a:gd name="T50" fmla="*/ 25 w 64"/>
                  <a:gd name="T51" fmla="*/ 87 h 90"/>
                  <a:gd name="T52" fmla="*/ 57 w 64"/>
                  <a:gd name="T53" fmla="*/ 74 h 90"/>
                  <a:gd name="T54" fmla="*/ 55 w 64"/>
                  <a:gd name="T55" fmla="*/ 65 h 90"/>
                  <a:gd name="T56" fmla="*/ 47 w 64"/>
                  <a:gd name="T57" fmla="*/ 59 h 90"/>
                  <a:gd name="T58" fmla="*/ 25 w 64"/>
                  <a:gd name="T59" fmla="*/ 14 h 90"/>
                  <a:gd name="T60" fmla="*/ 34 w 64"/>
                  <a:gd name="T61" fmla="*/ 12 h 90"/>
                  <a:gd name="T62" fmla="*/ 43 w 64"/>
                  <a:gd name="T63" fmla="*/ 16 h 90"/>
                  <a:gd name="T64" fmla="*/ 46 w 64"/>
                  <a:gd name="T65" fmla="*/ 27 h 90"/>
                  <a:gd name="T66" fmla="*/ 41 w 64"/>
                  <a:gd name="T67" fmla="*/ 35 h 90"/>
                  <a:gd name="T68" fmla="*/ 31 w 64"/>
                  <a:gd name="T69" fmla="*/ 38 h 90"/>
                  <a:gd name="T70" fmla="*/ 22 w 64"/>
                  <a:gd name="T71" fmla="*/ 33 h 90"/>
                  <a:gd name="T72" fmla="*/ 19 w 64"/>
                  <a:gd name="T73" fmla="*/ 23 h 90"/>
                  <a:gd name="T74" fmla="*/ 25 w 64"/>
                  <a:gd name="T75" fmla="*/ 14 h 90"/>
                  <a:gd name="T76" fmla="*/ 41 w 64"/>
                  <a:gd name="T77" fmla="*/ 80 h 90"/>
                  <a:gd name="T78" fmla="*/ 27 w 64"/>
                  <a:gd name="T79" fmla="*/ 80 h 90"/>
                  <a:gd name="T80" fmla="*/ 14 w 64"/>
                  <a:gd name="T81" fmla="*/ 76 h 90"/>
                  <a:gd name="T82" fmla="*/ 9 w 64"/>
                  <a:gd name="T83" fmla="*/ 68 h 90"/>
                  <a:gd name="T84" fmla="*/ 17 w 64"/>
                  <a:gd name="T85" fmla="*/ 61 h 90"/>
                  <a:gd name="T86" fmla="*/ 31 w 64"/>
                  <a:gd name="T87" fmla="*/ 64 h 90"/>
                  <a:gd name="T88" fmla="*/ 42 w 64"/>
                  <a:gd name="T89" fmla="*/ 66 h 90"/>
                  <a:gd name="T90" fmla="*/ 47 w 64"/>
                  <a:gd name="T91" fmla="*/ 69 h 90"/>
                  <a:gd name="T92" fmla="*/ 48 w 64"/>
                  <a:gd name="T93" fmla="*/ 74 h 90"/>
                  <a:gd name="T94" fmla="*/ 41 w 64"/>
                  <a:gd name="T95" fmla="*/ 80 h 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"/>
                  <a:gd name="T145" fmla="*/ 0 h 90"/>
                  <a:gd name="T146" fmla="*/ 64 w 64"/>
                  <a:gd name="T147" fmla="*/ 90 h 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" h="90">
                    <a:moveTo>
                      <a:pt x="47" y="59"/>
                    </a:moveTo>
                    <a:cubicBezTo>
                      <a:pt x="44" y="58"/>
                      <a:pt x="39" y="57"/>
                      <a:pt x="33" y="56"/>
                    </a:cubicBezTo>
                    <a:cubicBezTo>
                      <a:pt x="25" y="54"/>
                      <a:pt x="20" y="53"/>
                      <a:pt x="18" y="52"/>
                    </a:cubicBezTo>
                    <a:cubicBezTo>
                      <a:pt x="16" y="51"/>
                      <a:pt x="15" y="50"/>
                      <a:pt x="15" y="47"/>
                    </a:cubicBezTo>
                    <a:cubicBezTo>
                      <a:pt x="15" y="46"/>
                      <a:pt x="16" y="44"/>
                      <a:pt x="18" y="44"/>
                    </a:cubicBezTo>
                    <a:cubicBezTo>
                      <a:pt x="19" y="43"/>
                      <a:pt x="21" y="42"/>
                      <a:pt x="22" y="43"/>
                    </a:cubicBezTo>
                    <a:cubicBezTo>
                      <a:pt x="22" y="43"/>
                      <a:pt x="24" y="43"/>
                      <a:pt x="26" y="44"/>
                    </a:cubicBezTo>
                    <a:cubicBezTo>
                      <a:pt x="27" y="44"/>
                      <a:pt x="28" y="44"/>
                      <a:pt x="30" y="45"/>
                    </a:cubicBezTo>
                    <a:cubicBezTo>
                      <a:pt x="37" y="46"/>
                      <a:pt x="42" y="44"/>
                      <a:pt x="47" y="41"/>
                    </a:cubicBezTo>
                    <a:cubicBezTo>
                      <a:pt x="51" y="38"/>
                      <a:pt x="54" y="33"/>
                      <a:pt x="55" y="28"/>
                    </a:cubicBezTo>
                    <a:cubicBezTo>
                      <a:pt x="55" y="23"/>
                      <a:pt x="54" y="18"/>
                      <a:pt x="51" y="13"/>
                    </a:cubicBezTo>
                    <a:cubicBezTo>
                      <a:pt x="52" y="11"/>
                      <a:pt x="53" y="9"/>
                      <a:pt x="55" y="8"/>
                    </a:cubicBezTo>
                    <a:cubicBezTo>
                      <a:pt x="56" y="7"/>
                      <a:pt x="59" y="7"/>
                      <a:pt x="63" y="8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57" y="0"/>
                      <a:pt x="54" y="0"/>
                      <a:pt x="52" y="1"/>
                    </a:cubicBezTo>
                    <a:cubicBezTo>
                      <a:pt x="50" y="2"/>
                      <a:pt x="48" y="5"/>
                      <a:pt x="47" y="9"/>
                    </a:cubicBezTo>
                    <a:cubicBezTo>
                      <a:pt x="43" y="6"/>
                      <a:pt x="39" y="5"/>
                      <a:pt x="35" y="4"/>
                    </a:cubicBezTo>
                    <a:cubicBezTo>
                      <a:pt x="29" y="4"/>
                      <a:pt x="23" y="5"/>
                      <a:pt x="18" y="8"/>
                    </a:cubicBezTo>
                    <a:cubicBezTo>
                      <a:pt x="14" y="11"/>
                      <a:pt x="11" y="16"/>
                      <a:pt x="10" y="21"/>
                    </a:cubicBezTo>
                    <a:cubicBezTo>
                      <a:pt x="9" y="28"/>
                      <a:pt x="11" y="33"/>
                      <a:pt x="16" y="38"/>
                    </a:cubicBezTo>
                    <a:cubicBezTo>
                      <a:pt x="10" y="40"/>
                      <a:pt x="7" y="43"/>
                      <a:pt x="6" y="47"/>
                    </a:cubicBezTo>
                    <a:cubicBezTo>
                      <a:pt x="6" y="51"/>
                      <a:pt x="7" y="55"/>
                      <a:pt x="11" y="58"/>
                    </a:cubicBezTo>
                    <a:cubicBezTo>
                      <a:pt x="4" y="59"/>
                      <a:pt x="1" y="63"/>
                      <a:pt x="0" y="68"/>
                    </a:cubicBezTo>
                    <a:cubicBezTo>
                      <a:pt x="0" y="73"/>
                      <a:pt x="1" y="77"/>
                      <a:pt x="5" y="80"/>
                    </a:cubicBezTo>
                    <a:cubicBezTo>
                      <a:pt x="9" y="84"/>
                      <a:pt x="16" y="86"/>
                      <a:pt x="25" y="87"/>
                    </a:cubicBezTo>
                    <a:cubicBezTo>
                      <a:pt x="45" y="90"/>
                      <a:pt x="55" y="85"/>
                      <a:pt x="57" y="74"/>
                    </a:cubicBezTo>
                    <a:cubicBezTo>
                      <a:pt x="57" y="71"/>
                      <a:pt x="57" y="67"/>
                      <a:pt x="55" y="65"/>
                    </a:cubicBezTo>
                    <a:cubicBezTo>
                      <a:pt x="53" y="62"/>
                      <a:pt x="50" y="60"/>
                      <a:pt x="47" y="59"/>
                    </a:cubicBezTo>
                    <a:close/>
                    <a:moveTo>
                      <a:pt x="25" y="14"/>
                    </a:moveTo>
                    <a:cubicBezTo>
                      <a:pt x="28" y="12"/>
                      <a:pt x="31" y="11"/>
                      <a:pt x="34" y="12"/>
                    </a:cubicBezTo>
                    <a:cubicBezTo>
                      <a:pt x="38" y="12"/>
                      <a:pt x="41" y="14"/>
                      <a:pt x="43" y="16"/>
                    </a:cubicBezTo>
                    <a:cubicBezTo>
                      <a:pt x="45" y="19"/>
                      <a:pt x="46" y="23"/>
                      <a:pt x="46" y="27"/>
                    </a:cubicBezTo>
                    <a:cubicBezTo>
                      <a:pt x="45" y="30"/>
                      <a:pt x="44" y="33"/>
                      <a:pt x="41" y="35"/>
                    </a:cubicBezTo>
                    <a:cubicBezTo>
                      <a:pt x="38" y="37"/>
                      <a:pt x="35" y="38"/>
                      <a:pt x="31" y="38"/>
                    </a:cubicBezTo>
                    <a:cubicBezTo>
                      <a:pt x="27" y="37"/>
                      <a:pt x="24" y="36"/>
                      <a:pt x="22" y="33"/>
                    </a:cubicBezTo>
                    <a:cubicBezTo>
                      <a:pt x="20" y="30"/>
                      <a:pt x="19" y="27"/>
                      <a:pt x="19" y="23"/>
                    </a:cubicBezTo>
                    <a:cubicBezTo>
                      <a:pt x="20" y="19"/>
                      <a:pt x="22" y="16"/>
                      <a:pt x="25" y="14"/>
                    </a:cubicBezTo>
                    <a:close/>
                    <a:moveTo>
                      <a:pt x="41" y="80"/>
                    </a:moveTo>
                    <a:cubicBezTo>
                      <a:pt x="36" y="81"/>
                      <a:pt x="32" y="81"/>
                      <a:pt x="27" y="80"/>
                    </a:cubicBezTo>
                    <a:cubicBezTo>
                      <a:pt x="21" y="80"/>
                      <a:pt x="17" y="78"/>
                      <a:pt x="14" y="76"/>
                    </a:cubicBezTo>
                    <a:cubicBezTo>
                      <a:pt x="10" y="74"/>
                      <a:pt x="9" y="71"/>
                      <a:pt x="9" y="68"/>
                    </a:cubicBezTo>
                    <a:cubicBezTo>
                      <a:pt x="10" y="65"/>
                      <a:pt x="12" y="62"/>
                      <a:pt x="17" y="61"/>
                    </a:cubicBezTo>
                    <a:cubicBezTo>
                      <a:pt x="20" y="62"/>
                      <a:pt x="24" y="63"/>
                      <a:pt x="31" y="64"/>
                    </a:cubicBezTo>
                    <a:cubicBezTo>
                      <a:pt x="36" y="65"/>
                      <a:pt x="40" y="65"/>
                      <a:pt x="42" y="66"/>
                    </a:cubicBezTo>
                    <a:cubicBezTo>
                      <a:pt x="44" y="67"/>
                      <a:pt x="46" y="67"/>
                      <a:pt x="47" y="69"/>
                    </a:cubicBezTo>
                    <a:cubicBezTo>
                      <a:pt x="48" y="70"/>
                      <a:pt x="48" y="72"/>
                      <a:pt x="48" y="74"/>
                    </a:cubicBezTo>
                    <a:cubicBezTo>
                      <a:pt x="48" y="77"/>
                      <a:pt x="45" y="79"/>
                      <a:pt x="4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5" name="Freeform 35"/>
              <p:cNvSpPr>
                <a:spLocks noChangeArrowheads="1"/>
              </p:cNvSpPr>
              <p:nvPr/>
            </p:nvSpPr>
            <p:spPr bwMode="auto">
              <a:xfrm>
                <a:off x="555625" y="676275"/>
                <a:ext cx="139700" cy="225425"/>
              </a:xfrm>
              <a:custGeom>
                <a:avLst/>
                <a:gdLst>
                  <a:gd name="T0" fmla="*/ 24 w 37"/>
                  <a:gd name="T1" fmla="*/ 3 h 60"/>
                  <a:gd name="T2" fmla="*/ 14 w 37"/>
                  <a:gd name="T3" fmla="*/ 15 h 60"/>
                  <a:gd name="T4" fmla="*/ 15 w 37"/>
                  <a:gd name="T5" fmla="*/ 1 h 60"/>
                  <a:gd name="T6" fmla="*/ 7 w 37"/>
                  <a:gd name="T7" fmla="*/ 0 h 60"/>
                  <a:gd name="T8" fmla="*/ 0 w 37"/>
                  <a:gd name="T9" fmla="*/ 59 h 60"/>
                  <a:gd name="T10" fmla="*/ 9 w 37"/>
                  <a:gd name="T11" fmla="*/ 60 h 60"/>
                  <a:gd name="T12" fmla="*/ 13 w 37"/>
                  <a:gd name="T13" fmla="*/ 29 h 60"/>
                  <a:gd name="T14" fmla="*/ 20 w 37"/>
                  <a:gd name="T15" fmla="*/ 15 h 60"/>
                  <a:gd name="T16" fmla="*/ 34 w 37"/>
                  <a:gd name="T17" fmla="*/ 11 h 60"/>
                  <a:gd name="T18" fmla="*/ 35 w 37"/>
                  <a:gd name="T19" fmla="*/ 11 h 60"/>
                  <a:gd name="T20" fmla="*/ 37 w 37"/>
                  <a:gd name="T21" fmla="*/ 2 h 60"/>
                  <a:gd name="T22" fmla="*/ 33 w 37"/>
                  <a:gd name="T23" fmla="*/ 2 h 60"/>
                  <a:gd name="T24" fmla="*/ 24 w 37"/>
                  <a:gd name="T25" fmla="*/ 3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60"/>
                  <a:gd name="T41" fmla="*/ 37 w 37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60">
                    <a:moveTo>
                      <a:pt x="24" y="3"/>
                    </a:moveTo>
                    <a:cubicBezTo>
                      <a:pt x="21" y="5"/>
                      <a:pt x="17" y="9"/>
                      <a:pt x="14" y="15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23"/>
                      <a:pt x="16" y="18"/>
                      <a:pt x="20" y="15"/>
                    </a:cubicBezTo>
                    <a:cubicBezTo>
                      <a:pt x="24" y="11"/>
                      <a:pt x="29" y="10"/>
                      <a:pt x="3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5" y="2"/>
                      <a:pt x="34" y="2"/>
                      <a:pt x="33" y="2"/>
                    </a:cubicBezTo>
                    <a:cubicBezTo>
                      <a:pt x="30" y="1"/>
                      <a:pt x="27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6" name="Freeform 36"/>
              <p:cNvSpPr>
                <a:spLocks noEditPoints="1" noChangeArrowheads="1"/>
              </p:cNvSpPr>
              <p:nvPr/>
            </p:nvSpPr>
            <p:spPr bwMode="auto">
              <a:xfrm>
                <a:off x="687388" y="690563"/>
                <a:ext cx="206375" cy="247650"/>
              </a:xfrm>
              <a:custGeom>
                <a:avLst/>
                <a:gdLst>
                  <a:gd name="T0" fmla="*/ 54 w 55"/>
                  <a:gd name="T1" fmla="*/ 29 h 66"/>
                  <a:gd name="T2" fmla="*/ 51 w 55"/>
                  <a:gd name="T3" fmla="*/ 10 h 66"/>
                  <a:gd name="T4" fmla="*/ 34 w 55"/>
                  <a:gd name="T5" fmla="*/ 2 h 66"/>
                  <a:gd name="T6" fmla="*/ 6 w 55"/>
                  <a:gd name="T7" fmla="*/ 15 h 66"/>
                  <a:gd name="T8" fmla="*/ 15 w 55"/>
                  <a:gd name="T9" fmla="*/ 18 h 66"/>
                  <a:gd name="T10" fmla="*/ 32 w 55"/>
                  <a:gd name="T11" fmla="*/ 9 h 66"/>
                  <a:gd name="T12" fmla="*/ 41 w 55"/>
                  <a:gd name="T13" fmla="*/ 12 h 66"/>
                  <a:gd name="T14" fmla="*/ 45 w 55"/>
                  <a:gd name="T15" fmla="*/ 18 h 66"/>
                  <a:gd name="T16" fmla="*/ 45 w 55"/>
                  <a:gd name="T17" fmla="*/ 28 h 66"/>
                  <a:gd name="T18" fmla="*/ 37 w 55"/>
                  <a:gd name="T19" fmla="*/ 27 h 66"/>
                  <a:gd name="T20" fmla="*/ 11 w 55"/>
                  <a:gd name="T21" fmla="*/ 29 h 66"/>
                  <a:gd name="T22" fmla="*/ 1 w 55"/>
                  <a:gd name="T23" fmla="*/ 43 h 66"/>
                  <a:gd name="T24" fmla="*/ 5 w 55"/>
                  <a:gd name="T25" fmla="*/ 56 h 66"/>
                  <a:gd name="T26" fmla="*/ 19 w 55"/>
                  <a:gd name="T27" fmla="*/ 64 h 66"/>
                  <a:gd name="T28" fmla="*/ 41 w 55"/>
                  <a:gd name="T29" fmla="*/ 54 h 66"/>
                  <a:gd name="T30" fmla="*/ 41 w 55"/>
                  <a:gd name="T31" fmla="*/ 65 h 66"/>
                  <a:gd name="T32" fmla="*/ 50 w 55"/>
                  <a:gd name="T33" fmla="*/ 66 h 66"/>
                  <a:gd name="T34" fmla="*/ 50 w 55"/>
                  <a:gd name="T35" fmla="*/ 54 h 66"/>
                  <a:gd name="T36" fmla="*/ 54 w 55"/>
                  <a:gd name="T37" fmla="*/ 29 h 66"/>
                  <a:gd name="T38" fmla="*/ 36 w 55"/>
                  <a:gd name="T39" fmla="*/ 53 h 66"/>
                  <a:gd name="T40" fmla="*/ 22 w 55"/>
                  <a:gd name="T41" fmla="*/ 57 h 66"/>
                  <a:gd name="T42" fmla="*/ 13 w 55"/>
                  <a:gd name="T43" fmla="*/ 53 h 66"/>
                  <a:gd name="T44" fmla="*/ 11 w 55"/>
                  <a:gd name="T45" fmla="*/ 45 h 66"/>
                  <a:gd name="T46" fmla="*/ 18 w 55"/>
                  <a:gd name="T47" fmla="*/ 35 h 66"/>
                  <a:gd name="T48" fmla="*/ 35 w 55"/>
                  <a:gd name="T49" fmla="*/ 34 h 66"/>
                  <a:gd name="T50" fmla="*/ 44 w 55"/>
                  <a:gd name="T51" fmla="*/ 35 h 66"/>
                  <a:gd name="T52" fmla="*/ 44 w 55"/>
                  <a:gd name="T53" fmla="*/ 39 h 66"/>
                  <a:gd name="T54" fmla="*/ 36 w 55"/>
                  <a:gd name="T55" fmla="*/ 53 h 6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5"/>
                  <a:gd name="T85" fmla="*/ 0 h 66"/>
                  <a:gd name="T86" fmla="*/ 55 w 55"/>
                  <a:gd name="T87" fmla="*/ 66 h 6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5" h="66">
                    <a:moveTo>
                      <a:pt x="54" y="29"/>
                    </a:moveTo>
                    <a:cubicBezTo>
                      <a:pt x="55" y="21"/>
                      <a:pt x="54" y="14"/>
                      <a:pt x="51" y="10"/>
                    </a:cubicBezTo>
                    <a:cubicBezTo>
                      <a:pt x="48" y="6"/>
                      <a:pt x="42" y="3"/>
                      <a:pt x="34" y="2"/>
                    </a:cubicBezTo>
                    <a:cubicBezTo>
                      <a:pt x="19" y="0"/>
                      <a:pt x="10" y="5"/>
                      <a:pt x="6" y="1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7" y="11"/>
                      <a:pt x="23" y="8"/>
                      <a:pt x="32" y="9"/>
                    </a:cubicBezTo>
                    <a:cubicBezTo>
                      <a:pt x="36" y="10"/>
                      <a:pt x="39" y="11"/>
                      <a:pt x="41" y="12"/>
                    </a:cubicBezTo>
                    <a:cubicBezTo>
                      <a:pt x="43" y="14"/>
                      <a:pt x="45" y="16"/>
                      <a:pt x="45" y="18"/>
                    </a:cubicBezTo>
                    <a:cubicBezTo>
                      <a:pt x="45" y="20"/>
                      <a:pt x="45" y="24"/>
                      <a:pt x="45" y="28"/>
                    </a:cubicBezTo>
                    <a:cubicBezTo>
                      <a:pt x="41" y="28"/>
                      <a:pt x="39" y="27"/>
                      <a:pt x="37" y="27"/>
                    </a:cubicBezTo>
                    <a:cubicBezTo>
                      <a:pt x="25" y="25"/>
                      <a:pt x="16" y="26"/>
                      <a:pt x="11" y="29"/>
                    </a:cubicBezTo>
                    <a:cubicBezTo>
                      <a:pt x="5" y="33"/>
                      <a:pt x="2" y="37"/>
                      <a:pt x="1" y="43"/>
                    </a:cubicBezTo>
                    <a:cubicBezTo>
                      <a:pt x="0" y="48"/>
                      <a:pt x="2" y="52"/>
                      <a:pt x="5" y="56"/>
                    </a:cubicBezTo>
                    <a:cubicBezTo>
                      <a:pt x="8" y="60"/>
                      <a:pt x="13" y="63"/>
                      <a:pt x="19" y="64"/>
                    </a:cubicBezTo>
                    <a:cubicBezTo>
                      <a:pt x="29" y="65"/>
                      <a:pt x="36" y="62"/>
                      <a:pt x="41" y="54"/>
                    </a:cubicBezTo>
                    <a:cubicBezTo>
                      <a:pt x="41" y="59"/>
                      <a:pt x="41" y="63"/>
                      <a:pt x="41" y="65"/>
                    </a:cubicBezTo>
                    <a:cubicBezTo>
                      <a:pt x="50" y="66"/>
                      <a:pt x="50" y="66"/>
                      <a:pt x="50" y="66"/>
                    </a:cubicBezTo>
                    <a:cubicBezTo>
                      <a:pt x="50" y="62"/>
                      <a:pt x="50" y="59"/>
                      <a:pt x="50" y="54"/>
                    </a:cubicBezTo>
                    <a:lnTo>
                      <a:pt x="54" y="29"/>
                    </a:lnTo>
                    <a:close/>
                    <a:moveTo>
                      <a:pt x="36" y="53"/>
                    </a:moveTo>
                    <a:cubicBezTo>
                      <a:pt x="32" y="56"/>
                      <a:pt x="28" y="58"/>
                      <a:pt x="22" y="57"/>
                    </a:cubicBezTo>
                    <a:cubicBezTo>
                      <a:pt x="18" y="56"/>
                      <a:pt x="15" y="55"/>
                      <a:pt x="13" y="53"/>
                    </a:cubicBezTo>
                    <a:cubicBezTo>
                      <a:pt x="11" y="50"/>
                      <a:pt x="10" y="48"/>
                      <a:pt x="11" y="45"/>
                    </a:cubicBezTo>
                    <a:cubicBezTo>
                      <a:pt x="11" y="40"/>
                      <a:pt x="14" y="37"/>
                      <a:pt x="18" y="35"/>
                    </a:cubicBezTo>
                    <a:cubicBezTo>
                      <a:pt x="22" y="33"/>
                      <a:pt x="28" y="33"/>
                      <a:pt x="35" y="34"/>
                    </a:cubicBezTo>
                    <a:cubicBezTo>
                      <a:pt x="37" y="34"/>
                      <a:pt x="40" y="35"/>
                      <a:pt x="44" y="35"/>
                    </a:cubicBezTo>
                    <a:cubicBezTo>
                      <a:pt x="44" y="37"/>
                      <a:pt x="44" y="38"/>
                      <a:pt x="44" y="39"/>
                    </a:cubicBezTo>
                    <a:cubicBezTo>
                      <a:pt x="43" y="45"/>
                      <a:pt x="40" y="49"/>
                      <a:pt x="3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" name="Freeform 37"/>
              <p:cNvSpPr>
                <a:spLocks noEditPoints="1" noChangeArrowheads="1"/>
              </p:cNvSpPr>
              <p:nvPr/>
            </p:nvSpPr>
            <p:spPr bwMode="auto">
              <a:xfrm>
                <a:off x="931863" y="723900"/>
                <a:ext cx="214313" cy="301625"/>
              </a:xfrm>
              <a:custGeom>
                <a:avLst/>
                <a:gdLst>
                  <a:gd name="T0" fmla="*/ 37 w 57"/>
                  <a:gd name="T1" fmla="*/ 2 h 80"/>
                  <a:gd name="T2" fmla="*/ 17 w 57"/>
                  <a:gd name="T3" fmla="*/ 13 h 80"/>
                  <a:gd name="T4" fmla="*/ 18 w 57"/>
                  <a:gd name="T5" fmla="*/ 1 h 80"/>
                  <a:gd name="T6" fmla="*/ 10 w 57"/>
                  <a:gd name="T7" fmla="*/ 0 h 80"/>
                  <a:gd name="T8" fmla="*/ 0 w 57"/>
                  <a:gd name="T9" fmla="*/ 79 h 80"/>
                  <a:gd name="T10" fmla="*/ 9 w 57"/>
                  <a:gd name="T11" fmla="*/ 80 h 80"/>
                  <a:gd name="T12" fmla="*/ 13 w 57"/>
                  <a:gd name="T13" fmla="*/ 51 h 80"/>
                  <a:gd name="T14" fmla="*/ 29 w 57"/>
                  <a:gd name="T15" fmla="*/ 64 h 80"/>
                  <a:gd name="T16" fmla="*/ 47 w 57"/>
                  <a:gd name="T17" fmla="*/ 58 h 80"/>
                  <a:gd name="T18" fmla="*/ 56 w 57"/>
                  <a:gd name="T19" fmla="*/ 36 h 80"/>
                  <a:gd name="T20" fmla="*/ 53 w 57"/>
                  <a:gd name="T21" fmla="*/ 13 h 80"/>
                  <a:gd name="T22" fmla="*/ 37 w 57"/>
                  <a:gd name="T23" fmla="*/ 2 h 80"/>
                  <a:gd name="T24" fmla="*/ 39 w 57"/>
                  <a:gd name="T25" fmla="*/ 53 h 80"/>
                  <a:gd name="T26" fmla="*/ 28 w 57"/>
                  <a:gd name="T27" fmla="*/ 56 h 80"/>
                  <a:gd name="T28" fmla="*/ 18 w 57"/>
                  <a:gd name="T29" fmla="*/ 51 h 80"/>
                  <a:gd name="T30" fmla="*/ 14 w 57"/>
                  <a:gd name="T31" fmla="*/ 39 h 80"/>
                  <a:gd name="T32" fmla="*/ 16 w 57"/>
                  <a:gd name="T33" fmla="*/ 22 h 80"/>
                  <a:gd name="T34" fmla="*/ 23 w 57"/>
                  <a:gd name="T35" fmla="*/ 13 h 80"/>
                  <a:gd name="T36" fmla="*/ 34 w 57"/>
                  <a:gd name="T37" fmla="*/ 10 h 80"/>
                  <a:gd name="T38" fmla="*/ 44 w 57"/>
                  <a:gd name="T39" fmla="*/ 17 h 80"/>
                  <a:gd name="T40" fmla="*/ 46 w 57"/>
                  <a:gd name="T41" fmla="*/ 35 h 80"/>
                  <a:gd name="T42" fmla="*/ 39 w 57"/>
                  <a:gd name="T43" fmla="*/ 53 h 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"/>
                  <a:gd name="T67" fmla="*/ 0 h 80"/>
                  <a:gd name="T68" fmla="*/ 57 w 57"/>
                  <a:gd name="T69" fmla="*/ 80 h 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" h="80">
                    <a:moveTo>
                      <a:pt x="37" y="2"/>
                    </a:moveTo>
                    <a:cubicBezTo>
                      <a:pt x="29" y="1"/>
                      <a:pt x="22" y="5"/>
                      <a:pt x="17" y="1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9"/>
                      <a:pt x="21" y="63"/>
                      <a:pt x="29" y="64"/>
                    </a:cubicBezTo>
                    <a:cubicBezTo>
                      <a:pt x="35" y="65"/>
                      <a:pt x="41" y="63"/>
                      <a:pt x="47" y="58"/>
                    </a:cubicBezTo>
                    <a:cubicBezTo>
                      <a:pt x="52" y="53"/>
                      <a:pt x="55" y="46"/>
                      <a:pt x="56" y="36"/>
                    </a:cubicBezTo>
                    <a:cubicBezTo>
                      <a:pt x="57" y="27"/>
                      <a:pt x="56" y="19"/>
                      <a:pt x="53" y="13"/>
                    </a:cubicBezTo>
                    <a:cubicBezTo>
                      <a:pt x="49" y="7"/>
                      <a:pt x="44" y="3"/>
                      <a:pt x="37" y="2"/>
                    </a:cubicBezTo>
                    <a:close/>
                    <a:moveTo>
                      <a:pt x="39" y="53"/>
                    </a:moveTo>
                    <a:cubicBezTo>
                      <a:pt x="36" y="56"/>
                      <a:pt x="32" y="57"/>
                      <a:pt x="28" y="56"/>
                    </a:cubicBezTo>
                    <a:cubicBezTo>
                      <a:pt x="24" y="56"/>
                      <a:pt x="21" y="54"/>
                      <a:pt x="18" y="51"/>
                    </a:cubicBezTo>
                    <a:cubicBezTo>
                      <a:pt x="16" y="47"/>
                      <a:pt x="14" y="44"/>
                      <a:pt x="14" y="39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19"/>
                      <a:pt x="20" y="15"/>
                      <a:pt x="23" y="13"/>
                    </a:cubicBezTo>
                    <a:cubicBezTo>
                      <a:pt x="27" y="10"/>
                      <a:pt x="30" y="9"/>
                      <a:pt x="34" y="10"/>
                    </a:cubicBezTo>
                    <a:cubicBezTo>
                      <a:pt x="38" y="10"/>
                      <a:pt x="42" y="13"/>
                      <a:pt x="44" y="17"/>
                    </a:cubicBezTo>
                    <a:cubicBezTo>
                      <a:pt x="46" y="22"/>
                      <a:pt x="47" y="28"/>
                      <a:pt x="46" y="35"/>
                    </a:cubicBezTo>
                    <a:cubicBezTo>
                      <a:pt x="45" y="44"/>
                      <a:pt x="43" y="49"/>
                      <a:pt x="3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8" name="Freeform 38"/>
              <p:cNvSpPr>
                <a:spLocks noChangeArrowheads="1"/>
              </p:cNvSpPr>
              <p:nvPr/>
            </p:nvSpPr>
            <p:spPr bwMode="auto">
              <a:xfrm>
                <a:off x="1179513" y="679450"/>
                <a:ext cx="195263" cy="319088"/>
              </a:xfrm>
              <a:custGeom>
                <a:avLst/>
                <a:gdLst>
                  <a:gd name="T0" fmla="*/ 51 w 52"/>
                  <a:gd name="T1" fmla="*/ 39 h 85"/>
                  <a:gd name="T2" fmla="*/ 49 w 52"/>
                  <a:gd name="T3" fmla="*/ 32 h 85"/>
                  <a:gd name="T4" fmla="*/ 44 w 52"/>
                  <a:gd name="T5" fmla="*/ 26 h 85"/>
                  <a:gd name="T6" fmla="*/ 35 w 52"/>
                  <a:gd name="T7" fmla="*/ 22 h 85"/>
                  <a:gd name="T8" fmla="*/ 15 w 52"/>
                  <a:gd name="T9" fmla="*/ 33 h 85"/>
                  <a:gd name="T10" fmla="*/ 19 w 52"/>
                  <a:gd name="T11" fmla="*/ 1 h 85"/>
                  <a:gd name="T12" fmla="*/ 10 w 52"/>
                  <a:gd name="T13" fmla="*/ 0 h 85"/>
                  <a:gd name="T14" fmla="*/ 0 w 52"/>
                  <a:gd name="T15" fmla="*/ 79 h 85"/>
                  <a:gd name="T16" fmla="*/ 9 w 52"/>
                  <a:gd name="T17" fmla="*/ 81 h 85"/>
                  <a:gd name="T18" fmla="*/ 13 w 52"/>
                  <a:gd name="T19" fmla="*/ 49 h 85"/>
                  <a:gd name="T20" fmla="*/ 20 w 52"/>
                  <a:gd name="T21" fmla="*/ 34 h 85"/>
                  <a:gd name="T22" fmla="*/ 32 w 52"/>
                  <a:gd name="T23" fmla="*/ 30 h 85"/>
                  <a:gd name="T24" fmla="*/ 39 w 52"/>
                  <a:gd name="T25" fmla="*/ 33 h 85"/>
                  <a:gd name="T26" fmla="*/ 42 w 52"/>
                  <a:gd name="T27" fmla="*/ 39 h 85"/>
                  <a:gd name="T28" fmla="*/ 42 w 52"/>
                  <a:gd name="T29" fmla="*/ 48 h 85"/>
                  <a:gd name="T30" fmla="*/ 37 w 52"/>
                  <a:gd name="T31" fmla="*/ 84 h 85"/>
                  <a:gd name="T32" fmla="*/ 46 w 52"/>
                  <a:gd name="T33" fmla="*/ 85 h 85"/>
                  <a:gd name="T34" fmla="*/ 51 w 52"/>
                  <a:gd name="T35" fmla="*/ 50 h 85"/>
                  <a:gd name="T36" fmla="*/ 51 w 52"/>
                  <a:gd name="T37" fmla="*/ 39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"/>
                  <a:gd name="T58" fmla="*/ 0 h 85"/>
                  <a:gd name="T59" fmla="*/ 52 w 52"/>
                  <a:gd name="T60" fmla="*/ 85 h 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" h="85">
                    <a:moveTo>
                      <a:pt x="51" y="39"/>
                    </a:moveTo>
                    <a:cubicBezTo>
                      <a:pt x="51" y="37"/>
                      <a:pt x="50" y="34"/>
                      <a:pt x="49" y="32"/>
                    </a:cubicBezTo>
                    <a:cubicBezTo>
                      <a:pt x="48" y="29"/>
                      <a:pt x="46" y="27"/>
                      <a:pt x="44" y="26"/>
                    </a:cubicBezTo>
                    <a:cubicBezTo>
                      <a:pt x="41" y="24"/>
                      <a:pt x="38" y="23"/>
                      <a:pt x="35" y="22"/>
                    </a:cubicBezTo>
                    <a:cubicBezTo>
                      <a:pt x="27" y="21"/>
                      <a:pt x="21" y="25"/>
                      <a:pt x="15" y="33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2"/>
                      <a:pt x="16" y="38"/>
                      <a:pt x="20" y="34"/>
                    </a:cubicBezTo>
                    <a:cubicBezTo>
                      <a:pt x="24" y="31"/>
                      <a:pt x="28" y="29"/>
                      <a:pt x="32" y="30"/>
                    </a:cubicBezTo>
                    <a:cubicBezTo>
                      <a:pt x="35" y="30"/>
                      <a:pt x="37" y="31"/>
                      <a:pt x="39" y="33"/>
                    </a:cubicBezTo>
                    <a:cubicBezTo>
                      <a:pt x="41" y="35"/>
                      <a:pt x="42" y="37"/>
                      <a:pt x="42" y="39"/>
                    </a:cubicBezTo>
                    <a:cubicBezTo>
                      <a:pt x="42" y="41"/>
                      <a:pt x="42" y="44"/>
                      <a:pt x="42" y="48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45"/>
                      <a:pt x="52" y="41"/>
                      <a:pt x="5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9" name="Freeform 39"/>
              <p:cNvSpPr>
                <a:spLocks noEditPoints="1" noChangeArrowheads="1"/>
              </p:cNvSpPr>
              <p:nvPr/>
            </p:nvSpPr>
            <p:spPr bwMode="auto">
              <a:xfrm>
                <a:off x="706438" y="1885950"/>
                <a:ext cx="214313" cy="285750"/>
              </a:xfrm>
              <a:custGeom>
                <a:avLst/>
                <a:gdLst>
                  <a:gd name="T0" fmla="*/ 41 w 57"/>
                  <a:gd name="T1" fmla="*/ 45 h 76"/>
                  <a:gd name="T2" fmla="*/ 30 w 57"/>
                  <a:gd name="T3" fmla="*/ 48 h 76"/>
                  <a:gd name="T4" fmla="*/ 19 w 57"/>
                  <a:gd name="T5" fmla="*/ 52 h 76"/>
                  <a:gd name="T6" fmla="*/ 15 w 57"/>
                  <a:gd name="T7" fmla="*/ 50 h 76"/>
                  <a:gd name="T8" fmla="*/ 16 w 57"/>
                  <a:gd name="T9" fmla="*/ 46 h 76"/>
                  <a:gd name="T10" fmla="*/ 18 w 57"/>
                  <a:gd name="T11" fmla="*/ 44 h 76"/>
                  <a:gd name="T12" fmla="*/ 21 w 57"/>
                  <a:gd name="T13" fmla="*/ 43 h 76"/>
                  <a:gd name="T14" fmla="*/ 24 w 57"/>
                  <a:gd name="T15" fmla="*/ 42 h 76"/>
                  <a:gd name="T16" fmla="*/ 34 w 57"/>
                  <a:gd name="T17" fmla="*/ 33 h 76"/>
                  <a:gd name="T18" fmla="*/ 34 w 57"/>
                  <a:gd name="T19" fmla="*/ 21 h 76"/>
                  <a:gd name="T20" fmla="*/ 26 w 57"/>
                  <a:gd name="T21" fmla="*/ 13 h 76"/>
                  <a:gd name="T22" fmla="*/ 27 w 57"/>
                  <a:gd name="T23" fmla="*/ 8 h 76"/>
                  <a:gd name="T24" fmla="*/ 32 w 57"/>
                  <a:gd name="T25" fmla="*/ 5 h 76"/>
                  <a:gd name="T26" fmla="*/ 30 w 57"/>
                  <a:gd name="T27" fmla="*/ 0 h 76"/>
                  <a:gd name="T28" fmla="*/ 28 w 57"/>
                  <a:gd name="T29" fmla="*/ 0 h 76"/>
                  <a:gd name="T30" fmla="*/ 22 w 57"/>
                  <a:gd name="T31" fmla="*/ 5 h 76"/>
                  <a:gd name="T32" fmla="*/ 22 w 57"/>
                  <a:gd name="T33" fmla="*/ 12 h 76"/>
                  <a:gd name="T34" fmla="*/ 12 w 57"/>
                  <a:gd name="T35" fmla="*/ 13 h 76"/>
                  <a:gd name="T36" fmla="*/ 3 w 57"/>
                  <a:gd name="T37" fmla="*/ 22 h 76"/>
                  <a:gd name="T38" fmla="*/ 2 w 57"/>
                  <a:gd name="T39" fmla="*/ 34 h 76"/>
                  <a:gd name="T40" fmla="*/ 12 w 57"/>
                  <a:gd name="T41" fmla="*/ 43 h 76"/>
                  <a:gd name="T42" fmla="*/ 9 w 57"/>
                  <a:gd name="T43" fmla="*/ 53 h 76"/>
                  <a:gd name="T44" fmla="*/ 16 w 57"/>
                  <a:gd name="T45" fmla="*/ 58 h 76"/>
                  <a:gd name="T46" fmla="*/ 13 w 57"/>
                  <a:gd name="T47" fmla="*/ 69 h 76"/>
                  <a:gd name="T48" fmla="*/ 21 w 57"/>
                  <a:gd name="T49" fmla="*/ 75 h 76"/>
                  <a:gd name="T50" fmla="*/ 37 w 57"/>
                  <a:gd name="T51" fmla="*/ 72 h 76"/>
                  <a:gd name="T52" fmla="*/ 53 w 57"/>
                  <a:gd name="T53" fmla="*/ 51 h 76"/>
                  <a:gd name="T54" fmla="*/ 48 w 57"/>
                  <a:gd name="T55" fmla="*/ 46 h 76"/>
                  <a:gd name="T56" fmla="*/ 41 w 57"/>
                  <a:gd name="T57" fmla="*/ 45 h 76"/>
                  <a:gd name="T58" fmla="*/ 9 w 57"/>
                  <a:gd name="T59" fmla="*/ 24 h 76"/>
                  <a:gd name="T60" fmla="*/ 14 w 57"/>
                  <a:gd name="T61" fmla="*/ 18 h 76"/>
                  <a:gd name="T62" fmla="*/ 22 w 57"/>
                  <a:gd name="T63" fmla="*/ 18 h 76"/>
                  <a:gd name="T64" fmla="*/ 28 w 57"/>
                  <a:gd name="T65" fmla="*/ 24 h 76"/>
                  <a:gd name="T66" fmla="*/ 28 w 57"/>
                  <a:gd name="T67" fmla="*/ 32 h 76"/>
                  <a:gd name="T68" fmla="*/ 22 w 57"/>
                  <a:gd name="T69" fmla="*/ 37 h 76"/>
                  <a:gd name="T70" fmla="*/ 14 w 57"/>
                  <a:gd name="T71" fmla="*/ 37 h 76"/>
                  <a:gd name="T72" fmla="*/ 9 w 57"/>
                  <a:gd name="T73" fmla="*/ 32 h 76"/>
                  <a:gd name="T74" fmla="*/ 9 w 57"/>
                  <a:gd name="T75" fmla="*/ 24 h 76"/>
                  <a:gd name="T76" fmla="*/ 45 w 57"/>
                  <a:gd name="T77" fmla="*/ 61 h 76"/>
                  <a:gd name="T78" fmla="*/ 36 w 57"/>
                  <a:gd name="T79" fmla="*/ 67 h 76"/>
                  <a:gd name="T80" fmla="*/ 25 w 57"/>
                  <a:gd name="T81" fmla="*/ 69 h 76"/>
                  <a:gd name="T82" fmla="*/ 19 w 57"/>
                  <a:gd name="T83" fmla="*/ 66 h 76"/>
                  <a:gd name="T84" fmla="*/ 22 w 57"/>
                  <a:gd name="T85" fmla="*/ 58 h 76"/>
                  <a:gd name="T86" fmla="*/ 32 w 57"/>
                  <a:gd name="T87" fmla="*/ 55 h 76"/>
                  <a:gd name="T88" fmla="*/ 40 w 57"/>
                  <a:gd name="T89" fmla="*/ 52 h 76"/>
                  <a:gd name="T90" fmla="*/ 45 w 57"/>
                  <a:gd name="T91" fmla="*/ 52 h 76"/>
                  <a:gd name="T92" fmla="*/ 47 w 57"/>
                  <a:gd name="T93" fmla="*/ 54 h 76"/>
                  <a:gd name="T94" fmla="*/ 45 w 57"/>
                  <a:gd name="T95" fmla="*/ 61 h 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7"/>
                  <a:gd name="T145" fmla="*/ 0 h 76"/>
                  <a:gd name="T146" fmla="*/ 57 w 57"/>
                  <a:gd name="T147" fmla="*/ 76 h 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7" h="76">
                    <a:moveTo>
                      <a:pt x="41" y="45"/>
                    </a:moveTo>
                    <a:cubicBezTo>
                      <a:pt x="39" y="45"/>
                      <a:pt x="35" y="47"/>
                      <a:pt x="30" y="48"/>
                    </a:cubicBezTo>
                    <a:cubicBezTo>
                      <a:pt x="24" y="51"/>
                      <a:pt x="21" y="52"/>
                      <a:pt x="19" y="52"/>
                    </a:cubicBezTo>
                    <a:cubicBezTo>
                      <a:pt x="17" y="52"/>
                      <a:pt x="16" y="51"/>
                      <a:pt x="15" y="50"/>
                    </a:cubicBezTo>
                    <a:cubicBezTo>
                      <a:pt x="15" y="48"/>
                      <a:pt x="15" y="47"/>
                      <a:pt x="16" y="46"/>
                    </a:cubicBezTo>
                    <a:cubicBezTo>
                      <a:pt x="16" y="45"/>
                      <a:pt x="17" y="44"/>
                      <a:pt x="18" y="44"/>
                    </a:cubicBezTo>
                    <a:cubicBezTo>
                      <a:pt x="18" y="44"/>
                      <a:pt x="19" y="43"/>
                      <a:pt x="21" y="43"/>
                    </a:cubicBezTo>
                    <a:cubicBezTo>
                      <a:pt x="22" y="43"/>
                      <a:pt x="23" y="43"/>
                      <a:pt x="24" y="42"/>
                    </a:cubicBezTo>
                    <a:cubicBezTo>
                      <a:pt x="29" y="40"/>
                      <a:pt x="32" y="37"/>
                      <a:pt x="34" y="33"/>
                    </a:cubicBezTo>
                    <a:cubicBezTo>
                      <a:pt x="36" y="29"/>
                      <a:pt x="36" y="25"/>
                      <a:pt x="34" y="21"/>
                    </a:cubicBezTo>
                    <a:cubicBezTo>
                      <a:pt x="33" y="18"/>
                      <a:pt x="30" y="15"/>
                      <a:pt x="26" y="13"/>
                    </a:cubicBezTo>
                    <a:cubicBezTo>
                      <a:pt x="26" y="11"/>
                      <a:pt x="26" y="10"/>
                      <a:pt x="27" y="8"/>
                    </a:cubicBezTo>
                    <a:cubicBezTo>
                      <a:pt x="27" y="7"/>
                      <a:pt x="29" y="6"/>
                      <a:pt x="32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5" y="2"/>
                      <a:pt x="23" y="3"/>
                      <a:pt x="22" y="5"/>
                    </a:cubicBezTo>
                    <a:cubicBezTo>
                      <a:pt x="21" y="6"/>
                      <a:pt x="21" y="9"/>
                      <a:pt x="22" y="12"/>
                    </a:cubicBezTo>
                    <a:cubicBezTo>
                      <a:pt x="19" y="11"/>
                      <a:pt x="15" y="12"/>
                      <a:pt x="12" y="13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0" y="26"/>
                      <a:pt x="0" y="30"/>
                      <a:pt x="2" y="34"/>
                    </a:cubicBezTo>
                    <a:cubicBezTo>
                      <a:pt x="4" y="39"/>
                      <a:pt x="7" y="42"/>
                      <a:pt x="12" y="43"/>
                    </a:cubicBezTo>
                    <a:cubicBezTo>
                      <a:pt x="9" y="46"/>
                      <a:pt x="8" y="50"/>
                      <a:pt x="9" y="53"/>
                    </a:cubicBezTo>
                    <a:cubicBezTo>
                      <a:pt x="11" y="56"/>
                      <a:pt x="13" y="57"/>
                      <a:pt x="16" y="58"/>
                    </a:cubicBezTo>
                    <a:cubicBezTo>
                      <a:pt x="13" y="61"/>
                      <a:pt x="12" y="65"/>
                      <a:pt x="13" y="69"/>
                    </a:cubicBezTo>
                    <a:cubicBezTo>
                      <a:pt x="15" y="73"/>
                      <a:pt x="17" y="75"/>
                      <a:pt x="21" y="75"/>
                    </a:cubicBezTo>
                    <a:cubicBezTo>
                      <a:pt x="25" y="76"/>
                      <a:pt x="31" y="75"/>
                      <a:pt x="37" y="72"/>
                    </a:cubicBezTo>
                    <a:cubicBezTo>
                      <a:pt x="51" y="66"/>
                      <a:pt x="57" y="60"/>
                      <a:pt x="53" y="51"/>
                    </a:cubicBezTo>
                    <a:cubicBezTo>
                      <a:pt x="52" y="49"/>
                      <a:pt x="51" y="47"/>
                      <a:pt x="48" y="46"/>
                    </a:cubicBezTo>
                    <a:cubicBezTo>
                      <a:pt x="46" y="45"/>
                      <a:pt x="44" y="45"/>
                      <a:pt x="41" y="45"/>
                    </a:cubicBezTo>
                    <a:close/>
                    <a:moveTo>
                      <a:pt x="9" y="24"/>
                    </a:moveTo>
                    <a:cubicBezTo>
                      <a:pt x="10" y="21"/>
                      <a:pt x="12" y="19"/>
                      <a:pt x="14" y="18"/>
                    </a:cubicBezTo>
                    <a:cubicBezTo>
                      <a:pt x="17" y="17"/>
                      <a:pt x="20" y="17"/>
                      <a:pt x="22" y="18"/>
                    </a:cubicBezTo>
                    <a:cubicBezTo>
                      <a:pt x="25" y="19"/>
                      <a:pt x="27" y="21"/>
                      <a:pt x="28" y="24"/>
                    </a:cubicBezTo>
                    <a:cubicBezTo>
                      <a:pt x="29" y="27"/>
                      <a:pt x="29" y="29"/>
                      <a:pt x="28" y="32"/>
                    </a:cubicBezTo>
                    <a:cubicBezTo>
                      <a:pt x="27" y="34"/>
                      <a:pt x="25" y="36"/>
                      <a:pt x="22" y="37"/>
                    </a:cubicBezTo>
                    <a:cubicBezTo>
                      <a:pt x="19" y="38"/>
                      <a:pt x="17" y="38"/>
                      <a:pt x="14" y="37"/>
                    </a:cubicBezTo>
                    <a:cubicBezTo>
                      <a:pt x="12" y="36"/>
                      <a:pt x="10" y="35"/>
                      <a:pt x="9" y="32"/>
                    </a:cubicBezTo>
                    <a:cubicBezTo>
                      <a:pt x="8" y="29"/>
                      <a:pt x="8" y="26"/>
                      <a:pt x="9" y="24"/>
                    </a:cubicBezTo>
                    <a:close/>
                    <a:moveTo>
                      <a:pt x="45" y="61"/>
                    </a:moveTo>
                    <a:cubicBezTo>
                      <a:pt x="42" y="64"/>
                      <a:pt x="39" y="66"/>
                      <a:pt x="36" y="67"/>
                    </a:cubicBezTo>
                    <a:cubicBezTo>
                      <a:pt x="32" y="69"/>
                      <a:pt x="28" y="69"/>
                      <a:pt x="25" y="69"/>
                    </a:cubicBezTo>
                    <a:cubicBezTo>
                      <a:pt x="22" y="69"/>
                      <a:pt x="20" y="68"/>
                      <a:pt x="19" y="66"/>
                    </a:cubicBezTo>
                    <a:cubicBezTo>
                      <a:pt x="18" y="63"/>
                      <a:pt x="19" y="61"/>
                      <a:pt x="22" y="58"/>
                    </a:cubicBezTo>
                    <a:cubicBezTo>
                      <a:pt x="24" y="58"/>
                      <a:pt x="27" y="56"/>
                      <a:pt x="32" y="55"/>
                    </a:cubicBezTo>
                    <a:cubicBezTo>
                      <a:pt x="36" y="53"/>
                      <a:pt x="39" y="52"/>
                      <a:pt x="40" y="52"/>
                    </a:cubicBezTo>
                    <a:cubicBezTo>
                      <a:pt x="42" y="51"/>
                      <a:pt x="43" y="51"/>
                      <a:pt x="45" y="52"/>
                    </a:cubicBezTo>
                    <a:cubicBezTo>
                      <a:pt x="46" y="52"/>
                      <a:pt x="47" y="53"/>
                      <a:pt x="47" y="54"/>
                    </a:cubicBezTo>
                    <a:cubicBezTo>
                      <a:pt x="48" y="57"/>
                      <a:pt x="48" y="59"/>
                      <a:pt x="4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0" name="Freeform 40"/>
              <p:cNvSpPr>
                <a:spLocks noChangeArrowheads="1"/>
              </p:cNvSpPr>
              <p:nvPr/>
            </p:nvSpPr>
            <p:spPr bwMode="auto">
              <a:xfrm>
                <a:off x="857250" y="1858963"/>
                <a:ext cx="88900" cy="195263"/>
              </a:xfrm>
              <a:custGeom>
                <a:avLst/>
                <a:gdLst>
                  <a:gd name="T0" fmla="*/ 13 w 24"/>
                  <a:gd name="T1" fmla="*/ 6 h 52"/>
                  <a:gd name="T2" fmla="*/ 10 w 24"/>
                  <a:gd name="T3" fmla="*/ 18 h 52"/>
                  <a:gd name="T4" fmla="*/ 6 w 24"/>
                  <a:gd name="T5" fmla="*/ 8 h 52"/>
                  <a:gd name="T6" fmla="*/ 0 w 24"/>
                  <a:gd name="T7" fmla="*/ 10 h 52"/>
                  <a:gd name="T8" fmla="*/ 18 w 24"/>
                  <a:gd name="T9" fmla="*/ 52 h 52"/>
                  <a:gd name="T10" fmla="*/ 24 w 24"/>
                  <a:gd name="T11" fmla="*/ 49 h 52"/>
                  <a:gd name="T12" fmla="*/ 15 w 24"/>
                  <a:gd name="T13" fmla="*/ 27 h 52"/>
                  <a:gd name="T14" fmla="*/ 15 w 24"/>
                  <a:gd name="T15" fmla="*/ 15 h 52"/>
                  <a:gd name="T16" fmla="*/ 22 w 24"/>
                  <a:gd name="T17" fmla="*/ 7 h 52"/>
                  <a:gd name="T18" fmla="*/ 23 w 24"/>
                  <a:gd name="T19" fmla="*/ 7 h 52"/>
                  <a:gd name="T20" fmla="*/ 21 w 24"/>
                  <a:gd name="T21" fmla="*/ 0 h 52"/>
                  <a:gd name="T22" fmla="*/ 18 w 24"/>
                  <a:gd name="T23" fmla="*/ 1 h 52"/>
                  <a:gd name="T24" fmla="*/ 13 w 24"/>
                  <a:gd name="T25" fmla="*/ 6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52"/>
                  <a:gd name="T41" fmla="*/ 24 w 24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52">
                    <a:moveTo>
                      <a:pt x="13" y="6"/>
                    </a:moveTo>
                    <a:cubicBezTo>
                      <a:pt x="11" y="8"/>
                      <a:pt x="10" y="12"/>
                      <a:pt x="10" y="1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3"/>
                      <a:pt x="13" y="19"/>
                      <a:pt x="15" y="15"/>
                    </a:cubicBezTo>
                    <a:cubicBezTo>
                      <a:pt x="16" y="11"/>
                      <a:pt x="18" y="9"/>
                      <a:pt x="22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6" y="2"/>
                      <a:pt x="14" y="4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" name="Freeform 41"/>
              <p:cNvSpPr>
                <a:spLocks noEditPoints="1" noChangeArrowheads="1"/>
              </p:cNvSpPr>
              <p:nvPr/>
            </p:nvSpPr>
            <p:spPr bwMode="auto">
              <a:xfrm>
                <a:off x="965200" y="1817688"/>
                <a:ext cx="165100" cy="184150"/>
              </a:xfrm>
              <a:custGeom>
                <a:avLst/>
                <a:gdLst>
                  <a:gd name="T0" fmla="*/ 13 w 44"/>
                  <a:gd name="T1" fmla="*/ 2 h 49"/>
                  <a:gd name="T2" fmla="*/ 2 w 44"/>
                  <a:gd name="T3" fmla="*/ 14 h 49"/>
                  <a:gd name="T4" fmla="*/ 3 w 44"/>
                  <a:gd name="T5" fmla="*/ 32 h 49"/>
                  <a:gd name="T6" fmla="*/ 15 w 44"/>
                  <a:gd name="T7" fmla="*/ 46 h 49"/>
                  <a:gd name="T8" fmla="*/ 31 w 44"/>
                  <a:gd name="T9" fmla="*/ 47 h 49"/>
                  <a:gd name="T10" fmla="*/ 42 w 44"/>
                  <a:gd name="T11" fmla="*/ 35 h 49"/>
                  <a:gd name="T12" fmla="*/ 41 w 44"/>
                  <a:gd name="T13" fmla="*/ 17 h 49"/>
                  <a:gd name="T14" fmla="*/ 30 w 44"/>
                  <a:gd name="T15" fmla="*/ 3 h 49"/>
                  <a:gd name="T16" fmla="*/ 13 w 44"/>
                  <a:gd name="T17" fmla="*/ 2 h 49"/>
                  <a:gd name="T18" fmla="*/ 36 w 44"/>
                  <a:gd name="T19" fmla="*/ 34 h 49"/>
                  <a:gd name="T20" fmla="*/ 29 w 44"/>
                  <a:gd name="T21" fmla="*/ 41 h 49"/>
                  <a:gd name="T22" fmla="*/ 19 w 44"/>
                  <a:gd name="T23" fmla="*/ 41 h 49"/>
                  <a:gd name="T24" fmla="*/ 10 w 44"/>
                  <a:gd name="T25" fmla="*/ 29 h 49"/>
                  <a:gd name="T26" fmla="*/ 9 w 44"/>
                  <a:gd name="T27" fmla="*/ 15 h 49"/>
                  <a:gd name="T28" fmla="*/ 15 w 44"/>
                  <a:gd name="T29" fmla="*/ 8 h 49"/>
                  <a:gd name="T30" fmla="*/ 25 w 44"/>
                  <a:gd name="T31" fmla="*/ 8 h 49"/>
                  <a:gd name="T32" fmla="*/ 34 w 44"/>
                  <a:gd name="T33" fmla="*/ 20 h 49"/>
                  <a:gd name="T34" fmla="*/ 36 w 44"/>
                  <a:gd name="T35" fmla="*/ 34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9"/>
                  <a:gd name="T56" fmla="*/ 44 w 44"/>
                  <a:gd name="T57" fmla="*/ 49 h 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9">
                    <a:moveTo>
                      <a:pt x="13" y="2"/>
                    </a:moveTo>
                    <a:cubicBezTo>
                      <a:pt x="8" y="5"/>
                      <a:pt x="4" y="9"/>
                      <a:pt x="2" y="14"/>
                    </a:cubicBezTo>
                    <a:cubicBezTo>
                      <a:pt x="0" y="20"/>
                      <a:pt x="1" y="26"/>
                      <a:pt x="3" y="32"/>
                    </a:cubicBezTo>
                    <a:cubicBezTo>
                      <a:pt x="6" y="39"/>
                      <a:pt x="10" y="43"/>
                      <a:pt x="15" y="46"/>
                    </a:cubicBezTo>
                    <a:cubicBezTo>
                      <a:pt x="20" y="49"/>
                      <a:pt x="25" y="49"/>
                      <a:pt x="31" y="47"/>
                    </a:cubicBezTo>
                    <a:cubicBezTo>
                      <a:pt x="37" y="45"/>
                      <a:pt x="40" y="41"/>
                      <a:pt x="42" y="35"/>
                    </a:cubicBezTo>
                    <a:cubicBezTo>
                      <a:pt x="44" y="29"/>
                      <a:pt x="44" y="23"/>
                      <a:pt x="41" y="17"/>
                    </a:cubicBezTo>
                    <a:cubicBezTo>
                      <a:pt x="38" y="10"/>
                      <a:pt x="35" y="6"/>
                      <a:pt x="30" y="3"/>
                    </a:cubicBezTo>
                    <a:cubicBezTo>
                      <a:pt x="24" y="0"/>
                      <a:pt x="19" y="0"/>
                      <a:pt x="13" y="2"/>
                    </a:cubicBezTo>
                    <a:close/>
                    <a:moveTo>
                      <a:pt x="36" y="34"/>
                    </a:moveTo>
                    <a:cubicBezTo>
                      <a:pt x="35" y="38"/>
                      <a:pt x="33" y="40"/>
                      <a:pt x="29" y="41"/>
                    </a:cubicBezTo>
                    <a:cubicBezTo>
                      <a:pt x="26" y="43"/>
                      <a:pt x="23" y="43"/>
                      <a:pt x="19" y="41"/>
                    </a:cubicBezTo>
                    <a:cubicBezTo>
                      <a:pt x="16" y="39"/>
                      <a:pt x="13" y="35"/>
                      <a:pt x="10" y="29"/>
                    </a:cubicBezTo>
                    <a:cubicBezTo>
                      <a:pt x="8" y="24"/>
                      <a:pt x="7" y="19"/>
                      <a:pt x="9" y="15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18" y="7"/>
                      <a:pt x="22" y="7"/>
                      <a:pt x="25" y="8"/>
                    </a:cubicBezTo>
                    <a:cubicBezTo>
                      <a:pt x="29" y="10"/>
                      <a:pt x="31" y="14"/>
                      <a:pt x="34" y="20"/>
                    </a:cubicBezTo>
                    <a:cubicBezTo>
                      <a:pt x="36" y="25"/>
                      <a:pt x="37" y="30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2" name="Freeform 42"/>
              <p:cNvSpPr>
                <a:spLocks noChangeArrowheads="1"/>
              </p:cNvSpPr>
              <p:nvPr/>
            </p:nvSpPr>
            <p:spPr bwMode="auto">
              <a:xfrm>
                <a:off x="1100138" y="1712913"/>
                <a:ext cx="222250" cy="220663"/>
              </a:xfrm>
              <a:custGeom>
                <a:avLst/>
                <a:gdLst>
                  <a:gd name="T0" fmla="*/ 124 w 140"/>
                  <a:gd name="T1" fmla="*/ 90 h 139"/>
                  <a:gd name="T2" fmla="*/ 69 w 140"/>
                  <a:gd name="T3" fmla="*/ 24 h 139"/>
                  <a:gd name="T4" fmla="*/ 60 w 140"/>
                  <a:gd name="T5" fmla="*/ 28 h 139"/>
                  <a:gd name="T6" fmla="*/ 69 w 140"/>
                  <a:gd name="T7" fmla="*/ 111 h 139"/>
                  <a:gd name="T8" fmla="*/ 17 w 140"/>
                  <a:gd name="T9" fmla="*/ 45 h 139"/>
                  <a:gd name="T10" fmla="*/ 0 w 140"/>
                  <a:gd name="T11" fmla="*/ 52 h 139"/>
                  <a:gd name="T12" fmla="*/ 71 w 140"/>
                  <a:gd name="T13" fmla="*/ 139 h 139"/>
                  <a:gd name="T14" fmla="*/ 86 w 140"/>
                  <a:gd name="T15" fmla="*/ 135 h 139"/>
                  <a:gd name="T16" fmla="*/ 74 w 140"/>
                  <a:gd name="T17" fmla="*/ 52 h 139"/>
                  <a:gd name="T18" fmla="*/ 128 w 140"/>
                  <a:gd name="T19" fmla="*/ 116 h 139"/>
                  <a:gd name="T20" fmla="*/ 140 w 140"/>
                  <a:gd name="T21" fmla="*/ 111 h 139"/>
                  <a:gd name="T22" fmla="*/ 128 w 140"/>
                  <a:gd name="T23" fmla="*/ 0 h 139"/>
                  <a:gd name="T24" fmla="*/ 114 w 140"/>
                  <a:gd name="T25" fmla="*/ 5 h 139"/>
                  <a:gd name="T26" fmla="*/ 124 w 140"/>
                  <a:gd name="T27" fmla="*/ 90 h 1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0"/>
                  <a:gd name="T43" fmla="*/ 0 h 139"/>
                  <a:gd name="T44" fmla="*/ 140 w 140"/>
                  <a:gd name="T45" fmla="*/ 139 h 1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0" h="139">
                    <a:moveTo>
                      <a:pt x="124" y="90"/>
                    </a:moveTo>
                    <a:lnTo>
                      <a:pt x="69" y="24"/>
                    </a:lnTo>
                    <a:lnTo>
                      <a:pt x="60" y="28"/>
                    </a:lnTo>
                    <a:lnTo>
                      <a:pt x="69" y="111"/>
                    </a:lnTo>
                    <a:lnTo>
                      <a:pt x="17" y="45"/>
                    </a:lnTo>
                    <a:lnTo>
                      <a:pt x="0" y="52"/>
                    </a:lnTo>
                    <a:lnTo>
                      <a:pt x="71" y="139"/>
                    </a:lnTo>
                    <a:lnTo>
                      <a:pt x="86" y="135"/>
                    </a:lnTo>
                    <a:lnTo>
                      <a:pt x="74" y="52"/>
                    </a:lnTo>
                    <a:lnTo>
                      <a:pt x="128" y="116"/>
                    </a:lnTo>
                    <a:lnTo>
                      <a:pt x="140" y="111"/>
                    </a:lnTo>
                    <a:lnTo>
                      <a:pt x="128" y="0"/>
                    </a:lnTo>
                    <a:lnTo>
                      <a:pt x="114" y="5"/>
                    </a:lnTo>
                    <a:lnTo>
                      <a:pt x="12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3" name="Freeform 43"/>
              <p:cNvSpPr>
                <a:spLocks noChangeArrowheads="1"/>
              </p:cNvSpPr>
              <p:nvPr/>
            </p:nvSpPr>
            <p:spPr bwMode="auto">
              <a:xfrm>
                <a:off x="1308100" y="1644650"/>
                <a:ext cx="165100" cy="211138"/>
              </a:xfrm>
              <a:custGeom>
                <a:avLst/>
                <a:gdLst>
                  <a:gd name="T0" fmla="*/ 27 w 44"/>
                  <a:gd name="T1" fmla="*/ 43 h 56"/>
                  <a:gd name="T2" fmla="*/ 16 w 44"/>
                  <a:gd name="T3" fmla="*/ 17 h 56"/>
                  <a:gd name="T4" fmla="*/ 26 w 44"/>
                  <a:gd name="T5" fmla="*/ 13 h 56"/>
                  <a:gd name="T6" fmla="*/ 24 w 44"/>
                  <a:gd name="T7" fmla="*/ 8 h 56"/>
                  <a:gd name="T8" fmla="*/ 14 w 44"/>
                  <a:gd name="T9" fmla="*/ 12 h 56"/>
                  <a:gd name="T10" fmla="*/ 9 w 44"/>
                  <a:gd name="T11" fmla="*/ 0 h 56"/>
                  <a:gd name="T12" fmla="*/ 4 w 44"/>
                  <a:gd name="T13" fmla="*/ 4 h 56"/>
                  <a:gd name="T14" fmla="*/ 8 w 44"/>
                  <a:gd name="T15" fmla="*/ 14 h 56"/>
                  <a:gd name="T16" fmla="*/ 0 w 44"/>
                  <a:gd name="T17" fmla="*/ 17 h 56"/>
                  <a:gd name="T18" fmla="*/ 2 w 44"/>
                  <a:gd name="T19" fmla="*/ 23 h 56"/>
                  <a:gd name="T20" fmla="*/ 10 w 44"/>
                  <a:gd name="T21" fmla="*/ 19 h 56"/>
                  <a:gd name="T22" fmla="*/ 20 w 44"/>
                  <a:gd name="T23" fmla="*/ 45 h 56"/>
                  <a:gd name="T24" fmla="*/ 38 w 44"/>
                  <a:gd name="T25" fmla="*/ 53 h 56"/>
                  <a:gd name="T26" fmla="*/ 44 w 44"/>
                  <a:gd name="T27" fmla="*/ 50 h 56"/>
                  <a:gd name="T28" fmla="*/ 42 w 44"/>
                  <a:gd name="T29" fmla="*/ 44 h 56"/>
                  <a:gd name="T30" fmla="*/ 37 w 44"/>
                  <a:gd name="T31" fmla="*/ 47 h 56"/>
                  <a:gd name="T32" fmla="*/ 27 w 44"/>
                  <a:gd name="T33" fmla="*/ 43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56"/>
                  <a:gd name="T53" fmla="*/ 44 w 4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56">
                    <a:moveTo>
                      <a:pt x="27" y="43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4" y="53"/>
                      <a:pt x="30" y="56"/>
                      <a:pt x="38" y="53"/>
                    </a:cubicBezTo>
                    <a:cubicBezTo>
                      <a:pt x="40" y="52"/>
                      <a:pt x="41" y="51"/>
                      <a:pt x="44" y="50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0" y="45"/>
                      <a:pt x="38" y="46"/>
                      <a:pt x="37" y="47"/>
                    </a:cubicBezTo>
                    <a:cubicBezTo>
                      <a:pt x="32" y="49"/>
                      <a:pt x="29" y="48"/>
                      <a:pt x="2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4" name="Freeform 44"/>
              <p:cNvSpPr>
                <a:spLocks noChangeArrowheads="1"/>
              </p:cNvSpPr>
              <p:nvPr/>
            </p:nvSpPr>
            <p:spPr bwMode="auto">
              <a:xfrm>
                <a:off x="1409700" y="1592263"/>
                <a:ext cx="214313" cy="225425"/>
              </a:xfrm>
              <a:custGeom>
                <a:avLst/>
                <a:gdLst>
                  <a:gd name="T0" fmla="*/ 42 w 57"/>
                  <a:gd name="T1" fmla="*/ 13 h 60"/>
                  <a:gd name="T2" fmla="*/ 38 w 57"/>
                  <a:gd name="T3" fmla="*/ 9 h 60"/>
                  <a:gd name="T4" fmla="*/ 32 w 57"/>
                  <a:gd name="T5" fmla="*/ 7 h 60"/>
                  <a:gd name="T6" fmla="*/ 25 w 57"/>
                  <a:gd name="T7" fmla="*/ 9 h 60"/>
                  <a:gd name="T8" fmla="*/ 16 w 57"/>
                  <a:gd name="T9" fmla="*/ 23 h 60"/>
                  <a:gd name="T10" fmla="*/ 7 w 57"/>
                  <a:gd name="T11" fmla="*/ 0 h 60"/>
                  <a:gd name="T12" fmla="*/ 0 w 57"/>
                  <a:gd name="T13" fmla="*/ 3 h 60"/>
                  <a:gd name="T14" fmla="*/ 24 w 57"/>
                  <a:gd name="T15" fmla="*/ 60 h 60"/>
                  <a:gd name="T16" fmla="*/ 30 w 57"/>
                  <a:gd name="T17" fmla="*/ 57 h 60"/>
                  <a:gd name="T18" fmla="*/ 21 w 57"/>
                  <a:gd name="T19" fmla="*/ 34 h 60"/>
                  <a:gd name="T20" fmla="*/ 20 w 57"/>
                  <a:gd name="T21" fmla="*/ 22 h 60"/>
                  <a:gd name="T22" fmla="*/ 26 w 57"/>
                  <a:gd name="T23" fmla="*/ 14 h 60"/>
                  <a:gd name="T24" fmla="*/ 32 w 57"/>
                  <a:gd name="T25" fmla="*/ 14 h 60"/>
                  <a:gd name="T26" fmla="*/ 36 w 57"/>
                  <a:gd name="T27" fmla="*/ 17 h 60"/>
                  <a:gd name="T28" fmla="*/ 39 w 57"/>
                  <a:gd name="T29" fmla="*/ 23 h 60"/>
                  <a:gd name="T30" fmla="*/ 50 w 57"/>
                  <a:gd name="T31" fmla="*/ 49 h 60"/>
                  <a:gd name="T32" fmla="*/ 57 w 57"/>
                  <a:gd name="T33" fmla="*/ 46 h 60"/>
                  <a:gd name="T34" fmla="*/ 46 w 57"/>
                  <a:gd name="T35" fmla="*/ 21 h 60"/>
                  <a:gd name="T36" fmla="*/ 42 w 57"/>
                  <a:gd name="T37" fmla="*/ 13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60"/>
                  <a:gd name="T59" fmla="*/ 57 w 57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60">
                    <a:moveTo>
                      <a:pt x="42" y="13"/>
                    </a:moveTo>
                    <a:cubicBezTo>
                      <a:pt x="41" y="12"/>
                      <a:pt x="40" y="10"/>
                      <a:pt x="38" y="9"/>
                    </a:cubicBezTo>
                    <a:cubicBezTo>
                      <a:pt x="36" y="8"/>
                      <a:pt x="34" y="7"/>
                      <a:pt x="32" y="7"/>
                    </a:cubicBezTo>
                    <a:cubicBezTo>
                      <a:pt x="30" y="7"/>
                      <a:pt x="27" y="8"/>
                      <a:pt x="25" y="9"/>
                    </a:cubicBezTo>
                    <a:cubicBezTo>
                      <a:pt x="19" y="11"/>
                      <a:pt x="16" y="16"/>
                      <a:pt x="16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19" y="30"/>
                      <a:pt x="18" y="26"/>
                      <a:pt x="20" y="22"/>
                    </a:cubicBezTo>
                    <a:cubicBezTo>
                      <a:pt x="21" y="18"/>
                      <a:pt x="23" y="16"/>
                      <a:pt x="26" y="14"/>
                    </a:cubicBezTo>
                    <a:cubicBezTo>
                      <a:pt x="28" y="14"/>
                      <a:pt x="30" y="14"/>
                      <a:pt x="32" y="14"/>
                    </a:cubicBezTo>
                    <a:cubicBezTo>
                      <a:pt x="34" y="15"/>
                      <a:pt x="35" y="15"/>
                      <a:pt x="36" y="17"/>
                    </a:cubicBezTo>
                    <a:cubicBezTo>
                      <a:pt x="37" y="18"/>
                      <a:pt x="38" y="20"/>
                      <a:pt x="39" y="23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4" y="17"/>
                      <a:pt x="43" y="15"/>
                      <a:pt x="4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5" name="Freeform 45"/>
              <p:cNvSpPr>
                <a:spLocks noChangeArrowheads="1"/>
              </p:cNvSpPr>
              <p:nvPr/>
            </p:nvSpPr>
            <p:spPr bwMode="auto">
              <a:xfrm>
                <a:off x="1838325" y="1069975"/>
                <a:ext cx="149225" cy="180975"/>
              </a:xfrm>
              <a:custGeom>
                <a:avLst/>
                <a:gdLst>
                  <a:gd name="T0" fmla="*/ 26 w 40"/>
                  <a:gd name="T1" fmla="*/ 7 h 48"/>
                  <a:gd name="T2" fmla="*/ 33 w 40"/>
                  <a:gd name="T3" fmla="*/ 21 h 48"/>
                  <a:gd name="T4" fmla="*/ 39 w 40"/>
                  <a:gd name="T5" fmla="*/ 22 h 48"/>
                  <a:gd name="T6" fmla="*/ 37 w 40"/>
                  <a:gd name="T7" fmla="*/ 10 h 48"/>
                  <a:gd name="T8" fmla="*/ 28 w 40"/>
                  <a:gd name="T9" fmla="*/ 2 h 48"/>
                  <a:gd name="T10" fmla="*/ 12 w 40"/>
                  <a:gd name="T11" fmla="*/ 4 h 48"/>
                  <a:gd name="T12" fmla="*/ 2 w 40"/>
                  <a:gd name="T13" fmla="*/ 18 h 48"/>
                  <a:gd name="T14" fmla="*/ 1 w 40"/>
                  <a:gd name="T15" fmla="*/ 35 h 48"/>
                  <a:gd name="T16" fmla="*/ 12 w 40"/>
                  <a:gd name="T17" fmla="*/ 46 h 48"/>
                  <a:gd name="T18" fmla="*/ 24 w 40"/>
                  <a:gd name="T19" fmla="*/ 46 h 48"/>
                  <a:gd name="T20" fmla="*/ 34 w 40"/>
                  <a:gd name="T21" fmla="*/ 37 h 48"/>
                  <a:gd name="T22" fmla="*/ 28 w 40"/>
                  <a:gd name="T23" fmla="*/ 34 h 48"/>
                  <a:gd name="T24" fmla="*/ 14 w 40"/>
                  <a:gd name="T25" fmla="*/ 41 h 48"/>
                  <a:gd name="T26" fmla="*/ 8 w 40"/>
                  <a:gd name="T27" fmla="*/ 34 h 48"/>
                  <a:gd name="T28" fmla="*/ 9 w 40"/>
                  <a:gd name="T29" fmla="*/ 20 h 48"/>
                  <a:gd name="T30" fmla="*/ 16 w 40"/>
                  <a:gd name="T31" fmla="*/ 9 h 48"/>
                  <a:gd name="T32" fmla="*/ 26 w 40"/>
                  <a:gd name="T33" fmla="*/ 7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8"/>
                  <a:gd name="T53" fmla="*/ 40 w 4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8">
                    <a:moveTo>
                      <a:pt x="26" y="7"/>
                    </a:moveTo>
                    <a:cubicBezTo>
                      <a:pt x="32" y="9"/>
                      <a:pt x="34" y="14"/>
                      <a:pt x="33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18"/>
                      <a:pt x="39" y="14"/>
                      <a:pt x="37" y="10"/>
                    </a:cubicBezTo>
                    <a:cubicBezTo>
                      <a:pt x="35" y="6"/>
                      <a:pt x="32" y="4"/>
                      <a:pt x="28" y="2"/>
                    </a:cubicBezTo>
                    <a:cubicBezTo>
                      <a:pt x="22" y="0"/>
                      <a:pt x="17" y="1"/>
                      <a:pt x="12" y="4"/>
                    </a:cubicBezTo>
                    <a:cubicBezTo>
                      <a:pt x="8" y="7"/>
                      <a:pt x="4" y="12"/>
                      <a:pt x="2" y="18"/>
                    </a:cubicBezTo>
                    <a:cubicBezTo>
                      <a:pt x="0" y="24"/>
                      <a:pt x="0" y="30"/>
                      <a:pt x="1" y="35"/>
                    </a:cubicBezTo>
                    <a:cubicBezTo>
                      <a:pt x="3" y="41"/>
                      <a:pt x="7" y="44"/>
                      <a:pt x="12" y="46"/>
                    </a:cubicBezTo>
                    <a:cubicBezTo>
                      <a:pt x="17" y="48"/>
                      <a:pt x="21" y="48"/>
                      <a:pt x="24" y="46"/>
                    </a:cubicBezTo>
                    <a:cubicBezTo>
                      <a:pt x="28" y="44"/>
                      <a:pt x="31" y="41"/>
                      <a:pt x="34" y="3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4" y="41"/>
                      <a:pt x="20" y="43"/>
                      <a:pt x="14" y="41"/>
                    </a:cubicBezTo>
                    <a:cubicBezTo>
                      <a:pt x="11" y="40"/>
                      <a:pt x="9" y="37"/>
                      <a:pt x="8" y="34"/>
                    </a:cubicBezTo>
                    <a:cubicBezTo>
                      <a:pt x="7" y="30"/>
                      <a:pt x="7" y="26"/>
                      <a:pt x="9" y="20"/>
                    </a:cubicBezTo>
                    <a:cubicBezTo>
                      <a:pt x="11" y="15"/>
                      <a:pt x="13" y="12"/>
                      <a:pt x="16" y="9"/>
                    </a:cubicBezTo>
                    <a:cubicBezTo>
                      <a:pt x="19" y="7"/>
                      <a:pt x="22" y="6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6" name="Freeform 46"/>
              <p:cNvSpPr>
                <a:spLocks noChangeArrowheads="1"/>
              </p:cNvSpPr>
              <p:nvPr/>
            </p:nvSpPr>
            <p:spPr bwMode="auto">
              <a:xfrm>
                <a:off x="1981200" y="1058863"/>
                <a:ext cx="165100" cy="255588"/>
              </a:xfrm>
              <a:custGeom>
                <a:avLst/>
                <a:gdLst>
                  <a:gd name="T0" fmla="*/ 43 w 44"/>
                  <a:gd name="T1" fmla="*/ 29 h 68"/>
                  <a:gd name="T2" fmla="*/ 40 w 44"/>
                  <a:gd name="T3" fmla="*/ 24 h 68"/>
                  <a:gd name="T4" fmla="*/ 34 w 44"/>
                  <a:gd name="T5" fmla="*/ 20 h 68"/>
                  <a:gd name="T6" fmla="*/ 18 w 44"/>
                  <a:gd name="T7" fmla="*/ 25 h 68"/>
                  <a:gd name="T8" fmla="*/ 26 w 44"/>
                  <a:gd name="T9" fmla="*/ 2 h 68"/>
                  <a:gd name="T10" fmla="*/ 19 w 44"/>
                  <a:gd name="T11" fmla="*/ 0 h 68"/>
                  <a:gd name="T12" fmla="*/ 0 w 44"/>
                  <a:gd name="T13" fmla="*/ 57 h 68"/>
                  <a:gd name="T14" fmla="*/ 7 w 44"/>
                  <a:gd name="T15" fmla="*/ 59 h 68"/>
                  <a:gd name="T16" fmla="*/ 14 w 44"/>
                  <a:gd name="T17" fmla="*/ 36 h 68"/>
                  <a:gd name="T18" fmla="*/ 21 w 44"/>
                  <a:gd name="T19" fmla="*/ 27 h 68"/>
                  <a:gd name="T20" fmla="*/ 31 w 44"/>
                  <a:gd name="T21" fmla="*/ 25 h 68"/>
                  <a:gd name="T22" fmla="*/ 36 w 44"/>
                  <a:gd name="T23" fmla="*/ 29 h 68"/>
                  <a:gd name="T24" fmla="*/ 37 w 44"/>
                  <a:gd name="T25" fmla="*/ 33 h 68"/>
                  <a:gd name="T26" fmla="*/ 35 w 44"/>
                  <a:gd name="T27" fmla="*/ 40 h 68"/>
                  <a:gd name="T28" fmla="*/ 26 w 44"/>
                  <a:gd name="T29" fmla="*/ 66 h 68"/>
                  <a:gd name="T30" fmla="*/ 33 w 44"/>
                  <a:gd name="T31" fmla="*/ 68 h 68"/>
                  <a:gd name="T32" fmla="*/ 42 w 44"/>
                  <a:gd name="T33" fmla="*/ 43 h 68"/>
                  <a:gd name="T34" fmla="*/ 44 w 44"/>
                  <a:gd name="T35" fmla="*/ 35 h 68"/>
                  <a:gd name="T36" fmla="*/ 43 w 44"/>
                  <a:gd name="T37" fmla="*/ 29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68"/>
                  <a:gd name="T59" fmla="*/ 44 w 44"/>
                  <a:gd name="T60" fmla="*/ 68 h 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68">
                    <a:moveTo>
                      <a:pt x="43" y="29"/>
                    </a:moveTo>
                    <a:cubicBezTo>
                      <a:pt x="43" y="27"/>
                      <a:pt x="42" y="26"/>
                      <a:pt x="40" y="24"/>
                    </a:cubicBezTo>
                    <a:cubicBezTo>
                      <a:pt x="39" y="22"/>
                      <a:pt x="37" y="21"/>
                      <a:pt x="34" y="20"/>
                    </a:cubicBezTo>
                    <a:cubicBezTo>
                      <a:pt x="29" y="18"/>
                      <a:pt x="23" y="20"/>
                      <a:pt x="18" y="2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18" y="29"/>
                      <a:pt x="21" y="27"/>
                    </a:cubicBezTo>
                    <a:cubicBezTo>
                      <a:pt x="25" y="25"/>
                      <a:pt x="28" y="24"/>
                      <a:pt x="31" y="25"/>
                    </a:cubicBezTo>
                    <a:cubicBezTo>
                      <a:pt x="33" y="26"/>
                      <a:pt x="35" y="27"/>
                      <a:pt x="36" y="29"/>
                    </a:cubicBezTo>
                    <a:cubicBezTo>
                      <a:pt x="37" y="30"/>
                      <a:pt x="37" y="32"/>
                      <a:pt x="37" y="33"/>
                    </a:cubicBezTo>
                    <a:cubicBezTo>
                      <a:pt x="37" y="35"/>
                      <a:pt x="36" y="37"/>
                      <a:pt x="35" y="40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39"/>
                      <a:pt x="44" y="36"/>
                      <a:pt x="44" y="35"/>
                    </a:cubicBezTo>
                    <a:cubicBezTo>
                      <a:pt x="44" y="33"/>
                      <a:pt x="44" y="31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7" name="Freeform 47"/>
              <p:cNvSpPr>
                <a:spLocks noEditPoints="1" noChangeArrowheads="1"/>
              </p:cNvSpPr>
              <p:nvPr/>
            </p:nvSpPr>
            <p:spPr bwMode="auto">
              <a:xfrm>
                <a:off x="2149475" y="1174750"/>
                <a:ext cx="165100" cy="200025"/>
              </a:xfrm>
              <a:custGeom>
                <a:avLst/>
                <a:gdLst>
                  <a:gd name="T0" fmla="*/ 42 w 44"/>
                  <a:gd name="T1" fmla="*/ 26 h 53"/>
                  <a:gd name="T2" fmla="*/ 43 w 44"/>
                  <a:gd name="T3" fmla="*/ 12 h 53"/>
                  <a:gd name="T4" fmla="*/ 32 w 44"/>
                  <a:gd name="T5" fmla="*/ 4 h 53"/>
                  <a:gd name="T6" fmla="*/ 9 w 44"/>
                  <a:gd name="T7" fmla="*/ 9 h 53"/>
                  <a:gd name="T8" fmla="*/ 15 w 44"/>
                  <a:gd name="T9" fmla="*/ 12 h 53"/>
                  <a:gd name="T10" fmla="*/ 29 w 44"/>
                  <a:gd name="T11" fmla="*/ 9 h 53"/>
                  <a:gd name="T12" fmla="*/ 35 w 44"/>
                  <a:gd name="T13" fmla="*/ 12 h 53"/>
                  <a:gd name="T14" fmla="*/ 37 w 44"/>
                  <a:gd name="T15" fmla="*/ 17 h 53"/>
                  <a:gd name="T16" fmla="*/ 36 w 44"/>
                  <a:gd name="T17" fmla="*/ 24 h 53"/>
                  <a:gd name="T18" fmla="*/ 30 w 44"/>
                  <a:gd name="T19" fmla="*/ 22 h 53"/>
                  <a:gd name="T20" fmla="*/ 10 w 44"/>
                  <a:gd name="T21" fmla="*/ 20 h 53"/>
                  <a:gd name="T22" fmla="*/ 1 w 44"/>
                  <a:gd name="T23" fmla="*/ 29 h 53"/>
                  <a:gd name="T24" fmla="*/ 2 w 44"/>
                  <a:gd name="T25" fmla="*/ 39 h 53"/>
                  <a:gd name="T26" fmla="*/ 12 w 44"/>
                  <a:gd name="T27" fmla="*/ 46 h 53"/>
                  <a:gd name="T28" fmla="*/ 29 w 44"/>
                  <a:gd name="T29" fmla="*/ 43 h 53"/>
                  <a:gd name="T30" fmla="*/ 28 w 44"/>
                  <a:gd name="T31" fmla="*/ 51 h 53"/>
                  <a:gd name="T32" fmla="*/ 34 w 44"/>
                  <a:gd name="T33" fmla="*/ 53 h 53"/>
                  <a:gd name="T34" fmla="*/ 36 w 44"/>
                  <a:gd name="T35" fmla="*/ 44 h 53"/>
                  <a:gd name="T36" fmla="*/ 42 w 44"/>
                  <a:gd name="T37" fmla="*/ 26 h 53"/>
                  <a:gd name="T38" fmla="*/ 26 w 44"/>
                  <a:gd name="T39" fmla="*/ 41 h 53"/>
                  <a:gd name="T40" fmla="*/ 15 w 44"/>
                  <a:gd name="T41" fmla="*/ 42 h 53"/>
                  <a:gd name="T42" fmla="*/ 9 w 44"/>
                  <a:gd name="T43" fmla="*/ 37 h 53"/>
                  <a:gd name="T44" fmla="*/ 8 w 44"/>
                  <a:gd name="T45" fmla="*/ 31 h 53"/>
                  <a:gd name="T46" fmla="*/ 15 w 44"/>
                  <a:gd name="T47" fmla="*/ 25 h 53"/>
                  <a:gd name="T48" fmla="*/ 28 w 44"/>
                  <a:gd name="T49" fmla="*/ 27 h 53"/>
                  <a:gd name="T50" fmla="*/ 34 w 44"/>
                  <a:gd name="T51" fmla="*/ 29 h 53"/>
                  <a:gd name="T52" fmla="*/ 33 w 44"/>
                  <a:gd name="T53" fmla="*/ 32 h 53"/>
                  <a:gd name="T54" fmla="*/ 26 w 44"/>
                  <a:gd name="T55" fmla="*/ 41 h 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4"/>
                  <a:gd name="T85" fmla="*/ 0 h 53"/>
                  <a:gd name="T86" fmla="*/ 44 w 44"/>
                  <a:gd name="T87" fmla="*/ 53 h 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4" h="53">
                    <a:moveTo>
                      <a:pt x="42" y="26"/>
                    </a:moveTo>
                    <a:cubicBezTo>
                      <a:pt x="44" y="20"/>
                      <a:pt x="44" y="15"/>
                      <a:pt x="43" y="12"/>
                    </a:cubicBezTo>
                    <a:cubicBezTo>
                      <a:pt x="41" y="9"/>
                      <a:pt x="38" y="6"/>
                      <a:pt x="32" y="4"/>
                    </a:cubicBezTo>
                    <a:cubicBezTo>
                      <a:pt x="21" y="0"/>
                      <a:pt x="13" y="2"/>
                      <a:pt x="9" y="9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8"/>
                      <a:pt x="23" y="6"/>
                      <a:pt x="29" y="9"/>
                    </a:cubicBezTo>
                    <a:cubicBezTo>
                      <a:pt x="32" y="10"/>
                      <a:pt x="34" y="11"/>
                      <a:pt x="35" y="12"/>
                    </a:cubicBezTo>
                    <a:cubicBezTo>
                      <a:pt x="37" y="14"/>
                      <a:pt x="37" y="15"/>
                      <a:pt x="37" y="17"/>
                    </a:cubicBezTo>
                    <a:cubicBezTo>
                      <a:pt x="37" y="19"/>
                      <a:pt x="37" y="21"/>
                      <a:pt x="36" y="24"/>
                    </a:cubicBezTo>
                    <a:cubicBezTo>
                      <a:pt x="33" y="23"/>
                      <a:pt x="31" y="23"/>
                      <a:pt x="30" y="22"/>
                    </a:cubicBezTo>
                    <a:cubicBezTo>
                      <a:pt x="22" y="19"/>
                      <a:pt x="15" y="19"/>
                      <a:pt x="10" y="20"/>
                    </a:cubicBezTo>
                    <a:cubicBezTo>
                      <a:pt x="6" y="22"/>
                      <a:pt x="3" y="24"/>
                      <a:pt x="1" y="29"/>
                    </a:cubicBezTo>
                    <a:cubicBezTo>
                      <a:pt x="0" y="32"/>
                      <a:pt x="0" y="36"/>
                      <a:pt x="2" y="39"/>
                    </a:cubicBezTo>
                    <a:cubicBezTo>
                      <a:pt x="4" y="42"/>
                      <a:pt x="7" y="45"/>
                      <a:pt x="12" y="46"/>
                    </a:cubicBezTo>
                    <a:cubicBezTo>
                      <a:pt x="19" y="49"/>
                      <a:pt x="24" y="48"/>
                      <a:pt x="29" y="43"/>
                    </a:cubicBezTo>
                    <a:cubicBezTo>
                      <a:pt x="28" y="47"/>
                      <a:pt x="28" y="49"/>
                      <a:pt x="28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0"/>
                      <a:pt x="35" y="47"/>
                      <a:pt x="36" y="44"/>
                    </a:cubicBezTo>
                    <a:lnTo>
                      <a:pt x="42" y="26"/>
                    </a:lnTo>
                    <a:close/>
                    <a:moveTo>
                      <a:pt x="26" y="41"/>
                    </a:moveTo>
                    <a:cubicBezTo>
                      <a:pt x="22" y="43"/>
                      <a:pt x="19" y="43"/>
                      <a:pt x="15" y="42"/>
                    </a:cubicBezTo>
                    <a:cubicBezTo>
                      <a:pt x="12" y="41"/>
                      <a:pt x="10" y="39"/>
                      <a:pt x="9" y="37"/>
                    </a:cubicBezTo>
                    <a:cubicBezTo>
                      <a:pt x="8" y="35"/>
                      <a:pt x="8" y="33"/>
                      <a:pt x="8" y="31"/>
                    </a:cubicBezTo>
                    <a:cubicBezTo>
                      <a:pt x="9" y="28"/>
                      <a:pt x="12" y="26"/>
                      <a:pt x="15" y="25"/>
                    </a:cubicBezTo>
                    <a:cubicBezTo>
                      <a:pt x="19" y="25"/>
                      <a:pt x="23" y="25"/>
                      <a:pt x="28" y="27"/>
                    </a:cubicBezTo>
                    <a:cubicBezTo>
                      <a:pt x="29" y="27"/>
                      <a:pt x="31" y="28"/>
                      <a:pt x="34" y="29"/>
                    </a:cubicBezTo>
                    <a:cubicBezTo>
                      <a:pt x="34" y="30"/>
                      <a:pt x="33" y="31"/>
                      <a:pt x="33" y="32"/>
                    </a:cubicBezTo>
                    <a:cubicBezTo>
                      <a:pt x="32" y="36"/>
                      <a:pt x="29" y="39"/>
                      <a:pt x="2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8" name="Freeform 48"/>
              <p:cNvSpPr>
                <a:spLocks noChangeArrowheads="1"/>
              </p:cNvSpPr>
              <p:nvPr/>
            </p:nvSpPr>
            <p:spPr bwMode="auto">
              <a:xfrm>
                <a:off x="2322513" y="1231900"/>
                <a:ext cx="134938" cy="165100"/>
              </a:xfrm>
              <a:custGeom>
                <a:avLst/>
                <a:gdLst>
                  <a:gd name="T0" fmla="*/ 26 w 36"/>
                  <a:gd name="T1" fmla="*/ 5 h 44"/>
                  <a:gd name="T2" fmla="*/ 17 w 36"/>
                  <a:gd name="T3" fmla="*/ 12 h 44"/>
                  <a:gd name="T4" fmla="*/ 20 w 36"/>
                  <a:gd name="T5" fmla="*/ 2 h 44"/>
                  <a:gd name="T6" fmla="*/ 15 w 36"/>
                  <a:gd name="T7" fmla="*/ 0 h 44"/>
                  <a:gd name="T8" fmla="*/ 0 w 36"/>
                  <a:gd name="T9" fmla="*/ 42 h 44"/>
                  <a:gd name="T10" fmla="*/ 7 w 36"/>
                  <a:gd name="T11" fmla="*/ 44 h 44"/>
                  <a:gd name="T12" fmla="*/ 14 w 36"/>
                  <a:gd name="T13" fmla="*/ 22 h 44"/>
                  <a:gd name="T14" fmla="*/ 22 w 36"/>
                  <a:gd name="T15" fmla="*/ 13 h 44"/>
                  <a:gd name="T16" fmla="*/ 32 w 36"/>
                  <a:gd name="T17" fmla="*/ 12 h 44"/>
                  <a:gd name="T18" fmla="*/ 34 w 36"/>
                  <a:gd name="T19" fmla="*/ 12 h 44"/>
                  <a:gd name="T20" fmla="*/ 36 w 36"/>
                  <a:gd name="T21" fmla="*/ 6 h 44"/>
                  <a:gd name="T22" fmla="*/ 33 w 36"/>
                  <a:gd name="T23" fmla="*/ 5 h 44"/>
                  <a:gd name="T24" fmla="*/ 26 w 36"/>
                  <a:gd name="T25" fmla="*/ 5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4"/>
                  <a:gd name="T41" fmla="*/ 36 w 36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4">
                    <a:moveTo>
                      <a:pt x="26" y="5"/>
                    </a:moveTo>
                    <a:cubicBezTo>
                      <a:pt x="24" y="5"/>
                      <a:pt x="21" y="8"/>
                      <a:pt x="17" y="1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6" y="18"/>
                      <a:pt x="18" y="15"/>
                      <a:pt x="22" y="13"/>
                    </a:cubicBezTo>
                    <a:cubicBezTo>
                      <a:pt x="25" y="11"/>
                      <a:pt x="29" y="10"/>
                      <a:pt x="32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5" y="5"/>
                      <a:pt x="34" y="5"/>
                      <a:pt x="33" y="5"/>
                    </a:cubicBezTo>
                    <a:cubicBezTo>
                      <a:pt x="31" y="4"/>
                      <a:pt x="29" y="4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9" name="Freeform 49"/>
              <p:cNvSpPr>
                <a:spLocks noChangeArrowheads="1"/>
              </p:cNvSpPr>
              <p:nvPr/>
            </p:nvSpPr>
            <p:spPr bwMode="auto">
              <a:xfrm>
                <a:off x="2446338" y="1231900"/>
                <a:ext cx="109538" cy="225425"/>
              </a:xfrm>
              <a:custGeom>
                <a:avLst/>
                <a:gdLst>
                  <a:gd name="T0" fmla="*/ 14 w 29"/>
                  <a:gd name="T1" fmla="*/ 53 h 60"/>
                  <a:gd name="T2" fmla="*/ 9 w 29"/>
                  <a:gd name="T3" fmla="*/ 45 h 60"/>
                  <a:gd name="T4" fmla="*/ 18 w 29"/>
                  <a:gd name="T5" fmla="*/ 18 h 60"/>
                  <a:gd name="T6" fmla="*/ 27 w 29"/>
                  <a:gd name="T7" fmla="*/ 21 h 60"/>
                  <a:gd name="T8" fmla="*/ 29 w 29"/>
                  <a:gd name="T9" fmla="*/ 16 h 60"/>
                  <a:gd name="T10" fmla="*/ 20 w 29"/>
                  <a:gd name="T11" fmla="*/ 13 h 60"/>
                  <a:gd name="T12" fmla="*/ 24 w 29"/>
                  <a:gd name="T13" fmla="*/ 2 h 60"/>
                  <a:gd name="T14" fmla="*/ 17 w 29"/>
                  <a:gd name="T15" fmla="*/ 0 h 60"/>
                  <a:gd name="T16" fmla="*/ 13 w 29"/>
                  <a:gd name="T17" fmla="*/ 11 h 60"/>
                  <a:gd name="T18" fmla="*/ 6 w 29"/>
                  <a:gd name="T19" fmla="*/ 8 h 60"/>
                  <a:gd name="T20" fmla="*/ 4 w 29"/>
                  <a:gd name="T21" fmla="*/ 13 h 60"/>
                  <a:gd name="T22" fmla="*/ 12 w 29"/>
                  <a:gd name="T23" fmla="*/ 16 h 60"/>
                  <a:gd name="T24" fmla="*/ 3 w 29"/>
                  <a:gd name="T25" fmla="*/ 41 h 60"/>
                  <a:gd name="T26" fmla="*/ 11 w 29"/>
                  <a:gd name="T27" fmla="*/ 58 h 60"/>
                  <a:gd name="T28" fmla="*/ 17 w 29"/>
                  <a:gd name="T29" fmla="*/ 60 h 60"/>
                  <a:gd name="T30" fmla="*/ 19 w 29"/>
                  <a:gd name="T31" fmla="*/ 55 h 60"/>
                  <a:gd name="T32" fmla="*/ 14 w 29"/>
                  <a:gd name="T33" fmla="*/ 53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60"/>
                  <a:gd name="T53" fmla="*/ 29 w 29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60">
                    <a:moveTo>
                      <a:pt x="14" y="53"/>
                    </a:moveTo>
                    <a:cubicBezTo>
                      <a:pt x="9" y="52"/>
                      <a:pt x="7" y="49"/>
                      <a:pt x="9" y="4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0" y="50"/>
                      <a:pt x="3" y="55"/>
                      <a:pt x="11" y="58"/>
                    </a:cubicBezTo>
                    <a:cubicBezTo>
                      <a:pt x="13" y="59"/>
                      <a:pt x="15" y="59"/>
                      <a:pt x="17" y="60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7" y="54"/>
                      <a:pt x="15" y="54"/>
                      <a:pt x="1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0" name="Freeform 50"/>
              <p:cNvSpPr>
                <a:spLocks noChangeArrowheads="1"/>
              </p:cNvSpPr>
              <p:nvPr/>
            </p:nvSpPr>
            <p:spPr bwMode="auto">
              <a:xfrm>
                <a:off x="1874838" y="3944938"/>
                <a:ext cx="219075" cy="184150"/>
              </a:xfrm>
              <a:custGeom>
                <a:avLst/>
                <a:gdLst>
                  <a:gd name="T0" fmla="*/ 54 w 58"/>
                  <a:gd name="T1" fmla="*/ 10 h 49"/>
                  <a:gd name="T2" fmla="*/ 48 w 58"/>
                  <a:gd name="T3" fmla="*/ 6 h 49"/>
                  <a:gd name="T4" fmla="*/ 34 w 58"/>
                  <a:gd name="T5" fmla="*/ 14 h 49"/>
                  <a:gd name="T6" fmla="*/ 31 w 58"/>
                  <a:gd name="T7" fmla="*/ 6 h 49"/>
                  <a:gd name="T8" fmla="*/ 24 w 58"/>
                  <a:gd name="T9" fmla="*/ 2 h 49"/>
                  <a:gd name="T10" fmla="*/ 11 w 58"/>
                  <a:gd name="T11" fmla="*/ 9 h 49"/>
                  <a:gd name="T12" fmla="*/ 12 w 58"/>
                  <a:gd name="T13" fmla="*/ 1 h 49"/>
                  <a:gd name="T14" fmla="*/ 6 w 58"/>
                  <a:gd name="T15" fmla="*/ 0 h 49"/>
                  <a:gd name="T16" fmla="*/ 0 w 58"/>
                  <a:gd name="T17" fmla="*/ 40 h 49"/>
                  <a:gd name="T18" fmla="*/ 6 w 58"/>
                  <a:gd name="T19" fmla="*/ 41 h 49"/>
                  <a:gd name="T20" fmla="*/ 10 w 58"/>
                  <a:gd name="T21" fmla="*/ 17 h 49"/>
                  <a:gd name="T22" fmla="*/ 14 w 58"/>
                  <a:gd name="T23" fmla="*/ 9 h 49"/>
                  <a:gd name="T24" fmla="*/ 21 w 58"/>
                  <a:gd name="T25" fmla="*/ 7 h 49"/>
                  <a:gd name="T26" fmla="*/ 26 w 58"/>
                  <a:gd name="T27" fmla="*/ 10 h 49"/>
                  <a:gd name="T28" fmla="*/ 28 w 58"/>
                  <a:gd name="T29" fmla="*/ 18 h 49"/>
                  <a:gd name="T30" fmla="*/ 23 w 58"/>
                  <a:gd name="T31" fmla="*/ 44 h 49"/>
                  <a:gd name="T32" fmla="*/ 29 w 58"/>
                  <a:gd name="T33" fmla="*/ 45 h 49"/>
                  <a:gd name="T34" fmla="*/ 33 w 58"/>
                  <a:gd name="T35" fmla="*/ 23 h 49"/>
                  <a:gd name="T36" fmla="*/ 38 w 58"/>
                  <a:gd name="T37" fmla="*/ 13 h 49"/>
                  <a:gd name="T38" fmla="*/ 45 w 58"/>
                  <a:gd name="T39" fmla="*/ 11 h 49"/>
                  <a:gd name="T40" fmla="*/ 50 w 58"/>
                  <a:gd name="T41" fmla="*/ 14 h 49"/>
                  <a:gd name="T42" fmla="*/ 52 w 58"/>
                  <a:gd name="T43" fmla="*/ 17 h 49"/>
                  <a:gd name="T44" fmla="*/ 51 w 58"/>
                  <a:gd name="T45" fmla="*/ 23 h 49"/>
                  <a:gd name="T46" fmla="*/ 47 w 58"/>
                  <a:gd name="T47" fmla="*/ 48 h 49"/>
                  <a:gd name="T48" fmla="*/ 53 w 58"/>
                  <a:gd name="T49" fmla="*/ 49 h 49"/>
                  <a:gd name="T50" fmla="*/ 57 w 58"/>
                  <a:gd name="T51" fmla="*/ 24 h 49"/>
                  <a:gd name="T52" fmla="*/ 58 w 58"/>
                  <a:gd name="T53" fmla="*/ 16 h 49"/>
                  <a:gd name="T54" fmla="*/ 54 w 58"/>
                  <a:gd name="T55" fmla="*/ 10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"/>
                  <a:gd name="T85" fmla="*/ 0 h 49"/>
                  <a:gd name="T86" fmla="*/ 58 w 58"/>
                  <a:gd name="T87" fmla="*/ 49 h 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" h="49">
                    <a:moveTo>
                      <a:pt x="54" y="10"/>
                    </a:moveTo>
                    <a:cubicBezTo>
                      <a:pt x="53" y="8"/>
                      <a:pt x="50" y="7"/>
                      <a:pt x="48" y="6"/>
                    </a:cubicBezTo>
                    <a:cubicBezTo>
                      <a:pt x="42" y="5"/>
                      <a:pt x="37" y="8"/>
                      <a:pt x="34" y="14"/>
                    </a:cubicBezTo>
                    <a:cubicBezTo>
                      <a:pt x="34" y="11"/>
                      <a:pt x="33" y="8"/>
                      <a:pt x="31" y="6"/>
                    </a:cubicBezTo>
                    <a:cubicBezTo>
                      <a:pt x="29" y="4"/>
                      <a:pt x="27" y="3"/>
                      <a:pt x="24" y="2"/>
                    </a:cubicBezTo>
                    <a:cubicBezTo>
                      <a:pt x="19" y="1"/>
                      <a:pt x="14" y="4"/>
                      <a:pt x="11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4"/>
                      <a:pt x="12" y="11"/>
                      <a:pt x="14" y="9"/>
                    </a:cubicBezTo>
                    <a:cubicBezTo>
                      <a:pt x="16" y="7"/>
                      <a:pt x="19" y="7"/>
                      <a:pt x="21" y="7"/>
                    </a:cubicBezTo>
                    <a:cubicBezTo>
                      <a:pt x="23" y="7"/>
                      <a:pt x="25" y="8"/>
                      <a:pt x="26" y="10"/>
                    </a:cubicBezTo>
                    <a:cubicBezTo>
                      <a:pt x="28" y="12"/>
                      <a:pt x="28" y="14"/>
                      <a:pt x="28" y="18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4" y="18"/>
                      <a:pt x="35" y="15"/>
                      <a:pt x="38" y="13"/>
                    </a:cubicBezTo>
                    <a:cubicBezTo>
                      <a:pt x="40" y="11"/>
                      <a:pt x="43" y="11"/>
                      <a:pt x="45" y="11"/>
                    </a:cubicBezTo>
                    <a:cubicBezTo>
                      <a:pt x="47" y="11"/>
                      <a:pt x="48" y="12"/>
                      <a:pt x="50" y="14"/>
                    </a:cubicBezTo>
                    <a:cubicBezTo>
                      <a:pt x="51" y="15"/>
                      <a:pt x="51" y="16"/>
                      <a:pt x="52" y="17"/>
                    </a:cubicBezTo>
                    <a:cubicBezTo>
                      <a:pt x="52" y="19"/>
                      <a:pt x="52" y="21"/>
                      <a:pt x="51" y="23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8" y="21"/>
                      <a:pt x="58" y="18"/>
                      <a:pt x="58" y="16"/>
                    </a:cubicBezTo>
                    <a:cubicBezTo>
                      <a:pt x="57" y="14"/>
                      <a:pt x="56" y="12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" name="Freeform 51"/>
              <p:cNvSpPr>
                <a:spLocks noEditPoints="1" noChangeArrowheads="1"/>
              </p:cNvSpPr>
              <p:nvPr/>
            </p:nvSpPr>
            <p:spPr bwMode="auto">
              <a:xfrm>
                <a:off x="2119313" y="3989388"/>
                <a:ext cx="139700" cy="161925"/>
              </a:xfrm>
              <a:custGeom>
                <a:avLst/>
                <a:gdLst>
                  <a:gd name="T0" fmla="*/ 22 w 37"/>
                  <a:gd name="T1" fmla="*/ 1 h 43"/>
                  <a:gd name="T2" fmla="*/ 8 w 37"/>
                  <a:gd name="T3" fmla="*/ 4 h 43"/>
                  <a:gd name="T4" fmla="*/ 1 w 37"/>
                  <a:gd name="T5" fmla="*/ 18 h 43"/>
                  <a:gd name="T6" fmla="*/ 3 w 37"/>
                  <a:gd name="T7" fmla="*/ 34 h 43"/>
                  <a:gd name="T8" fmla="*/ 14 w 37"/>
                  <a:gd name="T9" fmla="*/ 42 h 43"/>
                  <a:gd name="T10" fmla="*/ 28 w 37"/>
                  <a:gd name="T11" fmla="*/ 39 h 43"/>
                  <a:gd name="T12" fmla="*/ 36 w 37"/>
                  <a:gd name="T13" fmla="*/ 24 h 43"/>
                  <a:gd name="T14" fmla="*/ 34 w 37"/>
                  <a:gd name="T15" fmla="*/ 9 h 43"/>
                  <a:gd name="T16" fmla="*/ 22 w 37"/>
                  <a:gd name="T17" fmla="*/ 1 h 43"/>
                  <a:gd name="T18" fmla="*/ 24 w 37"/>
                  <a:gd name="T19" fmla="*/ 35 h 43"/>
                  <a:gd name="T20" fmla="*/ 16 w 37"/>
                  <a:gd name="T21" fmla="*/ 37 h 43"/>
                  <a:gd name="T22" fmla="*/ 8 w 37"/>
                  <a:gd name="T23" fmla="*/ 32 h 43"/>
                  <a:gd name="T24" fmla="*/ 7 w 37"/>
                  <a:gd name="T25" fmla="*/ 20 h 43"/>
                  <a:gd name="T26" fmla="*/ 12 w 37"/>
                  <a:gd name="T27" fmla="*/ 8 h 43"/>
                  <a:gd name="T28" fmla="*/ 21 w 37"/>
                  <a:gd name="T29" fmla="*/ 6 h 43"/>
                  <a:gd name="T30" fmla="*/ 28 w 37"/>
                  <a:gd name="T31" fmla="*/ 11 h 43"/>
                  <a:gd name="T32" fmla="*/ 29 w 37"/>
                  <a:gd name="T33" fmla="*/ 23 h 43"/>
                  <a:gd name="T34" fmla="*/ 24 w 37"/>
                  <a:gd name="T35" fmla="*/ 35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43"/>
                  <a:gd name="T56" fmla="*/ 37 w 37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43">
                    <a:moveTo>
                      <a:pt x="22" y="1"/>
                    </a:moveTo>
                    <a:cubicBezTo>
                      <a:pt x="17" y="0"/>
                      <a:pt x="12" y="1"/>
                      <a:pt x="8" y="4"/>
                    </a:cubicBezTo>
                    <a:cubicBezTo>
                      <a:pt x="4" y="7"/>
                      <a:pt x="2" y="12"/>
                      <a:pt x="1" y="18"/>
                    </a:cubicBezTo>
                    <a:cubicBezTo>
                      <a:pt x="0" y="24"/>
                      <a:pt x="0" y="30"/>
                      <a:pt x="3" y="34"/>
                    </a:cubicBezTo>
                    <a:cubicBezTo>
                      <a:pt x="5" y="39"/>
                      <a:pt x="9" y="42"/>
                      <a:pt x="14" y="42"/>
                    </a:cubicBezTo>
                    <a:cubicBezTo>
                      <a:pt x="20" y="43"/>
                      <a:pt x="24" y="42"/>
                      <a:pt x="28" y="39"/>
                    </a:cubicBezTo>
                    <a:cubicBezTo>
                      <a:pt x="33" y="35"/>
                      <a:pt x="35" y="31"/>
                      <a:pt x="36" y="24"/>
                    </a:cubicBezTo>
                    <a:cubicBezTo>
                      <a:pt x="37" y="19"/>
                      <a:pt x="36" y="13"/>
                      <a:pt x="34" y="9"/>
                    </a:cubicBezTo>
                    <a:cubicBezTo>
                      <a:pt x="31" y="4"/>
                      <a:pt x="27" y="2"/>
                      <a:pt x="22" y="1"/>
                    </a:cubicBezTo>
                    <a:close/>
                    <a:moveTo>
                      <a:pt x="24" y="35"/>
                    </a:moveTo>
                    <a:cubicBezTo>
                      <a:pt x="22" y="37"/>
                      <a:pt x="19" y="38"/>
                      <a:pt x="16" y="37"/>
                    </a:cubicBezTo>
                    <a:cubicBezTo>
                      <a:pt x="13" y="37"/>
                      <a:pt x="10" y="35"/>
                      <a:pt x="8" y="32"/>
                    </a:cubicBezTo>
                    <a:cubicBezTo>
                      <a:pt x="7" y="30"/>
                      <a:pt x="6" y="25"/>
                      <a:pt x="7" y="20"/>
                    </a:cubicBezTo>
                    <a:cubicBezTo>
                      <a:pt x="8" y="14"/>
                      <a:pt x="10" y="10"/>
                      <a:pt x="12" y="8"/>
                    </a:cubicBezTo>
                    <a:cubicBezTo>
                      <a:pt x="15" y="6"/>
                      <a:pt x="18" y="5"/>
                      <a:pt x="21" y="6"/>
                    </a:cubicBezTo>
                    <a:cubicBezTo>
                      <a:pt x="24" y="6"/>
                      <a:pt x="26" y="8"/>
                      <a:pt x="28" y="11"/>
                    </a:cubicBezTo>
                    <a:cubicBezTo>
                      <a:pt x="30" y="14"/>
                      <a:pt x="30" y="18"/>
                      <a:pt x="29" y="23"/>
                    </a:cubicBezTo>
                    <a:cubicBezTo>
                      <a:pt x="28" y="29"/>
                      <a:pt x="27" y="33"/>
                      <a:pt x="24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2" name="Freeform 52"/>
              <p:cNvSpPr>
                <a:spLocks noChangeArrowheads="1"/>
              </p:cNvSpPr>
              <p:nvPr/>
            </p:nvSpPr>
            <p:spPr bwMode="auto">
              <a:xfrm>
                <a:off x="2278063" y="4011613"/>
                <a:ext cx="134938" cy="169863"/>
              </a:xfrm>
              <a:custGeom>
                <a:avLst/>
                <a:gdLst>
                  <a:gd name="T0" fmla="*/ 32 w 36"/>
                  <a:gd name="T1" fmla="*/ 6 h 45"/>
                  <a:gd name="T2" fmla="*/ 25 w 36"/>
                  <a:gd name="T3" fmla="*/ 2 h 45"/>
                  <a:gd name="T4" fmla="*/ 11 w 36"/>
                  <a:gd name="T5" fmla="*/ 9 h 45"/>
                  <a:gd name="T6" fmla="*/ 12 w 36"/>
                  <a:gd name="T7" fmla="*/ 1 h 45"/>
                  <a:gd name="T8" fmla="*/ 7 w 36"/>
                  <a:gd name="T9" fmla="*/ 0 h 45"/>
                  <a:gd name="T10" fmla="*/ 0 w 36"/>
                  <a:gd name="T11" fmla="*/ 40 h 45"/>
                  <a:gd name="T12" fmla="*/ 6 w 36"/>
                  <a:gd name="T13" fmla="*/ 41 h 45"/>
                  <a:gd name="T14" fmla="*/ 10 w 36"/>
                  <a:gd name="T15" fmla="*/ 19 h 45"/>
                  <a:gd name="T16" fmla="*/ 15 w 36"/>
                  <a:gd name="T17" fmla="*/ 10 h 45"/>
                  <a:gd name="T18" fmla="*/ 23 w 36"/>
                  <a:gd name="T19" fmla="*/ 7 h 45"/>
                  <a:gd name="T20" fmla="*/ 29 w 36"/>
                  <a:gd name="T21" fmla="*/ 11 h 45"/>
                  <a:gd name="T22" fmla="*/ 30 w 36"/>
                  <a:gd name="T23" fmla="*/ 19 h 45"/>
                  <a:gd name="T24" fmla="*/ 26 w 36"/>
                  <a:gd name="T25" fmla="*/ 44 h 45"/>
                  <a:gd name="T26" fmla="*/ 31 w 36"/>
                  <a:gd name="T27" fmla="*/ 45 h 45"/>
                  <a:gd name="T28" fmla="*/ 35 w 36"/>
                  <a:gd name="T29" fmla="*/ 22 h 45"/>
                  <a:gd name="T30" fmla="*/ 36 w 36"/>
                  <a:gd name="T31" fmla="*/ 12 h 45"/>
                  <a:gd name="T32" fmla="*/ 32 w 36"/>
                  <a:gd name="T33" fmla="*/ 6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32" y="6"/>
                    </a:moveTo>
                    <a:cubicBezTo>
                      <a:pt x="30" y="4"/>
                      <a:pt x="28" y="3"/>
                      <a:pt x="25" y="2"/>
                    </a:cubicBezTo>
                    <a:cubicBezTo>
                      <a:pt x="20" y="1"/>
                      <a:pt x="15" y="3"/>
                      <a:pt x="11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5"/>
                      <a:pt x="12" y="12"/>
                      <a:pt x="15" y="10"/>
                    </a:cubicBezTo>
                    <a:cubicBezTo>
                      <a:pt x="17" y="8"/>
                      <a:pt x="20" y="7"/>
                      <a:pt x="23" y="7"/>
                    </a:cubicBezTo>
                    <a:cubicBezTo>
                      <a:pt x="26" y="8"/>
                      <a:pt x="27" y="9"/>
                      <a:pt x="29" y="11"/>
                    </a:cubicBezTo>
                    <a:cubicBezTo>
                      <a:pt x="30" y="12"/>
                      <a:pt x="30" y="15"/>
                      <a:pt x="30" y="19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6" y="17"/>
                      <a:pt x="36" y="14"/>
                      <a:pt x="36" y="12"/>
                    </a:cubicBezTo>
                    <a:cubicBezTo>
                      <a:pt x="35" y="10"/>
                      <a:pt x="34" y="8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3" name="Freeform 53"/>
              <p:cNvSpPr>
                <a:spLocks noEditPoints="1" noChangeArrowheads="1"/>
              </p:cNvSpPr>
              <p:nvPr/>
            </p:nvSpPr>
            <p:spPr bwMode="auto">
              <a:xfrm>
                <a:off x="2438400" y="4041775"/>
                <a:ext cx="142875" cy="165100"/>
              </a:xfrm>
              <a:custGeom>
                <a:avLst/>
                <a:gdLst>
                  <a:gd name="T0" fmla="*/ 34 w 38"/>
                  <a:gd name="T1" fmla="*/ 8 h 44"/>
                  <a:gd name="T2" fmla="*/ 23 w 38"/>
                  <a:gd name="T3" fmla="*/ 1 h 44"/>
                  <a:gd name="T4" fmla="*/ 9 w 38"/>
                  <a:gd name="T5" fmla="*/ 5 h 44"/>
                  <a:gd name="T6" fmla="*/ 1 w 38"/>
                  <a:gd name="T7" fmla="*/ 19 h 44"/>
                  <a:gd name="T8" fmla="*/ 3 w 38"/>
                  <a:gd name="T9" fmla="*/ 35 h 44"/>
                  <a:gd name="T10" fmla="*/ 16 w 38"/>
                  <a:gd name="T11" fmla="*/ 43 h 44"/>
                  <a:gd name="T12" fmla="*/ 27 w 38"/>
                  <a:gd name="T13" fmla="*/ 41 h 44"/>
                  <a:gd name="T14" fmla="*/ 34 w 38"/>
                  <a:gd name="T15" fmla="*/ 34 h 44"/>
                  <a:gd name="T16" fmla="*/ 29 w 38"/>
                  <a:gd name="T17" fmla="*/ 32 h 44"/>
                  <a:gd name="T18" fmla="*/ 17 w 38"/>
                  <a:gd name="T19" fmla="*/ 38 h 44"/>
                  <a:gd name="T20" fmla="*/ 9 w 38"/>
                  <a:gd name="T21" fmla="*/ 33 h 44"/>
                  <a:gd name="T22" fmla="*/ 8 w 38"/>
                  <a:gd name="T23" fmla="*/ 21 h 44"/>
                  <a:gd name="T24" fmla="*/ 36 w 38"/>
                  <a:gd name="T25" fmla="*/ 25 h 44"/>
                  <a:gd name="T26" fmla="*/ 34 w 38"/>
                  <a:gd name="T27" fmla="*/ 8 h 44"/>
                  <a:gd name="T28" fmla="*/ 9 w 38"/>
                  <a:gd name="T29" fmla="*/ 16 h 44"/>
                  <a:gd name="T30" fmla="*/ 14 w 38"/>
                  <a:gd name="T31" fmla="*/ 8 h 44"/>
                  <a:gd name="T32" fmla="*/ 22 w 38"/>
                  <a:gd name="T33" fmla="*/ 6 h 44"/>
                  <a:gd name="T34" fmla="*/ 28 w 38"/>
                  <a:gd name="T35" fmla="*/ 9 h 44"/>
                  <a:gd name="T36" fmla="*/ 30 w 38"/>
                  <a:gd name="T37" fmla="*/ 14 h 44"/>
                  <a:gd name="T38" fmla="*/ 30 w 38"/>
                  <a:gd name="T39" fmla="*/ 20 h 44"/>
                  <a:gd name="T40" fmla="*/ 9 w 38"/>
                  <a:gd name="T41" fmla="*/ 16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44"/>
                  <a:gd name="T65" fmla="*/ 38 w 38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44">
                    <a:moveTo>
                      <a:pt x="34" y="8"/>
                    </a:moveTo>
                    <a:cubicBezTo>
                      <a:pt x="32" y="4"/>
                      <a:pt x="28" y="2"/>
                      <a:pt x="23" y="1"/>
                    </a:cubicBezTo>
                    <a:cubicBezTo>
                      <a:pt x="17" y="0"/>
                      <a:pt x="13" y="1"/>
                      <a:pt x="9" y="5"/>
                    </a:cubicBezTo>
                    <a:cubicBezTo>
                      <a:pt x="4" y="8"/>
                      <a:pt x="2" y="13"/>
                      <a:pt x="1" y="19"/>
                    </a:cubicBezTo>
                    <a:cubicBezTo>
                      <a:pt x="0" y="25"/>
                      <a:pt x="1" y="31"/>
                      <a:pt x="3" y="35"/>
                    </a:cubicBezTo>
                    <a:cubicBezTo>
                      <a:pt x="6" y="39"/>
                      <a:pt x="10" y="42"/>
                      <a:pt x="16" y="43"/>
                    </a:cubicBezTo>
                    <a:cubicBezTo>
                      <a:pt x="20" y="44"/>
                      <a:pt x="23" y="43"/>
                      <a:pt x="27" y="41"/>
                    </a:cubicBezTo>
                    <a:cubicBezTo>
                      <a:pt x="30" y="40"/>
                      <a:pt x="33" y="37"/>
                      <a:pt x="34" y="34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6" y="37"/>
                      <a:pt x="22" y="39"/>
                      <a:pt x="17" y="38"/>
                    </a:cubicBezTo>
                    <a:cubicBezTo>
                      <a:pt x="14" y="37"/>
                      <a:pt x="12" y="36"/>
                      <a:pt x="9" y="33"/>
                    </a:cubicBezTo>
                    <a:cubicBezTo>
                      <a:pt x="7" y="31"/>
                      <a:pt x="7" y="27"/>
                      <a:pt x="8" y="21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8" y="18"/>
                      <a:pt x="37" y="13"/>
                      <a:pt x="34" y="8"/>
                    </a:cubicBezTo>
                    <a:close/>
                    <a:moveTo>
                      <a:pt x="9" y="16"/>
                    </a:moveTo>
                    <a:cubicBezTo>
                      <a:pt x="10" y="12"/>
                      <a:pt x="11" y="10"/>
                      <a:pt x="14" y="8"/>
                    </a:cubicBezTo>
                    <a:cubicBezTo>
                      <a:pt x="16" y="6"/>
                      <a:pt x="19" y="5"/>
                      <a:pt x="22" y="6"/>
                    </a:cubicBezTo>
                    <a:cubicBezTo>
                      <a:pt x="24" y="6"/>
                      <a:pt x="26" y="7"/>
                      <a:pt x="28" y="9"/>
                    </a:cubicBezTo>
                    <a:cubicBezTo>
                      <a:pt x="29" y="10"/>
                      <a:pt x="30" y="12"/>
                      <a:pt x="30" y="14"/>
                    </a:cubicBezTo>
                    <a:cubicBezTo>
                      <a:pt x="31" y="15"/>
                      <a:pt x="31" y="17"/>
                      <a:pt x="30" y="20"/>
                    </a:cubicBezTo>
                    <a:lnTo>
                      <a:pt x="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4" name="Freeform 54"/>
              <p:cNvSpPr>
                <a:spLocks noChangeArrowheads="1"/>
              </p:cNvSpPr>
              <p:nvPr/>
            </p:nvSpPr>
            <p:spPr bwMode="auto">
              <a:xfrm>
                <a:off x="2566988" y="4060825"/>
                <a:ext cx="153988" cy="209550"/>
              </a:xfrm>
              <a:custGeom>
                <a:avLst/>
                <a:gdLst>
                  <a:gd name="T0" fmla="*/ 36 w 41"/>
                  <a:gd name="T1" fmla="*/ 5 h 56"/>
                  <a:gd name="T2" fmla="*/ 20 w 41"/>
                  <a:gd name="T3" fmla="*/ 33 h 56"/>
                  <a:gd name="T4" fmla="*/ 14 w 41"/>
                  <a:gd name="T5" fmla="*/ 1 h 56"/>
                  <a:gd name="T6" fmla="*/ 8 w 41"/>
                  <a:gd name="T7" fmla="*/ 0 h 56"/>
                  <a:gd name="T8" fmla="*/ 15 w 41"/>
                  <a:gd name="T9" fmla="*/ 42 h 56"/>
                  <a:gd name="T10" fmla="*/ 10 w 41"/>
                  <a:gd name="T11" fmla="*/ 49 h 56"/>
                  <a:gd name="T12" fmla="*/ 5 w 41"/>
                  <a:gd name="T13" fmla="*/ 50 h 56"/>
                  <a:gd name="T14" fmla="*/ 1 w 41"/>
                  <a:gd name="T15" fmla="*/ 49 h 56"/>
                  <a:gd name="T16" fmla="*/ 0 w 41"/>
                  <a:gd name="T17" fmla="*/ 54 h 56"/>
                  <a:gd name="T18" fmla="*/ 5 w 41"/>
                  <a:gd name="T19" fmla="*/ 55 h 56"/>
                  <a:gd name="T20" fmla="*/ 18 w 41"/>
                  <a:gd name="T21" fmla="*/ 48 h 56"/>
                  <a:gd name="T22" fmla="*/ 41 w 41"/>
                  <a:gd name="T23" fmla="*/ 6 h 56"/>
                  <a:gd name="T24" fmla="*/ 36 w 41"/>
                  <a:gd name="T25" fmla="*/ 5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56"/>
                  <a:gd name="T41" fmla="*/ 41 w 41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56">
                    <a:moveTo>
                      <a:pt x="36" y="5"/>
                    </a:moveTo>
                    <a:cubicBezTo>
                      <a:pt x="20" y="33"/>
                      <a:pt x="20" y="33"/>
                      <a:pt x="20" y="3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3" y="46"/>
                      <a:pt x="11" y="48"/>
                      <a:pt x="10" y="49"/>
                    </a:cubicBezTo>
                    <a:cubicBezTo>
                      <a:pt x="8" y="50"/>
                      <a:pt x="7" y="50"/>
                      <a:pt x="5" y="50"/>
                    </a:cubicBezTo>
                    <a:cubicBezTo>
                      <a:pt x="4" y="50"/>
                      <a:pt x="2" y="49"/>
                      <a:pt x="1" y="4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54"/>
                      <a:pt x="3" y="55"/>
                      <a:pt x="5" y="55"/>
                    </a:cubicBezTo>
                    <a:cubicBezTo>
                      <a:pt x="10" y="56"/>
                      <a:pt x="14" y="54"/>
                      <a:pt x="18" y="48"/>
                    </a:cubicBezTo>
                    <a:cubicBezTo>
                      <a:pt x="41" y="6"/>
                      <a:pt x="41" y="6"/>
                      <a:pt x="41" y="6"/>
                    </a:cubicBezTo>
                    <a:lnTo>
                      <a:pt x="3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5" name="Freeform 55"/>
              <p:cNvSpPr>
                <a:spLocks noChangeArrowheads="1"/>
              </p:cNvSpPr>
              <p:nvPr/>
            </p:nvSpPr>
            <p:spPr bwMode="auto">
              <a:xfrm>
                <a:off x="2803525" y="1036638"/>
                <a:ext cx="93663" cy="228600"/>
              </a:xfrm>
              <a:custGeom>
                <a:avLst/>
                <a:gdLst>
                  <a:gd name="T0" fmla="*/ 0 w 59"/>
                  <a:gd name="T1" fmla="*/ 137 h 144"/>
                  <a:gd name="T2" fmla="*/ 14 w 59"/>
                  <a:gd name="T3" fmla="*/ 144 h 144"/>
                  <a:gd name="T4" fmla="*/ 59 w 59"/>
                  <a:gd name="T5" fmla="*/ 5 h 144"/>
                  <a:gd name="T6" fmla="*/ 43 w 59"/>
                  <a:gd name="T7" fmla="*/ 0 h 144"/>
                  <a:gd name="T8" fmla="*/ 0 w 59"/>
                  <a:gd name="T9" fmla="*/ 137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44"/>
                  <a:gd name="T17" fmla="*/ 59 w 59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44">
                    <a:moveTo>
                      <a:pt x="0" y="137"/>
                    </a:moveTo>
                    <a:lnTo>
                      <a:pt x="14" y="144"/>
                    </a:lnTo>
                    <a:lnTo>
                      <a:pt x="59" y="5"/>
                    </a:lnTo>
                    <a:lnTo>
                      <a:pt x="43" y="0"/>
                    </a:lnTo>
                    <a:lnTo>
                      <a:pt x="0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6" name="Freeform 56"/>
              <p:cNvSpPr>
                <a:spLocks noChangeArrowheads="1"/>
              </p:cNvSpPr>
              <p:nvPr/>
            </p:nvSpPr>
            <p:spPr bwMode="auto">
              <a:xfrm>
                <a:off x="2878138" y="1119188"/>
                <a:ext cx="76200" cy="168275"/>
              </a:xfrm>
              <a:custGeom>
                <a:avLst/>
                <a:gdLst>
                  <a:gd name="T0" fmla="*/ 0 w 48"/>
                  <a:gd name="T1" fmla="*/ 102 h 106"/>
                  <a:gd name="T2" fmla="*/ 15 w 48"/>
                  <a:gd name="T3" fmla="*/ 106 h 106"/>
                  <a:gd name="T4" fmla="*/ 48 w 48"/>
                  <a:gd name="T5" fmla="*/ 5 h 106"/>
                  <a:gd name="T6" fmla="*/ 31 w 48"/>
                  <a:gd name="T7" fmla="*/ 0 h 106"/>
                  <a:gd name="T8" fmla="*/ 0 w 48"/>
                  <a:gd name="T9" fmla="*/ 102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06"/>
                  <a:gd name="T17" fmla="*/ 48 w 48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06">
                    <a:moveTo>
                      <a:pt x="0" y="102"/>
                    </a:moveTo>
                    <a:lnTo>
                      <a:pt x="15" y="106"/>
                    </a:lnTo>
                    <a:lnTo>
                      <a:pt x="48" y="5"/>
                    </a:lnTo>
                    <a:lnTo>
                      <a:pt x="31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7" name="Freeform 57"/>
              <p:cNvSpPr>
                <a:spLocks noChangeArrowheads="1"/>
              </p:cNvSpPr>
              <p:nvPr/>
            </p:nvSpPr>
            <p:spPr bwMode="auto">
              <a:xfrm>
                <a:off x="2938463" y="1058863"/>
                <a:ext cx="34925" cy="38100"/>
              </a:xfrm>
              <a:custGeom>
                <a:avLst/>
                <a:gdLst>
                  <a:gd name="T0" fmla="*/ 0 w 22"/>
                  <a:gd name="T1" fmla="*/ 19 h 24"/>
                  <a:gd name="T2" fmla="*/ 17 w 22"/>
                  <a:gd name="T3" fmla="*/ 24 h 24"/>
                  <a:gd name="T4" fmla="*/ 22 w 22"/>
                  <a:gd name="T5" fmla="*/ 7 h 24"/>
                  <a:gd name="T6" fmla="*/ 5 w 22"/>
                  <a:gd name="T7" fmla="*/ 0 h 24"/>
                  <a:gd name="T8" fmla="*/ 0 w 22"/>
                  <a:gd name="T9" fmla="*/ 19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0" y="19"/>
                    </a:moveTo>
                    <a:lnTo>
                      <a:pt x="17" y="24"/>
                    </a:lnTo>
                    <a:lnTo>
                      <a:pt x="22" y="7"/>
                    </a:lnTo>
                    <a:lnTo>
                      <a:pt x="5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8" name="Freeform 58"/>
              <p:cNvSpPr>
                <a:spLocks noEditPoints="1" noChangeArrowheads="1"/>
              </p:cNvSpPr>
              <p:nvPr/>
            </p:nvSpPr>
            <p:spPr bwMode="auto">
              <a:xfrm>
                <a:off x="2927350" y="1149350"/>
                <a:ext cx="219075" cy="250825"/>
              </a:xfrm>
              <a:custGeom>
                <a:avLst/>
                <a:gdLst>
                  <a:gd name="T0" fmla="*/ 37 w 58"/>
                  <a:gd name="T1" fmla="*/ 44 h 67"/>
                  <a:gd name="T2" fmla="*/ 27 w 58"/>
                  <a:gd name="T3" fmla="*/ 40 h 67"/>
                  <a:gd name="T4" fmla="*/ 16 w 58"/>
                  <a:gd name="T5" fmla="*/ 35 h 67"/>
                  <a:gd name="T6" fmla="*/ 15 w 58"/>
                  <a:gd name="T7" fmla="*/ 31 h 67"/>
                  <a:gd name="T8" fmla="*/ 17 w 58"/>
                  <a:gd name="T9" fmla="*/ 29 h 67"/>
                  <a:gd name="T10" fmla="*/ 20 w 58"/>
                  <a:gd name="T11" fmla="*/ 28 h 67"/>
                  <a:gd name="T12" fmla="*/ 23 w 58"/>
                  <a:gd name="T13" fmla="*/ 30 h 67"/>
                  <a:gd name="T14" fmla="*/ 26 w 58"/>
                  <a:gd name="T15" fmla="*/ 31 h 67"/>
                  <a:gd name="T16" fmla="*/ 39 w 58"/>
                  <a:gd name="T17" fmla="*/ 31 h 67"/>
                  <a:gd name="T18" fmla="*/ 47 w 58"/>
                  <a:gd name="T19" fmla="*/ 22 h 67"/>
                  <a:gd name="T20" fmla="*/ 46 w 58"/>
                  <a:gd name="T21" fmla="*/ 10 h 67"/>
                  <a:gd name="T22" fmla="*/ 50 w 58"/>
                  <a:gd name="T23" fmla="*/ 7 h 67"/>
                  <a:gd name="T24" fmla="*/ 56 w 58"/>
                  <a:gd name="T25" fmla="*/ 8 h 67"/>
                  <a:gd name="T26" fmla="*/ 58 w 58"/>
                  <a:gd name="T27" fmla="*/ 3 h 67"/>
                  <a:gd name="T28" fmla="*/ 56 w 58"/>
                  <a:gd name="T29" fmla="*/ 2 h 67"/>
                  <a:gd name="T30" fmla="*/ 49 w 58"/>
                  <a:gd name="T31" fmla="*/ 1 h 67"/>
                  <a:gd name="T32" fmla="*/ 44 w 58"/>
                  <a:gd name="T33" fmla="*/ 6 h 67"/>
                  <a:gd name="T34" fmla="*/ 36 w 58"/>
                  <a:gd name="T35" fmla="*/ 2 h 67"/>
                  <a:gd name="T36" fmla="*/ 23 w 58"/>
                  <a:gd name="T37" fmla="*/ 2 h 67"/>
                  <a:gd name="T38" fmla="*/ 14 w 58"/>
                  <a:gd name="T39" fmla="*/ 11 h 67"/>
                  <a:gd name="T40" fmla="*/ 16 w 58"/>
                  <a:gd name="T41" fmla="*/ 24 h 67"/>
                  <a:gd name="T42" fmla="*/ 8 w 58"/>
                  <a:gd name="T43" fmla="*/ 30 h 67"/>
                  <a:gd name="T44" fmla="*/ 10 w 58"/>
                  <a:gd name="T45" fmla="*/ 38 h 67"/>
                  <a:gd name="T46" fmla="*/ 1 w 58"/>
                  <a:gd name="T47" fmla="*/ 45 h 67"/>
                  <a:gd name="T48" fmla="*/ 3 w 58"/>
                  <a:gd name="T49" fmla="*/ 54 h 67"/>
                  <a:gd name="T50" fmla="*/ 17 w 58"/>
                  <a:gd name="T51" fmla="*/ 62 h 67"/>
                  <a:gd name="T52" fmla="*/ 42 w 58"/>
                  <a:gd name="T53" fmla="*/ 57 h 67"/>
                  <a:gd name="T54" fmla="*/ 42 w 58"/>
                  <a:gd name="T55" fmla="*/ 49 h 67"/>
                  <a:gd name="T56" fmla="*/ 37 w 58"/>
                  <a:gd name="T57" fmla="*/ 44 h 67"/>
                  <a:gd name="T58" fmla="*/ 26 w 58"/>
                  <a:gd name="T59" fmla="*/ 7 h 67"/>
                  <a:gd name="T60" fmla="*/ 34 w 58"/>
                  <a:gd name="T61" fmla="*/ 7 h 67"/>
                  <a:gd name="T62" fmla="*/ 40 w 58"/>
                  <a:gd name="T63" fmla="*/ 12 h 67"/>
                  <a:gd name="T64" fmla="*/ 40 w 58"/>
                  <a:gd name="T65" fmla="*/ 20 h 67"/>
                  <a:gd name="T66" fmla="*/ 36 w 58"/>
                  <a:gd name="T67" fmla="*/ 26 h 67"/>
                  <a:gd name="T68" fmla="*/ 28 w 58"/>
                  <a:gd name="T69" fmla="*/ 26 h 67"/>
                  <a:gd name="T70" fmla="*/ 22 w 58"/>
                  <a:gd name="T71" fmla="*/ 21 h 67"/>
                  <a:gd name="T72" fmla="*/ 21 w 58"/>
                  <a:gd name="T73" fmla="*/ 14 h 67"/>
                  <a:gd name="T74" fmla="*/ 26 w 58"/>
                  <a:gd name="T75" fmla="*/ 7 h 67"/>
                  <a:gd name="T76" fmla="*/ 30 w 58"/>
                  <a:gd name="T77" fmla="*/ 59 h 67"/>
                  <a:gd name="T78" fmla="*/ 19 w 58"/>
                  <a:gd name="T79" fmla="*/ 57 h 67"/>
                  <a:gd name="T80" fmla="*/ 10 w 58"/>
                  <a:gd name="T81" fmla="*/ 52 h 67"/>
                  <a:gd name="T82" fmla="*/ 7 w 58"/>
                  <a:gd name="T83" fmla="*/ 46 h 67"/>
                  <a:gd name="T84" fmla="*/ 14 w 58"/>
                  <a:gd name="T85" fmla="*/ 42 h 67"/>
                  <a:gd name="T86" fmla="*/ 24 w 58"/>
                  <a:gd name="T87" fmla="*/ 45 h 67"/>
                  <a:gd name="T88" fmla="*/ 32 w 58"/>
                  <a:gd name="T89" fmla="*/ 49 h 67"/>
                  <a:gd name="T90" fmla="*/ 36 w 58"/>
                  <a:gd name="T91" fmla="*/ 51 h 67"/>
                  <a:gd name="T92" fmla="*/ 36 w 58"/>
                  <a:gd name="T93" fmla="*/ 55 h 67"/>
                  <a:gd name="T94" fmla="*/ 30 w 58"/>
                  <a:gd name="T95" fmla="*/ 59 h 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"/>
                  <a:gd name="T145" fmla="*/ 0 h 67"/>
                  <a:gd name="T146" fmla="*/ 58 w 58"/>
                  <a:gd name="T147" fmla="*/ 67 h 6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" h="67">
                    <a:moveTo>
                      <a:pt x="37" y="44"/>
                    </a:moveTo>
                    <a:cubicBezTo>
                      <a:pt x="35" y="43"/>
                      <a:pt x="32" y="41"/>
                      <a:pt x="27" y="40"/>
                    </a:cubicBezTo>
                    <a:cubicBezTo>
                      <a:pt x="21" y="38"/>
                      <a:pt x="17" y="36"/>
                      <a:pt x="16" y="35"/>
                    </a:cubicBezTo>
                    <a:cubicBezTo>
                      <a:pt x="15" y="34"/>
                      <a:pt x="14" y="33"/>
                      <a:pt x="15" y="31"/>
                    </a:cubicBezTo>
                    <a:cubicBezTo>
                      <a:pt x="15" y="30"/>
                      <a:pt x="16" y="29"/>
                      <a:pt x="17" y="29"/>
                    </a:cubicBezTo>
                    <a:cubicBezTo>
                      <a:pt x="19" y="28"/>
                      <a:pt x="20" y="28"/>
                      <a:pt x="20" y="28"/>
                    </a:cubicBezTo>
                    <a:cubicBezTo>
                      <a:pt x="21" y="28"/>
                      <a:pt x="22" y="29"/>
                      <a:pt x="23" y="30"/>
                    </a:cubicBezTo>
                    <a:cubicBezTo>
                      <a:pt x="24" y="30"/>
                      <a:pt x="25" y="31"/>
                      <a:pt x="26" y="31"/>
                    </a:cubicBezTo>
                    <a:cubicBezTo>
                      <a:pt x="31" y="33"/>
                      <a:pt x="36" y="32"/>
                      <a:pt x="39" y="31"/>
                    </a:cubicBezTo>
                    <a:cubicBezTo>
                      <a:pt x="43" y="29"/>
                      <a:pt x="46" y="26"/>
                      <a:pt x="47" y="22"/>
                    </a:cubicBezTo>
                    <a:cubicBezTo>
                      <a:pt x="48" y="18"/>
                      <a:pt x="48" y="14"/>
                      <a:pt x="46" y="10"/>
                    </a:cubicBezTo>
                    <a:cubicBezTo>
                      <a:pt x="47" y="8"/>
                      <a:pt x="48" y="7"/>
                      <a:pt x="50" y="7"/>
                    </a:cubicBezTo>
                    <a:cubicBezTo>
                      <a:pt x="51" y="7"/>
                      <a:pt x="53" y="7"/>
                      <a:pt x="56" y="8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6" y="2"/>
                      <a:pt x="56" y="2"/>
                    </a:cubicBezTo>
                    <a:cubicBezTo>
                      <a:pt x="53" y="1"/>
                      <a:pt x="51" y="1"/>
                      <a:pt x="49" y="1"/>
                    </a:cubicBezTo>
                    <a:cubicBezTo>
                      <a:pt x="47" y="2"/>
                      <a:pt x="45" y="4"/>
                      <a:pt x="44" y="6"/>
                    </a:cubicBezTo>
                    <a:cubicBezTo>
                      <a:pt x="42" y="4"/>
                      <a:pt x="39" y="3"/>
                      <a:pt x="36" y="2"/>
                    </a:cubicBezTo>
                    <a:cubicBezTo>
                      <a:pt x="31" y="0"/>
                      <a:pt x="27" y="0"/>
                      <a:pt x="23" y="2"/>
                    </a:cubicBezTo>
                    <a:cubicBezTo>
                      <a:pt x="19" y="4"/>
                      <a:pt x="16" y="7"/>
                      <a:pt x="14" y="11"/>
                    </a:cubicBezTo>
                    <a:cubicBezTo>
                      <a:pt x="13" y="16"/>
                      <a:pt x="14" y="20"/>
                      <a:pt x="16" y="24"/>
                    </a:cubicBezTo>
                    <a:cubicBezTo>
                      <a:pt x="12" y="25"/>
                      <a:pt x="9" y="26"/>
                      <a:pt x="8" y="30"/>
                    </a:cubicBezTo>
                    <a:cubicBezTo>
                      <a:pt x="7" y="33"/>
                      <a:pt x="8" y="35"/>
                      <a:pt x="10" y="38"/>
                    </a:cubicBezTo>
                    <a:cubicBezTo>
                      <a:pt x="5" y="38"/>
                      <a:pt x="2" y="40"/>
                      <a:pt x="1" y="45"/>
                    </a:cubicBezTo>
                    <a:cubicBezTo>
                      <a:pt x="0" y="48"/>
                      <a:pt x="0" y="51"/>
                      <a:pt x="3" y="54"/>
                    </a:cubicBezTo>
                    <a:cubicBezTo>
                      <a:pt x="5" y="57"/>
                      <a:pt x="10" y="60"/>
                      <a:pt x="17" y="62"/>
                    </a:cubicBezTo>
                    <a:cubicBezTo>
                      <a:pt x="31" y="67"/>
                      <a:pt x="40" y="65"/>
                      <a:pt x="42" y="57"/>
                    </a:cubicBezTo>
                    <a:cubicBezTo>
                      <a:pt x="43" y="54"/>
                      <a:pt x="43" y="52"/>
                      <a:pt x="42" y="49"/>
                    </a:cubicBezTo>
                    <a:cubicBezTo>
                      <a:pt x="41" y="47"/>
                      <a:pt x="39" y="45"/>
                      <a:pt x="37" y="44"/>
                    </a:cubicBezTo>
                    <a:close/>
                    <a:moveTo>
                      <a:pt x="26" y="7"/>
                    </a:moveTo>
                    <a:cubicBezTo>
                      <a:pt x="29" y="6"/>
                      <a:pt x="31" y="6"/>
                      <a:pt x="34" y="7"/>
                    </a:cubicBezTo>
                    <a:cubicBezTo>
                      <a:pt x="37" y="8"/>
                      <a:pt x="39" y="9"/>
                      <a:pt x="40" y="12"/>
                    </a:cubicBezTo>
                    <a:cubicBezTo>
                      <a:pt x="41" y="14"/>
                      <a:pt x="41" y="17"/>
                      <a:pt x="40" y="20"/>
                    </a:cubicBezTo>
                    <a:cubicBezTo>
                      <a:pt x="40" y="22"/>
                      <a:pt x="38" y="24"/>
                      <a:pt x="36" y="26"/>
                    </a:cubicBezTo>
                    <a:cubicBezTo>
                      <a:pt x="33" y="27"/>
                      <a:pt x="31" y="27"/>
                      <a:pt x="28" y="26"/>
                    </a:cubicBezTo>
                    <a:cubicBezTo>
                      <a:pt x="25" y="25"/>
                      <a:pt x="23" y="23"/>
                      <a:pt x="22" y="21"/>
                    </a:cubicBezTo>
                    <a:cubicBezTo>
                      <a:pt x="20" y="19"/>
                      <a:pt x="20" y="16"/>
                      <a:pt x="21" y="14"/>
                    </a:cubicBezTo>
                    <a:cubicBezTo>
                      <a:pt x="22" y="10"/>
                      <a:pt x="24" y="8"/>
                      <a:pt x="26" y="7"/>
                    </a:cubicBezTo>
                    <a:close/>
                    <a:moveTo>
                      <a:pt x="30" y="59"/>
                    </a:moveTo>
                    <a:cubicBezTo>
                      <a:pt x="26" y="59"/>
                      <a:pt x="23" y="58"/>
                      <a:pt x="19" y="57"/>
                    </a:cubicBezTo>
                    <a:cubicBezTo>
                      <a:pt x="15" y="56"/>
                      <a:pt x="12" y="54"/>
                      <a:pt x="10" y="52"/>
                    </a:cubicBezTo>
                    <a:cubicBezTo>
                      <a:pt x="7" y="50"/>
                      <a:pt x="7" y="48"/>
                      <a:pt x="7" y="46"/>
                    </a:cubicBezTo>
                    <a:cubicBezTo>
                      <a:pt x="8" y="43"/>
                      <a:pt x="10" y="42"/>
                      <a:pt x="14" y="42"/>
                    </a:cubicBezTo>
                    <a:cubicBezTo>
                      <a:pt x="16" y="43"/>
                      <a:pt x="20" y="44"/>
                      <a:pt x="24" y="45"/>
                    </a:cubicBezTo>
                    <a:cubicBezTo>
                      <a:pt x="28" y="47"/>
                      <a:pt x="31" y="48"/>
                      <a:pt x="32" y="49"/>
                    </a:cubicBezTo>
                    <a:cubicBezTo>
                      <a:pt x="34" y="49"/>
                      <a:pt x="35" y="50"/>
                      <a:pt x="36" y="51"/>
                    </a:cubicBezTo>
                    <a:cubicBezTo>
                      <a:pt x="36" y="53"/>
                      <a:pt x="36" y="54"/>
                      <a:pt x="36" y="55"/>
                    </a:cubicBezTo>
                    <a:cubicBezTo>
                      <a:pt x="35" y="58"/>
                      <a:pt x="33" y="59"/>
                      <a:pt x="3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9" name="Freeform 59"/>
              <p:cNvSpPr>
                <a:spLocks noChangeArrowheads="1"/>
              </p:cNvSpPr>
              <p:nvPr/>
            </p:nvSpPr>
            <p:spPr bwMode="auto">
              <a:xfrm>
                <a:off x="3116263" y="1138238"/>
                <a:ext cx="165100" cy="258763"/>
              </a:xfrm>
              <a:custGeom>
                <a:avLst/>
                <a:gdLst>
                  <a:gd name="T0" fmla="*/ 43 w 44"/>
                  <a:gd name="T1" fmla="*/ 29 h 69"/>
                  <a:gd name="T2" fmla="*/ 40 w 44"/>
                  <a:gd name="T3" fmla="*/ 24 h 69"/>
                  <a:gd name="T4" fmla="*/ 34 w 44"/>
                  <a:gd name="T5" fmla="*/ 20 h 69"/>
                  <a:gd name="T6" fmla="*/ 18 w 44"/>
                  <a:gd name="T7" fmla="*/ 25 h 69"/>
                  <a:gd name="T8" fmla="*/ 25 w 44"/>
                  <a:gd name="T9" fmla="*/ 2 h 69"/>
                  <a:gd name="T10" fmla="*/ 18 w 44"/>
                  <a:gd name="T11" fmla="*/ 0 h 69"/>
                  <a:gd name="T12" fmla="*/ 0 w 44"/>
                  <a:gd name="T13" fmla="*/ 58 h 69"/>
                  <a:gd name="T14" fmla="*/ 6 w 44"/>
                  <a:gd name="T15" fmla="*/ 60 h 69"/>
                  <a:gd name="T16" fmla="*/ 14 w 44"/>
                  <a:gd name="T17" fmla="*/ 37 h 69"/>
                  <a:gd name="T18" fmla="*/ 21 w 44"/>
                  <a:gd name="T19" fmla="*/ 27 h 69"/>
                  <a:gd name="T20" fmla="*/ 31 w 44"/>
                  <a:gd name="T21" fmla="*/ 25 h 69"/>
                  <a:gd name="T22" fmla="*/ 35 w 44"/>
                  <a:gd name="T23" fmla="*/ 28 h 69"/>
                  <a:gd name="T24" fmla="*/ 37 w 44"/>
                  <a:gd name="T25" fmla="*/ 33 h 69"/>
                  <a:gd name="T26" fmla="*/ 35 w 44"/>
                  <a:gd name="T27" fmla="*/ 40 h 69"/>
                  <a:gd name="T28" fmla="*/ 27 w 44"/>
                  <a:gd name="T29" fmla="*/ 66 h 69"/>
                  <a:gd name="T30" fmla="*/ 33 w 44"/>
                  <a:gd name="T31" fmla="*/ 69 h 69"/>
                  <a:gd name="T32" fmla="*/ 42 w 44"/>
                  <a:gd name="T33" fmla="*/ 42 h 69"/>
                  <a:gd name="T34" fmla="*/ 44 w 44"/>
                  <a:gd name="T35" fmla="*/ 34 h 69"/>
                  <a:gd name="T36" fmla="*/ 43 w 44"/>
                  <a:gd name="T37" fmla="*/ 29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69"/>
                  <a:gd name="T59" fmla="*/ 44 w 44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69">
                    <a:moveTo>
                      <a:pt x="43" y="29"/>
                    </a:moveTo>
                    <a:cubicBezTo>
                      <a:pt x="43" y="27"/>
                      <a:pt x="41" y="25"/>
                      <a:pt x="40" y="24"/>
                    </a:cubicBezTo>
                    <a:cubicBezTo>
                      <a:pt x="38" y="22"/>
                      <a:pt x="36" y="21"/>
                      <a:pt x="34" y="20"/>
                    </a:cubicBezTo>
                    <a:cubicBezTo>
                      <a:pt x="28" y="18"/>
                      <a:pt x="23" y="20"/>
                      <a:pt x="18" y="2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8" y="29"/>
                      <a:pt x="21" y="27"/>
                    </a:cubicBezTo>
                    <a:cubicBezTo>
                      <a:pt x="24" y="25"/>
                      <a:pt x="27" y="24"/>
                      <a:pt x="31" y="25"/>
                    </a:cubicBezTo>
                    <a:cubicBezTo>
                      <a:pt x="33" y="26"/>
                      <a:pt x="34" y="27"/>
                      <a:pt x="35" y="28"/>
                    </a:cubicBezTo>
                    <a:cubicBezTo>
                      <a:pt x="36" y="30"/>
                      <a:pt x="37" y="32"/>
                      <a:pt x="37" y="33"/>
                    </a:cubicBezTo>
                    <a:cubicBezTo>
                      <a:pt x="37" y="35"/>
                      <a:pt x="36" y="37"/>
                      <a:pt x="35" y="40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3" y="39"/>
                      <a:pt x="44" y="36"/>
                      <a:pt x="44" y="34"/>
                    </a:cubicBezTo>
                    <a:cubicBezTo>
                      <a:pt x="44" y="33"/>
                      <a:pt x="44" y="31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0" name="Freeform 60"/>
              <p:cNvSpPr>
                <a:spLocks noChangeArrowheads="1"/>
              </p:cNvSpPr>
              <p:nvPr/>
            </p:nvSpPr>
            <p:spPr bwMode="auto">
              <a:xfrm>
                <a:off x="3300413" y="1209675"/>
                <a:ext cx="107950" cy="228600"/>
              </a:xfrm>
              <a:custGeom>
                <a:avLst/>
                <a:gdLst>
                  <a:gd name="T0" fmla="*/ 13 w 29"/>
                  <a:gd name="T1" fmla="*/ 54 h 61"/>
                  <a:gd name="T2" fmla="*/ 9 w 29"/>
                  <a:gd name="T3" fmla="*/ 46 h 61"/>
                  <a:gd name="T4" fmla="*/ 17 w 29"/>
                  <a:gd name="T5" fmla="*/ 18 h 61"/>
                  <a:gd name="T6" fmla="*/ 27 w 29"/>
                  <a:gd name="T7" fmla="*/ 22 h 61"/>
                  <a:gd name="T8" fmla="*/ 29 w 29"/>
                  <a:gd name="T9" fmla="*/ 16 h 61"/>
                  <a:gd name="T10" fmla="*/ 19 w 29"/>
                  <a:gd name="T11" fmla="*/ 13 h 61"/>
                  <a:gd name="T12" fmla="*/ 23 w 29"/>
                  <a:gd name="T13" fmla="*/ 2 h 61"/>
                  <a:gd name="T14" fmla="*/ 16 w 29"/>
                  <a:gd name="T15" fmla="*/ 0 h 61"/>
                  <a:gd name="T16" fmla="*/ 12 w 29"/>
                  <a:gd name="T17" fmla="*/ 11 h 61"/>
                  <a:gd name="T18" fmla="*/ 5 w 29"/>
                  <a:gd name="T19" fmla="*/ 9 h 61"/>
                  <a:gd name="T20" fmla="*/ 3 w 29"/>
                  <a:gd name="T21" fmla="*/ 14 h 61"/>
                  <a:gd name="T22" fmla="*/ 11 w 29"/>
                  <a:gd name="T23" fmla="*/ 16 h 61"/>
                  <a:gd name="T24" fmla="*/ 2 w 29"/>
                  <a:gd name="T25" fmla="*/ 42 h 61"/>
                  <a:gd name="T26" fmla="*/ 11 w 29"/>
                  <a:gd name="T27" fmla="*/ 59 h 61"/>
                  <a:gd name="T28" fmla="*/ 17 w 29"/>
                  <a:gd name="T29" fmla="*/ 61 h 61"/>
                  <a:gd name="T30" fmla="*/ 19 w 29"/>
                  <a:gd name="T31" fmla="*/ 56 h 61"/>
                  <a:gd name="T32" fmla="*/ 13 w 29"/>
                  <a:gd name="T33" fmla="*/ 54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61"/>
                  <a:gd name="T53" fmla="*/ 29 w 29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61">
                    <a:moveTo>
                      <a:pt x="13" y="54"/>
                    </a:moveTo>
                    <a:cubicBezTo>
                      <a:pt x="9" y="53"/>
                      <a:pt x="7" y="50"/>
                      <a:pt x="9" y="4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51"/>
                      <a:pt x="2" y="57"/>
                      <a:pt x="11" y="59"/>
                    </a:cubicBezTo>
                    <a:cubicBezTo>
                      <a:pt x="13" y="60"/>
                      <a:pt x="15" y="60"/>
                      <a:pt x="17" y="61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7" y="55"/>
                      <a:pt x="15" y="55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1" name="Freeform 61"/>
              <p:cNvSpPr>
                <a:spLocks noChangeArrowheads="1"/>
              </p:cNvSpPr>
              <p:nvPr/>
            </p:nvSpPr>
            <p:spPr bwMode="auto">
              <a:xfrm>
                <a:off x="1654175" y="2636838"/>
                <a:ext cx="138113" cy="228600"/>
              </a:xfrm>
              <a:custGeom>
                <a:avLst/>
                <a:gdLst>
                  <a:gd name="T0" fmla="*/ 85 w 87"/>
                  <a:gd name="T1" fmla="*/ 40 h 144"/>
                  <a:gd name="T2" fmla="*/ 68 w 87"/>
                  <a:gd name="T3" fmla="*/ 38 h 144"/>
                  <a:gd name="T4" fmla="*/ 18 w 87"/>
                  <a:gd name="T5" fmla="*/ 92 h 144"/>
                  <a:gd name="T6" fmla="*/ 18 w 87"/>
                  <a:gd name="T7" fmla="*/ 0 h 144"/>
                  <a:gd name="T8" fmla="*/ 2 w 87"/>
                  <a:gd name="T9" fmla="*/ 0 h 144"/>
                  <a:gd name="T10" fmla="*/ 0 w 87"/>
                  <a:gd name="T11" fmla="*/ 144 h 144"/>
                  <a:gd name="T12" fmla="*/ 16 w 87"/>
                  <a:gd name="T13" fmla="*/ 144 h 144"/>
                  <a:gd name="T14" fmla="*/ 16 w 87"/>
                  <a:gd name="T15" fmla="*/ 111 h 144"/>
                  <a:gd name="T16" fmla="*/ 40 w 87"/>
                  <a:gd name="T17" fmla="*/ 85 h 144"/>
                  <a:gd name="T18" fmla="*/ 71 w 87"/>
                  <a:gd name="T19" fmla="*/ 144 h 144"/>
                  <a:gd name="T20" fmla="*/ 87 w 87"/>
                  <a:gd name="T21" fmla="*/ 144 h 144"/>
                  <a:gd name="T22" fmla="*/ 52 w 87"/>
                  <a:gd name="T23" fmla="*/ 76 h 144"/>
                  <a:gd name="T24" fmla="*/ 85 w 87"/>
                  <a:gd name="T25" fmla="*/ 40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144"/>
                  <a:gd name="T41" fmla="*/ 87 w 87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144">
                    <a:moveTo>
                      <a:pt x="85" y="40"/>
                    </a:moveTo>
                    <a:lnTo>
                      <a:pt x="68" y="38"/>
                    </a:lnTo>
                    <a:lnTo>
                      <a:pt x="18" y="92"/>
                    </a:lnTo>
                    <a:lnTo>
                      <a:pt x="18" y="0"/>
                    </a:lnTo>
                    <a:lnTo>
                      <a:pt x="2" y="0"/>
                    </a:lnTo>
                    <a:lnTo>
                      <a:pt x="0" y="144"/>
                    </a:lnTo>
                    <a:lnTo>
                      <a:pt x="16" y="144"/>
                    </a:lnTo>
                    <a:lnTo>
                      <a:pt x="16" y="111"/>
                    </a:lnTo>
                    <a:lnTo>
                      <a:pt x="40" y="85"/>
                    </a:lnTo>
                    <a:lnTo>
                      <a:pt x="71" y="144"/>
                    </a:lnTo>
                    <a:lnTo>
                      <a:pt x="87" y="144"/>
                    </a:lnTo>
                    <a:lnTo>
                      <a:pt x="52" y="76"/>
                    </a:lnTo>
                    <a:lnTo>
                      <a:pt x="8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2" name="Freeform 62"/>
              <p:cNvSpPr>
                <a:spLocks noChangeArrowheads="1"/>
              </p:cNvSpPr>
              <p:nvPr/>
            </p:nvSpPr>
            <p:spPr bwMode="auto">
              <a:xfrm>
                <a:off x="1825625" y="2697163"/>
                <a:ext cx="136525" cy="173038"/>
              </a:xfrm>
              <a:custGeom>
                <a:avLst/>
                <a:gdLst>
                  <a:gd name="T0" fmla="*/ 30 w 36"/>
                  <a:gd name="T1" fmla="*/ 3 h 46"/>
                  <a:gd name="T2" fmla="*/ 21 w 36"/>
                  <a:gd name="T3" fmla="*/ 0 h 46"/>
                  <a:gd name="T4" fmla="*/ 7 w 36"/>
                  <a:gd name="T5" fmla="*/ 9 h 46"/>
                  <a:gd name="T6" fmla="*/ 7 w 36"/>
                  <a:gd name="T7" fmla="*/ 1 h 46"/>
                  <a:gd name="T8" fmla="*/ 1 w 36"/>
                  <a:gd name="T9" fmla="*/ 1 h 46"/>
                  <a:gd name="T10" fmla="*/ 0 w 36"/>
                  <a:gd name="T11" fmla="*/ 46 h 46"/>
                  <a:gd name="T12" fmla="*/ 7 w 36"/>
                  <a:gd name="T13" fmla="*/ 46 h 46"/>
                  <a:gd name="T14" fmla="*/ 7 w 36"/>
                  <a:gd name="T15" fmla="*/ 21 h 46"/>
                  <a:gd name="T16" fmla="*/ 11 w 36"/>
                  <a:gd name="T17" fmla="*/ 10 h 46"/>
                  <a:gd name="T18" fmla="*/ 20 w 36"/>
                  <a:gd name="T19" fmla="*/ 6 h 46"/>
                  <a:gd name="T20" fmla="*/ 26 w 36"/>
                  <a:gd name="T21" fmla="*/ 9 h 46"/>
                  <a:gd name="T22" fmla="*/ 29 w 36"/>
                  <a:gd name="T23" fmla="*/ 17 h 46"/>
                  <a:gd name="T24" fmla="*/ 28 w 36"/>
                  <a:gd name="T25" fmla="*/ 46 h 46"/>
                  <a:gd name="T26" fmla="*/ 35 w 36"/>
                  <a:gd name="T27" fmla="*/ 46 h 46"/>
                  <a:gd name="T28" fmla="*/ 36 w 36"/>
                  <a:gd name="T29" fmla="*/ 20 h 46"/>
                  <a:gd name="T30" fmla="*/ 34 w 36"/>
                  <a:gd name="T31" fmla="*/ 9 h 46"/>
                  <a:gd name="T32" fmla="*/ 30 w 36"/>
                  <a:gd name="T33" fmla="*/ 3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6"/>
                  <a:gd name="T53" fmla="*/ 36 w 36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6">
                    <a:moveTo>
                      <a:pt x="30" y="3"/>
                    </a:moveTo>
                    <a:cubicBezTo>
                      <a:pt x="27" y="1"/>
                      <a:pt x="25" y="0"/>
                      <a:pt x="21" y="0"/>
                    </a:cubicBezTo>
                    <a:cubicBezTo>
                      <a:pt x="15" y="0"/>
                      <a:pt x="11" y="3"/>
                      <a:pt x="7" y="9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16"/>
                      <a:pt x="9" y="13"/>
                      <a:pt x="11" y="10"/>
                    </a:cubicBezTo>
                    <a:cubicBezTo>
                      <a:pt x="13" y="7"/>
                      <a:pt x="16" y="6"/>
                      <a:pt x="20" y="6"/>
                    </a:cubicBezTo>
                    <a:cubicBezTo>
                      <a:pt x="23" y="6"/>
                      <a:pt x="25" y="7"/>
                      <a:pt x="26" y="9"/>
                    </a:cubicBezTo>
                    <a:cubicBezTo>
                      <a:pt x="28" y="10"/>
                      <a:pt x="29" y="13"/>
                      <a:pt x="29" y="17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5"/>
                      <a:pt x="35" y="11"/>
                      <a:pt x="34" y="9"/>
                    </a:cubicBezTo>
                    <a:cubicBezTo>
                      <a:pt x="34" y="6"/>
                      <a:pt x="32" y="4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3" name="Freeform 63"/>
              <p:cNvSpPr>
                <a:spLocks noEditPoints="1" noChangeArrowheads="1"/>
              </p:cNvSpPr>
              <p:nvPr/>
            </p:nvSpPr>
            <p:spPr bwMode="auto">
              <a:xfrm>
                <a:off x="1998663" y="2700338"/>
                <a:ext cx="150813" cy="176213"/>
              </a:xfrm>
              <a:custGeom>
                <a:avLst/>
                <a:gdLst>
                  <a:gd name="T0" fmla="*/ 21 w 40"/>
                  <a:gd name="T1" fmla="*/ 0 h 47"/>
                  <a:gd name="T2" fmla="*/ 6 w 40"/>
                  <a:gd name="T3" fmla="*/ 6 h 47"/>
                  <a:gd name="T4" fmla="*/ 0 w 40"/>
                  <a:gd name="T5" fmla="*/ 23 h 47"/>
                  <a:gd name="T6" fmla="*/ 5 w 40"/>
                  <a:gd name="T7" fmla="*/ 40 h 47"/>
                  <a:gd name="T8" fmla="*/ 19 w 40"/>
                  <a:gd name="T9" fmla="*/ 47 h 47"/>
                  <a:gd name="T10" fmla="*/ 34 w 40"/>
                  <a:gd name="T11" fmla="*/ 41 h 47"/>
                  <a:gd name="T12" fmla="*/ 40 w 40"/>
                  <a:gd name="T13" fmla="*/ 24 h 47"/>
                  <a:gd name="T14" fmla="*/ 35 w 40"/>
                  <a:gd name="T15" fmla="*/ 7 h 47"/>
                  <a:gd name="T16" fmla="*/ 21 w 40"/>
                  <a:gd name="T17" fmla="*/ 0 h 47"/>
                  <a:gd name="T18" fmla="*/ 29 w 40"/>
                  <a:gd name="T19" fmla="*/ 37 h 47"/>
                  <a:gd name="T20" fmla="*/ 20 w 40"/>
                  <a:gd name="T21" fmla="*/ 41 h 47"/>
                  <a:gd name="T22" fmla="*/ 11 w 40"/>
                  <a:gd name="T23" fmla="*/ 37 h 47"/>
                  <a:gd name="T24" fmla="*/ 8 w 40"/>
                  <a:gd name="T25" fmla="*/ 23 h 47"/>
                  <a:gd name="T26" fmla="*/ 11 w 40"/>
                  <a:gd name="T27" fmla="*/ 10 h 47"/>
                  <a:gd name="T28" fmla="*/ 20 w 40"/>
                  <a:gd name="T29" fmla="*/ 6 h 47"/>
                  <a:gd name="T30" fmla="*/ 29 w 40"/>
                  <a:gd name="T31" fmla="*/ 10 h 47"/>
                  <a:gd name="T32" fmla="*/ 32 w 40"/>
                  <a:gd name="T33" fmla="*/ 23 h 47"/>
                  <a:gd name="T34" fmla="*/ 29 w 40"/>
                  <a:gd name="T35" fmla="*/ 37 h 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47"/>
                  <a:gd name="T56" fmla="*/ 40 w 40"/>
                  <a:gd name="T57" fmla="*/ 47 h 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47">
                    <a:moveTo>
                      <a:pt x="21" y="0"/>
                    </a:move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3"/>
                    </a:cubicBezTo>
                    <a:cubicBezTo>
                      <a:pt x="0" y="30"/>
                      <a:pt x="1" y="35"/>
                      <a:pt x="5" y="40"/>
                    </a:cubicBezTo>
                    <a:cubicBezTo>
                      <a:pt x="8" y="45"/>
                      <a:pt x="13" y="47"/>
                      <a:pt x="19" y="47"/>
                    </a:cubicBezTo>
                    <a:cubicBezTo>
                      <a:pt x="25" y="47"/>
                      <a:pt x="30" y="45"/>
                      <a:pt x="34" y="41"/>
                    </a:cubicBezTo>
                    <a:cubicBezTo>
                      <a:pt x="38" y="36"/>
                      <a:pt x="40" y="31"/>
                      <a:pt x="40" y="24"/>
                    </a:cubicBezTo>
                    <a:cubicBezTo>
                      <a:pt x="40" y="17"/>
                      <a:pt x="39" y="11"/>
                      <a:pt x="35" y="7"/>
                    </a:cubicBezTo>
                    <a:cubicBezTo>
                      <a:pt x="32" y="2"/>
                      <a:pt x="27" y="0"/>
                      <a:pt x="21" y="0"/>
                    </a:cubicBezTo>
                    <a:close/>
                    <a:moveTo>
                      <a:pt x="29" y="37"/>
                    </a:moveTo>
                    <a:cubicBezTo>
                      <a:pt x="26" y="40"/>
                      <a:pt x="23" y="41"/>
                      <a:pt x="20" y="41"/>
                    </a:cubicBezTo>
                    <a:cubicBezTo>
                      <a:pt x="16" y="41"/>
                      <a:pt x="13" y="40"/>
                      <a:pt x="11" y="37"/>
                    </a:cubicBezTo>
                    <a:cubicBezTo>
                      <a:pt x="8" y="34"/>
                      <a:pt x="7" y="29"/>
                      <a:pt x="8" y="23"/>
                    </a:cubicBezTo>
                    <a:cubicBezTo>
                      <a:pt x="8" y="17"/>
                      <a:pt x="9" y="12"/>
                      <a:pt x="11" y="10"/>
                    </a:cubicBezTo>
                    <a:cubicBezTo>
                      <a:pt x="14" y="7"/>
                      <a:pt x="17" y="5"/>
                      <a:pt x="20" y="6"/>
                    </a:cubicBezTo>
                    <a:cubicBezTo>
                      <a:pt x="24" y="6"/>
                      <a:pt x="27" y="7"/>
                      <a:pt x="29" y="10"/>
                    </a:cubicBezTo>
                    <a:cubicBezTo>
                      <a:pt x="31" y="13"/>
                      <a:pt x="33" y="17"/>
                      <a:pt x="32" y="23"/>
                    </a:cubicBezTo>
                    <a:cubicBezTo>
                      <a:pt x="32" y="30"/>
                      <a:pt x="31" y="34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4" name="Freeform 64"/>
              <p:cNvSpPr>
                <a:spLocks noChangeArrowheads="1"/>
              </p:cNvSpPr>
              <p:nvPr/>
            </p:nvSpPr>
            <p:spPr bwMode="auto">
              <a:xfrm>
                <a:off x="2168525" y="2705100"/>
                <a:ext cx="211138" cy="171450"/>
              </a:xfrm>
              <a:custGeom>
                <a:avLst/>
                <a:gdLst>
                  <a:gd name="T0" fmla="*/ 95 w 133"/>
                  <a:gd name="T1" fmla="*/ 82 h 108"/>
                  <a:gd name="T2" fmla="*/ 73 w 133"/>
                  <a:gd name="T3" fmla="*/ 2 h 108"/>
                  <a:gd name="T4" fmla="*/ 62 w 133"/>
                  <a:gd name="T5" fmla="*/ 2 h 108"/>
                  <a:gd name="T6" fmla="*/ 38 w 133"/>
                  <a:gd name="T7" fmla="*/ 80 h 108"/>
                  <a:gd name="T8" fmla="*/ 17 w 133"/>
                  <a:gd name="T9" fmla="*/ 2 h 108"/>
                  <a:gd name="T10" fmla="*/ 0 w 133"/>
                  <a:gd name="T11" fmla="*/ 0 h 108"/>
                  <a:gd name="T12" fmla="*/ 28 w 133"/>
                  <a:gd name="T13" fmla="*/ 108 h 108"/>
                  <a:gd name="T14" fmla="*/ 43 w 133"/>
                  <a:gd name="T15" fmla="*/ 108 h 108"/>
                  <a:gd name="T16" fmla="*/ 66 w 133"/>
                  <a:gd name="T17" fmla="*/ 30 h 108"/>
                  <a:gd name="T18" fmla="*/ 88 w 133"/>
                  <a:gd name="T19" fmla="*/ 108 h 108"/>
                  <a:gd name="T20" fmla="*/ 102 w 133"/>
                  <a:gd name="T21" fmla="*/ 108 h 108"/>
                  <a:gd name="T22" fmla="*/ 133 w 133"/>
                  <a:gd name="T23" fmla="*/ 4 h 108"/>
                  <a:gd name="T24" fmla="*/ 121 w 133"/>
                  <a:gd name="T25" fmla="*/ 2 h 108"/>
                  <a:gd name="T26" fmla="*/ 95 w 133"/>
                  <a:gd name="T27" fmla="*/ 82 h 1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3"/>
                  <a:gd name="T43" fmla="*/ 0 h 108"/>
                  <a:gd name="T44" fmla="*/ 133 w 133"/>
                  <a:gd name="T45" fmla="*/ 108 h 10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3" h="108">
                    <a:moveTo>
                      <a:pt x="95" y="82"/>
                    </a:moveTo>
                    <a:lnTo>
                      <a:pt x="73" y="2"/>
                    </a:lnTo>
                    <a:lnTo>
                      <a:pt x="62" y="2"/>
                    </a:lnTo>
                    <a:lnTo>
                      <a:pt x="38" y="80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28" y="108"/>
                    </a:lnTo>
                    <a:lnTo>
                      <a:pt x="43" y="108"/>
                    </a:lnTo>
                    <a:lnTo>
                      <a:pt x="66" y="30"/>
                    </a:lnTo>
                    <a:lnTo>
                      <a:pt x="88" y="108"/>
                    </a:lnTo>
                    <a:lnTo>
                      <a:pt x="102" y="108"/>
                    </a:lnTo>
                    <a:lnTo>
                      <a:pt x="133" y="4"/>
                    </a:lnTo>
                    <a:lnTo>
                      <a:pt x="121" y="2"/>
                    </a:lnTo>
                    <a:lnTo>
                      <a:pt x="95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5" name="Freeform 65"/>
              <p:cNvSpPr>
                <a:spLocks noChangeArrowheads="1"/>
              </p:cNvSpPr>
              <p:nvPr/>
            </p:nvSpPr>
            <p:spPr bwMode="auto">
              <a:xfrm>
                <a:off x="2408238" y="2651125"/>
                <a:ext cx="30163" cy="230188"/>
              </a:xfrm>
              <a:custGeom>
                <a:avLst/>
                <a:gdLst>
                  <a:gd name="T0" fmla="*/ 0 w 19"/>
                  <a:gd name="T1" fmla="*/ 145 h 145"/>
                  <a:gd name="T2" fmla="*/ 17 w 19"/>
                  <a:gd name="T3" fmla="*/ 145 h 145"/>
                  <a:gd name="T4" fmla="*/ 19 w 19"/>
                  <a:gd name="T5" fmla="*/ 0 h 145"/>
                  <a:gd name="T6" fmla="*/ 3 w 19"/>
                  <a:gd name="T7" fmla="*/ 0 h 145"/>
                  <a:gd name="T8" fmla="*/ 0 w 19"/>
                  <a:gd name="T9" fmla="*/ 145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45"/>
                  <a:gd name="T17" fmla="*/ 19 w 19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45">
                    <a:moveTo>
                      <a:pt x="0" y="145"/>
                    </a:moveTo>
                    <a:lnTo>
                      <a:pt x="17" y="145"/>
                    </a:lnTo>
                    <a:lnTo>
                      <a:pt x="19" y="0"/>
                    </a:lnTo>
                    <a:lnTo>
                      <a:pt x="3" y="0"/>
                    </a:lnTo>
                    <a:lnTo>
                      <a:pt x="0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6" name="Freeform 66"/>
              <p:cNvSpPr>
                <a:spLocks noEditPoints="1" noChangeArrowheads="1"/>
              </p:cNvSpPr>
              <p:nvPr/>
            </p:nvSpPr>
            <p:spPr bwMode="auto">
              <a:xfrm>
                <a:off x="2476500" y="2708275"/>
                <a:ext cx="150813" cy="180975"/>
              </a:xfrm>
              <a:custGeom>
                <a:avLst/>
                <a:gdLst>
                  <a:gd name="T0" fmla="*/ 35 w 40"/>
                  <a:gd name="T1" fmla="*/ 7 h 48"/>
                  <a:gd name="T2" fmla="*/ 21 w 40"/>
                  <a:gd name="T3" fmla="*/ 0 h 48"/>
                  <a:gd name="T4" fmla="*/ 6 w 40"/>
                  <a:gd name="T5" fmla="*/ 7 h 48"/>
                  <a:gd name="T6" fmla="*/ 0 w 40"/>
                  <a:gd name="T7" fmla="*/ 24 h 48"/>
                  <a:gd name="T8" fmla="*/ 5 w 40"/>
                  <a:gd name="T9" fmla="*/ 41 h 48"/>
                  <a:gd name="T10" fmla="*/ 20 w 40"/>
                  <a:gd name="T11" fmla="*/ 47 h 48"/>
                  <a:gd name="T12" fmla="*/ 32 w 40"/>
                  <a:gd name="T13" fmla="*/ 44 h 48"/>
                  <a:gd name="T14" fmla="*/ 39 w 40"/>
                  <a:gd name="T15" fmla="*/ 35 h 48"/>
                  <a:gd name="T16" fmla="*/ 33 w 40"/>
                  <a:gd name="T17" fmla="*/ 33 h 48"/>
                  <a:gd name="T18" fmla="*/ 21 w 40"/>
                  <a:gd name="T19" fmla="*/ 42 h 48"/>
                  <a:gd name="T20" fmla="*/ 12 w 40"/>
                  <a:gd name="T21" fmla="*/ 38 h 48"/>
                  <a:gd name="T22" fmla="*/ 8 w 40"/>
                  <a:gd name="T23" fmla="*/ 24 h 48"/>
                  <a:gd name="T24" fmla="*/ 40 w 40"/>
                  <a:gd name="T25" fmla="*/ 25 h 48"/>
                  <a:gd name="T26" fmla="*/ 35 w 40"/>
                  <a:gd name="T27" fmla="*/ 7 h 48"/>
                  <a:gd name="T28" fmla="*/ 8 w 40"/>
                  <a:gd name="T29" fmla="*/ 19 h 48"/>
                  <a:gd name="T30" fmla="*/ 13 w 40"/>
                  <a:gd name="T31" fmla="*/ 9 h 48"/>
                  <a:gd name="T32" fmla="*/ 21 w 40"/>
                  <a:gd name="T33" fmla="*/ 6 h 48"/>
                  <a:gd name="T34" fmla="*/ 28 w 40"/>
                  <a:gd name="T35" fmla="*/ 8 h 48"/>
                  <a:gd name="T36" fmla="*/ 32 w 40"/>
                  <a:gd name="T37" fmla="*/ 13 h 48"/>
                  <a:gd name="T38" fmla="*/ 33 w 40"/>
                  <a:gd name="T39" fmla="*/ 20 h 48"/>
                  <a:gd name="T40" fmla="*/ 8 w 40"/>
                  <a:gd name="T41" fmla="*/ 19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48"/>
                  <a:gd name="T65" fmla="*/ 40 w 40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48">
                    <a:moveTo>
                      <a:pt x="35" y="7"/>
                    </a:moveTo>
                    <a:cubicBezTo>
                      <a:pt x="32" y="2"/>
                      <a:pt x="27" y="0"/>
                      <a:pt x="21" y="0"/>
                    </a:cubicBezTo>
                    <a:cubicBezTo>
                      <a:pt x="15" y="0"/>
                      <a:pt x="10" y="2"/>
                      <a:pt x="6" y="7"/>
                    </a:cubicBezTo>
                    <a:cubicBezTo>
                      <a:pt x="2" y="11"/>
                      <a:pt x="0" y="17"/>
                      <a:pt x="0" y="24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9" y="45"/>
                      <a:pt x="14" y="47"/>
                      <a:pt x="20" y="47"/>
                    </a:cubicBezTo>
                    <a:cubicBezTo>
                      <a:pt x="25" y="48"/>
                      <a:pt x="29" y="46"/>
                      <a:pt x="32" y="44"/>
                    </a:cubicBezTo>
                    <a:cubicBezTo>
                      <a:pt x="36" y="42"/>
                      <a:pt x="38" y="38"/>
                      <a:pt x="39" y="35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1" y="39"/>
                      <a:pt x="27" y="42"/>
                      <a:pt x="21" y="42"/>
                    </a:cubicBezTo>
                    <a:cubicBezTo>
                      <a:pt x="18" y="42"/>
                      <a:pt x="15" y="40"/>
                      <a:pt x="12" y="38"/>
                    </a:cubicBezTo>
                    <a:cubicBezTo>
                      <a:pt x="9" y="36"/>
                      <a:pt x="8" y="31"/>
                      <a:pt x="8" y="2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17"/>
                      <a:pt x="39" y="11"/>
                      <a:pt x="35" y="7"/>
                    </a:cubicBezTo>
                    <a:close/>
                    <a:moveTo>
                      <a:pt x="8" y="19"/>
                    </a:moveTo>
                    <a:cubicBezTo>
                      <a:pt x="9" y="15"/>
                      <a:pt x="10" y="12"/>
                      <a:pt x="13" y="9"/>
                    </a:cubicBezTo>
                    <a:cubicBezTo>
                      <a:pt x="15" y="7"/>
                      <a:pt x="18" y="5"/>
                      <a:pt x="21" y="6"/>
                    </a:cubicBezTo>
                    <a:cubicBezTo>
                      <a:pt x="24" y="6"/>
                      <a:pt x="26" y="6"/>
                      <a:pt x="28" y="8"/>
                    </a:cubicBezTo>
                    <a:cubicBezTo>
                      <a:pt x="30" y="9"/>
                      <a:pt x="31" y="11"/>
                      <a:pt x="32" y="13"/>
                    </a:cubicBezTo>
                    <a:cubicBezTo>
                      <a:pt x="32" y="15"/>
                      <a:pt x="33" y="17"/>
                      <a:pt x="33" y="20"/>
                    </a:cubicBezTo>
                    <a:lnTo>
                      <a:pt x="8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7" name="Freeform 67"/>
              <p:cNvSpPr>
                <a:spLocks noEditPoints="1" noChangeArrowheads="1"/>
              </p:cNvSpPr>
              <p:nvPr/>
            </p:nvSpPr>
            <p:spPr bwMode="auto">
              <a:xfrm>
                <a:off x="2652713" y="2659063"/>
                <a:ext cx="150813" cy="230188"/>
              </a:xfrm>
              <a:custGeom>
                <a:avLst/>
                <a:gdLst>
                  <a:gd name="T0" fmla="*/ 32 w 40"/>
                  <a:gd name="T1" fmla="*/ 22 h 61"/>
                  <a:gd name="T2" fmla="*/ 19 w 40"/>
                  <a:gd name="T3" fmla="*/ 14 h 61"/>
                  <a:gd name="T4" fmla="*/ 6 w 40"/>
                  <a:gd name="T5" fmla="*/ 21 h 61"/>
                  <a:gd name="T6" fmla="*/ 0 w 40"/>
                  <a:gd name="T7" fmla="*/ 38 h 61"/>
                  <a:gd name="T8" fmla="*/ 5 w 40"/>
                  <a:gd name="T9" fmla="*/ 55 h 61"/>
                  <a:gd name="T10" fmla="*/ 18 w 40"/>
                  <a:gd name="T11" fmla="*/ 61 h 61"/>
                  <a:gd name="T12" fmla="*/ 32 w 40"/>
                  <a:gd name="T13" fmla="*/ 53 h 61"/>
                  <a:gd name="T14" fmla="*/ 32 w 40"/>
                  <a:gd name="T15" fmla="*/ 60 h 61"/>
                  <a:gd name="T16" fmla="*/ 38 w 40"/>
                  <a:gd name="T17" fmla="*/ 60 h 61"/>
                  <a:gd name="T18" fmla="*/ 40 w 40"/>
                  <a:gd name="T19" fmla="*/ 0 h 61"/>
                  <a:gd name="T20" fmla="*/ 33 w 40"/>
                  <a:gd name="T21" fmla="*/ 0 h 61"/>
                  <a:gd name="T22" fmla="*/ 32 w 40"/>
                  <a:gd name="T23" fmla="*/ 22 h 61"/>
                  <a:gd name="T24" fmla="*/ 32 w 40"/>
                  <a:gd name="T25" fmla="*/ 42 h 61"/>
                  <a:gd name="T26" fmla="*/ 28 w 40"/>
                  <a:gd name="T27" fmla="*/ 52 h 61"/>
                  <a:gd name="T28" fmla="*/ 19 w 40"/>
                  <a:gd name="T29" fmla="*/ 56 h 61"/>
                  <a:gd name="T30" fmla="*/ 11 w 40"/>
                  <a:gd name="T31" fmla="*/ 51 h 61"/>
                  <a:gd name="T32" fmla="*/ 8 w 40"/>
                  <a:gd name="T33" fmla="*/ 37 h 61"/>
                  <a:gd name="T34" fmla="*/ 12 w 40"/>
                  <a:gd name="T35" fmla="*/ 24 h 61"/>
                  <a:gd name="T36" fmla="*/ 20 w 40"/>
                  <a:gd name="T37" fmla="*/ 20 h 61"/>
                  <a:gd name="T38" fmla="*/ 29 w 40"/>
                  <a:gd name="T39" fmla="*/ 23 h 61"/>
                  <a:gd name="T40" fmla="*/ 32 w 40"/>
                  <a:gd name="T41" fmla="*/ 33 h 61"/>
                  <a:gd name="T42" fmla="*/ 32 w 40"/>
                  <a:gd name="T43" fmla="*/ 42 h 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61"/>
                  <a:gd name="T68" fmla="*/ 40 w 40"/>
                  <a:gd name="T69" fmla="*/ 61 h 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61">
                    <a:moveTo>
                      <a:pt x="32" y="22"/>
                    </a:moveTo>
                    <a:cubicBezTo>
                      <a:pt x="29" y="17"/>
                      <a:pt x="25" y="14"/>
                      <a:pt x="19" y="14"/>
                    </a:cubicBezTo>
                    <a:cubicBezTo>
                      <a:pt x="14" y="14"/>
                      <a:pt x="9" y="16"/>
                      <a:pt x="6" y="21"/>
                    </a:cubicBezTo>
                    <a:cubicBezTo>
                      <a:pt x="2" y="25"/>
                      <a:pt x="1" y="31"/>
                      <a:pt x="0" y="38"/>
                    </a:cubicBezTo>
                    <a:cubicBezTo>
                      <a:pt x="0" y="44"/>
                      <a:pt x="2" y="50"/>
                      <a:pt x="5" y="55"/>
                    </a:cubicBezTo>
                    <a:cubicBezTo>
                      <a:pt x="8" y="59"/>
                      <a:pt x="13" y="61"/>
                      <a:pt x="18" y="61"/>
                    </a:cubicBezTo>
                    <a:cubicBezTo>
                      <a:pt x="24" y="61"/>
                      <a:pt x="29" y="59"/>
                      <a:pt x="32" y="53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2" y="22"/>
                    </a:lnTo>
                    <a:close/>
                    <a:moveTo>
                      <a:pt x="32" y="42"/>
                    </a:moveTo>
                    <a:cubicBezTo>
                      <a:pt x="32" y="46"/>
                      <a:pt x="30" y="49"/>
                      <a:pt x="28" y="52"/>
                    </a:cubicBezTo>
                    <a:cubicBezTo>
                      <a:pt x="25" y="54"/>
                      <a:pt x="23" y="56"/>
                      <a:pt x="19" y="56"/>
                    </a:cubicBezTo>
                    <a:cubicBezTo>
                      <a:pt x="16" y="56"/>
                      <a:pt x="13" y="54"/>
                      <a:pt x="11" y="51"/>
                    </a:cubicBezTo>
                    <a:cubicBezTo>
                      <a:pt x="9" y="48"/>
                      <a:pt x="8" y="43"/>
                      <a:pt x="8" y="37"/>
                    </a:cubicBezTo>
                    <a:cubicBezTo>
                      <a:pt x="8" y="31"/>
                      <a:pt x="9" y="27"/>
                      <a:pt x="12" y="24"/>
                    </a:cubicBezTo>
                    <a:cubicBezTo>
                      <a:pt x="14" y="21"/>
                      <a:pt x="17" y="20"/>
                      <a:pt x="20" y="20"/>
                    </a:cubicBezTo>
                    <a:cubicBezTo>
                      <a:pt x="23" y="20"/>
                      <a:pt x="26" y="21"/>
                      <a:pt x="29" y="23"/>
                    </a:cubicBezTo>
                    <a:cubicBezTo>
                      <a:pt x="31" y="26"/>
                      <a:pt x="32" y="29"/>
                      <a:pt x="32" y="33"/>
                    </a:cubicBezTo>
                    <a:lnTo>
                      <a:pt x="3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8" name="Freeform 68"/>
              <p:cNvSpPr>
                <a:spLocks noEditPoints="1" noChangeArrowheads="1"/>
              </p:cNvSpPr>
              <p:nvPr/>
            </p:nvSpPr>
            <p:spPr bwMode="auto">
              <a:xfrm>
                <a:off x="2833688" y="2693988"/>
                <a:ext cx="161925" cy="258763"/>
              </a:xfrm>
              <a:custGeom>
                <a:avLst/>
                <a:gdLst>
                  <a:gd name="T0" fmla="*/ 34 w 43"/>
                  <a:gd name="T1" fmla="*/ 46 h 69"/>
                  <a:gd name="T2" fmla="*/ 23 w 43"/>
                  <a:gd name="T3" fmla="*/ 45 h 69"/>
                  <a:gd name="T4" fmla="*/ 11 w 43"/>
                  <a:gd name="T5" fmla="*/ 43 h 69"/>
                  <a:gd name="T6" fmla="*/ 9 w 43"/>
                  <a:gd name="T7" fmla="*/ 40 h 69"/>
                  <a:gd name="T8" fmla="*/ 11 w 43"/>
                  <a:gd name="T9" fmla="*/ 37 h 69"/>
                  <a:gd name="T10" fmla="*/ 14 w 43"/>
                  <a:gd name="T11" fmla="*/ 36 h 69"/>
                  <a:gd name="T12" fmla="*/ 17 w 43"/>
                  <a:gd name="T13" fmla="*/ 36 h 69"/>
                  <a:gd name="T14" fmla="*/ 20 w 43"/>
                  <a:gd name="T15" fmla="*/ 37 h 69"/>
                  <a:gd name="T16" fmla="*/ 32 w 43"/>
                  <a:gd name="T17" fmla="*/ 32 h 69"/>
                  <a:gd name="T18" fmla="*/ 37 w 43"/>
                  <a:gd name="T19" fmla="*/ 22 h 69"/>
                  <a:gd name="T20" fmla="*/ 33 w 43"/>
                  <a:gd name="T21" fmla="*/ 11 h 69"/>
                  <a:gd name="T22" fmla="*/ 35 w 43"/>
                  <a:gd name="T23" fmla="*/ 7 h 69"/>
                  <a:gd name="T24" fmla="*/ 42 w 43"/>
                  <a:gd name="T25" fmla="*/ 6 h 69"/>
                  <a:gd name="T26" fmla="*/ 42 w 43"/>
                  <a:gd name="T27" fmla="*/ 1 h 69"/>
                  <a:gd name="T28" fmla="*/ 40 w 43"/>
                  <a:gd name="T29" fmla="*/ 1 h 69"/>
                  <a:gd name="T30" fmla="*/ 33 w 43"/>
                  <a:gd name="T31" fmla="*/ 2 h 69"/>
                  <a:gd name="T32" fmla="*/ 30 w 43"/>
                  <a:gd name="T33" fmla="*/ 8 h 69"/>
                  <a:gd name="T34" fmla="*/ 21 w 43"/>
                  <a:gd name="T35" fmla="*/ 6 h 69"/>
                  <a:gd name="T36" fmla="*/ 8 w 43"/>
                  <a:gd name="T37" fmla="*/ 10 h 69"/>
                  <a:gd name="T38" fmla="*/ 3 w 43"/>
                  <a:gd name="T39" fmla="*/ 21 h 69"/>
                  <a:gd name="T40" fmla="*/ 9 w 43"/>
                  <a:gd name="T41" fmla="*/ 33 h 69"/>
                  <a:gd name="T42" fmla="*/ 2 w 43"/>
                  <a:gd name="T43" fmla="*/ 41 h 69"/>
                  <a:gd name="T44" fmla="*/ 7 w 43"/>
                  <a:gd name="T45" fmla="*/ 48 h 69"/>
                  <a:gd name="T46" fmla="*/ 0 w 43"/>
                  <a:gd name="T47" fmla="*/ 57 h 69"/>
                  <a:gd name="T48" fmla="*/ 4 w 43"/>
                  <a:gd name="T49" fmla="*/ 65 h 69"/>
                  <a:gd name="T50" fmla="*/ 20 w 43"/>
                  <a:gd name="T51" fmla="*/ 69 h 69"/>
                  <a:gd name="T52" fmla="*/ 43 w 43"/>
                  <a:gd name="T53" fmla="*/ 57 h 69"/>
                  <a:gd name="T54" fmla="*/ 40 w 43"/>
                  <a:gd name="T55" fmla="*/ 50 h 69"/>
                  <a:gd name="T56" fmla="*/ 34 w 43"/>
                  <a:gd name="T57" fmla="*/ 46 h 69"/>
                  <a:gd name="T58" fmla="*/ 14 w 43"/>
                  <a:gd name="T59" fmla="*/ 14 h 69"/>
                  <a:gd name="T60" fmla="*/ 21 w 43"/>
                  <a:gd name="T61" fmla="*/ 11 h 69"/>
                  <a:gd name="T62" fmla="*/ 28 w 43"/>
                  <a:gd name="T63" fmla="*/ 14 h 69"/>
                  <a:gd name="T64" fmla="*/ 30 w 43"/>
                  <a:gd name="T65" fmla="*/ 22 h 69"/>
                  <a:gd name="T66" fmla="*/ 27 w 43"/>
                  <a:gd name="T67" fmla="*/ 29 h 69"/>
                  <a:gd name="T68" fmla="*/ 20 w 43"/>
                  <a:gd name="T69" fmla="*/ 31 h 69"/>
                  <a:gd name="T70" fmla="*/ 13 w 43"/>
                  <a:gd name="T71" fmla="*/ 28 h 69"/>
                  <a:gd name="T72" fmla="*/ 10 w 43"/>
                  <a:gd name="T73" fmla="*/ 21 h 69"/>
                  <a:gd name="T74" fmla="*/ 14 w 43"/>
                  <a:gd name="T75" fmla="*/ 14 h 69"/>
                  <a:gd name="T76" fmla="*/ 31 w 43"/>
                  <a:gd name="T77" fmla="*/ 62 h 69"/>
                  <a:gd name="T78" fmla="*/ 21 w 43"/>
                  <a:gd name="T79" fmla="*/ 64 h 69"/>
                  <a:gd name="T80" fmla="*/ 10 w 43"/>
                  <a:gd name="T81" fmla="*/ 62 h 69"/>
                  <a:gd name="T82" fmla="*/ 6 w 43"/>
                  <a:gd name="T83" fmla="*/ 56 h 69"/>
                  <a:gd name="T84" fmla="*/ 11 w 43"/>
                  <a:gd name="T85" fmla="*/ 50 h 69"/>
                  <a:gd name="T86" fmla="*/ 22 w 43"/>
                  <a:gd name="T87" fmla="*/ 51 h 69"/>
                  <a:gd name="T88" fmla="*/ 31 w 43"/>
                  <a:gd name="T89" fmla="*/ 52 h 69"/>
                  <a:gd name="T90" fmla="*/ 35 w 43"/>
                  <a:gd name="T91" fmla="*/ 53 h 69"/>
                  <a:gd name="T92" fmla="*/ 36 w 43"/>
                  <a:gd name="T93" fmla="*/ 57 h 69"/>
                  <a:gd name="T94" fmla="*/ 31 w 43"/>
                  <a:gd name="T95" fmla="*/ 62 h 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3"/>
                  <a:gd name="T145" fmla="*/ 0 h 69"/>
                  <a:gd name="T146" fmla="*/ 43 w 43"/>
                  <a:gd name="T147" fmla="*/ 69 h 6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3" h="69">
                    <a:moveTo>
                      <a:pt x="34" y="46"/>
                    </a:moveTo>
                    <a:cubicBezTo>
                      <a:pt x="32" y="45"/>
                      <a:pt x="28" y="45"/>
                      <a:pt x="23" y="45"/>
                    </a:cubicBezTo>
                    <a:cubicBezTo>
                      <a:pt x="17" y="44"/>
                      <a:pt x="13" y="44"/>
                      <a:pt x="11" y="43"/>
                    </a:cubicBezTo>
                    <a:cubicBezTo>
                      <a:pt x="10" y="43"/>
                      <a:pt x="9" y="42"/>
                      <a:pt x="9" y="40"/>
                    </a:cubicBezTo>
                    <a:cubicBezTo>
                      <a:pt x="9" y="39"/>
                      <a:pt x="10" y="38"/>
                      <a:pt x="11" y="37"/>
                    </a:cubicBezTo>
                    <a:cubicBezTo>
                      <a:pt x="12" y="36"/>
                      <a:pt x="13" y="36"/>
                      <a:pt x="14" y="36"/>
                    </a:cubicBezTo>
                    <a:cubicBezTo>
                      <a:pt x="14" y="36"/>
                      <a:pt x="15" y="36"/>
                      <a:pt x="17" y="36"/>
                    </a:cubicBezTo>
                    <a:cubicBezTo>
                      <a:pt x="18" y="36"/>
                      <a:pt x="19" y="37"/>
                      <a:pt x="20" y="37"/>
                    </a:cubicBezTo>
                    <a:cubicBezTo>
                      <a:pt x="25" y="37"/>
                      <a:pt x="29" y="35"/>
                      <a:pt x="32" y="32"/>
                    </a:cubicBezTo>
                    <a:cubicBezTo>
                      <a:pt x="36" y="30"/>
                      <a:pt x="37" y="26"/>
                      <a:pt x="37" y="22"/>
                    </a:cubicBezTo>
                    <a:cubicBezTo>
                      <a:pt x="37" y="18"/>
                      <a:pt x="36" y="14"/>
                      <a:pt x="33" y="11"/>
                    </a:cubicBezTo>
                    <a:cubicBezTo>
                      <a:pt x="34" y="9"/>
                      <a:pt x="34" y="8"/>
                      <a:pt x="35" y="7"/>
                    </a:cubicBezTo>
                    <a:cubicBezTo>
                      <a:pt x="37" y="6"/>
                      <a:pt x="39" y="6"/>
                      <a:pt x="42" y="6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37" y="0"/>
                      <a:pt x="35" y="1"/>
                      <a:pt x="33" y="2"/>
                    </a:cubicBezTo>
                    <a:cubicBezTo>
                      <a:pt x="31" y="3"/>
                      <a:pt x="30" y="5"/>
                      <a:pt x="30" y="8"/>
                    </a:cubicBezTo>
                    <a:cubicBezTo>
                      <a:pt x="27" y="7"/>
                      <a:pt x="24" y="6"/>
                      <a:pt x="21" y="6"/>
                    </a:cubicBezTo>
                    <a:cubicBezTo>
                      <a:pt x="16" y="6"/>
                      <a:pt x="12" y="7"/>
                      <a:pt x="8" y="10"/>
                    </a:cubicBezTo>
                    <a:cubicBezTo>
                      <a:pt x="5" y="13"/>
                      <a:pt x="3" y="16"/>
                      <a:pt x="3" y="21"/>
                    </a:cubicBezTo>
                    <a:cubicBezTo>
                      <a:pt x="3" y="26"/>
                      <a:pt x="5" y="30"/>
                      <a:pt x="9" y="33"/>
                    </a:cubicBezTo>
                    <a:cubicBezTo>
                      <a:pt x="5" y="35"/>
                      <a:pt x="2" y="37"/>
                      <a:pt x="2" y="41"/>
                    </a:cubicBezTo>
                    <a:cubicBezTo>
                      <a:pt x="2" y="44"/>
                      <a:pt x="4" y="46"/>
                      <a:pt x="7" y="48"/>
                    </a:cubicBezTo>
                    <a:cubicBezTo>
                      <a:pt x="2" y="49"/>
                      <a:pt x="0" y="52"/>
                      <a:pt x="0" y="57"/>
                    </a:cubicBezTo>
                    <a:cubicBezTo>
                      <a:pt x="0" y="60"/>
                      <a:pt x="1" y="63"/>
                      <a:pt x="4" y="65"/>
                    </a:cubicBezTo>
                    <a:cubicBezTo>
                      <a:pt x="8" y="68"/>
                      <a:pt x="13" y="69"/>
                      <a:pt x="20" y="69"/>
                    </a:cubicBezTo>
                    <a:cubicBezTo>
                      <a:pt x="35" y="69"/>
                      <a:pt x="43" y="65"/>
                      <a:pt x="43" y="57"/>
                    </a:cubicBezTo>
                    <a:cubicBezTo>
                      <a:pt x="43" y="54"/>
                      <a:pt x="42" y="52"/>
                      <a:pt x="40" y="50"/>
                    </a:cubicBezTo>
                    <a:cubicBezTo>
                      <a:pt x="39" y="48"/>
                      <a:pt x="37" y="46"/>
                      <a:pt x="34" y="46"/>
                    </a:cubicBezTo>
                    <a:close/>
                    <a:moveTo>
                      <a:pt x="14" y="14"/>
                    </a:moveTo>
                    <a:cubicBezTo>
                      <a:pt x="16" y="12"/>
                      <a:pt x="18" y="11"/>
                      <a:pt x="21" y="11"/>
                    </a:cubicBezTo>
                    <a:cubicBezTo>
                      <a:pt x="23" y="11"/>
                      <a:pt x="26" y="12"/>
                      <a:pt x="28" y="14"/>
                    </a:cubicBezTo>
                    <a:cubicBezTo>
                      <a:pt x="29" y="16"/>
                      <a:pt x="30" y="19"/>
                      <a:pt x="30" y="22"/>
                    </a:cubicBezTo>
                    <a:cubicBezTo>
                      <a:pt x="30" y="25"/>
                      <a:pt x="29" y="27"/>
                      <a:pt x="27" y="29"/>
                    </a:cubicBezTo>
                    <a:cubicBezTo>
                      <a:pt x="25" y="30"/>
                      <a:pt x="23" y="31"/>
                      <a:pt x="20" y="31"/>
                    </a:cubicBezTo>
                    <a:cubicBezTo>
                      <a:pt x="17" y="31"/>
                      <a:pt x="15" y="30"/>
                      <a:pt x="13" y="28"/>
                    </a:cubicBezTo>
                    <a:cubicBezTo>
                      <a:pt x="11" y="27"/>
                      <a:pt x="10" y="24"/>
                      <a:pt x="10" y="21"/>
                    </a:cubicBezTo>
                    <a:cubicBezTo>
                      <a:pt x="10" y="18"/>
                      <a:pt x="11" y="16"/>
                      <a:pt x="14" y="14"/>
                    </a:cubicBezTo>
                    <a:close/>
                    <a:moveTo>
                      <a:pt x="31" y="62"/>
                    </a:moveTo>
                    <a:cubicBezTo>
                      <a:pt x="28" y="63"/>
                      <a:pt x="24" y="64"/>
                      <a:pt x="21" y="64"/>
                    </a:cubicBezTo>
                    <a:cubicBezTo>
                      <a:pt x="16" y="64"/>
                      <a:pt x="13" y="63"/>
                      <a:pt x="10" y="62"/>
                    </a:cubicBezTo>
                    <a:cubicBezTo>
                      <a:pt x="8" y="60"/>
                      <a:pt x="6" y="58"/>
                      <a:pt x="6" y="56"/>
                    </a:cubicBezTo>
                    <a:cubicBezTo>
                      <a:pt x="6" y="53"/>
                      <a:pt x="8" y="51"/>
                      <a:pt x="11" y="50"/>
                    </a:cubicBezTo>
                    <a:cubicBezTo>
                      <a:pt x="14" y="50"/>
                      <a:pt x="17" y="51"/>
                      <a:pt x="22" y="51"/>
                    </a:cubicBezTo>
                    <a:cubicBezTo>
                      <a:pt x="26" y="51"/>
                      <a:pt x="29" y="51"/>
                      <a:pt x="31" y="52"/>
                    </a:cubicBezTo>
                    <a:cubicBezTo>
                      <a:pt x="32" y="52"/>
                      <a:pt x="34" y="52"/>
                      <a:pt x="35" y="53"/>
                    </a:cubicBezTo>
                    <a:cubicBezTo>
                      <a:pt x="36" y="54"/>
                      <a:pt x="36" y="55"/>
                      <a:pt x="36" y="57"/>
                    </a:cubicBezTo>
                    <a:cubicBezTo>
                      <a:pt x="36" y="59"/>
                      <a:pt x="34" y="61"/>
                      <a:pt x="3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9" name="Freeform 69"/>
              <p:cNvSpPr>
                <a:spLocks noEditPoints="1" noChangeArrowheads="1"/>
              </p:cNvSpPr>
              <p:nvPr/>
            </p:nvSpPr>
            <p:spPr bwMode="auto">
              <a:xfrm>
                <a:off x="3006725" y="2719388"/>
                <a:ext cx="150813" cy="176213"/>
              </a:xfrm>
              <a:custGeom>
                <a:avLst/>
                <a:gdLst>
                  <a:gd name="T0" fmla="*/ 21 w 40"/>
                  <a:gd name="T1" fmla="*/ 41 h 47"/>
                  <a:gd name="T2" fmla="*/ 12 w 40"/>
                  <a:gd name="T3" fmla="*/ 38 h 47"/>
                  <a:gd name="T4" fmla="*/ 8 w 40"/>
                  <a:gd name="T5" fmla="*/ 24 h 47"/>
                  <a:gd name="T6" fmla="*/ 40 w 40"/>
                  <a:gd name="T7" fmla="*/ 25 h 47"/>
                  <a:gd name="T8" fmla="*/ 35 w 40"/>
                  <a:gd name="T9" fmla="*/ 6 h 47"/>
                  <a:gd name="T10" fmla="*/ 21 w 40"/>
                  <a:gd name="T11" fmla="*/ 0 h 47"/>
                  <a:gd name="T12" fmla="*/ 6 w 40"/>
                  <a:gd name="T13" fmla="*/ 6 h 47"/>
                  <a:gd name="T14" fmla="*/ 0 w 40"/>
                  <a:gd name="T15" fmla="*/ 23 h 47"/>
                  <a:gd name="T16" fmla="*/ 5 w 40"/>
                  <a:gd name="T17" fmla="*/ 40 h 47"/>
                  <a:gd name="T18" fmla="*/ 20 w 40"/>
                  <a:gd name="T19" fmla="*/ 47 h 47"/>
                  <a:gd name="T20" fmla="*/ 32 w 40"/>
                  <a:gd name="T21" fmla="*/ 44 h 47"/>
                  <a:gd name="T22" fmla="*/ 39 w 40"/>
                  <a:gd name="T23" fmla="*/ 34 h 47"/>
                  <a:gd name="T24" fmla="*/ 33 w 40"/>
                  <a:gd name="T25" fmla="*/ 33 h 47"/>
                  <a:gd name="T26" fmla="*/ 21 w 40"/>
                  <a:gd name="T27" fmla="*/ 41 h 47"/>
                  <a:gd name="T28" fmla="*/ 12 w 40"/>
                  <a:gd name="T29" fmla="*/ 9 h 47"/>
                  <a:gd name="T30" fmla="*/ 21 w 40"/>
                  <a:gd name="T31" fmla="*/ 5 h 47"/>
                  <a:gd name="T32" fmla="*/ 28 w 40"/>
                  <a:gd name="T33" fmla="*/ 7 h 47"/>
                  <a:gd name="T34" fmla="*/ 32 w 40"/>
                  <a:gd name="T35" fmla="*/ 12 h 47"/>
                  <a:gd name="T36" fmla="*/ 33 w 40"/>
                  <a:gd name="T37" fmla="*/ 19 h 47"/>
                  <a:gd name="T38" fmla="*/ 8 w 40"/>
                  <a:gd name="T39" fmla="*/ 19 h 47"/>
                  <a:gd name="T40" fmla="*/ 12 w 40"/>
                  <a:gd name="T41" fmla="*/ 9 h 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47"/>
                  <a:gd name="T65" fmla="*/ 40 w 40"/>
                  <a:gd name="T66" fmla="*/ 47 h 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47">
                    <a:moveTo>
                      <a:pt x="21" y="41"/>
                    </a:moveTo>
                    <a:cubicBezTo>
                      <a:pt x="17" y="41"/>
                      <a:pt x="14" y="40"/>
                      <a:pt x="12" y="38"/>
                    </a:cubicBezTo>
                    <a:cubicBezTo>
                      <a:pt x="9" y="35"/>
                      <a:pt x="8" y="31"/>
                      <a:pt x="8" y="2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16"/>
                      <a:pt x="39" y="10"/>
                      <a:pt x="35" y="6"/>
                    </a:cubicBezTo>
                    <a:cubicBezTo>
                      <a:pt x="32" y="2"/>
                      <a:pt x="27" y="0"/>
                      <a:pt x="21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1"/>
                      <a:pt x="0" y="16"/>
                      <a:pt x="0" y="23"/>
                    </a:cubicBezTo>
                    <a:cubicBezTo>
                      <a:pt x="0" y="30"/>
                      <a:pt x="2" y="36"/>
                      <a:pt x="5" y="40"/>
                    </a:cubicBezTo>
                    <a:cubicBezTo>
                      <a:pt x="9" y="45"/>
                      <a:pt x="14" y="47"/>
                      <a:pt x="20" y="47"/>
                    </a:cubicBezTo>
                    <a:cubicBezTo>
                      <a:pt x="25" y="47"/>
                      <a:pt x="29" y="46"/>
                      <a:pt x="32" y="44"/>
                    </a:cubicBezTo>
                    <a:cubicBezTo>
                      <a:pt x="36" y="41"/>
                      <a:pt x="38" y="38"/>
                      <a:pt x="39" y="34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0" y="39"/>
                      <a:pt x="26" y="42"/>
                      <a:pt x="21" y="41"/>
                    </a:cubicBezTo>
                    <a:close/>
                    <a:moveTo>
                      <a:pt x="12" y="9"/>
                    </a:moveTo>
                    <a:cubicBezTo>
                      <a:pt x="15" y="6"/>
                      <a:pt x="18" y="5"/>
                      <a:pt x="21" y="5"/>
                    </a:cubicBezTo>
                    <a:cubicBezTo>
                      <a:pt x="24" y="5"/>
                      <a:pt x="26" y="6"/>
                      <a:pt x="28" y="7"/>
                    </a:cubicBezTo>
                    <a:cubicBezTo>
                      <a:pt x="30" y="9"/>
                      <a:pt x="31" y="11"/>
                      <a:pt x="32" y="12"/>
                    </a:cubicBezTo>
                    <a:cubicBezTo>
                      <a:pt x="32" y="14"/>
                      <a:pt x="33" y="17"/>
                      <a:pt x="33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5"/>
                      <a:pt x="10" y="11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0" name="Freeform 70"/>
              <p:cNvSpPr>
                <a:spLocks noChangeArrowheads="1"/>
              </p:cNvSpPr>
              <p:nvPr/>
            </p:nvSpPr>
            <p:spPr bwMode="auto">
              <a:xfrm>
                <a:off x="1503363" y="836613"/>
                <a:ext cx="161925" cy="200025"/>
              </a:xfrm>
              <a:custGeom>
                <a:avLst/>
                <a:gdLst>
                  <a:gd name="T0" fmla="*/ 27 w 43"/>
                  <a:gd name="T1" fmla="*/ 22 h 53"/>
                  <a:gd name="T2" fmla="*/ 18 w 43"/>
                  <a:gd name="T3" fmla="*/ 21 h 53"/>
                  <a:gd name="T4" fmla="*/ 10 w 43"/>
                  <a:gd name="T5" fmla="*/ 14 h 53"/>
                  <a:gd name="T6" fmla="*/ 13 w 43"/>
                  <a:gd name="T7" fmla="*/ 8 h 53"/>
                  <a:gd name="T8" fmla="*/ 21 w 43"/>
                  <a:gd name="T9" fmla="*/ 6 h 53"/>
                  <a:gd name="T10" fmla="*/ 33 w 43"/>
                  <a:gd name="T11" fmla="*/ 14 h 53"/>
                  <a:gd name="T12" fmla="*/ 41 w 43"/>
                  <a:gd name="T13" fmla="*/ 12 h 53"/>
                  <a:gd name="T14" fmla="*/ 20 w 43"/>
                  <a:gd name="T15" fmla="*/ 0 h 53"/>
                  <a:gd name="T16" fmla="*/ 7 w 43"/>
                  <a:gd name="T17" fmla="*/ 4 h 53"/>
                  <a:gd name="T18" fmla="*/ 2 w 43"/>
                  <a:gd name="T19" fmla="*/ 14 h 53"/>
                  <a:gd name="T20" fmla="*/ 6 w 43"/>
                  <a:gd name="T21" fmla="*/ 24 h 53"/>
                  <a:gd name="T22" fmla="*/ 15 w 43"/>
                  <a:gd name="T23" fmla="*/ 28 h 53"/>
                  <a:gd name="T24" fmla="*/ 26 w 43"/>
                  <a:gd name="T25" fmla="*/ 30 h 53"/>
                  <a:gd name="T26" fmla="*/ 35 w 43"/>
                  <a:gd name="T27" fmla="*/ 38 h 53"/>
                  <a:gd name="T28" fmla="*/ 31 w 43"/>
                  <a:gd name="T29" fmla="*/ 44 h 53"/>
                  <a:gd name="T30" fmla="*/ 23 w 43"/>
                  <a:gd name="T31" fmla="*/ 46 h 53"/>
                  <a:gd name="T32" fmla="*/ 7 w 43"/>
                  <a:gd name="T33" fmla="*/ 37 h 53"/>
                  <a:gd name="T34" fmla="*/ 0 w 43"/>
                  <a:gd name="T35" fmla="*/ 38 h 53"/>
                  <a:gd name="T36" fmla="*/ 22 w 43"/>
                  <a:gd name="T37" fmla="*/ 53 h 53"/>
                  <a:gd name="T38" fmla="*/ 37 w 43"/>
                  <a:gd name="T39" fmla="*/ 48 h 53"/>
                  <a:gd name="T40" fmla="*/ 43 w 43"/>
                  <a:gd name="T41" fmla="*/ 37 h 53"/>
                  <a:gd name="T42" fmla="*/ 27 w 43"/>
                  <a:gd name="T43" fmla="*/ 22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27" y="22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3" y="20"/>
                      <a:pt x="10" y="17"/>
                      <a:pt x="10" y="14"/>
                    </a:cubicBezTo>
                    <a:cubicBezTo>
                      <a:pt x="10" y="11"/>
                      <a:pt x="11" y="9"/>
                      <a:pt x="13" y="8"/>
                    </a:cubicBezTo>
                    <a:cubicBezTo>
                      <a:pt x="15" y="7"/>
                      <a:pt x="18" y="6"/>
                      <a:pt x="21" y="6"/>
                    </a:cubicBezTo>
                    <a:cubicBezTo>
                      <a:pt x="27" y="6"/>
                      <a:pt x="31" y="9"/>
                      <a:pt x="33" y="14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38" y="4"/>
                      <a:pt x="31" y="0"/>
                      <a:pt x="20" y="0"/>
                    </a:cubicBezTo>
                    <a:cubicBezTo>
                      <a:pt x="15" y="0"/>
                      <a:pt x="10" y="1"/>
                      <a:pt x="7" y="4"/>
                    </a:cubicBezTo>
                    <a:cubicBezTo>
                      <a:pt x="4" y="7"/>
                      <a:pt x="2" y="10"/>
                      <a:pt x="2" y="14"/>
                    </a:cubicBezTo>
                    <a:cubicBezTo>
                      <a:pt x="2" y="18"/>
                      <a:pt x="3" y="21"/>
                      <a:pt x="6" y="24"/>
                    </a:cubicBezTo>
                    <a:cubicBezTo>
                      <a:pt x="8" y="26"/>
                      <a:pt x="11" y="27"/>
                      <a:pt x="15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32" y="31"/>
                      <a:pt x="35" y="34"/>
                      <a:pt x="35" y="38"/>
                    </a:cubicBezTo>
                    <a:cubicBezTo>
                      <a:pt x="35" y="40"/>
                      <a:pt x="33" y="42"/>
                      <a:pt x="31" y="44"/>
                    </a:cubicBezTo>
                    <a:cubicBezTo>
                      <a:pt x="29" y="45"/>
                      <a:pt x="26" y="46"/>
                      <a:pt x="23" y="46"/>
                    </a:cubicBezTo>
                    <a:cubicBezTo>
                      <a:pt x="14" y="46"/>
                      <a:pt x="9" y="43"/>
                      <a:pt x="7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" y="48"/>
                      <a:pt x="10" y="53"/>
                      <a:pt x="22" y="53"/>
                    </a:cubicBezTo>
                    <a:cubicBezTo>
                      <a:pt x="28" y="53"/>
                      <a:pt x="33" y="51"/>
                      <a:pt x="37" y="48"/>
                    </a:cubicBezTo>
                    <a:cubicBezTo>
                      <a:pt x="41" y="45"/>
                      <a:pt x="43" y="42"/>
                      <a:pt x="43" y="37"/>
                    </a:cubicBezTo>
                    <a:cubicBezTo>
                      <a:pt x="43" y="29"/>
                      <a:pt x="38" y="24"/>
                      <a:pt x="2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1" name="Freeform 71"/>
              <p:cNvSpPr>
                <a:spLocks noEditPoints="1" noChangeArrowheads="1"/>
              </p:cNvSpPr>
              <p:nvPr/>
            </p:nvSpPr>
            <p:spPr bwMode="auto">
              <a:xfrm>
                <a:off x="1687513" y="836613"/>
                <a:ext cx="165100" cy="200025"/>
              </a:xfrm>
              <a:custGeom>
                <a:avLst/>
                <a:gdLst>
                  <a:gd name="T0" fmla="*/ 43 w 44"/>
                  <a:gd name="T1" fmla="*/ 20 h 53"/>
                  <a:gd name="T2" fmla="*/ 39 w 44"/>
                  <a:gd name="T3" fmla="*/ 4 h 53"/>
                  <a:gd name="T4" fmla="*/ 24 w 44"/>
                  <a:gd name="T5" fmla="*/ 0 h 53"/>
                  <a:gd name="T6" fmla="*/ 2 w 44"/>
                  <a:gd name="T7" fmla="*/ 14 h 53"/>
                  <a:gd name="T8" fmla="*/ 9 w 44"/>
                  <a:gd name="T9" fmla="*/ 15 h 53"/>
                  <a:gd name="T10" fmla="*/ 23 w 44"/>
                  <a:gd name="T11" fmla="*/ 6 h 53"/>
                  <a:gd name="T12" fmla="*/ 30 w 44"/>
                  <a:gd name="T13" fmla="*/ 7 h 53"/>
                  <a:gd name="T14" fmla="*/ 34 w 44"/>
                  <a:gd name="T15" fmla="*/ 12 h 53"/>
                  <a:gd name="T16" fmla="*/ 35 w 44"/>
                  <a:gd name="T17" fmla="*/ 20 h 53"/>
                  <a:gd name="T18" fmla="*/ 29 w 44"/>
                  <a:gd name="T19" fmla="*/ 20 h 53"/>
                  <a:gd name="T20" fmla="*/ 7 w 44"/>
                  <a:gd name="T21" fmla="*/ 25 h 53"/>
                  <a:gd name="T22" fmla="*/ 0 w 44"/>
                  <a:gd name="T23" fmla="*/ 37 h 53"/>
                  <a:gd name="T24" fmla="*/ 5 w 44"/>
                  <a:gd name="T25" fmla="*/ 48 h 53"/>
                  <a:gd name="T26" fmla="*/ 18 w 44"/>
                  <a:gd name="T27" fmla="*/ 53 h 53"/>
                  <a:gd name="T28" fmla="*/ 35 w 44"/>
                  <a:gd name="T29" fmla="*/ 42 h 53"/>
                  <a:gd name="T30" fmla="*/ 36 w 44"/>
                  <a:gd name="T31" fmla="*/ 51 h 53"/>
                  <a:gd name="T32" fmla="*/ 44 w 44"/>
                  <a:gd name="T33" fmla="*/ 51 h 53"/>
                  <a:gd name="T34" fmla="*/ 43 w 44"/>
                  <a:gd name="T35" fmla="*/ 41 h 53"/>
                  <a:gd name="T36" fmla="*/ 43 w 44"/>
                  <a:gd name="T37" fmla="*/ 20 h 53"/>
                  <a:gd name="T38" fmla="*/ 31 w 44"/>
                  <a:gd name="T39" fmla="*/ 41 h 53"/>
                  <a:gd name="T40" fmla="*/ 19 w 44"/>
                  <a:gd name="T41" fmla="*/ 47 h 53"/>
                  <a:gd name="T42" fmla="*/ 11 w 44"/>
                  <a:gd name="T43" fmla="*/ 44 h 53"/>
                  <a:gd name="T44" fmla="*/ 9 w 44"/>
                  <a:gd name="T45" fmla="*/ 38 h 53"/>
                  <a:gd name="T46" fmla="*/ 14 w 44"/>
                  <a:gd name="T47" fmla="*/ 29 h 53"/>
                  <a:gd name="T48" fmla="*/ 28 w 44"/>
                  <a:gd name="T49" fmla="*/ 26 h 53"/>
                  <a:gd name="T50" fmla="*/ 35 w 44"/>
                  <a:gd name="T51" fmla="*/ 26 h 53"/>
                  <a:gd name="T52" fmla="*/ 35 w 44"/>
                  <a:gd name="T53" fmla="*/ 29 h 53"/>
                  <a:gd name="T54" fmla="*/ 31 w 44"/>
                  <a:gd name="T55" fmla="*/ 41 h 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4"/>
                  <a:gd name="T85" fmla="*/ 0 h 53"/>
                  <a:gd name="T86" fmla="*/ 44 w 44"/>
                  <a:gd name="T87" fmla="*/ 53 h 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4" h="53">
                    <a:moveTo>
                      <a:pt x="43" y="20"/>
                    </a:moveTo>
                    <a:cubicBezTo>
                      <a:pt x="43" y="13"/>
                      <a:pt x="41" y="7"/>
                      <a:pt x="39" y="4"/>
                    </a:cubicBezTo>
                    <a:cubicBezTo>
                      <a:pt x="36" y="1"/>
                      <a:pt x="31" y="0"/>
                      <a:pt x="24" y="0"/>
                    </a:cubicBezTo>
                    <a:cubicBezTo>
                      <a:pt x="11" y="0"/>
                      <a:pt x="3" y="4"/>
                      <a:pt x="2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9"/>
                      <a:pt x="15" y="6"/>
                      <a:pt x="23" y="6"/>
                    </a:cubicBezTo>
                    <a:cubicBezTo>
                      <a:pt x="26" y="6"/>
                      <a:pt x="29" y="6"/>
                      <a:pt x="30" y="7"/>
                    </a:cubicBezTo>
                    <a:cubicBezTo>
                      <a:pt x="32" y="8"/>
                      <a:pt x="34" y="10"/>
                      <a:pt x="34" y="12"/>
                    </a:cubicBezTo>
                    <a:cubicBezTo>
                      <a:pt x="35" y="13"/>
                      <a:pt x="35" y="16"/>
                      <a:pt x="35" y="20"/>
                    </a:cubicBezTo>
                    <a:cubicBezTo>
                      <a:pt x="32" y="20"/>
                      <a:pt x="30" y="20"/>
                      <a:pt x="29" y="20"/>
                    </a:cubicBezTo>
                    <a:cubicBezTo>
                      <a:pt x="18" y="20"/>
                      <a:pt x="11" y="22"/>
                      <a:pt x="7" y="25"/>
                    </a:cubicBezTo>
                    <a:cubicBezTo>
                      <a:pt x="2" y="28"/>
                      <a:pt x="0" y="32"/>
                      <a:pt x="0" y="37"/>
                    </a:cubicBezTo>
                    <a:cubicBezTo>
                      <a:pt x="0" y="41"/>
                      <a:pt x="2" y="45"/>
                      <a:pt x="5" y="48"/>
                    </a:cubicBezTo>
                    <a:cubicBezTo>
                      <a:pt x="8" y="51"/>
                      <a:pt x="12" y="53"/>
                      <a:pt x="18" y="53"/>
                    </a:cubicBezTo>
                    <a:cubicBezTo>
                      <a:pt x="26" y="53"/>
                      <a:pt x="32" y="49"/>
                      <a:pt x="35" y="42"/>
                    </a:cubicBezTo>
                    <a:cubicBezTo>
                      <a:pt x="36" y="47"/>
                      <a:pt x="36" y="50"/>
                      <a:pt x="36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3" y="48"/>
                      <a:pt x="43" y="45"/>
                      <a:pt x="43" y="41"/>
                    </a:cubicBezTo>
                    <a:lnTo>
                      <a:pt x="43" y="20"/>
                    </a:lnTo>
                    <a:close/>
                    <a:moveTo>
                      <a:pt x="31" y="41"/>
                    </a:moveTo>
                    <a:cubicBezTo>
                      <a:pt x="28" y="45"/>
                      <a:pt x="24" y="47"/>
                      <a:pt x="19" y="47"/>
                    </a:cubicBezTo>
                    <a:cubicBezTo>
                      <a:pt x="16" y="47"/>
                      <a:pt x="13" y="46"/>
                      <a:pt x="11" y="44"/>
                    </a:cubicBezTo>
                    <a:cubicBezTo>
                      <a:pt x="10" y="42"/>
                      <a:pt x="9" y="40"/>
                      <a:pt x="9" y="38"/>
                    </a:cubicBezTo>
                    <a:cubicBezTo>
                      <a:pt x="9" y="34"/>
                      <a:pt x="10" y="31"/>
                      <a:pt x="14" y="29"/>
                    </a:cubicBezTo>
                    <a:cubicBezTo>
                      <a:pt x="17" y="27"/>
                      <a:pt x="22" y="26"/>
                      <a:pt x="28" y="26"/>
                    </a:cubicBezTo>
                    <a:cubicBezTo>
                      <a:pt x="30" y="26"/>
                      <a:pt x="32" y="26"/>
                      <a:pt x="35" y="26"/>
                    </a:cubicBezTo>
                    <a:cubicBezTo>
                      <a:pt x="35" y="27"/>
                      <a:pt x="35" y="28"/>
                      <a:pt x="35" y="29"/>
                    </a:cubicBezTo>
                    <a:cubicBezTo>
                      <a:pt x="35" y="34"/>
                      <a:pt x="34" y="38"/>
                      <a:pt x="3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" name="Rectangle 72"/>
              <p:cNvSpPr>
                <a:spLocks noChangeArrowheads="1"/>
              </p:cNvSpPr>
              <p:nvPr/>
            </p:nvSpPr>
            <p:spPr bwMode="auto">
              <a:xfrm>
                <a:off x="1905000" y="773113"/>
                <a:ext cx="30163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3" name="Freeform 73"/>
              <p:cNvSpPr>
                <a:spLocks noEditPoints="1" noChangeArrowheads="1"/>
              </p:cNvSpPr>
              <p:nvPr/>
            </p:nvSpPr>
            <p:spPr bwMode="auto">
              <a:xfrm>
                <a:off x="1981200" y="836613"/>
                <a:ext cx="168275" cy="200025"/>
              </a:xfrm>
              <a:custGeom>
                <a:avLst/>
                <a:gdLst>
                  <a:gd name="T0" fmla="*/ 23 w 45"/>
                  <a:gd name="T1" fmla="*/ 46 h 53"/>
                  <a:gd name="T2" fmla="*/ 13 w 45"/>
                  <a:gd name="T3" fmla="*/ 42 h 53"/>
                  <a:gd name="T4" fmla="*/ 8 w 45"/>
                  <a:gd name="T5" fmla="*/ 27 h 53"/>
                  <a:gd name="T6" fmla="*/ 45 w 45"/>
                  <a:gd name="T7" fmla="*/ 27 h 53"/>
                  <a:gd name="T8" fmla="*/ 39 w 45"/>
                  <a:gd name="T9" fmla="*/ 6 h 53"/>
                  <a:gd name="T10" fmla="*/ 23 w 45"/>
                  <a:gd name="T11" fmla="*/ 0 h 53"/>
                  <a:gd name="T12" fmla="*/ 6 w 45"/>
                  <a:gd name="T13" fmla="*/ 7 h 53"/>
                  <a:gd name="T14" fmla="*/ 0 w 45"/>
                  <a:gd name="T15" fmla="*/ 26 h 53"/>
                  <a:gd name="T16" fmla="*/ 6 w 45"/>
                  <a:gd name="T17" fmla="*/ 45 h 53"/>
                  <a:gd name="T18" fmla="*/ 23 w 45"/>
                  <a:gd name="T19" fmla="*/ 53 h 53"/>
                  <a:gd name="T20" fmla="*/ 36 w 45"/>
                  <a:gd name="T21" fmla="*/ 48 h 53"/>
                  <a:gd name="T22" fmla="*/ 44 w 45"/>
                  <a:gd name="T23" fmla="*/ 38 h 53"/>
                  <a:gd name="T24" fmla="*/ 37 w 45"/>
                  <a:gd name="T25" fmla="*/ 36 h 53"/>
                  <a:gd name="T26" fmla="*/ 23 w 45"/>
                  <a:gd name="T27" fmla="*/ 46 h 53"/>
                  <a:gd name="T28" fmla="*/ 13 w 45"/>
                  <a:gd name="T29" fmla="*/ 10 h 53"/>
                  <a:gd name="T30" fmla="*/ 23 w 45"/>
                  <a:gd name="T31" fmla="*/ 6 h 53"/>
                  <a:gd name="T32" fmla="*/ 31 w 45"/>
                  <a:gd name="T33" fmla="*/ 8 h 53"/>
                  <a:gd name="T34" fmla="*/ 35 w 45"/>
                  <a:gd name="T35" fmla="*/ 14 h 53"/>
                  <a:gd name="T36" fmla="*/ 36 w 45"/>
                  <a:gd name="T37" fmla="*/ 21 h 53"/>
                  <a:gd name="T38" fmla="*/ 9 w 45"/>
                  <a:gd name="T39" fmla="*/ 21 h 53"/>
                  <a:gd name="T40" fmla="*/ 13 w 45"/>
                  <a:gd name="T41" fmla="*/ 10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53"/>
                  <a:gd name="T65" fmla="*/ 45 w 45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53">
                    <a:moveTo>
                      <a:pt x="23" y="46"/>
                    </a:moveTo>
                    <a:cubicBezTo>
                      <a:pt x="20" y="46"/>
                      <a:pt x="16" y="45"/>
                      <a:pt x="13" y="42"/>
                    </a:cubicBezTo>
                    <a:cubicBezTo>
                      <a:pt x="10" y="39"/>
                      <a:pt x="8" y="34"/>
                      <a:pt x="8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18"/>
                      <a:pt x="43" y="11"/>
                      <a:pt x="39" y="6"/>
                    </a:cubicBezTo>
                    <a:cubicBezTo>
                      <a:pt x="35" y="2"/>
                      <a:pt x="30" y="0"/>
                      <a:pt x="23" y="0"/>
                    </a:cubicBezTo>
                    <a:cubicBezTo>
                      <a:pt x="16" y="0"/>
                      <a:pt x="11" y="2"/>
                      <a:pt x="6" y="7"/>
                    </a:cubicBezTo>
                    <a:cubicBezTo>
                      <a:pt x="2" y="12"/>
                      <a:pt x="0" y="18"/>
                      <a:pt x="0" y="26"/>
                    </a:cubicBezTo>
                    <a:cubicBezTo>
                      <a:pt x="0" y="34"/>
                      <a:pt x="2" y="40"/>
                      <a:pt x="6" y="45"/>
                    </a:cubicBezTo>
                    <a:cubicBezTo>
                      <a:pt x="10" y="50"/>
                      <a:pt x="16" y="53"/>
                      <a:pt x="23" y="53"/>
                    </a:cubicBezTo>
                    <a:cubicBezTo>
                      <a:pt x="28" y="53"/>
                      <a:pt x="32" y="51"/>
                      <a:pt x="36" y="48"/>
                    </a:cubicBezTo>
                    <a:cubicBezTo>
                      <a:pt x="40" y="46"/>
                      <a:pt x="43" y="42"/>
                      <a:pt x="44" y="38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4" y="43"/>
                      <a:pt x="30" y="46"/>
                      <a:pt x="23" y="46"/>
                    </a:cubicBezTo>
                    <a:close/>
                    <a:moveTo>
                      <a:pt x="13" y="10"/>
                    </a:moveTo>
                    <a:cubicBezTo>
                      <a:pt x="16" y="7"/>
                      <a:pt x="19" y="6"/>
                      <a:pt x="23" y="6"/>
                    </a:cubicBezTo>
                    <a:cubicBezTo>
                      <a:pt x="26" y="6"/>
                      <a:pt x="29" y="6"/>
                      <a:pt x="31" y="8"/>
                    </a:cubicBezTo>
                    <a:cubicBezTo>
                      <a:pt x="33" y="9"/>
                      <a:pt x="34" y="11"/>
                      <a:pt x="35" y="14"/>
                    </a:cubicBezTo>
                    <a:cubicBezTo>
                      <a:pt x="36" y="16"/>
                      <a:pt x="36" y="18"/>
                      <a:pt x="36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6"/>
                      <a:pt x="11" y="13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4" name="Freeform 74"/>
              <p:cNvSpPr>
                <a:spLocks noChangeArrowheads="1"/>
              </p:cNvSpPr>
              <p:nvPr/>
            </p:nvSpPr>
            <p:spPr bwMode="auto">
              <a:xfrm>
                <a:off x="1671638" y="3271838"/>
                <a:ext cx="125413" cy="209550"/>
              </a:xfrm>
              <a:custGeom>
                <a:avLst/>
                <a:gdLst>
                  <a:gd name="T0" fmla="*/ 34 w 79"/>
                  <a:gd name="T1" fmla="*/ 132 h 132"/>
                  <a:gd name="T2" fmla="*/ 48 w 79"/>
                  <a:gd name="T3" fmla="*/ 130 h 132"/>
                  <a:gd name="T4" fmla="*/ 34 w 79"/>
                  <a:gd name="T5" fmla="*/ 76 h 132"/>
                  <a:gd name="T6" fmla="*/ 79 w 79"/>
                  <a:gd name="T7" fmla="*/ 62 h 132"/>
                  <a:gd name="T8" fmla="*/ 74 w 79"/>
                  <a:gd name="T9" fmla="*/ 52 h 132"/>
                  <a:gd name="T10" fmla="*/ 29 w 79"/>
                  <a:gd name="T11" fmla="*/ 64 h 132"/>
                  <a:gd name="T12" fmla="*/ 19 w 79"/>
                  <a:gd name="T13" fmla="*/ 28 h 132"/>
                  <a:gd name="T14" fmla="*/ 74 w 79"/>
                  <a:gd name="T15" fmla="*/ 12 h 132"/>
                  <a:gd name="T16" fmla="*/ 71 w 79"/>
                  <a:gd name="T17" fmla="*/ 0 h 132"/>
                  <a:gd name="T18" fmla="*/ 0 w 79"/>
                  <a:gd name="T19" fmla="*/ 21 h 132"/>
                  <a:gd name="T20" fmla="*/ 34 w 79"/>
                  <a:gd name="T21" fmla="*/ 132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"/>
                  <a:gd name="T34" fmla="*/ 0 h 132"/>
                  <a:gd name="T35" fmla="*/ 79 w 79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" h="132">
                    <a:moveTo>
                      <a:pt x="34" y="132"/>
                    </a:moveTo>
                    <a:lnTo>
                      <a:pt x="48" y="130"/>
                    </a:lnTo>
                    <a:lnTo>
                      <a:pt x="34" y="76"/>
                    </a:lnTo>
                    <a:lnTo>
                      <a:pt x="79" y="62"/>
                    </a:lnTo>
                    <a:lnTo>
                      <a:pt x="74" y="52"/>
                    </a:lnTo>
                    <a:lnTo>
                      <a:pt x="29" y="64"/>
                    </a:lnTo>
                    <a:lnTo>
                      <a:pt x="19" y="28"/>
                    </a:lnTo>
                    <a:lnTo>
                      <a:pt x="74" y="12"/>
                    </a:lnTo>
                    <a:lnTo>
                      <a:pt x="71" y="0"/>
                    </a:lnTo>
                    <a:lnTo>
                      <a:pt x="0" y="21"/>
                    </a:lnTo>
                    <a:lnTo>
                      <a:pt x="34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5" name="Freeform 75"/>
              <p:cNvSpPr>
                <a:spLocks noChangeArrowheads="1"/>
              </p:cNvSpPr>
              <p:nvPr/>
            </p:nvSpPr>
            <p:spPr bwMode="auto">
              <a:xfrm>
                <a:off x="1808163" y="3260725"/>
                <a:ext cx="30163" cy="25400"/>
              </a:xfrm>
              <a:custGeom>
                <a:avLst/>
                <a:gdLst>
                  <a:gd name="T0" fmla="*/ 4 w 19"/>
                  <a:gd name="T1" fmla="*/ 16 h 16"/>
                  <a:gd name="T2" fmla="*/ 19 w 19"/>
                  <a:gd name="T3" fmla="*/ 14 h 16"/>
                  <a:gd name="T4" fmla="*/ 14 w 19"/>
                  <a:gd name="T5" fmla="*/ 0 h 16"/>
                  <a:gd name="T6" fmla="*/ 0 w 19"/>
                  <a:gd name="T7" fmla="*/ 2 h 16"/>
                  <a:gd name="T8" fmla="*/ 4 w 19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6"/>
                  <a:gd name="T17" fmla="*/ 19 w 1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6">
                    <a:moveTo>
                      <a:pt x="4" y="16"/>
                    </a:moveTo>
                    <a:lnTo>
                      <a:pt x="19" y="14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6" name="Freeform 76"/>
              <p:cNvSpPr>
                <a:spLocks noChangeArrowheads="1"/>
              </p:cNvSpPr>
              <p:nvPr/>
            </p:nvSpPr>
            <p:spPr bwMode="auto">
              <a:xfrm>
                <a:off x="1822450" y="3305175"/>
                <a:ext cx="60325" cy="139700"/>
              </a:xfrm>
              <a:custGeom>
                <a:avLst/>
                <a:gdLst>
                  <a:gd name="T0" fmla="*/ 24 w 38"/>
                  <a:gd name="T1" fmla="*/ 88 h 88"/>
                  <a:gd name="T2" fmla="*/ 38 w 38"/>
                  <a:gd name="T3" fmla="*/ 83 h 88"/>
                  <a:gd name="T4" fmla="*/ 12 w 38"/>
                  <a:gd name="T5" fmla="*/ 0 h 88"/>
                  <a:gd name="T6" fmla="*/ 0 w 38"/>
                  <a:gd name="T7" fmla="*/ 5 h 88"/>
                  <a:gd name="T8" fmla="*/ 24 w 38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88"/>
                  <a:gd name="T17" fmla="*/ 38 w 3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88">
                    <a:moveTo>
                      <a:pt x="24" y="88"/>
                    </a:moveTo>
                    <a:lnTo>
                      <a:pt x="38" y="83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24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7" name="Freeform 77"/>
              <p:cNvSpPr>
                <a:spLocks noChangeArrowheads="1"/>
              </p:cNvSpPr>
              <p:nvPr/>
            </p:nvSpPr>
            <p:spPr bwMode="auto">
              <a:xfrm>
                <a:off x="1882775" y="3268663"/>
                <a:ext cx="142875" cy="157163"/>
              </a:xfrm>
              <a:custGeom>
                <a:avLst/>
                <a:gdLst>
                  <a:gd name="T0" fmla="*/ 24 w 38"/>
                  <a:gd name="T1" fmla="*/ 1 h 42"/>
                  <a:gd name="T2" fmla="*/ 16 w 38"/>
                  <a:gd name="T3" fmla="*/ 1 h 42"/>
                  <a:gd name="T4" fmla="*/ 7 w 38"/>
                  <a:gd name="T5" fmla="*/ 12 h 42"/>
                  <a:gd name="T6" fmla="*/ 5 w 38"/>
                  <a:gd name="T7" fmla="*/ 5 h 42"/>
                  <a:gd name="T8" fmla="*/ 0 w 38"/>
                  <a:gd name="T9" fmla="*/ 7 h 42"/>
                  <a:gd name="T10" fmla="*/ 11 w 38"/>
                  <a:gd name="T11" fmla="*/ 42 h 42"/>
                  <a:gd name="T12" fmla="*/ 16 w 38"/>
                  <a:gd name="T13" fmla="*/ 41 h 42"/>
                  <a:gd name="T14" fmla="*/ 10 w 38"/>
                  <a:gd name="T15" fmla="*/ 21 h 42"/>
                  <a:gd name="T16" fmla="*/ 11 w 38"/>
                  <a:gd name="T17" fmla="*/ 12 h 42"/>
                  <a:gd name="T18" fmla="*/ 17 w 38"/>
                  <a:gd name="T19" fmla="*/ 6 h 42"/>
                  <a:gd name="T20" fmla="*/ 23 w 38"/>
                  <a:gd name="T21" fmla="*/ 7 h 42"/>
                  <a:gd name="T22" fmla="*/ 27 w 38"/>
                  <a:gd name="T23" fmla="*/ 13 h 42"/>
                  <a:gd name="T24" fmla="*/ 33 w 38"/>
                  <a:gd name="T25" fmla="*/ 36 h 42"/>
                  <a:gd name="T26" fmla="*/ 38 w 38"/>
                  <a:gd name="T27" fmla="*/ 34 h 42"/>
                  <a:gd name="T28" fmla="*/ 33 w 38"/>
                  <a:gd name="T29" fmla="*/ 14 h 42"/>
                  <a:gd name="T30" fmla="*/ 29 w 38"/>
                  <a:gd name="T31" fmla="*/ 5 h 42"/>
                  <a:gd name="T32" fmla="*/ 24 w 38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2"/>
                  <a:gd name="T53" fmla="*/ 38 w 3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2">
                    <a:moveTo>
                      <a:pt x="24" y="1"/>
                    </a:moveTo>
                    <a:cubicBezTo>
                      <a:pt x="21" y="0"/>
                      <a:pt x="19" y="0"/>
                      <a:pt x="16" y="1"/>
                    </a:cubicBezTo>
                    <a:cubicBezTo>
                      <a:pt x="12" y="2"/>
                      <a:pt x="9" y="6"/>
                      <a:pt x="7" y="1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9" y="18"/>
                      <a:pt x="9" y="14"/>
                      <a:pt x="11" y="12"/>
                    </a:cubicBezTo>
                    <a:cubicBezTo>
                      <a:pt x="12" y="9"/>
                      <a:pt x="14" y="7"/>
                      <a:pt x="17" y="6"/>
                    </a:cubicBezTo>
                    <a:cubicBezTo>
                      <a:pt x="19" y="6"/>
                      <a:pt x="21" y="6"/>
                      <a:pt x="23" y="7"/>
                    </a:cubicBezTo>
                    <a:cubicBezTo>
                      <a:pt x="24" y="8"/>
                      <a:pt x="26" y="10"/>
                      <a:pt x="27" y="13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9"/>
                      <a:pt x="30" y="6"/>
                      <a:pt x="29" y="5"/>
                    </a:cubicBezTo>
                    <a:cubicBezTo>
                      <a:pt x="28" y="3"/>
                      <a:pt x="26" y="2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8" name="Freeform 78"/>
              <p:cNvSpPr>
                <a:spLocks noEditPoints="1" noChangeArrowheads="1"/>
              </p:cNvSpPr>
              <p:nvPr/>
            </p:nvSpPr>
            <p:spPr bwMode="auto">
              <a:xfrm>
                <a:off x="2028825" y="3227388"/>
                <a:ext cx="142875" cy="153988"/>
              </a:xfrm>
              <a:custGeom>
                <a:avLst/>
                <a:gdLst>
                  <a:gd name="T0" fmla="*/ 31 w 38"/>
                  <a:gd name="T1" fmla="*/ 12 h 41"/>
                  <a:gd name="T2" fmla="*/ 25 w 38"/>
                  <a:gd name="T3" fmla="*/ 2 h 41"/>
                  <a:gd name="T4" fmla="*/ 13 w 38"/>
                  <a:gd name="T5" fmla="*/ 2 h 41"/>
                  <a:gd name="T6" fmla="*/ 1 w 38"/>
                  <a:gd name="T7" fmla="*/ 16 h 41"/>
                  <a:gd name="T8" fmla="*/ 6 w 38"/>
                  <a:gd name="T9" fmla="*/ 15 h 41"/>
                  <a:gd name="T10" fmla="*/ 14 w 38"/>
                  <a:gd name="T11" fmla="*/ 6 h 41"/>
                  <a:gd name="T12" fmla="*/ 20 w 38"/>
                  <a:gd name="T13" fmla="*/ 6 h 41"/>
                  <a:gd name="T14" fmla="*/ 23 w 38"/>
                  <a:gd name="T15" fmla="*/ 8 h 41"/>
                  <a:gd name="T16" fmla="*/ 26 w 38"/>
                  <a:gd name="T17" fmla="*/ 14 h 41"/>
                  <a:gd name="T18" fmla="*/ 21 w 38"/>
                  <a:gd name="T19" fmla="*/ 15 h 41"/>
                  <a:gd name="T20" fmla="*/ 7 w 38"/>
                  <a:gd name="T21" fmla="*/ 23 h 41"/>
                  <a:gd name="T22" fmla="*/ 5 w 38"/>
                  <a:gd name="T23" fmla="*/ 33 h 41"/>
                  <a:gd name="T24" fmla="*/ 10 w 38"/>
                  <a:gd name="T25" fmla="*/ 40 h 41"/>
                  <a:gd name="T26" fmla="*/ 20 w 38"/>
                  <a:gd name="T27" fmla="*/ 40 h 41"/>
                  <a:gd name="T28" fmla="*/ 30 w 38"/>
                  <a:gd name="T29" fmla="*/ 29 h 41"/>
                  <a:gd name="T30" fmla="*/ 33 w 38"/>
                  <a:gd name="T31" fmla="*/ 35 h 41"/>
                  <a:gd name="T32" fmla="*/ 38 w 38"/>
                  <a:gd name="T33" fmla="*/ 34 h 41"/>
                  <a:gd name="T34" fmla="*/ 35 w 38"/>
                  <a:gd name="T35" fmla="*/ 27 h 41"/>
                  <a:gd name="T36" fmla="*/ 31 w 38"/>
                  <a:gd name="T37" fmla="*/ 12 h 41"/>
                  <a:gd name="T38" fmla="*/ 27 w 38"/>
                  <a:gd name="T39" fmla="*/ 30 h 41"/>
                  <a:gd name="T40" fmla="*/ 20 w 38"/>
                  <a:gd name="T41" fmla="*/ 36 h 41"/>
                  <a:gd name="T42" fmla="*/ 14 w 38"/>
                  <a:gd name="T43" fmla="*/ 35 h 41"/>
                  <a:gd name="T44" fmla="*/ 10 w 38"/>
                  <a:gd name="T45" fmla="*/ 32 h 41"/>
                  <a:gd name="T46" fmla="*/ 12 w 38"/>
                  <a:gd name="T47" fmla="*/ 24 h 41"/>
                  <a:gd name="T48" fmla="*/ 22 w 38"/>
                  <a:gd name="T49" fmla="*/ 19 h 41"/>
                  <a:gd name="T50" fmla="*/ 27 w 38"/>
                  <a:gd name="T51" fmla="*/ 18 h 41"/>
                  <a:gd name="T52" fmla="*/ 28 w 38"/>
                  <a:gd name="T53" fmla="*/ 20 h 41"/>
                  <a:gd name="T54" fmla="*/ 27 w 38"/>
                  <a:gd name="T55" fmla="*/ 30 h 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"/>
                  <a:gd name="T85" fmla="*/ 0 h 41"/>
                  <a:gd name="T86" fmla="*/ 38 w 38"/>
                  <a:gd name="T87" fmla="*/ 41 h 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" h="41">
                    <a:moveTo>
                      <a:pt x="31" y="12"/>
                    </a:moveTo>
                    <a:cubicBezTo>
                      <a:pt x="30" y="7"/>
                      <a:pt x="27" y="3"/>
                      <a:pt x="25" y="2"/>
                    </a:cubicBezTo>
                    <a:cubicBezTo>
                      <a:pt x="22" y="0"/>
                      <a:pt x="18" y="0"/>
                      <a:pt x="13" y="2"/>
                    </a:cubicBezTo>
                    <a:cubicBezTo>
                      <a:pt x="4" y="4"/>
                      <a:pt x="0" y="9"/>
                      <a:pt x="1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8" y="8"/>
                      <a:pt x="14" y="6"/>
                    </a:cubicBezTo>
                    <a:cubicBezTo>
                      <a:pt x="16" y="5"/>
                      <a:pt x="18" y="5"/>
                      <a:pt x="20" y="6"/>
                    </a:cubicBezTo>
                    <a:cubicBezTo>
                      <a:pt x="21" y="6"/>
                      <a:pt x="23" y="7"/>
                      <a:pt x="23" y="8"/>
                    </a:cubicBezTo>
                    <a:cubicBezTo>
                      <a:pt x="24" y="9"/>
                      <a:pt x="25" y="11"/>
                      <a:pt x="26" y="14"/>
                    </a:cubicBezTo>
                    <a:cubicBezTo>
                      <a:pt x="24" y="14"/>
                      <a:pt x="22" y="15"/>
                      <a:pt x="21" y="15"/>
                    </a:cubicBezTo>
                    <a:cubicBezTo>
                      <a:pt x="14" y="17"/>
                      <a:pt x="9" y="20"/>
                      <a:pt x="7" y="23"/>
                    </a:cubicBezTo>
                    <a:cubicBezTo>
                      <a:pt x="4" y="26"/>
                      <a:pt x="3" y="29"/>
                      <a:pt x="5" y="33"/>
                    </a:cubicBezTo>
                    <a:cubicBezTo>
                      <a:pt x="5" y="36"/>
                      <a:pt x="7" y="38"/>
                      <a:pt x="10" y="40"/>
                    </a:cubicBezTo>
                    <a:cubicBezTo>
                      <a:pt x="13" y="41"/>
                      <a:pt x="16" y="41"/>
                      <a:pt x="20" y="40"/>
                    </a:cubicBezTo>
                    <a:cubicBezTo>
                      <a:pt x="26" y="39"/>
                      <a:pt x="29" y="35"/>
                      <a:pt x="30" y="29"/>
                    </a:cubicBezTo>
                    <a:cubicBezTo>
                      <a:pt x="31" y="32"/>
                      <a:pt x="32" y="34"/>
                      <a:pt x="33" y="35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7" y="32"/>
                      <a:pt x="36" y="30"/>
                      <a:pt x="35" y="27"/>
                    </a:cubicBezTo>
                    <a:lnTo>
                      <a:pt x="31" y="12"/>
                    </a:lnTo>
                    <a:close/>
                    <a:moveTo>
                      <a:pt x="27" y="30"/>
                    </a:moveTo>
                    <a:cubicBezTo>
                      <a:pt x="26" y="33"/>
                      <a:pt x="23" y="35"/>
                      <a:pt x="20" y="36"/>
                    </a:cubicBezTo>
                    <a:cubicBezTo>
                      <a:pt x="17" y="36"/>
                      <a:pt x="15" y="36"/>
                      <a:pt x="14" y="35"/>
                    </a:cubicBezTo>
                    <a:cubicBezTo>
                      <a:pt x="12" y="35"/>
                      <a:pt x="11" y="33"/>
                      <a:pt x="10" y="32"/>
                    </a:cubicBezTo>
                    <a:cubicBezTo>
                      <a:pt x="10" y="29"/>
                      <a:pt x="10" y="26"/>
                      <a:pt x="12" y="24"/>
                    </a:cubicBezTo>
                    <a:cubicBezTo>
                      <a:pt x="14" y="22"/>
                      <a:pt x="17" y="20"/>
                      <a:pt x="22" y="19"/>
                    </a:cubicBezTo>
                    <a:cubicBezTo>
                      <a:pt x="23" y="19"/>
                      <a:pt x="25" y="18"/>
                      <a:pt x="27" y="18"/>
                    </a:cubicBezTo>
                    <a:cubicBezTo>
                      <a:pt x="27" y="19"/>
                      <a:pt x="28" y="20"/>
                      <a:pt x="28" y="20"/>
                    </a:cubicBezTo>
                    <a:cubicBezTo>
                      <a:pt x="29" y="23"/>
                      <a:pt x="28" y="27"/>
                      <a:pt x="2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9" name="Freeform 79"/>
              <p:cNvSpPr>
                <a:spLocks noChangeArrowheads="1"/>
              </p:cNvSpPr>
              <p:nvPr/>
            </p:nvSpPr>
            <p:spPr bwMode="auto">
              <a:xfrm>
                <a:off x="2171700" y="3186113"/>
                <a:ext cx="142875" cy="157163"/>
              </a:xfrm>
              <a:custGeom>
                <a:avLst/>
                <a:gdLst>
                  <a:gd name="T0" fmla="*/ 24 w 38"/>
                  <a:gd name="T1" fmla="*/ 1 h 42"/>
                  <a:gd name="T2" fmla="*/ 16 w 38"/>
                  <a:gd name="T3" fmla="*/ 1 h 42"/>
                  <a:gd name="T4" fmla="*/ 7 w 38"/>
                  <a:gd name="T5" fmla="*/ 12 h 42"/>
                  <a:gd name="T6" fmla="*/ 5 w 38"/>
                  <a:gd name="T7" fmla="*/ 5 h 42"/>
                  <a:gd name="T8" fmla="*/ 0 w 38"/>
                  <a:gd name="T9" fmla="*/ 7 h 42"/>
                  <a:gd name="T10" fmla="*/ 10 w 38"/>
                  <a:gd name="T11" fmla="*/ 42 h 42"/>
                  <a:gd name="T12" fmla="*/ 16 w 38"/>
                  <a:gd name="T13" fmla="*/ 40 h 42"/>
                  <a:gd name="T14" fmla="*/ 10 w 38"/>
                  <a:gd name="T15" fmla="*/ 21 h 42"/>
                  <a:gd name="T16" fmla="*/ 11 w 38"/>
                  <a:gd name="T17" fmla="*/ 11 h 42"/>
                  <a:gd name="T18" fmla="*/ 17 w 38"/>
                  <a:gd name="T19" fmla="*/ 6 h 42"/>
                  <a:gd name="T20" fmla="*/ 22 w 38"/>
                  <a:gd name="T21" fmla="*/ 6 h 42"/>
                  <a:gd name="T22" fmla="*/ 27 w 38"/>
                  <a:gd name="T23" fmla="*/ 13 h 42"/>
                  <a:gd name="T24" fmla="*/ 33 w 38"/>
                  <a:gd name="T25" fmla="*/ 35 h 42"/>
                  <a:gd name="T26" fmla="*/ 38 w 38"/>
                  <a:gd name="T27" fmla="*/ 34 h 42"/>
                  <a:gd name="T28" fmla="*/ 32 w 38"/>
                  <a:gd name="T29" fmla="*/ 13 h 42"/>
                  <a:gd name="T30" fmla="*/ 29 w 38"/>
                  <a:gd name="T31" fmla="*/ 4 h 42"/>
                  <a:gd name="T32" fmla="*/ 24 w 38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2"/>
                  <a:gd name="T53" fmla="*/ 38 w 3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2">
                    <a:moveTo>
                      <a:pt x="24" y="1"/>
                    </a:moveTo>
                    <a:cubicBezTo>
                      <a:pt x="21" y="0"/>
                      <a:pt x="19" y="0"/>
                      <a:pt x="16" y="1"/>
                    </a:cubicBezTo>
                    <a:cubicBezTo>
                      <a:pt x="12" y="2"/>
                      <a:pt x="9" y="6"/>
                      <a:pt x="7" y="1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9" y="17"/>
                      <a:pt x="9" y="14"/>
                      <a:pt x="11" y="11"/>
                    </a:cubicBezTo>
                    <a:cubicBezTo>
                      <a:pt x="12" y="8"/>
                      <a:pt x="14" y="7"/>
                      <a:pt x="17" y="6"/>
                    </a:cubicBezTo>
                    <a:cubicBezTo>
                      <a:pt x="19" y="5"/>
                      <a:pt x="21" y="5"/>
                      <a:pt x="22" y="6"/>
                    </a:cubicBezTo>
                    <a:cubicBezTo>
                      <a:pt x="24" y="7"/>
                      <a:pt x="26" y="9"/>
                      <a:pt x="27" y="13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30" y="6"/>
                      <a:pt x="29" y="4"/>
                    </a:cubicBezTo>
                    <a:cubicBezTo>
                      <a:pt x="27" y="3"/>
                      <a:pt x="26" y="2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0" name="Freeform 80"/>
              <p:cNvSpPr>
                <a:spLocks noChangeArrowheads="1"/>
              </p:cNvSpPr>
              <p:nvPr/>
            </p:nvSpPr>
            <p:spPr bwMode="auto">
              <a:xfrm>
                <a:off x="2322513" y="3148013"/>
                <a:ext cx="120650" cy="146050"/>
              </a:xfrm>
              <a:custGeom>
                <a:avLst/>
                <a:gdLst>
                  <a:gd name="T0" fmla="*/ 13 w 32"/>
                  <a:gd name="T1" fmla="*/ 5 h 39"/>
                  <a:gd name="T2" fmla="*/ 24 w 32"/>
                  <a:gd name="T3" fmla="*/ 11 h 39"/>
                  <a:gd name="T4" fmla="*/ 28 w 32"/>
                  <a:gd name="T5" fmla="*/ 9 h 39"/>
                  <a:gd name="T6" fmla="*/ 21 w 32"/>
                  <a:gd name="T7" fmla="*/ 1 h 39"/>
                  <a:gd name="T8" fmla="*/ 11 w 32"/>
                  <a:gd name="T9" fmla="*/ 1 h 39"/>
                  <a:gd name="T10" fmla="*/ 2 w 32"/>
                  <a:gd name="T11" fmla="*/ 9 h 39"/>
                  <a:gd name="T12" fmla="*/ 1 w 32"/>
                  <a:gd name="T13" fmla="*/ 24 h 39"/>
                  <a:gd name="T14" fmla="*/ 9 w 32"/>
                  <a:gd name="T15" fmla="*/ 36 h 39"/>
                  <a:gd name="T16" fmla="*/ 22 w 32"/>
                  <a:gd name="T17" fmla="*/ 38 h 39"/>
                  <a:gd name="T18" fmla="*/ 30 w 32"/>
                  <a:gd name="T19" fmla="*/ 32 h 39"/>
                  <a:gd name="T20" fmla="*/ 32 w 32"/>
                  <a:gd name="T21" fmla="*/ 22 h 39"/>
                  <a:gd name="T22" fmla="*/ 27 w 32"/>
                  <a:gd name="T23" fmla="*/ 22 h 39"/>
                  <a:gd name="T24" fmla="*/ 21 w 32"/>
                  <a:gd name="T25" fmla="*/ 33 h 39"/>
                  <a:gd name="T26" fmla="*/ 13 w 32"/>
                  <a:gd name="T27" fmla="*/ 32 h 39"/>
                  <a:gd name="T28" fmla="*/ 7 w 32"/>
                  <a:gd name="T29" fmla="*/ 22 h 39"/>
                  <a:gd name="T30" fmla="*/ 7 w 32"/>
                  <a:gd name="T31" fmla="*/ 11 h 39"/>
                  <a:gd name="T32" fmla="*/ 13 w 32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9"/>
                  <a:gd name="T53" fmla="*/ 32 w 3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9">
                    <a:moveTo>
                      <a:pt x="13" y="5"/>
                    </a:moveTo>
                    <a:cubicBezTo>
                      <a:pt x="17" y="4"/>
                      <a:pt x="21" y="6"/>
                      <a:pt x="24" y="11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6"/>
                      <a:pt x="24" y="3"/>
                      <a:pt x="21" y="1"/>
                    </a:cubicBezTo>
                    <a:cubicBezTo>
                      <a:pt x="18" y="0"/>
                      <a:pt x="15" y="0"/>
                      <a:pt x="11" y="1"/>
                    </a:cubicBezTo>
                    <a:cubicBezTo>
                      <a:pt x="6" y="2"/>
                      <a:pt x="3" y="5"/>
                      <a:pt x="2" y="9"/>
                    </a:cubicBezTo>
                    <a:cubicBezTo>
                      <a:pt x="0" y="14"/>
                      <a:pt x="0" y="18"/>
                      <a:pt x="1" y="24"/>
                    </a:cubicBezTo>
                    <a:cubicBezTo>
                      <a:pt x="3" y="29"/>
                      <a:pt x="6" y="33"/>
                      <a:pt x="9" y="36"/>
                    </a:cubicBezTo>
                    <a:cubicBezTo>
                      <a:pt x="13" y="39"/>
                      <a:pt x="17" y="39"/>
                      <a:pt x="22" y="38"/>
                    </a:cubicBezTo>
                    <a:cubicBezTo>
                      <a:pt x="25" y="37"/>
                      <a:pt x="28" y="35"/>
                      <a:pt x="30" y="32"/>
                    </a:cubicBezTo>
                    <a:cubicBezTo>
                      <a:pt x="32" y="29"/>
                      <a:pt x="32" y="26"/>
                      <a:pt x="32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8"/>
                      <a:pt x="25" y="32"/>
                      <a:pt x="21" y="33"/>
                    </a:cubicBezTo>
                    <a:cubicBezTo>
                      <a:pt x="18" y="34"/>
                      <a:pt x="15" y="34"/>
                      <a:pt x="13" y="32"/>
                    </a:cubicBezTo>
                    <a:cubicBezTo>
                      <a:pt x="10" y="30"/>
                      <a:pt x="8" y="26"/>
                      <a:pt x="7" y="22"/>
                    </a:cubicBezTo>
                    <a:cubicBezTo>
                      <a:pt x="6" y="18"/>
                      <a:pt x="6" y="14"/>
                      <a:pt x="7" y="11"/>
                    </a:cubicBezTo>
                    <a:cubicBezTo>
                      <a:pt x="8" y="8"/>
                      <a:pt x="10" y="6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1" name="Freeform 81"/>
              <p:cNvSpPr>
                <a:spLocks noEditPoints="1" noChangeArrowheads="1"/>
              </p:cNvSpPr>
              <p:nvPr/>
            </p:nvSpPr>
            <p:spPr bwMode="auto">
              <a:xfrm>
                <a:off x="2446338" y="3106738"/>
                <a:ext cx="134938" cy="150813"/>
              </a:xfrm>
              <a:custGeom>
                <a:avLst/>
                <a:gdLst>
                  <a:gd name="T0" fmla="*/ 23 w 36"/>
                  <a:gd name="T1" fmla="*/ 34 h 40"/>
                  <a:gd name="T2" fmla="*/ 15 w 36"/>
                  <a:gd name="T3" fmla="*/ 34 h 40"/>
                  <a:gd name="T4" fmla="*/ 8 w 36"/>
                  <a:gd name="T5" fmla="*/ 24 h 40"/>
                  <a:gd name="T6" fmla="*/ 34 w 36"/>
                  <a:gd name="T7" fmla="*/ 16 h 40"/>
                  <a:gd name="T8" fmla="*/ 25 w 36"/>
                  <a:gd name="T9" fmla="*/ 3 h 40"/>
                  <a:gd name="T10" fmla="*/ 13 w 36"/>
                  <a:gd name="T11" fmla="*/ 2 h 40"/>
                  <a:gd name="T12" fmla="*/ 3 w 36"/>
                  <a:gd name="T13" fmla="*/ 10 h 40"/>
                  <a:gd name="T14" fmla="*/ 2 w 36"/>
                  <a:gd name="T15" fmla="*/ 25 h 40"/>
                  <a:gd name="T16" fmla="*/ 10 w 36"/>
                  <a:gd name="T17" fmla="*/ 37 h 40"/>
                  <a:gd name="T18" fmla="*/ 24 w 36"/>
                  <a:gd name="T19" fmla="*/ 39 h 40"/>
                  <a:gd name="T20" fmla="*/ 32 w 36"/>
                  <a:gd name="T21" fmla="*/ 33 h 40"/>
                  <a:gd name="T22" fmla="*/ 36 w 36"/>
                  <a:gd name="T23" fmla="*/ 24 h 40"/>
                  <a:gd name="T24" fmla="*/ 30 w 36"/>
                  <a:gd name="T25" fmla="*/ 25 h 40"/>
                  <a:gd name="T26" fmla="*/ 23 w 36"/>
                  <a:gd name="T27" fmla="*/ 34 h 40"/>
                  <a:gd name="T28" fmla="*/ 8 w 36"/>
                  <a:gd name="T29" fmla="*/ 11 h 40"/>
                  <a:gd name="T30" fmla="*/ 14 w 36"/>
                  <a:gd name="T31" fmla="*/ 6 h 40"/>
                  <a:gd name="T32" fmla="*/ 20 w 36"/>
                  <a:gd name="T33" fmla="*/ 6 h 40"/>
                  <a:gd name="T34" fmla="*/ 24 w 36"/>
                  <a:gd name="T35" fmla="*/ 9 h 40"/>
                  <a:gd name="T36" fmla="*/ 27 w 36"/>
                  <a:gd name="T37" fmla="*/ 14 h 40"/>
                  <a:gd name="T38" fmla="*/ 7 w 36"/>
                  <a:gd name="T39" fmla="*/ 20 h 40"/>
                  <a:gd name="T40" fmla="*/ 8 w 36"/>
                  <a:gd name="T41" fmla="*/ 11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40"/>
                  <a:gd name="T65" fmla="*/ 36 w 36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40">
                    <a:moveTo>
                      <a:pt x="23" y="34"/>
                    </a:moveTo>
                    <a:cubicBezTo>
                      <a:pt x="20" y="35"/>
                      <a:pt x="17" y="35"/>
                      <a:pt x="15" y="34"/>
                    </a:cubicBezTo>
                    <a:cubicBezTo>
                      <a:pt x="12" y="32"/>
                      <a:pt x="10" y="29"/>
                      <a:pt x="8" y="24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2" y="10"/>
                      <a:pt x="29" y="6"/>
                      <a:pt x="25" y="3"/>
                    </a:cubicBezTo>
                    <a:cubicBezTo>
                      <a:pt x="22" y="1"/>
                      <a:pt x="17" y="0"/>
                      <a:pt x="13" y="2"/>
                    </a:cubicBezTo>
                    <a:cubicBezTo>
                      <a:pt x="8" y="3"/>
                      <a:pt x="5" y="6"/>
                      <a:pt x="3" y="10"/>
                    </a:cubicBezTo>
                    <a:cubicBezTo>
                      <a:pt x="1" y="15"/>
                      <a:pt x="0" y="20"/>
                      <a:pt x="2" y="25"/>
                    </a:cubicBezTo>
                    <a:cubicBezTo>
                      <a:pt x="4" y="31"/>
                      <a:pt x="6" y="35"/>
                      <a:pt x="10" y="37"/>
                    </a:cubicBezTo>
                    <a:cubicBezTo>
                      <a:pt x="14" y="40"/>
                      <a:pt x="19" y="40"/>
                      <a:pt x="24" y="39"/>
                    </a:cubicBezTo>
                    <a:cubicBezTo>
                      <a:pt x="27" y="38"/>
                      <a:pt x="30" y="36"/>
                      <a:pt x="32" y="33"/>
                    </a:cubicBezTo>
                    <a:cubicBezTo>
                      <a:pt x="34" y="30"/>
                      <a:pt x="35" y="27"/>
                      <a:pt x="36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30"/>
                      <a:pt x="27" y="33"/>
                      <a:pt x="23" y="34"/>
                    </a:cubicBezTo>
                    <a:close/>
                    <a:moveTo>
                      <a:pt x="8" y="11"/>
                    </a:moveTo>
                    <a:cubicBezTo>
                      <a:pt x="9" y="8"/>
                      <a:pt x="11" y="7"/>
                      <a:pt x="14" y="6"/>
                    </a:cubicBezTo>
                    <a:cubicBezTo>
                      <a:pt x="16" y="5"/>
                      <a:pt x="18" y="5"/>
                      <a:pt x="20" y="6"/>
                    </a:cubicBezTo>
                    <a:cubicBezTo>
                      <a:pt x="22" y="6"/>
                      <a:pt x="23" y="8"/>
                      <a:pt x="24" y="9"/>
                    </a:cubicBezTo>
                    <a:cubicBezTo>
                      <a:pt x="25" y="10"/>
                      <a:pt x="26" y="12"/>
                      <a:pt x="27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6"/>
                      <a:pt x="7" y="13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" name="Freeform 82"/>
              <p:cNvSpPr>
                <a:spLocks noChangeArrowheads="1"/>
              </p:cNvSpPr>
              <p:nvPr/>
            </p:nvSpPr>
            <p:spPr bwMode="auto">
              <a:xfrm>
                <a:off x="2097088" y="2159000"/>
                <a:ext cx="60325" cy="65088"/>
              </a:xfrm>
              <a:custGeom>
                <a:avLst/>
                <a:gdLst>
                  <a:gd name="T0" fmla="*/ 2 w 38"/>
                  <a:gd name="T1" fmla="*/ 41 h 41"/>
                  <a:gd name="T2" fmla="*/ 38 w 38"/>
                  <a:gd name="T3" fmla="*/ 36 h 41"/>
                  <a:gd name="T4" fmla="*/ 35 w 38"/>
                  <a:gd name="T5" fmla="*/ 0 h 41"/>
                  <a:gd name="T6" fmla="*/ 0 w 38"/>
                  <a:gd name="T7" fmla="*/ 3 h 41"/>
                  <a:gd name="T8" fmla="*/ 2 w 38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41"/>
                  <a:gd name="T17" fmla="*/ 38 w 3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41">
                    <a:moveTo>
                      <a:pt x="2" y="41"/>
                    </a:moveTo>
                    <a:lnTo>
                      <a:pt x="38" y="36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" name="Freeform 83"/>
              <p:cNvSpPr>
                <a:spLocks noChangeArrowheads="1"/>
              </p:cNvSpPr>
              <p:nvPr/>
            </p:nvSpPr>
            <p:spPr bwMode="auto">
              <a:xfrm>
                <a:off x="2108200" y="2279650"/>
                <a:ext cx="82550" cy="342900"/>
              </a:xfrm>
              <a:custGeom>
                <a:avLst/>
                <a:gdLst>
                  <a:gd name="T0" fmla="*/ 19 w 52"/>
                  <a:gd name="T1" fmla="*/ 216 h 216"/>
                  <a:gd name="T2" fmla="*/ 52 w 52"/>
                  <a:gd name="T3" fmla="*/ 213 h 216"/>
                  <a:gd name="T4" fmla="*/ 33 w 52"/>
                  <a:gd name="T5" fmla="*/ 0 h 216"/>
                  <a:gd name="T6" fmla="*/ 0 w 52"/>
                  <a:gd name="T7" fmla="*/ 3 h 216"/>
                  <a:gd name="T8" fmla="*/ 19 w 52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16"/>
                  <a:gd name="T17" fmla="*/ 52 w 52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16">
                    <a:moveTo>
                      <a:pt x="19" y="216"/>
                    </a:moveTo>
                    <a:lnTo>
                      <a:pt x="52" y="213"/>
                    </a:lnTo>
                    <a:lnTo>
                      <a:pt x="33" y="0"/>
                    </a:lnTo>
                    <a:lnTo>
                      <a:pt x="0" y="3"/>
                    </a:lnTo>
                    <a:lnTo>
                      <a:pt x="19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4" name="Freeform 84"/>
              <p:cNvSpPr>
                <a:spLocks noEditPoints="1" noChangeArrowheads="1"/>
              </p:cNvSpPr>
              <p:nvPr/>
            </p:nvSpPr>
            <p:spPr bwMode="auto">
              <a:xfrm>
                <a:off x="2251075" y="2125663"/>
                <a:ext cx="312738" cy="484188"/>
              </a:xfrm>
              <a:custGeom>
                <a:avLst/>
                <a:gdLst>
                  <a:gd name="T0" fmla="*/ 62 w 83"/>
                  <a:gd name="T1" fmla="*/ 45 h 129"/>
                  <a:gd name="T2" fmla="*/ 34 w 83"/>
                  <a:gd name="T3" fmla="*/ 33 h 129"/>
                  <a:gd name="T4" fmla="*/ 8 w 83"/>
                  <a:gd name="T5" fmla="*/ 49 h 129"/>
                  <a:gd name="T6" fmla="*/ 1 w 83"/>
                  <a:gd name="T7" fmla="*/ 85 h 129"/>
                  <a:gd name="T8" fmla="*/ 15 w 83"/>
                  <a:gd name="T9" fmla="*/ 117 h 129"/>
                  <a:gd name="T10" fmla="*/ 42 w 83"/>
                  <a:gd name="T11" fmla="*/ 128 h 129"/>
                  <a:gd name="T12" fmla="*/ 69 w 83"/>
                  <a:gd name="T13" fmla="*/ 108 h 129"/>
                  <a:gd name="T14" fmla="*/ 70 w 83"/>
                  <a:gd name="T15" fmla="*/ 123 h 129"/>
                  <a:gd name="T16" fmla="*/ 83 w 83"/>
                  <a:gd name="T17" fmla="*/ 122 h 129"/>
                  <a:gd name="T18" fmla="*/ 72 w 83"/>
                  <a:gd name="T19" fmla="*/ 0 h 129"/>
                  <a:gd name="T20" fmla="*/ 58 w 83"/>
                  <a:gd name="T21" fmla="*/ 1 h 129"/>
                  <a:gd name="T22" fmla="*/ 62 w 83"/>
                  <a:gd name="T23" fmla="*/ 45 h 129"/>
                  <a:gd name="T24" fmla="*/ 66 w 83"/>
                  <a:gd name="T25" fmla="*/ 87 h 129"/>
                  <a:gd name="T26" fmla="*/ 60 w 83"/>
                  <a:gd name="T27" fmla="*/ 107 h 129"/>
                  <a:gd name="T28" fmla="*/ 43 w 83"/>
                  <a:gd name="T29" fmla="*/ 117 h 129"/>
                  <a:gd name="T30" fmla="*/ 25 w 83"/>
                  <a:gd name="T31" fmla="*/ 109 h 129"/>
                  <a:gd name="T32" fmla="*/ 17 w 83"/>
                  <a:gd name="T33" fmla="*/ 82 h 129"/>
                  <a:gd name="T34" fmla="*/ 21 w 83"/>
                  <a:gd name="T35" fmla="*/ 55 h 129"/>
                  <a:gd name="T36" fmla="*/ 37 w 83"/>
                  <a:gd name="T37" fmla="*/ 44 h 129"/>
                  <a:gd name="T38" fmla="*/ 55 w 83"/>
                  <a:gd name="T39" fmla="*/ 50 h 129"/>
                  <a:gd name="T40" fmla="*/ 64 w 83"/>
                  <a:gd name="T41" fmla="*/ 68 h 129"/>
                  <a:gd name="T42" fmla="*/ 66 w 83"/>
                  <a:gd name="T43" fmla="*/ 87 h 1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3"/>
                  <a:gd name="T67" fmla="*/ 0 h 129"/>
                  <a:gd name="T68" fmla="*/ 83 w 83"/>
                  <a:gd name="T69" fmla="*/ 129 h 1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3" h="129">
                    <a:moveTo>
                      <a:pt x="62" y="45"/>
                    </a:moveTo>
                    <a:cubicBezTo>
                      <a:pt x="54" y="36"/>
                      <a:pt x="45" y="32"/>
                      <a:pt x="34" y="33"/>
                    </a:cubicBezTo>
                    <a:cubicBezTo>
                      <a:pt x="23" y="34"/>
                      <a:pt x="14" y="39"/>
                      <a:pt x="8" y="49"/>
                    </a:cubicBezTo>
                    <a:cubicBezTo>
                      <a:pt x="2" y="59"/>
                      <a:pt x="0" y="71"/>
                      <a:pt x="1" y="85"/>
                    </a:cubicBezTo>
                    <a:cubicBezTo>
                      <a:pt x="3" y="98"/>
                      <a:pt x="7" y="109"/>
                      <a:pt x="15" y="117"/>
                    </a:cubicBezTo>
                    <a:cubicBezTo>
                      <a:pt x="22" y="126"/>
                      <a:pt x="31" y="129"/>
                      <a:pt x="42" y="128"/>
                    </a:cubicBezTo>
                    <a:cubicBezTo>
                      <a:pt x="55" y="127"/>
                      <a:pt x="64" y="121"/>
                      <a:pt x="69" y="108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58" y="1"/>
                      <a:pt x="58" y="1"/>
                      <a:pt x="58" y="1"/>
                    </a:cubicBezTo>
                    <a:lnTo>
                      <a:pt x="62" y="45"/>
                    </a:lnTo>
                    <a:close/>
                    <a:moveTo>
                      <a:pt x="66" y="87"/>
                    </a:moveTo>
                    <a:cubicBezTo>
                      <a:pt x="66" y="94"/>
                      <a:pt x="64" y="101"/>
                      <a:pt x="60" y="107"/>
                    </a:cubicBezTo>
                    <a:cubicBezTo>
                      <a:pt x="55" y="113"/>
                      <a:pt x="50" y="116"/>
                      <a:pt x="43" y="117"/>
                    </a:cubicBezTo>
                    <a:cubicBezTo>
                      <a:pt x="36" y="117"/>
                      <a:pt x="30" y="115"/>
                      <a:pt x="25" y="109"/>
                    </a:cubicBezTo>
                    <a:cubicBezTo>
                      <a:pt x="21" y="103"/>
                      <a:pt x="18" y="94"/>
                      <a:pt x="17" y="82"/>
                    </a:cubicBezTo>
                    <a:cubicBezTo>
                      <a:pt x="16" y="70"/>
                      <a:pt x="17" y="61"/>
                      <a:pt x="21" y="55"/>
                    </a:cubicBezTo>
                    <a:cubicBezTo>
                      <a:pt x="25" y="48"/>
                      <a:pt x="30" y="45"/>
                      <a:pt x="37" y="44"/>
                    </a:cubicBezTo>
                    <a:cubicBezTo>
                      <a:pt x="44" y="43"/>
                      <a:pt x="50" y="45"/>
                      <a:pt x="55" y="50"/>
                    </a:cubicBezTo>
                    <a:cubicBezTo>
                      <a:pt x="60" y="54"/>
                      <a:pt x="63" y="60"/>
                      <a:pt x="64" y="68"/>
                    </a:cubicBezTo>
                    <a:lnTo>
                      <a:pt x="66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5" name="Freeform 85"/>
              <p:cNvSpPr>
                <a:spLocks noEditPoints="1" noChangeArrowheads="1"/>
              </p:cNvSpPr>
              <p:nvPr/>
            </p:nvSpPr>
            <p:spPr bwMode="auto">
              <a:xfrm>
                <a:off x="2622550" y="2212975"/>
                <a:ext cx="312738" cy="363538"/>
              </a:xfrm>
              <a:custGeom>
                <a:avLst/>
                <a:gdLst>
                  <a:gd name="T0" fmla="*/ 68 w 83"/>
                  <a:gd name="T1" fmla="*/ 10 h 97"/>
                  <a:gd name="T2" fmla="*/ 39 w 83"/>
                  <a:gd name="T3" fmla="*/ 1 h 97"/>
                  <a:gd name="T4" fmla="*/ 10 w 83"/>
                  <a:gd name="T5" fmla="*/ 17 h 97"/>
                  <a:gd name="T6" fmla="*/ 1 w 83"/>
                  <a:gd name="T7" fmla="*/ 53 h 97"/>
                  <a:gd name="T8" fmla="*/ 16 w 83"/>
                  <a:gd name="T9" fmla="*/ 86 h 97"/>
                  <a:gd name="T10" fmla="*/ 47 w 83"/>
                  <a:gd name="T11" fmla="*/ 96 h 97"/>
                  <a:gd name="T12" fmla="*/ 71 w 83"/>
                  <a:gd name="T13" fmla="*/ 87 h 97"/>
                  <a:gd name="T14" fmla="*/ 83 w 83"/>
                  <a:gd name="T15" fmla="*/ 66 h 97"/>
                  <a:gd name="T16" fmla="*/ 69 w 83"/>
                  <a:gd name="T17" fmla="*/ 65 h 97"/>
                  <a:gd name="T18" fmla="*/ 47 w 83"/>
                  <a:gd name="T19" fmla="*/ 85 h 97"/>
                  <a:gd name="T20" fmla="*/ 28 w 83"/>
                  <a:gd name="T21" fmla="*/ 79 h 97"/>
                  <a:gd name="T22" fmla="*/ 17 w 83"/>
                  <a:gd name="T23" fmla="*/ 52 h 97"/>
                  <a:gd name="T24" fmla="*/ 83 w 83"/>
                  <a:gd name="T25" fmla="*/ 46 h 97"/>
                  <a:gd name="T26" fmla="*/ 68 w 83"/>
                  <a:gd name="T27" fmla="*/ 10 h 97"/>
                  <a:gd name="T28" fmla="*/ 17 w 83"/>
                  <a:gd name="T29" fmla="*/ 42 h 97"/>
                  <a:gd name="T30" fmla="*/ 23 w 83"/>
                  <a:gd name="T31" fmla="*/ 21 h 97"/>
                  <a:gd name="T32" fmla="*/ 40 w 83"/>
                  <a:gd name="T33" fmla="*/ 11 h 97"/>
                  <a:gd name="T34" fmla="*/ 54 w 83"/>
                  <a:gd name="T35" fmla="*/ 14 h 97"/>
                  <a:gd name="T36" fmla="*/ 63 w 83"/>
                  <a:gd name="T37" fmla="*/ 24 h 97"/>
                  <a:gd name="T38" fmla="*/ 66 w 83"/>
                  <a:gd name="T39" fmla="*/ 37 h 97"/>
                  <a:gd name="T40" fmla="*/ 17 w 83"/>
                  <a:gd name="T41" fmla="*/ 42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97"/>
                  <a:gd name="T65" fmla="*/ 83 w 83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97">
                    <a:moveTo>
                      <a:pt x="68" y="10"/>
                    </a:moveTo>
                    <a:cubicBezTo>
                      <a:pt x="60" y="3"/>
                      <a:pt x="50" y="0"/>
                      <a:pt x="39" y="1"/>
                    </a:cubicBezTo>
                    <a:cubicBezTo>
                      <a:pt x="27" y="2"/>
                      <a:pt x="17" y="7"/>
                      <a:pt x="10" y="17"/>
                    </a:cubicBezTo>
                    <a:cubicBezTo>
                      <a:pt x="3" y="26"/>
                      <a:pt x="0" y="38"/>
                      <a:pt x="1" y="53"/>
                    </a:cubicBezTo>
                    <a:cubicBezTo>
                      <a:pt x="2" y="67"/>
                      <a:pt x="7" y="78"/>
                      <a:pt x="16" y="86"/>
                    </a:cubicBezTo>
                    <a:cubicBezTo>
                      <a:pt x="24" y="94"/>
                      <a:pt x="34" y="97"/>
                      <a:pt x="47" y="96"/>
                    </a:cubicBezTo>
                    <a:cubicBezTo>
                      <a:pt x="56" y="95"/>
                      <a:pt x="64" y="92"/>
                      <a:pt x="71" y="87"/>
                    </a:cubicBezTo>
                    <a:cubicBezTo>
                      <a:pt x="77" y="81"/>
                      <a:pt x="81" y="74"/>
                      <a:pt x="83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6" y="77"/>
                      <a:pt x="58" y="84"/>
                      <a:pt x="47" y="85"/>
                    </a:cubicBezTo>
                    <a:cubicBezTo>
                      <a:pt x="40" y="85"/>
                      <a:pt x="34" y="83"/>
                      <a:pt x="28" y="79"/>
                    </a:cubicBezTo>
                    <a:cubicBezTo>
                      <a:pt x="22" y="75"/>
                      <a:pt x="18" y="66"/>
                      <a:pt x="17" y="52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1" y="30"/>
                      <a:pt x="76" y="18"/>
                      <a:pt x="68" y="10"/>
                    </a:cubicBezTo>
                    <a:close/>
                    <a:moveTo>
                      <a:pt x="17" y="42"/>
                    </a:moveTo>
                    <a:cubicBezTo>
                      <a:pt x="16" y="33"/>
                      <a:pt x="19" y="26"/>
                      <a:pt x="23" y="21"/>
                    </a:cubicBezTo>
                    <a:cubicBezTo>
                      <a:pt x="27" y="15"/>
                      <a:pt x="33" y="12"/>
                      <a:pt x="40" y="11"/>
                    </a:cubicBezTo>
                    <a:cubicBezTo>
                      <a:pt x="45" y="11"/>
                      <a:pt x="50" y="12"/>
                      <a:pt x="54" y="14"/>
                    </a:cubicBezTo>
                    <a:cubicBezTo>
                      <a:pt x="58" y="17"/>
                      <a:pt x="61" y="20"/>
                      <a:pt x="63" y="24"/>
                    </a:cubicBezTo>
                    <a:cubicBezTo>
                      <a:pt x="64" y="28"/>
                      <a:pt x="66" y="32"/>
                      <a:pt x="66" y="37"/>
                    </a:cubicBezTo>
                    <a:lnTo>
                      <a:pt x="17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6" name="Freeform 86"/>
              <p:cNvSpPr>
                <a:spLocks noEditPoints="1" noChangeArrowheads="1"/>
              </p:cNvSpPr>
              <p:nvPr/>
            </p:nvSpPr>
            <p:spPr bwMode="auto">
              <a:xfrm>
                <a:off x="2984500" y="2178050"/>
                <a:ext cx="307975" cy="373063"/>
              </a:xfrm>
              <a:custGeom>
                <a:avLst/>
                <a:gdLst>
                  <a:gd name="T0" fmla="*/ 79 w 82"/>
                  <a:gd name="T1" fmla="*/ 74 h 99"/>
                  <a:gd name="T2" fmla="*/ 76 w 82"/>
                  <a:gd name="T3" fmla="*/ 35 h 99"/>
                  <a:gd name="T4" fmla="*/ 65 w 82"/>
                  <a:gd name="T5" fmla="*/ 7 h 99"/>
                  <a:gd name="T6" fmla="*/ 38 w 82"/>
                  <a:gd name="T7" fmla="*/ 1 h 99"/>
                  <a:gd name="T8" fmla="*/ 0 w 82"/>
                  <a:gd name="T9" fmla="*/ 30 h 99"/>
                  <a:gd name="T10" fmla="*/ 13 w 82"/>
                  <a:gd name="T11" fmla="*/ 31 h 99"/>
                  <a:gd name="T12" fmla="*/ 37 w 82"/>
                  <a:gd name="T13" fmla="*/ 12 h 99"/>
                  <a:gd name="T14" fmla="*/ 51 w 82"/>
                  <a:gd name="T15" fmla="*/ 14 h 99"/>
                  <a:gd name="T16" fmla="*/ 59 w 82"/>
                  <a:gd name="T17" fmla="*/ 21 h 99"/>
                  <a:gd name="T18" fmla="*/ 62 w 82"/>
                  <a:gd name="T19" fmla="*/ 36 h 99"/>
                  <a:gd name="T20" fmla="*/ 50 w 82"/>
                  <a:gd name="T21" fmla="*/ 37 h 99"/>
                  <a:gd name="T22" fmla="*/ 11 w 82"/>
                  <a:gd name="T23" fmla="*/ 50 h 99"/>
                  <a:gd name="T24" fmla="*/ 1 w 82"/>
                  <a:gd name="T25" fmla="*/ 73 h 99"/>
                  <a:gd name="T26" fmla="*/ 11 w 82"/>
                  <a:gd name="T27" fmla="*/ 92 h 99"/>
                  <a:gd name="T28" fmla="*/ 35 w 82"/>
                  <a:gd name="T29" fmla="*/ 98 h 99"/>
                  <a:gd name="T30" fmla="*/ 65 w 82"/>
                  <a:gd name="T31" fmla="*/ 76 h 99"/>
                  <a:gd name="T32" fmla="*/ 69 w 82"/>
                  <a:gd name="T33" fmla="*/ 92 h 99"/>
                  <a:gd name="T34" fmla="*/ 82 w 82"/>
                  <a:gd name="T35" fmla="*/ 91 h 99"/>
                  <a:gd name="T36" fmla="*/ 79 w 82"/>
                  <a:gd name="T37" fmla="*/ 74 h 99"/>
                  <a:gd name="T38" fmla="*/ 57 w 82"/>
                  <a:gd name="T39" fmla="*/ 76 h 99"/>
                  <a:gd name="T40" fmla="*/ 37 w 82"/>
                  <a:gd name="T41" fmla="*/ 87 h 99"/>
                  <a:gd name="T42" fmla="*/ 23 w 82"/>
                  <a:gd name="T43" fmla="*/ 83 h 99"/>
                  <a:gd name="T44" fmla="*/ 17 w 82"/>
                  <a:gd name="T45" fmla="*/ 72 h 99"/>
                  <a:gd name="T46" fmla="*/ 24 w 82"/>
                  <a:gd name="T47" fmla="*/ 56 h 99"/>
                  <a:gd name="T48" fmla="*/ 50 w 82"/>
                  <a:gd name="T49" fmla="*/ 48 h 99"/>
                  <a:gd name="T50" fmla="*/ 63 w 82"/>
                  <a:gd name="T51" fmla="*/ 47 h 99"/>
                  <a:gd name="T52" fmla="*/ 64 w 82"/>
                  <a:gd name="T53" fmla="*/ 53 h 99"/>
                  <a:gd name="T54" fmla="*/ 57 w 82"/>
                  <a:gd name="T55" fmla="*/ 76 h 9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"/>
                  <a:gd name="T85" fmla="*/ 0 h 99"/>
                  <a:gd name="T86" fmla="*/ 82 w 82"/>
                  <a:gd name="T87" fmla="*/ 99 h 9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" h="99">
                    <a:moveTo>
                      <a:pt x="79" y="74"/>
                    </a:moveTo>
                    <a:cubicBezTo>
                      <a:pt x="76" y="35"/>
                      <a:pt x="76" y="35"/>
                      <a:pt x="76" y="35"/>
                    </a:cubicBezTo>
                    <a:cubicBezTo>
                      <a:pt x="74" y="22"/>
                      <a:pt x="71" y="12"/>
                      <a:pt x="65" y="7"/>
                    </a:cubicBezTo>
                    <a:cubicBezTo>
                      <a:pt x="59" y="2"/>
                      <a:pt x="50" y="0"/>
                      <a:pt x="38" y="1"/>
                    </a:cubicBezTo>
                    <a:cubicBezTo>
                      <a:pt x="14" y="3"/>
                      <a:pt x="2" y="13"/>
                      <a:pt x="0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5" y="20"/>
                      <a:pt x="23" y="14"/>
                      <a:pt x="37" y="12"/>
                    </a:cubicBezTo>
                    <a:cubicBezTo>
                      <a:pt x="43" y="12"/>
                      <a:pt x="47" y="12"/>
                      <a:pt x="51" y="14"/>
                    </a:cubicBezTo>
                    <a:cubicBezTo>
                      <a:pt x="55" y="16"/>
                      <a:pt x="58" y="18"/>
                      <a:pt x="59" y="21"/>
                    </a:cubicBezTo>
                    <a:cubicBezTo>
                      <a:pt x="60" y="24"/>
                      <a:pt x="61" y="29"/>
                      <a:pt x="62" y="36"/>
                    </a:cubicBezTo>
                    <a:cubicBezTo>
                      <a:pt x="56" y="37"/>
                      <a:pt x="52" y="37"/>
                      <a:pt x="50" y="37"/>
                    </a:cubicBezTo>
                    <a:cubicBezTo>
                      <a:pt x="31" y="39"/>
                      <a:pt x="18" y="43"/>
                      <a:pt x="11" y="50"/>
                    </a:cubicBezTo>
                    <a:cubicBezTo>
                      <a:pt x="4" y="56"/>
                      <a:pt x="1" y="64"/>
                      <a:pt x="1" y="73"/>
                    </a:cubicBezTo>
                    <a:cubicBezTo>
                      <a:pt x="2" y="81"/>
                      <a:pt x="5" y="87"/>
                      <a:pt x="11" y="92"/>
                    </a:cubicBezTo>
                    <a:cubicBezTo>
                      <a:pt x="17" y="97"/>
                      <a:pt x="25" y="99"/>
                      <a:pt x="35" y="98"/>
                    </a:cubicBezTo>
                    <a:cubicBezTo>
                      <a:pt x="50" y="96"/>
                      <a:pt x="60" y="89"/>
                      <a:pt x="65" y="76"/>
                    </a:cubicBezTo>
                    <a:cubicBezTo>
                      <a:pt x="67" y="84"/>
                      <a:pt x="68" y="90"/>
                      <a:pt x="69" y="92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1" y="86"/>
                      <a:pt x="80" y="80"/>
                      <a:pt x="79" y="74"/>
                    </a:cubicBezTo>
                    <a:close/>
                    <a:moveTo>
                      <a:pt x="57" y="76"/>
                    </a:moveTo>
                    <a:cubicBezTo>
                      <a:pt x="52" y="82"/>
                      <a:pt x="46" y="86"/>
                      <a:pt x="37" y="87"/>
                    </a:cubicBezTo>
                    <a:cubicBezTo>
                      <a:pt x="31" y="87"/>
                      <a:pt x="26" y="86"/>
                      <a:pt x="23" y="83"/>
                    </a:cubicBezTo>
                    <a:cubicBezTo>
                      <a:pt x="19" y="80"/>
                      <a:pt x="17" y="77"/>
                      <a:pt x="17" y="72"/>
                    </a:cubicBezTo>
                    <a:cubicBezTo>
                      <a:pt x="16" y="65"/>
                      <a:pt x="19" y="60"/>
                      <a:pt x="24" y="56"/>
                    </a:cubicBezTo>
                    <a:cubicBezTo>
                      <a:pt x="30" y="51"/>
                      <a:pt x="39" y="49"/>
                      <a:pt x="50" y="48"/>
                    </a:cubicBezTo>
                    <a:cubicBezTo>
                      <a:pt x="53" y="48"/>
                      <a:pt x="57" y="47"/>
                      <a:pt x="63" y="47"/>
                    </a:cubicBezTo>
                    <a:cubicBezTo>
                      <a:pt x="63" y="49"/>
                      <a:pt x="64" y="51"/>
                      <a:pt x="64" y="53"/>
                    </a:cubicBezTo>
                    <a:cubicBezTo>
                      <a:pt x="64" y="61"/>
                      <a:pt x="62" y="69"/>
                      <a:pt x="5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7" name="Freeform 87"/>
              <p:cNvSpPr>
                <a:spLocks noEditPoints="1" noChangeArrowheads="1"/>
              </p:cNvSpPr>
              <p:nvPr/>
            </p:nvSpPr>
            <p:spPr bwMode="auto">
              <a:xfrm>
                <a:off x="1225550" y="2859088"/>
                <a:ext cx="138113" cy="165100"/>
              </a:xfrm>
              <a:custGeom>
                <a:avLst/>
                <a:gdLst>
                  <a:gd name="T0" fmla="*/ 36 w 37"/>
                  <a:gd name="T1" fmla="*/ 20 h 44"/>
                  <a:gd name="T2" fmla="*/ 35 w 37"/>
                  <a:gd name="T3" fmla="*/ 7 h 44"/>
                  <a:gd name="T4" fmla="*/ 24 w 37"/>
                  <a:gd name="T5" fmla="*/ 1 h 44"/>
                  <a:gd name="T6" fmla="*/ 5 w 37"/>
                  <a:gd name="T7" fmla="*/ 9 h 44"/>
                  <a:gd name="T8" fmla="*/ 10 w 37"/>
                  <a:gd name="T9" fmla="*/ 11 h 44"/>
                  <a:gd name="T10" fmla="*/ 22 w 37"/>
                  <a:gd name="T11" fmla="*/ 6 h 44"/>
                  <a:gd name="T12" fmla="*/ 28 w 37"/>
                  <a:gd name="T13" fmla="*/ 8 h 44"/>
                  <a:gd name="T14" fmla="*/ 30 w 37"/>
                  <a:gd name="T15" fmla="*/ 12 h 44"/>
                  <a:gd name="T16" fmla="*/ 30 w 37"/>
                  <a:gd name="T17" fmla="*/ 19 h 44"/>
                  <a:gd name="T18" fmla="*/ 25 w 37"/>
                  <a:gd name="T19" fmla="*/ 18 h 44"/>
                  <a:gd name="T20" fmla="*/ 7 w 37"/>
                  <a:gd name="T21" fmla="*/ 19 h 44"/>
                  <a:gd name="T22" fmla="*/ 1 w 37"/>
                  <a:gd name="T23" fmla="*/ 28 h 44"/>
                  <a:gd name="T24" fmla="*/ 3 w 37"/>
                  <a:gd name="T25" fmla="*/ 37 h 44"/>
                  <a:gd name="T26" fmla="*/ 12 w 37"/>
                  <a:gd name="T27" fmla="*/ 42 h 44"/>
                  <a:gd name="T28" fmla="*/ 27 w 37"/>
                  <a:gd name="T29" fmla="*/ 36 h 44"/>
                  <a:gd name="T30" fmla="*/ 27 w 37"/>
                  <a:gd name="T31" fmla="*/ 43 h 44"/>
                  <a:gd name="T32" fmla="*/ 33 w 37"/>
                  <a:gd name="T33" fmla="*/ 44 h 44"/>
                  <a:gd name="T34" fmla="*/ 33 w 37"/>
                  <a:gd name="T35" fmla="*/ 36 h 44"/>
                  <a:gd name="T36" fmla="*/ 36 w 37"/>
                  <a:gd name="T37" fmla="*/ 20 h 44"/>
                  <a:gd name="T38" fmla="*/ 24 w 37"/>
                  <a:gd name="T39" fmla="*/ 35 h 44"/>
                  <a:gd name="T40" fmla="*/ 14 w 37"/>
                  <a:gd name="T41" fmla="*/ 37 h 44"/>
                  <a:gd name="T42" fmla="*/ 8 w 37"/>
                  <a:gd name="T43" fmla="*/ 34 h 44"/>
                  <a:gd name="T44" fmla="*/ 7 w 37"/>
                  <a:gd name="T45" fmla="*/ 29 h 44"/>
                  <a:gd name="T46" fmla="*/ 12 w 37"/>
                  <a:gd name="T47" fmla="*/ 23 h 44"/>
                  <a:gd name="T48" fmla="*/ 24 w 37"/>
                  <a:gd name="T49" fmla="*/ 22 h 44"/>
                  <a:gd name="T50" fmla="*/ 29 w 37"/>
                  <a:gd name="T51" fmla="*/ 23 h 44"/>
                  <a:gd name="T52" fmla="*/ 29 w 37"/>
                  <a:gd name="T53" fmla="*/ 26 h 44"/>
                  <a:gd name="T54" fmla="*/ 24 w 37"/>
                  <a:gd name="T55" fmla="*/ 35 h 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7"/>
                  <a:gd name="T85" fmla="*/ 0 h 44"/>
                  <a:gd name="T86" fmla="*/ 37 w 37"/>
                  <a:gd name="T87" fmla="*/ 44 h 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7" h="44">
                    <a:moveTo>
                      <a:pt x="36" y="20"/>
                    </a:moveTo>
                    <a:cubicBezTo>
                      <a:pt x="37" y="14"/>
                      <a:pt x="36" y="10"/>
                      <a:pt x="35" y="7"/>
                    </a:cubicBezTo>
                    <a:cubicBezTo>
                      <a:pt x="33" y="4"/>
                      <a:pt x="29" y="2"/>
                      <a:pt x="24" y="1"/>
                    </a:cubicBezTo>
                    <a:cubicBezTo>
                      <a:pt x="14" y="0"/>
                      <a:pt x="7" y="2"/>
                      <a:pt x="5" y="9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7"/>
                      <a:pt x="16" y="5"/>
                      <a:pt x="22" y="6"/>
                    </a:cubicBezTo>
                    <a:cubicBezTo>
                      <a:pt x="25" y="6"/>
                      <a:pt x="27" y="7"/>
                      <a:pt x="28" y="8"/>
                    </a:cubicBezTo>
                    <a:cubicBezTo>
                      <a:pt x="29" y="9"/>
                      <a:pt x="30" y="11"/>
                      <a:pt x="30" y="12"/>
                    </a:cubicBezTo>
                    <a:cubicBezTo>
                      <a:pt x="31" y="13"/>
                      <a:pt x="31" y="16"/>
                      <a:pt x="30" y="19"/>
                    </a:cubicBezTo>
                    <a:cubicBezTo>
                      <a:pt x="28" y="18"/>
                      <a:pt x="26" y="18"/>
                      <a:pt x="25" y="18"/>
                    </a:cubicBezTo>
                    <a:cubicBezTo>
                      <a:pt x="17" y="16"/>
                      <a:pt x="11" y="17"/>
                      <a:pt x="7" y="19"/>
                    </a:cubicBezTo>
                    <a:cubicBezTo>
                      <a:pt x="3" y="21"/>
                      <a:pt x="1" y="24"/>
                      <a:pt x="1" y="28"/>
                    </a:cubicBezTo>
                    <a:cubicBezTo>
                      <a:pt x="0" y="31"/>
                      <a:pt x="1" y="34"/>
                      <a:pt x="3" y="37"/>
                    </a:cubicBezTo>
                    <a:cubicBezTo>
                      <a:pt x="5" y="39"/>
                      <a:pt x="8" y="41"/>
                      <a:pt x="12" y="42"/>
                    </a:cubicBezTo>
                    <a:cubicBezTo>
                      <a:pt x="19" y="43"/>
                      <a:pt x="24" y="41"/>
                      <a:pt x="27" y="36"/>
                    </a:cubicBezTo>
                    <a:cubicBezTo>
                      <a:pt x="27" y="39"/>
                      <a:pt x="27" y="42"/>
                      <a:pt x="27" y="43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2"/>
                      <a:pt x="33" y="39"/>
                      <a:pt x="33" y="36"/>
                    </a:cubicBezTo>
                    <a:lnTo>
                      <a:pt x="36" y="20"/>
                    </a:lnTo>
                    <a:close/>
                    <a:moveTo>
                      <a:pt x="24" y="35"/>
                    </a:moveTo>
                    <a:cubicBezTo>
                      <a:pt x="21" y="37"/>
                      <a:pt x="18" y="38"/>
                      <a:pt x="14" y="37"/>
                    </a:cubicBezTo>
                    <a:cubicBezTo>
                      <a:pt x="12" y="37"/>
                      <a:pt x="10" y="36"/>
                      <a:pt x="8" y="34"/>
                    </a:cubicBezTo>
                    <a:cubicBezTo>
                      <a:pt x="7" y="33"/>
                      <a:pt x="7" y="31"/>
                      <a:pt x="7" y="29"/>
                    </a:cubicBezTo>
                    <a:cubicBezTo>
                      <a:pt x="8" y="26"/>
                      <a:pt x="9" y="24"/>
                      <a:pt x="12" y="23"/>
                    </a:cubicBezTo>
                    <a:cubicBezTo>
                      <a:pt x="15" y="22"/>
                      <a:pt x="19" y="21"/>
                      <a:pt x="24" y="22"/>
                    </a:cubicBezTo>
                    <a:cubicBezTo>
                      <a:pt x="25" y="22"/>
                      <a:pt x="27" y="23"/>
                      <a:pt x="29" y="23"/>
                    </a:cubicBezTo>
                    <a:cubicBezTo>
                      <a:pt x="29" y="24"/>
                      <a:pt x="29" y="25"/>
                      <a:pt x="29" y="26"/>
                    </a:cubicBezTo>
                    <a:cubicBezTo>
                      <a:pt x="28" y="30"/>
                      <a:pt x="27" y="32"/>
                      <a:pt x="24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8" name="Freeform 88"/>
              <p:cNvSpPr>
                <a:spLocks noChangeArrowheads="1"/>
              </p:cNvSpPr>
              <p:nvPr/>
            </p:nvSpPr>
            <p:spPr bwMode="auto">
              <a:xfrm>
                <a:off x="1390650" y="2884488"/>
                <a:ext cx="131763" cy="165100"/>
              </a:xfrm>
              <a:custGeom>
                <a:avLst/>
                <a:gdLst>
                  <a:gd name="T0" fmla="*/ 31 w 35"/>
                  <a:gd name="T1" fmla="*/ 5 h 44"/>
                  <a:gd name="T2" fmla="*/ 24 w 35"/>
                  <a:gd name="T3" fmla="*/ 2 h 44"/>
                  <a:gd name="T4" fmla="*/ 11 w 35"/>
                  <a:gd name="T5" fmla="*/ 8 h 44"/>
                  <a:gd name="T6" fmla="*/ 12 w 35"/>
                  <a:gd name="T7" fmla="*/ 1 h 44"/>
                  <a:gd name="T8" fmla="*/ 6 w 35"/>
                  <a:gd name="T9" fmla="*/ 0 h 44"/>
                  <a:gd name="T10" fmla="*/ 0 w 35"/>
                  <a:gd name="T11" fmla="*/ 39 h 44"/>
                  <a:gd name="T12" fmla="*/ 6 w 35"/>
                  <a:gd name="T13" fmla="*/ 40 h 44"/>
                  <a:gd name="T14" fmla="*/ 10 w 35"/>
                  <a:gd name="T15" fmla="*/ 18 h 44"/>
                  <a:gd name="T16" fmla="*/ 14 w 35"/>
                  <a:gd name="T17" fmla="*/ 9 h 44"/>
                  <a:gd name="T18" fmla="*/ 23 w 35"/>
                  <a:gd name="T19" fmla="*/ 7 h 44"/>
                  <a:gd name="T20" fmla="*/ 28 w 35"/>
                  <a:gd name="T21" fmla="*/ 10 h 44"/>
                  <a:gd name="T22" fmla="*/ 29 w 35"/>
                  <a:gd name="T23" fmla="*/ 18 h 44"/>
                  <a:gd name="T24" fmla="*/ 25 w 35"/>
                  <a:gd name="T25" fmla="*/ 43 h 44"/>
                  <a:gd name="T26" fmla="*/ 31 w 35"/>
                  <a:gd name="T27" fmla="*/ 44 h 44"/>
                  <a:gd name="T28" fmla="*/ 34 w 35"/>
                  <a:gd name="T29" fmla="*/ 21 h 44"/>
                  <a:gd name="T30" fmla="*/ 35 w 35"/>
                  <a:gd name="T31" fmla="*/ 11 h 44"/>
                  <a:gd name="T32" fmla="*/ 31 w 35"/>
                  <a:gd name="T33" fmla="*/ 5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44"/>
                  <a:gd name="T53" fmla="*/ 35 w 35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44">
                    <a:moveTo>
                      <a:pt x="31" y="5"/>
                    </a:moveTo>
                    <a:cubicBezTo>
                      <a:pt x="30" y="3"/>
                      <a:pt x="27" y="2"/>
                      <a:pt x="24" y="2"/>
                    </a:cubicBezTo>
                    <a:cubicBezTo>
                      <a:pt x="19" y="1"/>
                      <a:pt x="15" y="3"/>
                      <a:pt x="11" y="8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"/>
                      <a:pt x="12" y="11"/>
                      <a:pt x="14" y="9"/>
                    </a:cubicBezTo>
                    <a:cubicBezTo>
                      <a:pt x="17" y="7"/>
                      <a:pt x="20" y="6"/>
                      <a:pt x="23" y="7"/>
                    </a:cubicBezTo>
                    <a:cubicBezTo>
                      <a:pt x="25" y="7"/>
                      <a:pt x="27" y="8"/>
                      <a:pt x="28" y="10"/>
                    </a:cubicBezTo>
                    <a:cubicBezTo>
                      <a:pt x="29" y="12"/>
                      <a:pt x="30" y="14"/>
                      <a:pt x="29" y="1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16"/>
                      <a:pt x="35" y="13"/>
                      <a:pt x="35" y="11"/>
                    </a:cubicBezTo>
                    <a:cubicBezTo>
                      <a:pt x="34" y="9"/>
                      <a:pt x="33" y="7"/>
                      <a:pt x="3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9" name="Freeform 89"/>
              <p:cNvSpPr>
                <a:spLocks noEditPoints="1" noChangeArrowheads="1"/>
              </p:cNvSpPr>
              <p:nvPr/>
            </p:nvSpPr>
            <p:spPr bwMode="auto">
              <a:xfrm>
                <a:off x="1544638" y="2911475"/>
                <a:ext cx="134938" cy="165100"/>
              </a:xfrm>
              <a:custGeom>
                <a:avLst/>
                <a:gdLst>
                  <a:gd name="T0" fmla="*/ 35 w 36"/>
                  <a:gd name="T1" fmla="*/ 20 h 44"/>
                  <a:gd name="T2" fmla="*/ 34 w 36"/>
                  <a:gd name="T3" fmla="*/ 7 h 44"/>
                  <a:gd name="T4" fmla="*/ 23 w 36"/>
                  <a:gd name="T5" fmla="*/ 1 h 44"/>
                  <a:gd name="T6" fmla="*/ 4 w 36"/>
                  <a:gd name="T7" fmla="*/ 9 h 44"/>
                  <a:gd name="T8" fmla="*/ 10 w 36"/>
                  <a:gd name="T9" fmla="*/ 11 h 44"/>
                  <a:gd name="T10" fmla="*/ 21 w 36"/>
                  <a:gd name="T11" fmla="*/ 6 h 44"/>
                  <a:gd name="T12" fmla="*/ 27 w 36"/>
                  <a:gd name="T13" fmla="*/ 8 h 44"/>
                  <a:gd name="T14" fmla="*/ 30 w 36"/>
                  <a:gd name="T15" fmla="*/ 12 h 44"/>
                  <a:gd name="T16" fmla="*/ 29 w 36"/>
                  <a:gd name="T17" fmla="*/ 19 h 44"/>
                  <a:gd name="T18" fmla="*/ 24 w 36"/>
                  <a:gd name="T19" fmla="*/ 18 h 44"/>
                  <a:gd name="T20" fmla="*/ 7 w 36"/>
                  <a:gd name="T21" fmla="*/ 19 h 44"/>
                  <a:gd name="T22" fmla="*/ 0 w 36"/>
                  <a:gd name="T23" fmla="*/ 28 h 44"/>
                  <a:gd name="T24" fmla="*/ 2 w 36"/>
                  <a:gd name="T25" fmla="*/ 36 h 44"/>
                  <a:gd name="T26" fmla="*/ 12 w 36"/>
                  <a:gd name="T27" fmla="*/ 42 h 44"/>
                  <a:gd name="T28" fmla="*/ 27 w 36"/>
                  <a:gd name="T29" fmla="*/ 36 h 44"/>
                  <a:gd name="T30" fmla="*/ 26 w 36"/>
                  <a:gd name="T31" fmla="*/ 43 h 44"/>
                  <a:gd name="T32" fmla="*/ 32 w 36"/>
                  <a:gd name="T33" fmla="*/ 44 h 44"/>
                  <a:gd name="T34" fmla="*/ 33 w 36"/>
                  <a:gd name="T35" fmla="*/ 36 h 44"/>
                  <a:gd name="T36" fmla="*/ 35 w 36"/>
                  <a:gd name="T37" fmla="*/ 20 h 44"/>
                  <a:gd name="T38" fmla="*/ 23 w 36"/>
                  <a:gd name="T39" fmla="*/ 35 h 44"/>
                  <a:gd name="T40" fmla="*/ 14 w 36"/>
                  <a:gd name="T41" fmla="*/ 37 h 44"/>
                  <a:gd name="T42" fmla="*/ 8 w 36"/>
                  <a:gd name="T43" fmla="*/ 34 h 44"/>
                  <a:gd name="T44" fmla="*/ 6 w 36"/>
                  <a:gd name="T45" fmla="*/ 29 h 44"/>
                  <a:gd name="T46" fmla="*/ 12 w 36"/>
                  <a:gd name="T47" fmla="*/ 23 h 44"/>
                  <a:gd name="T48" fmla="*/ 23 w 36"/>
                  <a:gd name="T49" fmla="*/ 22 h 44"/>
                  <a:gd name="T50" fmla="*/ 29 w 36"/>
                  <a:gd name="T51" fmla="*/ 23 h 44"/>
                  <a:gd name="T52" fmla="*/ 28 w 36"/>
                  <a:gd name="T53" fmla="*/ 26 h 44"/>
                  <a:gd name="T54" fmla="*/ 23 w 36"/>
                  <a:gd name="T55" fmla="*/ 35 h 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6"/>
                  <a:gd name="T85" fmla="*/ 0 h 44"/>
                  <a:gd name="T86" fmla="*/ 36 w 36"/>
                  <a:gd name="T87" fmla="*/ 44 h 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6" h="44">
                    <a:moveTo>
                      <a:pt x="35" y="20"/>
                    </a:moveTo>
                    <a:cubicBezTo>
                      <a:pt x="36" y="14"/>
                      <a:pt x="36" y="10"/>
                      <a:pt x="34" y="7"/>
                    </a:cubicBezTo>
                    <a:cubicBezTo>
                      <a:pt x="32" y="4"/>
                      <a:pt x="28" y="2"/>
                      <a:pt x="23" y="1"/>
                    </a:cubicBezTo>
                    <a:cubicBezTo>
                      <a:pt x="13" y="0"/>
                      <a:pt x="7" y="2"/>
                      <a:pt x="4" y="9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7"/>
                      <a:pt x="15" y="5"/>
                      <a:pt x="21" y="6"/>
                    </a:cubicBezTo>
                    <a:cubicBezTo>
                      <a:pt x="24" y="6"/>
                      <a:pt x="26" y="7"/>
                      <a:pt x="27" y="8"/>
                    </a:cubicBezTo>
                    <a:cubicBezTo>
                      <a:pt x="29" y="9"/>
                      <a:pt x="30" y="10"/>
                      <a:pt x="30" y="12"/>
                    </a:cubicBezTo>
                    <a:cubicBezTo>
                      <a:pt x="30" y="13"/>
                      <a:pt x="30" y="16"/>
                      <a:pt x="29" y="19"/>
                    </a:cubicBezTo>
                    <a:cubicBezTo>
                      <a:pt x="27" y="18"/>
                      <a:pt x="25" y="18"/>
                      <a:pt x="24" y="18"/>
                    </a:cubicBezTo>
                    <a:cubicBezTo>
                      <a:pt x="16" y="16"/>
                      <a:pt x="10" y="17"/>
                      <a:pt x="7" y="19"/>
                    </a:cubicBezTo>
                    <a:cubicBezTo>
                      <a:pt x="3" y="21"/>
                      <a:pt x="1" y="24"/>
                      <a:pt x="0" y="28"/>
                    </a:cubicBezTo>
                    <a:cubicBezTo>
                      <a:pt x="0" y="31"/>
                      <a:pt x="0" y="34"/>
                      <a:pt x="2" y="36"/>
                    </a:cubicBezTo>
                    <a:cubicBezTo>
                      <a:pt x="4" y="39"/>
                      <a:pt x="7" y="41"/>
                      <a:pt x="12" y="42"/>
                    </a:cubicBezTo>
                    <a:cubicBezTo>
                      <a:pt x="18" y="43"/>
                      <a:pt x="23" y="41"/>
                      <a:pt x="27" y="36"/>
                    </a:cubicBezTo>
                    <a:cubicBezTo>
                      <a:pt x="26" y="39"/>
                      <a:pt x="26" y="42"/>
                      <a:pt x="26" y="43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2"/>
                      <a:pt x="32" y="39"/>
                      <a:pt x="33" y="36"/>
                    </a:cubicBezTo>
                    <a:lnTo>
                      <a:pt x="35" y="20"/>
                    </a:lnTo>
                    <a:close/>
                    <a:moveTo>
                      <a:pt x="23" y="35"/>
                    </a:moveTo>
                    <a:cubicBezTo>
                      <a:pt x="21" y="37"/>
                      <a:pt x="17" y="38"/>
                      <a:pt x="14" y="37"/>
                    </a:cubicBezTo>
                    <a:cubicBezTo>
                      <a:pt x="11" y="37"/>
                      <a:pt x="9" y="36"/>
                      <a:pt x="8" y="34"/>
                    </a:cubicBezTo>
                    <a:cubicBezTo>
                      <a:pt x="7" y="33"/>
                      <a:pt x="6" y="31"/>
                      <a:pt x="6" y="29"/>
                    </a:cubicBezTo>
                    <a:cubicBezTo>
                      <a:pt x="7" y="26"/>
                      <a:pt x="9" y="24"/>
                      <a:pt x="12" y="23"/>
                    </a:cubicBezTo>
                    <a:cubicBezTo>
                      <a:pt x="14" y="22"/>
                      <a:pt x="18" y="21"/>
                      <a:pt x="23" y="22"/>
                    </a:cubicBezTo>
                    <a:cubicBezTo>
                      <a:pt x="24" y="22"/>
                      <a:pt x="26" y="23"/>
                      <a:pt x="29" y="23"/>
                    </a:cubicBezTo>
                    <a:cubicBezTo>
                      <a:pt x="29" y="24"/>
                      <a:pt x="28" y="25"/>
                      <a:pt x="28" y="26"/>
                    </a:cubicBezTo>
                    <a:cubicBezTo>
                      <a:pt x="28" y="29"/>
                      <a:pt x="26" y="32"/>
                      <a:pt x="2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0" name="Freeform 90"/>
              <p:cNvSpPr>
                <a:spLocks noChangeArrowheads="1"/>
              </p:cNvSpPr>
              <p:nvPr/>
            </p:nvSpPr>
            <p:spPr bwMode="auto">
              <a:xfrm>
                <a:off x="1706563" y="2884488"/>
                <a:ext cx="55563" cy="203200"/>
              </a:xfrm>
              <a:custGeom>
                <a:avLst/>
                <a:gdLst>
                  <a:gd name="T0" fmla="*/ 0 w 35"/>
                  <a:gd name="T1" fmla="*/ 126 h 128"/>
                  <a:gd name="T2" fmla="*/ 14 w 35"/>
                  <a:gd name="T3" fmla="*/ 128 h 128"/>
                  <a:gd name="T4" fmla="*/ 35 w 35"/>
                  <a:gd name="T5" fmla="*/ 3 h 128"/>
                  <a:gd name="T6" fmla="*/ 21 w 35"/>
                  <a:gd name="T7" fmla="*/ 0 h 128"/>
                  <a:gd name="T8" fmla="*/ 0 w 35"/>
                  <a:gd name="T9" fmla="*/ 126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28"/>
                  <a:gd name="T17" fmla="*/ 35 w 35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28">
                    <a:moveTo>
                      <a:pt x="0" y="126"/>
                    </a:moveTo>
                    <a:lnTo>
                      <a:pt x="14" y="128"/>
                    </a:lnTo>
                    <a:lnTo>
                      <a:pt x="35" y="3"/>
                    </a:lnTo>
                    <a:lnTo>
                      <a:pt x="21" y="0"/>
                    </a:ln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1" name="Freeform 91"/>
              <p:cNvSpPr>
                <a:spLocks noChangeArrowheads="1"/>
              </p:cNvSpPr>
              <p:nvPr/>
            </p:nvSpPr>
            <p:spPr bwMode="auto">
              <a:xfrm>
                <a:off x="1747838" y="2944813"/>
                <a:ext cx="153988" cy="206375"/>
              </a:xfrm>
              <a:custGeom>
                <a:avLst/>
                <a:gdLst>
                  <a:gd name="T0" fmla="*/ 20 w 41"/>
                  <a:gd name="T1" fmla="*/ 32 h 55"/>
                  <a:gd name="T2" fmla="*/ 14 w 41"/>
                  <a:gd name="T3" fmla="*/ 1 h 55"/>
                  <a:gd name="T4" fmla="*/ 8 w 41"/>
                  <a:gd name="T5" fmla="*/ 0 h 55"/>
                  <a:gd name="T6" fmla="*/ 15 w 41"/>
                  <a:gd name="T7" fmla="*/ 40 h 55"/>
                  <a:gd name="T8" fmla="*/ 10 w 41"/>
                  <a:gd name="T9" fmla="*/ 48 h 55"/>
                  <a:gd name="T10" fmla="*/ 5 w 41"/>
                  <a:gd name="T11" fmla="*/ 49 h 55"/>
                  <a:gd name="T12" fmla="*/ 1 w 41"/>
                  <a:gd name="T13" fmla="*/ 47 h 55"/>
                  <a:gd name="T14" fmla="*/ 0 w 41"/>
                  <a:gd name="T15" fmla="*/ 52 h 55"/>
                  <a:gd name="T16" fmla="*/ 6 w 41"/>
                  <a:gd name="T17" fmla="*/ 54 h 55"/>
                  <a:gd name="T18" fmla="*/ 18 w 41"/>
                  <a:gd name="T19" fmla="*/ 46 h 55"/>
                  <a:gd name="T20" fmla="*/ 41 w 41"/>
                  <a:gd name="T21" fmla="*/ 5 h 55"/>
                  <a:gd name="T22" fmla="*/ 36 w 41"/>
                  <a:gd name="T23" fmla="*/ 4 h 55"/>
                  <a:gd name="T24" fmla="*/ 20 w 41"/>
                  <a:gd name="T25" fmla="*/ 32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55"/>
                  <a:gd name="T41" fmla="*/ 41 w 41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55">
                    <a:moveTo>
                      <a:pt x="20" y="32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3" y="44"/>
                      <a:pt x="12" y="47"/>
                      <a:pt x="10" y="48"/>
                    </a:cubicBezTo>
                    <a:cubicBezTo>
                      <a:pt x="9" y="49"/>
                      <a:pt x="7" y="49"/>
                      <a:pt x="5" y="49"/>
                    </a:cubicBezTo>
                    <a:cubicBezTo>
                      <a:pt x="4" y="48"/>
                      <a:pt x="3" y="48"/>
                      <a:pt x="1" y="4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" y="53"/>
                      <a:pt x="4" y="53"/>
                      <a:pt x="6" y="54"/>
                    </a:cubicBezTo>
                    <a:cubicBezTo>
                      <a:pt x="10" y="55"/>
                      <a:pt x="15" y="52"/>
                      <a:pt x="18" y="4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2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" name="Freeform 92"/>
              <p:cNvSpPr>
                <a:spLocks noChangeArrowheads="1"/>
              </p:cNvSpPr>
              <p:nvPr/>
            </p:nvSpPr>
            <p:spPr bwMode="auto">
              <a:xfrm>
                <a:off x="1885950" y="2967038"/>
                <a:ext cx="131763" cy="161925"/>
              </a:xfrm>
              <a:custGeom>
                <a:avLst/>
                <a:gdLst>
                  <a:gd name="T0" fmla="*/ 23 w 35"/>
                  <a:gd name="T1" fmla="*/ 19 h 43"/>
                  <a:gd name="T2" fmla="*/ 16 w 35"/>
                  <a:gd name="T3" fmla="*/ 17 h 43"/>
                  <a:gd name="T4" fmla="*/ 11 w 35"/>
                  <a:gd name="T5" fmla="*/ 10 h 43"/>
                  <a:gd name="T6" fmla="*/ 14 w 35"/>
                  <a:gd name="T7" fmla="*/ 6 h 43"/>
                  <a:gd name="T8" fmla="*/ 20 w 35"/>
                  <a:gd name="T9" fmla="*/ 6 h 43"/>
                  <a:gd name="T10" fmla="*/ 29 w 35"/>
                  <a:gd name="T11" fmla="*/ 14 h 43"/>
                  <a:gd name="T12" fmla="*/ 35 w 35"/>
                  <a:gd name="T13" fmla="*/ 13 h 43"/>
                  <a:gd name="T14" fmla="*/ 21 w 35"/>
                  <a:gd name="T15" fmla="*/ 1 h 43"/>
                  <a:gd name="T16" fmla="*/ 10 w 35"/>
                  <a:gd name="T17" fmla="*/ 2 h 43"/>
                  <a:gd name="T18" fmla="*/ 4 w 35"/>
                  <a:gd name="T19" fmla="*/ 10 h 43"/>
                  <a:gd name="T20" fmla="*/ 6 w 35"/>
                  <a:gd name="T21" fmla="*/ 18 h 43"/>
                  <a:gd name="T22" fmla="*/ 13 w 35"/>
                  <a:gd name="T23" fmla="*/ 22 h 43"/>
                  <a:gd name="T24" fmla="*/ 21 w 35"/>
                  <a:gd name="T25" fmla="*/ 25 h 43"/>
                  <a:gd name="T26" fmla="*/ 27 w 35"/>
                  <a:gd name="T27" fmla="*/ 32 h 43"/>
                  <a:gd name="T28" fmla="*/ 23 w 35"/>
                  <a:gd name="T29" fmla="*/ 37 h 43"/>
                  <a:gd name="T30" fmla="*/ 17 w 35"/>
                  <a:gd name="T31" fmla="*/ 37 h 43"/>
                  <a:gd name="T32" fmla="*/ 6 w 35"/>
                  <a:gd name="T33" fmla="*/ 28 h 43"/>
                  <a:gd name="T34" fmla="*/ 0 w 35"/>
                  <a:gd name="T35" fmla="*/ 28 h 43"/>
                  <a:gd name="T36" fmla="*/ 15 w 35"/>
                  <a:gd name="T37" fmla="*/ 42 h 43"/>
                  <a:gd name="T38" fmla="*/ 27 w 35"/>
                  <a:gd name="T39" fmla="*/ 41 h 43"/>
                  <a:gd name="T40" fmla="*/ 33 w 35"/>
                  <a:gd name="T41" fmla="*/ 33 h 43"/>
                  <a:gd name="T42" fmla="*/ 23 w 35"/>
                  <a:gd name="T43" fmla="*/ 19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"/>
                  <a:gd name="T67" fmla="*/ 0 h 43"/>
                  <a:gd name="T68" fmla="*/ 35 w 35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" h="43">
                    <a:moveTo>
                      <a:pt x="23" y="19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2" y="15"/>
                      <a:pt x="10" y="13"/>
                      <a:pt x="11" y="10"/>
                    </a:cubicBezTo>
                    <a:cubicBezTo>
                      <a:pt x="11" y="9"/>
                      <a:pt x="12" y="7"/>
                      <a:pt x="14" y="6"/>
                    </a:cubicBezTo>
                    <a:cubicBezTo>
                      <a:pt x="15" y="6"/>
                      <a:pt x="18" y="6"/>
                      <a:pt x="20" y="6"/>
                    </a:cubicBezTo>
                    <a:cubicBezTo>
                      <a:pt x="25" y="7"/>
                      <a:pt x="28" y="9"/>
                      <a:pt x="29" y="14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6"/>
                      <a:pt x="29" y="2"/>
                      <a:pt x="21" y="1"/>
                    </a:cubicBezTo>
                    <a:cubicBezTo>
                      <a:pt x="16" y="0"/>
                      <a:pt x="12" y="1"/>
                      <a:pt x="10" y="2"/>
                    </a:cubicBezTo>
                    <a:cubicBezTo>
                      <a:pt x="7" y="4"/>
                      <a:pt x="5" y="7"/>
                      <a:pt x="4" y="10"/>
                    </a:cubicBezTo>
                    <a:cubicBezTo>
                      <a:pt x="4" y="13"/>
                      <a:pt x="4" y="16"/>
                      <a:pt x="6" y="18"/>
                    </a:cubicBezTo>
                    <a:cubicBezTo>
                      <a:pt x="8" y="20"/>
                      <a:pt x="10" y="21"/>
                      <a:pt x="13" y="22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5" y="27"/>
                      <a:pt x="27" y="29"/>
                      <a:pt x="27" y="32"/>
                    </a:cubicBezTo>
                    <a:cubicBezTo>
                      <a:pt x="26" y="34"/>
                      <a:pt x="25" y="36"/>
                      <a:pt x="23" y="37"/>
                    </a:cubicBezTo>
                    <a:cubicBezTo>
                      <a:pt x="21" y="37"/>
                      <a:pt x="19" y="38"/>
                      <a:pt x="17" y="37"/>
                    </a:cubicBezTo>
                    <a:cubicBezTo>
                      <a:pt x="10" y="36"/>
                      <a:pt x="6" y="33"/>
                      <a:pt x="6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6"/>
                      <a:pt x="6" y="41"/>
                      <a:pt x="15" y="42"/>
                    </a:cubicBezTo>
                    <a:cubicBezTo>
                      <a:pt x="20" y="43"/>
                      <a:pt x="24" y="43"/>
                      <a:pt x="27" y="41"/>
                    </a:cubicBezTo>
                    <a:cubicBezTo>
                      <a:pt x="31" y="39"/>
                      <a:pt x="33" y="36"/>
                      <a:pt x="33" y="33"/>
                    </a:cubicBezTo>
                    <a:cubicBezTo>
                      <a:pt x="34" y="27"/>
                      <a:pt x="31" y="22"/>
                      <a:pt x="2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3" name="Freeform 93"/>
              <p:cNvSpPr>
                <a:spLocks noChangeArrowheads="1"/>
              </p:cNvSpPr>
              <p:nvPr/>
            </p:nvSpPr>
            <p:spPr bwMode="auto">
              <a:xfrm>
                <a:off x="2063750" y="2941638"/>
                <a:ext cx="30163" cy="25400"/>
              </a:xfrm>
              <a:custGeom>
                <a:avLst/>
                <a:gdLst>
                  <a:gd name="T0" fmla="*/ 0 w 19"/>
                  <a:gd name="T1" fmla="*/ 14 h 16"/>
                  <a:gd name="T2" fmla="*/ 16 w 19"/>
                  <a:gd name="T3" fmla="*/ 16 h 16"/>
                  <a:gd name="T4" fmla="*/ 19 w 19"/>
                  <a:gd name="T5" fmla="*/ 2 h 16"/>
                  <a:gd name="T6" fmla="*/ 2 w 19"/>
                  <a:gd name="T7" fmla="*/ 0 h 16"/>
                  <a:gd name="T8" fmla="*/ 0 w 19"/>
                  <a:gd name="T9" fmla="*/ 1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6"/>
                  <a:gd name="T17" fmla="*/ 19 w 1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6">
                    <a:moveTo>
                      <a:pt x="0" y="14"/>
                    </a:moveTo>
                    <a:lnTo>
                      <a:pt x="16" y="16"/>
                    </a:lnTo>
                    <a:lnTo>
                      <a:pt x="19" y="2"/>
                    </a:lnTo>
                    <a:lnTo>
                      <a:pt x="2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4" name="Freeform 94"/>
              <p:cNvSpPr>
                <a:spLocks noChangeArrowheads="1"/>
              </p:cNvSpPr>
              <p:nvPr/>
            </p:nvSpPr>
            <p:spPr bwMode="auto">
              <a:xfrm>
                <a:off x="2036763" y="2989263"/>
                <a:ext cx="44450" cy="150813"/>
              </a:xfrm>
              <a:custGeom>
                <a:avLst/>
                <a:gdLst>
                  <a:gd name="T0" fmla="*/ 0 w 28"/>
                  <a:gd name="T1" fmla="*/ 93 h 95"/>
                  <a:gd name="T2" fmla="*/ 14 w 28"/>
                  <a:gd name="T3" fmla="*/ 95 h 95"/>
                  <a:gd name="T4" fmla="*/ 28 w 28"/>
                  <a:gd name="T5" fmla="*/ 3 h 95"/>
                  <a:gd name="T6" fmla="*/ 14 w 28"/>
                  <a:gd name="T7" fmla="*/ 0 h 95"/>
                  <a:gd name="T8" fmla="*/ 0 w 28"/>
                  <a:gd name="T9" fmla="*/ 93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95"/>
                  <a:gd name="T17" fmla="*/ 28 w 28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95">
                    <a:moveTo>
                      <a:pt x="0" y="93"/>
                    </a:moveTo>
                    <a:lnTo>
                      <a:pt x="14" y="95"/>
                    </a:lnTo>
                    <a:lnTo>
                      <a:pt x="28" y="3"/>
                    </a:lnTo>
                    <a:lnTo>
                      <a:pt x="14" y="0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5" name="Freeform 95"/>
              <p:cNvSpPr>
                <a:spLocks noChangeArrowheads="1"/>
              </p:cNvSpPr>
              <p:nvPr/>
            </p:nvSpPr>
            <p:spPr bwMode="auto">
              <a:xfrm>
                <a:off x="2089150" y="3001963"/>
                <a:ext cx="131763" cy="160338"/>
              </a:xfrm>
              <a:custGeom>
                <a:avLst/>
                <a:gdLst>
                  <a:gd name="T0" fmla="*/ 24 w 35"/>
                  <a:gd name="T1" fmla="*/ 19 h 43"/>
                  <a:gd name="T2" fmla="*/ 16 w 35"/>
                  <a:gd name="T3" fmla="*/ 17 h 43"/>
                  <a:gd name="T4" fmla="*/ 11 w 35"/>
                  <a:gd name="T5" fmla="*/ 10 h 43"/>
                  <a:gd name="T6" fmla="*/ 14 w 35"/>
                  <a:gd name="T7" fmla="*/ 6 h 43"/>
                  <a:gd name="T8" fmla="*/ 21 w 35"/>
                  <a:gd name="T9" fmla="*/ 6 h 43"/>
                  <a:gd name="T10" fmla="*/ 29 w 35"/>
                  <a:gd name="T11" fmla="*/ 14 h 43"/>
                  <a:gd name="T12" fmla="*/ 35 w 35"/>
                  <a:gd name="T13" fmla="*/ 13 h 43"/>
                  <a:gd name="T14" fmla="*/ 21 w 35"/>
                  <a:gd name="T15" fmla="*/ 1 h 43"/>
                  <a:gd name="T16" fmla="*/ 10 w 35"/>
                  <a:gd name="T17" fmla="*/ 2 h 43"/>
                  <a:gd name="T18" fmla="*/ 5 w 35"/>
                  <a:gd name="T19" fmla="*/ 10 h 43"/>
                  <a:gd name="T20" fmla="*/ 7 w 35"/>
                  <a:gd name="T21" fmla="*/ 18 h 43"/>
                  <a:gd name="T22" fmla="*/ 14 w 35"/>
                  <a:gd name="T23" fmla="*/ 23 h 43"/>
                  <a:gd name="T24" fmla="*/ 22 w 35"/>
                  <a:gd name="T25" fmla="*/ 25 h 43"/>
                  <a:gd name="T26" fmla="*/ 27 w 35"/>
                  <a:gd name="T27" fmla="*/ 32 h 43"/>
                  <a:gd name="T28" fmla="*/ 24 w 35"/>
                  <a:gd name="T29" fmla="*/ 37 h 43"/>
                  <a:gd name="T30" fmla="*/ 17 w 35"/>
                  <a:gd name="T31" fmla="*/ 37 h 43"/>
                  <a:gd name="T32" fmla="*/ 6 w 35"/>
                  <a:gd name="T33" fmla="*/ 28 h 43"/>
                  <a:gd name="T34" fmla="*/ 0 w 35"/>
                  <a:gd name="T35" fmla="*/ 28 h 43"/>
                  <a:gd name="T36" fmla="*/ 16 w 35"/>
                  <a:gd name="T37" fmla="*/ 42 h 43"/>
                  <a:gd name="T38" fmla="*/ 28 w 35"/>
                  <a:gd name="T39" fmla="*/ 41 h 43"/>
                  <a:gd name="T40" fmla="*/ 34 w 35"/>
                  <a:gd name="T41" fmla="*/ 33 h 43"/>
                  <a:gd name="T42" fmla="*/ 24 w 35"/>
                  <a:gd name="T43" fmla="*/ 19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"/>
                  <a:gd name="T67" fmla="*/ 0 h 43"/>
                  <a:gd name="T68" fmla="*/ 35 w 35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" h="43">
                    <a:moveTo>
                      <a:pt x="24" y="19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3" y="15"/>
                      <a:pt x="11" y="13"/>
                      <a:pt x="11" y="10"/>
                    </a:cubicBezTo>
                    <a:cubicBezTo>
                      <a:pt x="12" y="9"/>
                      <a:pt x="13" y="7"/>
                      <a:pt x="14" y="6"/>
                    </a:cubicBezTo>
                    <a:cubicBezTo>
                      <a:pt x="16" y="6"/>
                      <a:pt x="18" y="6"/>
                      <a:pt x="21" y="6"/>
                    </a:cubicBezTo>
                    <a:cubicBezTo>
                      <a:pt x="26" y="7"/>
                      <a:pt x="29" y="9"/>
                      <a:pt x="29" y="14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6"/>
                      <a:pt x="30" y="2"/>
                      <a:pt x="21" y="1"/>
                    </a:cubicBezTo>
                    <a:cubicBezTo>
                      <a:pt x="17" y="0"/>
                      <a:pt x="13" y="1"/>
                      <a:pt x="10" y="2"/>
                    </a:cubicBezTo>
                    <a:cubicBezTo>
                      <a:pt x="7" y="4"/>
                      <a:pt x="6" y="7"/>
                      <a:pt x="5" y="10"/>
                    </a:cubicBezTo>
                    <a:cubicBezTo>
                      <a:pt x="4" y="13"/>
                      <a:pt x="5" y="16"/>
                      <a:pt x="7" y="18"/>
                    </a:cubicBezTo>
                    <a:cubicBezTo>
                      <a:pt x="8" y="20"/>
                      <a:pt x="11" y="21"/>
                      <a:pt x="14" y="23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6" y="27"/>
                      <a:pt x="28" y="29"/>
                      <a:pt x="27" y="32"/>
                    </a:cubicBezTo>
                    <a:cubicBezTo>
                      <a:pt x="27" y="34"/>
                      <a:pt x="26" y="36"/>
                      <a:pt x="24" y="37"/>
                    </a:cubicBezTo>
                    <a:cubicBezTo>
                      <a:pt x="22" y="37"/>
                      <a:pt x="20" y="38"/>
                      <a:pt x="17" y="37"/>
                    </a:cubicBezTo>
                    <a:cubicBezTo>
                      <a:pt x="10" y="36"/>
                      <a:pt x="7" y="33"/>
                      <a:pt x="6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6"/>
                      <a:pt x="6" y="41"/>
                      <a:pt x="16" y="42"/>
                    </a:cubicBezTo>
                    <a:cubicBezTo>
                      <a:pt x="21" y="43"/>
                      <a:pt x="25" y="43"/>
                      <a:pt x="28" y="41"/>
                    </a:cubicBezTo>
                    <a:cubicBezTo>
                      <a:pt x="31" y="39"/>
                      <a:pt x="33" y="36"/>
                      <a:pt x="34" y="33"/>
                    </a:cubicBezTo>
                    <a:cubicBezTo>
                      <a:pt x="35" y="27"/>
                      <a:pt x="31" y="22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6" name="Freeform 96"/>
              <p:cNvSpPr>
                <a:spLocks noChangeArrowheads="1"/>
              </p:cNvSpPr>
              <p:nvPr/>
            </p:nvSpPr>
            <p:spPr bwMode="auto">
              <a:xfrm>
                <a:off x="0" y="1619250"/>
                <a:ext cx="134938" cy="96838"/>
              </a:xfrm>
              <a:custGeom>
                <a:avLst/>
                <a:gdLst>
                  <a:gd name="T0" fmla="*/ 16 w 85"/>
                  <a:gd name="T1" fmla="*/ 52 h 61"/>
                  <a:gd name="T2" fmla="*/ 68 w 85"/>
                  <a:gd name="T3" fmla="*/ 12 h 61"/>
                  <a:gd name="T4" fmla="*/ 64 w 85"/>
                  <a:gd name="T5" fmla="*/ 0 h 61"/>
                  <a:gd name="T6" fmla="*/ 0 w 85"/>
                  <a:gd name="T7" fmla="*/ 49 h 61"/>
                  <a:gd name="T8" fmla="*/ 4 w 85"/>
                  <a:gd name="T9" fmla="*/ 61 h 61"/>
                  <a:gd name="T10" fmla="*/ 85 w 85"/>
                  <a:gd name="T11" fmla="*/ 61 h 61"/>
                  <a:gd name="T12" fmla="*/ 80 w 85"/>
                  <a:gd name="T13" fmla="*/ 52 h 61"/>
                  <a:gd name="T14" fmla="*/ 16 w 85"/>
                  <a:gd name="T15" fmla="*/ 52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61"/>
                  <a:gd name="T26" fmla="*/ 85 w 8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61">
                    <a:moveTo>
                      <a:pt x="16" y="52"/>
                    </a:moveTo>
                    <a:lnTo>
                      <a:pt x="68" y="12"/>
                    </a:lnTo>
                    <a:lnTo>
                      <a:pt x="64" y="0"/>
                    </a:lnTo>
                    <a:lnTo>
                      <a:pt x="0" y="49"/>
                    </a:lnTo>
                    <a:lnTo>
                      <a:pt x="4" y="61"/>
                    </a:lnTo>
                    <a:lnTo>
                      <a:pt x="85" y="61"/>
                    </a:lnTo>
                    <a:lnTo>
                      <a:pt x="80" y="52"/>
                    </a:lnTo>
                    <a:lnTo>
                      <a:pt x="1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7" name="Freeform 97"/>
              <p:cNvSpPr>
                <a:spLocks noChangeArrowheads="1"/>
              </p:cNvSpPr>
              <p:nvPr/>
            </p:nvSpPr>
            <p:spPr bwMode="auto">
              <a:xfrm>
                <a:off x="160338" y="1724025"/>
                <a:ext cx="26988" cy="26988"/>
              </a:xfrm>
              <a:custGeom>
                <a:avLst/>
                <a:gdLst>
                  <a:gd name="T0" fmla="*/ 0 w 17"/>
                  <a:gd name="T1" fmla="*/ 5 h 17"/>
                  <a:gd name="T2" fmla="*/ 5 w 17"/>
                  <a:gd name="T3" fmla="*/ 17 h 17"/>
                  <a:gd name="T4" fmla="*/ 17 w 17"/>
                  <a:gd name="T5" fmla="*/ 12 h 17"/>
                  <a:gd name="T6" fmla="*/ 12 w 17"/>
                  <a:gd name="T7" fmla="*/ 0 h 17"/>
                  <a:gd name="T8" fmla="*/ 0 w 17"/>
                  <a:gd name="T9" fmla="*/ 5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5"/>
                    </a:moveTo>
                    <a:lnTo>
                      <a:pt x="5" y="17"/>
                    </a:lnTo>
                    <a:lnTo>
                      <a:pt x="17" y="12"/>
                    </a:lnTo>
                    <a:lnTo>
                      <a:pt x="1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8" name="Freeform 98"/>
              <p:cNvSpPr>
                <a:spLocks noChangeArrowheads="1"/>
              </p:cNvSpPr>
              <p:nvPr/>
            </p:nvSpPr>
            <p:spPr bwMode="auto">
              <a:xfrm>
                <a:off x="25400" y="1738313"/>
                <a:ext cx="120650" cy="57150"/>
              </a:xfrm>
              <a:custGeom>
                <a:avLst/>
                <a:gdLst>
                  <a:gd name="T0" fmla="*/ 0 w 76"/>
                  <a:gd name="T1" fmla="*/ 24 h 36"/>
                  <a:gd name="T2" fmla="*/ 5 w 76"/>
                  <a:gd name="T3" fmla="*/ 36 h 36"/>
                  <a:gd name="T4" fmla="*/ 76 w 76"/>
                  <a:gd name="T5" fmla="*/ 10 h 36"/>
                  <a:gd name="T6" fmla="*/ 74 w 76"/>
                  <a:gd name="T7" fmla="*/ 0 h 36"/>
                  <a:gd name="T8" fmla="*/ 0 w 76"/>
                  <a:gd name="T9" fmla="*/ 2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36"/>
                  <a:gd name="T17" fmla="*/ 76 w 7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36">
                    <a:moveTo>
                      <a:pt x="0" y="24"/>
                    </a:moveTo>
                    <a:lnTo>
                      <a:pt x="5" y="36"/>
                    </a:lnTo>
                    <a:lnTo>
                      <a:pt x="76" y="10"/>
                    </a:lnTo>
                    <a:lnTo>
                      <a:pt x="7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9" name="Freeform 99"/>
              <p:cNvSpPr>
                <a:spLocks noChangeArrowheads="1"/>
              </p:cNvSpPr>
              <p:nvPr/>
            </p:nvSpPr>
            <p:spPr bwMode="auto">
              <a:xfrm>
                <a:off x="47625" y="1795463"/>
                <a:ext cx="131763" cy="109538"/>
              </a:xfrm>
              <a:custGeom>
                <a:avLst/>
                <a:gdLst>
                  <a:gd name="T0" fmla="*/ 30 w 35"/>
                  <a:gd name="T1" fmla="*/ 11 h 29"/>
                  <a:gd name="T2" fmla="*/ 25 w 35"/>
                  <a:gd name="T3" fmla="*/ 20 h 29"/>
                  <a:gd name="T4" fmla="*/ 27 w 35"/>
                  <a:gd name="T5" fmla="*/ 24 h 29"/>
                  <a:gd name="T6" fmla="*/ 33 w 35"/>
                  <a:gd name="T7" fmla="*/ 18 h 29"/>
                  <a:gd name="T8" fmla="*/ 34 w 35"/>
                  <a:gd name="T9" fmla="*/ 9 h 29"/>
                  <a:gd name="T10" fmla="*/ 26 w 35"/>
                  <a:gd name="T11" fmla="*/ 1 h 29"/>
                  <a:gd name="T12" fmla="*/ 13 w 35"/>
                  <a:gd name="T13" fmla="*/ 2 h 29"/>
                  <a:gd name="T14" fmla="*/ 3 w 35"/>
                  <a:gd name="T15" fmla="*/ 9 h 29"/>
                  <a:gd name="T16" fmla="*/ 2 w 35"/>
                  <a:gd name="T17" fmla="*/ 20 h 29"/>
                  <a:gd name="T18" fmla="*/ 7 w 35"/>
                  <a:gd name="T19" fmla="*/ 27 h 29"/>
                  <a:gd name="T20" fmla="*/ 16 w 35"/>
                  <a:gd name="T21" fmla="*/ 28 h 29"/>
                  <a:gd name="T22" fmla="*/ 16 w 35"/>
                  <a:gd name="T23" fmla="*/ 23 h 29"/>
                  <a:gd name="T24" fmla="*/ 5 w 35"/>
                  <a:gd name="T25" fmla="*/ 19 h 29"/>
                  <a:gd name="T26" fmla="*/ 7 w 35"/>
                  <a:gd name="T27" fmla="*/ 12 h 29"/>
                  <a:gd name="T28" fmla="*/ 15 w 35"/>
                  <a:gd name="T29" fmla="*/ 6 h 29"/>
                  <a:gd name="T30" fmla="*/ 24 w 35"/>
                  <a:gd name="T31" fmla="*/ 6 h 29"/>
                  <a:gd name="T32" fmla="*/ 30 w 35"/>
                  <a:gd name="T33" fmla="*/ 11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29"/>
                  <a:gd name="T53" fmla="*/ 35 w 35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29">
                    <a:moveTo>
                      <a:pt x="30" y="11"/>
                    </a:moveTo>
                    <a:cubicBezTo>
                      <a:pt x="31" y="15"/>
                      <a:pt x="29" y="18"/>
                      <a:pt x="25" y="20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30" y="23"/>
                      <a:pt x="32" y="21"/>
                      <a:pt x="33" y="18"/>
                    </a:cubicBezTo>
                    <a:cubicBezTo>
                      <a:pt x="35" y="15"/>
                      <a:pt x="35" y="12"/>
                      <a:pt x="34" y="9"/>
                    </a:cubicBezTo>
                    <a:cubicBezTo>
                      <a:pt x="32" y="5"/>
                      <a:pt x="30" y="2"/>
                      <a:pt x="26" y="1"/>
                    </a:cubicBezTo>
                    <a:cubicBezTo>
                      <a:pt x="22" y="0"/>
                      <a:pt x="18" y="0"/>
                      <a:pt x="13" y="2"/>
                    </a:cubicBezTo>
                    <a:cubicBezTo>
                      <a:pt x="9" y="3"/>
                      <a:pt x="5" y="5"/>
                      <a:pt x="3" y="9"/>
                    </a:cubicBezTo>
                    <a:cubicBezTo>
                      <a:pt x="1" y="12"/>
                      <a:pt x="0" y="16"/>
                      <a:pt x="2" y="20"/>
                    </a:cubicBezTo>
                    <a:cubicBezTo>
                      <a:pt x="3" y="23"/>
                      <a:pt x="4" y="25"/>
                      <a:pt x="7" y="27"/>
                    </a:cubicBezTo>
                    <a:cubicBezTo>
                      <a:pt x="10" y="28"/>
                      <a:pt x="13" y="29"/>
                      <a:pt x="16" y="28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0" y="24"/>
                      <a:pt x="7" y="22"/>
                      <a:pt x="5" y="19"/>
                    </a:cubicBezTo>
                    <a:cubicBezTo>
                      <a:pt x="5" y="16"/>
                      <a:pt x="5" y="14"/>
                      <a:pt x="7" y="12"/>
                    </a:cubicBezTo>
                    <a:cubicBezTo>
                      <a:pt x="8" y="9"/>
                      <a:pt x="11" y="8"/>
                      <a:pt x="15" y="6"/>
                    </a:cubicBezTo>
                    <a:cubicBezTo>
                      <a:pt x="19" y="5"/>
                      <a:pt x="22" y="5"/>
                      <a:pt x="24" y="6"/>
                    </a:cubicBezTo>
                    <a:cubicBezTo>
                      <a:pt x="27" y="6"/>
                      <a:pt x="29" y="8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0" name="Freeform 100"/>
              <p:cNvSpPr>
                <a:spLocks noChangeArrowheads="1"/>
              </p:cNvSpPr>
              <p:nvPr/>
            </p:nvSpPr>
            <p:spPr bwMode="auto">
              <a:xfrm>
                <a:off x="82550" y="1881188"/>
                <a:ext cx="149225" cy="109538"/>
              </a:xfrm>
              <a:custGeom>
                <a:avLst/>
                <a:gdLst>
                  <a:gd name="T0" fmla="*/ 9 w 40"/>
                  <a:gd name="T1" fmla="*/ 18 h 29"/>
                  <a:gd name="T2" fmla="*/ 28 w 40"/>
                  <a:gd name="T3" fmla="*/ 11 h 29"/>
                  <a:gd name="T4" fmla="*/ 30 w 40"/>
                  <a:gd name="T5" fmla="*/ 18 h 29"/>
                  <a:gd name="T6" fmla="*/ 34 w 40"/>
                  <a:gd name="T7" fmla="*/ 17 h 29"/>
                  <a:gd name="T8" fmla="*/ 32 w 40"/>
                  <a:gd name="T9" fmla="*/ 10 h 29"/>
                  <a:gd name="T10" fmla="*/ 40 w 40"/>
                  <a:gd name="T11" fmla="*/ 7 h 29"/>
                  <a:gd name="T12" fmla="*/ 38 w 40"/>
                  <a:gd name="T13" fmla="*/ 3 h 29"/>
                  <a:gd name="T14" fmla="*/ 30 w 40"/>
                  <a:gd name="T15" fmla="*/ 5 h 29"/>
                  <a:gd name="T16" fmla="*/ 28 w 40"/>
                  <a:gd name="T17" fmla="*/ 0 h 29"/>
                  <a:gd name="T18" fmla="*/ 25 w 40"/>
                  <a:gd name="T19" fmla="*/ 1 h 29"/>
                  <a:gd name="T20" fmla="*/ 26 w 40"/>
                  <a:gd name="T21" fmla="*/ 6 h 29"/>
                  <a:gd name="T22" fmla="*/ 8 w 40"/>
                  <a:gd name="T23" fmla="*/ 13 h 29"/>
                  <a:gd name="T24" fmla="*/ 2 w 40"/>
                  <a:gd name="T25" fmla="*/ 25 h 29"/>
                  <a:gd name="T26" fmla="*/ 4 w 40"/>
                  <a:gd name="T27" fmla="*/ 29 h 29"/>
                  <a:gd name="T28" fmla="*/ 7 w 40"/>
                  <a:gd name="T29" fmla="*/ 28 h 29"/>
                  <a:gd name="T30" fmla="*/ 6 w 40"/>
                  <a:gd name="T31" fmla="*/ 24 h 29"/>
                  <a:gd name="T32" fmla="*/ 9 w 40"/>
                  <a:gd name="T33" fmla="*/ 18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9"/>
                  <a:gd name="T53" fmla="*/ 40 w 40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9">
                    <a:moveTo>
                      <a:pt x="9" y="18"/>
                    </a:moveTo>
                    <a:cubicBezTo>
                      <a:pt x="28" y="11"/>
                      <a:pt x="28" y="11"/>
                      <a:pt x="28" y="1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5"/>
                      <a:pt x="0" y="19"/>
                      <a:pt x="2" y="25"/>
                    </a:cubicBezTo>
                    <a:cubicBezTo>
                      <a:pt x="2" y="26"/>
                      <a:pt x="3" y="27"/>
                      <a:pt x="4" y="29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6"/>
                      <a:pt x="6" y="25"/>
                      <a:pt x="6" y="24"/>
                    </a:cubicBezTo>
                    <a:cubicBezTo>
                      <a:pt x="5" y="21"/>
                      <a:pt x="6" y="19"/>
                      <a:pt x="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1" name="Freeform 101"/>
              <p:cNvSpPr>
                <a:spLocks noEditPoints="1" noChangeArrowheads="1"/>
              </p:cNvSpPr>
              <p:nvPr/>
            </p:nvSpPr>
            <p:spPr bwMode="auto">
              <a:xfrm>
                <a:off x="107950" y="1971675"/>
                <a:ext cx="131763" cy="112713"/>
              </a:xfrm>
              <a:custGeom>
                <a:avLst/>
                <a:gdLst>
                  <a:gd name="T0" fmla="*/ 34 w 35"/>
                  <a:gd name="T1" fmla="*/ 10 h 30"/>
                  <a:gd name="T2" fmla="*/ 26 w 35"/>
                  <a:gd name="T3" fmla="*/ 1 h 30"/>
                  <a:gd name="T4" fmla="*/ 13 w 35"/>
                  <a:gd name="T5" fmla="*/ 1 h 30"/>
                  <a:gd name="T6" fmla="*/ 3 w 35"/>
                  <a:gd name="T7" fmla="*/ 9 h 30"/>
                  <a:gd name="T8" fmla="*/ 1 w 35"/>
                  <a:gd name="T9" fmla="*/ 20 h 30"/>
                  <a:gd name="T10" fmla="*/ 9 w 35"/>
                  <a:gd name="T11" fmla="*/ 29 h 30"/>
                  <a:gd name="T12" fmla="*/ 22 w 35"/>
                  <a:gd name="T13" fmla="*/ 29 h 30"/>
                  <a:gd name="T14" fmla="*/ 32 w 35"/>
                  <a:gd name="T15" fmla="*/ 21 h 30"/>
                  <a:gd name="T16" fmla="*/ 34 w 35"/>
                  <a:gd name="T17" fmla="*/ 10 h 30"/>
                  <a:gd name="T18" fmla="*/ 10 w 35"/>
                  <a:gd name="T19" fmla="*/ 24 h 30"/>
                  <a:gd name="T20" fmla="*/ 5 w 35"/>
                  <a:gd name="T21" fmla="*/ 19 h 30"/>
                  <a:gd name="T22" fmla="*/ 6 w 35"/>
                  <a:gd name="T23" fmla="*/ 12 h 30"/>
                  <a:gd name="T24" fmla="*/ 15 w 35"/>
                  <a:gd name="T25" fmla="*/ 7 h 30"/>
                  <a:gd name="T26" fmla="*/ 25 w 35"/>
                  <a:gd name="T27" fmla="*/ 6 h 30"/>
                  <a:gd name="T28" fmla="*/ 30 w 35"/>
                  <a:gd name="T29" fmla="*/ 11 h 30"/>
                  <a:gd name="T30" fmla="*/ 29 w 35"/>
                  <a:gd name="T31" fmla="*/ 18 h 30"/>
                  <a:gd name="T32" fmla="*/ 20 w 35"/>
                  <a:gd name="T33" fmla="*/ 24 h 30"/>
                  <a:gd name="T34" fmla="*/ 10 w 35"/>
                  <a:gd name="T35" fmla="*/ 24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30"/>
                  <a:gd name="T56" fmla="*/ 35 w 35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30">
                    <a:moveTo>
                      <a:pt x="34" y="10"/>
                    </a:moveTo>
                    <a:cubicBezTo>
                      <a:pt x="32" y="6"/>
                      <a:pt x="30" y="3"/>
                      <a:pt x="26" y="1"/>
                    </a:cubicBezTo>
                    <a:cubicBezTo>
                      <a:pt x="22" y="0"/>
                      <a:pt x="18" y="0"/>
                      <a:pt x="13" y="1"/>
                    </a:cubicBezTo>
                    <a:cubicBezTo>
                      <a:pt x="8" y="3"/>
                      <a:pt x="5" y="5"/>
                      <a:pt x="3" y="9"/>
                    </a:cubicBezTo>
                    <a:cubicBezTo>
                      <a:pt x="0" y="12"/>
                      <a:pt x="0" y="16"/>
                      <a:pt x="1" y="20"/>
                    </a:cubicBezTo>
                    <a:cubicBezTo>
                      <a:pt x="3" y="24"/>
                      <a:pt x="5" y="27"/>
                      <a:pt x="9" y="29"/>
                    </a:cubicBezTo>
                    <a:cubicBezTo>
                      <a:pt x="13" y="30"/>
                      <a:pt x="17" y="30"/>
                      <a:pt x="22" y="29"/>
                    </a:cubicBezTo>
                    <a:cubicBezTo>
                      <a:pt x="27" y="27"/>
                      <a:pt x="30" y="25"/>
                      <a:pt x="32" y="21"/>
                    </a:cubicBezTo>
                    <a:cubicBezTo>
                      <a:pt x="35" y="18"/>
                      <a:pt x="35" y="14"/>
                      <a:pt x="34" y="10"/>
                    </a:cubicBezTo>
                    <a:close/>
                    <a:moveTo>
                      <a:pt x="10" y="24"/>
                    </a:moveTo>
                    <a:cubicBezTo>
                      <a:pt x="8" y="23"/>
                      <a:pt x="6" y="22"/>
                      <a:pt x="5" y="19"/>
                    </a:cubicBezTo>
                    <a:cubicBezTo>
                      <a:pt x="5" y="17"/>
                      <a:pt x="5" y="14"/>
                      <a:pt x="6" y="12"/>
                    </a:cubicBezTo>
                    <a:cubicBezTo>
                      <a:pt x="8" y="10"/>
                      <a:pt x="10" y="8"/>
                      <a:pt x="15" y="7"/>
                    </a:cubicBezTo>
                    <a:cubicBezTo>
                      <a:pt x="19" y="5"/>
                      <a:pt x="22" y="5"/>
                      <a:pt x="25" y="6"/>
                    </a:cubicBezTo>
                    <a:cubicBezTo>
                      <a:pt x="27" y="7"/>
                      <a:pt x="29" y="9"/>
                      <a:pt x="30" y="11"/>
                    </a:cubicBezTo>
                    <a:cubicBezTo>
                      <a:pt x="30" y="13"/>
                      <a:pt x="30" y="16"/>
                      <a:pt x="29" y="18"/>
                    </a:cubicBezTo>
                    <a:cubicBezTo>
                      <a:pt x="27" y="20"/>
                      <a:pt x="25" y="22"/>
                      <a:pt x="20" y="24"/>
                    </a:cubicBezTo>
                    <a:cubicBezTo>
                      <a:pt x="16" y="25"/>
                      <a:pt x="13" y="25"/>
                      <a:pt x="1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2" name="Freeform 102"/>
              <p:cNvSpPr>
                <a:spLocks noChangeArrowheads="1"/>
              </p:cNvSpPr>
              <p:nvPr/>
            </p:nvSpPr>
            <p:spPr bwMode="auto">
              <a:xfrm>
                <a:off x="142875" y="2089150"/>
                <a:ext cx="134938" cy="58738"/>
              </a:xfrm>
              <a:custGeom>
                <a:avLst/>
                <a:gdLst>
                  <a:gd name="T0" fmla="*/ 33 w 36"/>
                  <a:gd name="T1" fmla="*/ 9 h 16"/>
                  <a:gd name="T2" fmla="*/ 25 w 36"/>
                  <a:gd name="T3" fmla="*/ 6 h 16"/>
                  <a:gd name="T4" fmla="*/ 32 w 36"/>
                  <a:gd name="T5" fmla="*/ 4 h 16"/>
                  <a:gd name="T6" fmla="*/ 31 w 36"/>
                  <a:gd name="T7" fmla="*/ 0 h 16"/>
                  <a:gd name="T8" fmla="*/ 0 w 36"/>
                  <a:gd name="T9" fmla="*/ 10 h 16"/>
                  <a:gd name="T10" fmla="*/ 2 w 36"/>
                  <a:gd name="T11" fmla="*/ 15 h 16"/>
                  <a:gd name="T12" fmla="*/ 18 w 36"/>
                  <a:gd name="T13" fmla="*/ 9 h 16"/>
                  <a:gd name="T14" fmla="*/ 27 w 36"/>
                  <a:gd name="T15" fmla="*/ 10 h 16"/>
                  <a:gd name="T16" fmla="*/ 32 w 36"/>
                  <a:gd name="T17" fmla="*/ 15 h 16"/>
                  <a:gd name="T18" fmla="*/ 32 w 36"/>
                  <a:gd name="T19" fmla="*/ 16 h 16"/>
                  <a:gd name="T20" fmla="*/ 36 w 36"/>
                  <a:gd name="T21" fmla="*/ 15 h 16"/>
                  <a:gd name="T22" fmla="*/ 36 w 36"/>
                  <a:gd name="T23" fmla="*/ 13 h 16"/>
                  <a:gd name="T24" fmla="*/ 33 w 36"/>
                  <a:gd name="T25" fmla="*/ 9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16"/>
                  <a:gd name="T41" fmla="*/ 36 w 3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16">
                    <a:moveTo>
                      <a:pt x="33" y="9"/>
                    </a:moveTo>
                    <a:cubicBezTo>
                      <a:pt x="31" y="7"/>
                      <a:pt x="29" y="7"/>
                      <a:pt x="25" y="6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1" y="8"/>
                      <a:pt x="24" y="8"/>
                      <a:pt x="27" y="10"/>
                    </a:cubicBezTo>
                    <a:cubicBezTo>
                      <a:pt x="29" y="11"/>
                      <a:pt x="31" y="12"/>
                      <a:pt x="32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4"/>
                      <a:pt x="36" y="13"/>
                      <a:pt x="36" y="13"/>
                    </a:cubicBezTo>
                    <a:cubicBezTo>
                      <a:pt x="35" y="11"/>
                      <a:pt x="34" y="10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3" name="Freeform 103"/>
              <p:cNvSpPr>
                <a:spLocks noChangeArrowheads="1"/>
              </p:cNvSpPr>
              <p:nvPr/>
            </p:nvSpPr>
            <p:spPr bwMode="auto">
              <a:xfrm>
                <a:off x="127000" y="2155825"/>
                <a:ext cx="184150" cy="93663"/>
              </a:xfrm>
              <a:custGeom>
                <a:avLst/>
                <a:gdLst>
                  <a:gd name="T0" fmla="*/ 48 w 49"/>
                  <a:gd name="T1" fmla="*/ 21 h 25"/>
                  <a:gd name="T2" fmla="*/ 22 w 49"/>
                  <a:gd name="T3" fmla="*/ 20 h 25"/>
                  <a:gd name="T4" fmla="*/ 42 w 49"/>
                  <a:gd name="T5" fmla="*/ 4 h 25"/>
                  <a:gd name="T6" fmla="*/ 41 w 49"/>
                  <a:gd name="T7" fmla="*/ 0 h 25"/>
                  <a:gd name="T8" fmla="*/ 14 w 49"/>
                  <a:gd name="T9" fmla="*/ 20 h 25"/>
                  <a:gd name="T10" fmla="*/ 7 w 49"/>
                  <a:gd name="T11" fmla="*/ 19 h 25"/>
                  <a:gd name="T12" fmla="*/ 4 w 49"/>
                  <a:gd name="T13" fmla="*/ 16 h 25"/>
                  <a:gd name="T14" fmla="*/ 4 w 49"/>
                  <a:gd name="T15" fmla="*/ 13 h 25"/>
                  <a:gd name="T16" fmla="*/ 0 w 49"/>
                  <a:gd name="T17" fmla="*/ 14 h 25"/>
                  <a:gd name="T18" fmla="*/ 1 w 49"/>
                  <a:gd name="T19" fmla="*/ 18 h 25"/>
                  <a:gd name="T20" fmla="*/ 11 w 49"/>
                  <a:gd name="T21" fmla="*/ 24 h 25"/>
                  <a:gd name="T22" fmla="*/ 49 w 49"/>
                  <a:gd name="T23" fmla="*/ 25 h 25"/>
                  <a:gd name="T24" fmla="*/ 48 w 49"/>
                  <a:gd name="T25" fmla="*/ 21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25"/>
                  <a:gd name="T41" fmla="*/ 49 w 49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25">
                    <a:moveTo>
                      <a:pt x="48" y="21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1" y="20"/>
                      <a:pt x="8" y="20"/>
                      <a:pt x="7" y="19"/>
                    </a:cubicBezTo>
                    <a:cubicBezTo>
                      <a:pt x="6" y="18"/>
                      <a:pt x="5" y="17"/>
                      <a:pt x="4" y="16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7"/>
                      <a:pt x="1" y="18"/>
                    </a:cubicBezTo>
                    <a:cubicBezTo>
                      <a:pt x="2" y="22"/>
                      <a:pt x="5" y="24"/>
                      <a:pt x="11" y="24"/>
                    </a:cubicBezTo>
                    <a:cubicBezTo>
                      <a:pt x="49" y="25"/>
                      <a:pt x="49" y="25"/>
                      <a:pt x="49" y="25"/>
                    </a:cubicBezTo>
                    <a:lnTo>
                      <a:pt x="4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4" name="Freeform 104"/>
              <p:cNvSpPr>
                <a:spLocks noEditPoints="1" noChangeArrowheads="1"/>
              </p:cNvSpPr>
              <p:nvPr/>
            </p:nvSpPr>
            <p:spPr bwMode="auto">
              <a:xfrm>
                <a:off x="2405063" y="1933575"/>
                <a:ext cx="104775" cy="142875"/>
              </a:xfrm>
              <a:custGeom>
                <a:avLst/>
                <a:gdLst>
                  <a:gd name="T0" fmla="*/ 19 w 28"/>
                  <a:gd name="T1" fmla="*/ 1 h 38"/>
                  <a:gd name="T2" fmla="*/ 9 w 28"/>
                  <a:gd name="T3" fmla="*/ 6 h 38"/>
                  <a:gd name="T4" fmla="*/ 10 w 28"/>
                  <a:gd name="T5" fmla="*/ 0 h 38"/>
                  <a:gd name="T6" fmla="*/ 6 w 28"/>
                  <a:gd name="T7" fmla="*/ 0 h 38"/>
                  <a:gd name="T8" fmla="*/ 0 w 28"/>
                  <a:gd name="T9" fmla="*/ 38 h 38"/>
                  <a:gd name="T10" fmla="*/ 4 w 28"/>
                  <a:gd name="T11" fmla="*/ 38 h 38"/>
                  <a:gd name="T12" fmla="*/ 6 w 28"/>
                  <a:gd name="T13" fmla="*/ 24 h 38"/>
                  <a:gd name="T14" fmla="*/ 14 w 28"/>
                  <a:gd name="T15" fmla="*/ 31 h 38"/>
                  <a:gd name="T16" fmla="*/ 23 w 28"/>
                  <a:gd name="T17" fmla="*/ 28 h 38"/>
                  <a:gd name="T18" fmla="*/ 27 w 28"/>
                  <a:gd name="T19" fmla="*/ 17 h 38"/>
                  <a:gd name="T20" fmla="*/ 26 w 28"/>
                  <a:gd name="T21" fmla="*/ 6 h 38"/>
                  <a:gd name="T22" fmla="*/ 19 w 28"/>
                  <a:gd name="T23" fmla="*/ 1 h 38"/>
                  <a:gd name="T24" fmla="*/ 19 w 28"/>
                  <a:gd name="T25" fmla="*/ 25 h 38"/>
                  <a:gd name="T26" fmla="*/ 14 w 28"/>
                  <a:gd name="T27" fmla="*/ 27 h 38"/>
                  <a:gd name="T28" fmla="*/ 9 w 28"/>
                  <a:gd name="T29" fmla="*/ 24 h 38"/>
                  <a:gd name="T30" fmla="*/ 7 w 28"/>
                  <a:gd name="T31" fmla="*/ 18 h 38"/>
                  <a:gd name="T32" fmla="*/ 8 w 28"/>
                  <a:gd name="T33" fmla="*/ 10 h 38"/>
                  <a:gd name="T34" fmla="*/ 12 w 28"/>
                  <a:gd name="T35" fmla="*/ 6 h 38"/>
                  <a:gd name="T36" fmla="*/ 17 w 28"/>
                  <a:gd name="T37" fmla="*/ 5 h 38"/>
                  <a:gd name="T38" fmla="*/ 22 w 28"/>
                  <a:gd name="T39" fmla="*/ 8 h 38"/>
                  <a:gd name="T40" fmla="*/ 23 w 28"/>
                  <a:gd name="T41" fmla="*/ 17 h 38"/>
                  <a:gd name="T42" fmla="*/ 19 w 28"/>
                  <a:gd name="T43" fmla="*/ 25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38"/>
                  <a:gd name="T68" fmla="*/ 28 w 28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38">
                    <a:moveTo>
                      <a:pt x="19" y="1"/>
                    </a:moveTo>
                    <a:cubicBezTo>
                      <a:pt x="15" y="0"/>
                      <a:pt x="11" y="2"/>
                      <a:pt x="9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8"/>
                      <a:pt x="10" y="30"/>
                      <a:pt x="14" y="31"/>
                    </a:cubicBezTo>
                    <a:cubicBezTo>
                      <a:pt x="17" y="31"/>
                      <a:pt x="20" y="30"/>
                      <a:pt x="23" y="28"/>
                    </a:cubicBezTo>
                    <a:cubicBezTo>
                      <a:pt x="25" y="26"/>
                      <a:pt x="27" y="22"/>
                      <a:pt x="27" y="17"/>
                    </a:cubicBezTo>
                    <a:cubicBezTo>
                      <a:pt x="28" y="13"/>
                      <a:pt x="28" y="9"/>
                      <a:pt x="26" y="6"/>
                    </a:cubicBezTo>
                    <a:cubicBezTo>
                      <a:pt x="24" y="3"/>
                      <a:pt x="22" y="1"/>
                      <a:pt x="19" y="1"/>
                    </a:cubicBezTo>
                    <a:close/>
                    <a:moveTo>
                      <a:pt x="19" y="25"/>
                    </a:moveTo>
                    <a:cubicBezTo>
                      <a:pt x="17" y="27"/>
                      <a:pt x="15" y="27"/>
                      <a:pt x="14" y="27"/>
                    </a:cubicBezTo>
                    <a:cubicBezTo>
                      <a:pt x="12" y="27"/>
                      <a:pt x="10" y="26"/>
                      <a:pt x="9" y="24"/>
                    </a:cubicBezTo>
                    <a:cubicBezTo>
                      <a:pt x="8" y="22"/>
                      <a:pt x="7" y="21"/>
                      <a:pt x="7" y="18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9"/>
                      <a:pt x="10" y="7"/>
                      <a:pt x="12" y="6"/>
                    </a:cubicBezTo>
                    <a:cubicBezTo>
                      <a:pt x="14" y="5"/>
                      <a:pt x="15" y="4"/>
                      <a:pt x="17" y="5"/>
                    </a:cubicBezTo>
                    <a:cubicBezTo>
                      <a:pt x="19" y="5"/>
                      <a:pt x="21" y="6"/>
                      <a:pt x="22" y="8"/>
                    </a:cubicBezTo>
                    <a:cubicBezTo>
                      <a:pt x="23" y="10"/>
                      <a:pt x="23" y="13"/>
                      <a:pt x="23" y="17"/>
                    </a:cubicBezTo>
                    <a:cubicBezTo>
                      <a:pt x="22" y="21"/>
                      <a:pt x="21" y="24"/>
                      <a:pt x="1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5" name="Freeform 105"/>
              <p:cNvSpPr>
                <a:spLocks noChangeArrowheads="1"/>
              </p:cNvSpPr>
              <p:nvPr/>
            </p:nvSpPr>
            <p:spPr bwMode="auto">
              <a:xfrm>
                <a:off x="2525713" y="1949450"/>
                <a:ext cx="68263" cy="109538"/>
              </a:xfrm>
              <a:custGeom>
                <a:avLst/>
                <a:gdLst>
                  <a:gd name="T0" fmla="*/ 12 w 18"/>
                  <a:gd name="T1" fmla="*/ 2 h 29"/>
                  <a:gd name="T2" fmla="*/ 7 w 18"/>
                  <a:gd name="T3" fmla="*/ 8 h 29"/>
                  <a:gd name="T4" fmla="*/ 8 w 18"/>
                  <a:gd name="T5" fmla="*/ 1 h 29"/>
                  <a:gd name="T6" fmla="*/ 4 w 18"/>
                  <a:gd name="T7" fmla="*/ 0 h 29"/>
                  <a:gd name="T8" fmla="*/ 0 w 18"/>
                  <a:gd name="T9" fmla="*/ 29 h 29"/>
                  <a:gd name="T10" fmla="*/ 4 w 18"/>
                  <a:gd name="T11" fmla="*/ 29 h 29"/>
                  <a:gd name="T12" fmla="*/ 7 w 18"/>
                  <a:gd name="T13" fmla="*/ 14 h 29"/>
                  <a:gd name="T14" fmla="*/ 10 w 18"/>
                  <a:gd name="T15" fmla="*/ 8 h 29"/>
                  <a:gd name="T16" fmla="*/ 17 w 18"/>
                  <a:gd name="T17" fmla="*/ 6 h 29"/>
                  <a:gd name="T18" fmla="*/ 18 w 18"/>
                  <a:gd name="T19" fmla="*/ 6 h 29"/>
                  <a:gd name="T20" fmla="*/ 18 w 18"/>
                  <a:gd name="T21" fmla="*/ 2 h 29"/>
                  <a:gd name="T22" fmla="*/ 17 w 18"/>
                  <a:gd name="T23" fmla="*/ 1 h 29"/>
                  <a:gd name="T24" fmla="*/ 12 w 18"/>
                  <a:gd name="T25" fmla="*/ 2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29"/>
                  <a:gd name="T41" fmla="*/ 18 w 18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29">
                    <a:moveTo>
                      <a:pt x="12" y="2"/>
                    </a:moveTo>
                    <a:cubicBezTo>
                      <a:pt x="11" y="3"/>
                      <a:pt x="9" y="5"/>
                      <a:pt x="7" y="8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1"/>
                      <a:pt x="8" y="9"/>
                      <a:pt x="10" y="8"/>
                    </a:cubicBezTo>
                    <a:cubicBezTo>
                      <a:pt x="12" y="6"/>
                      <a:pt x="14" y="5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1"/>
                      <a:pt x="17" y="1"/>
                    </a:cubicBezTo>
                    <a:cubicBezTo>
                      <a:pt x="15" y="1"/>
                      <a:pt x="14" y="1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6" name="Freeform 106"/>
              <p:cNvSpPr>
                <a:spLocks noEditPoints="1" noChangeArrowheads="1"/>
              </p:cNvSpPr>
              <p:nvPr/>
            </p:nvSpPr>
            <p:spPr bwMode="auto">
              <a:xfrm>
                <a:off x="2589213" y="1960563"/>
                <a:ext cx="101600" cy="115888"/>
              </a:xfrm>
              <a:custGeom>
                <a:avLst/>
                <a:gdLst>
                  <a:gd name="T0" fmla="*/ 16 w 27"/>
                  <a:gd name="T1" fmla="*/ 1 h 31"/>
                  <a:gd name="T2" fmla="*/ 6 w 27"/>
                  <a:gd name="T3" fmla="*/ 4 h 31"/>
                  <a:gd name="T4" fmla="*/ 1 w 27"/>
                  <a:gd name="T5" fmla="*/ 14 h 31"/>
                  <a:gd name="T6" fmla="*/ 2 w 27"/>
                  <a:gd name="T7" fmla="*/ 25 h 31"/>
                  <a:gd name="T8" fmla="*/ 11 w 27"/>
                  <a:gd name="T9" fmla="*/ 31 h 31"/>
                  <a:gd name="T10" fmla="*/ 21 w 27"/>
                  <a:gd name="T11" fmla="*/ 28 h 31"/>
                  <a:gd name="T12" fmla="*/ 26 w 27"/>
                  <a:gd name="T13" fmla="*/ 18 h 31"/>
                  <a:gd name="T14" fmla="*/ 24 w 27"/>
                  <a:gd name="T15" fmla="*/ 7 h 31"/>
                  <a:gd name="T16" fmla="*/ 16 w 27"/>
                  <a:gd name="T17" fmla="*/ 1 h 31"/>
                  <a:gd name="T18" fmla="*/ 18 w 27"/>
                  <a:gd name="T19" fmla="*/ 25 h 31"/>
                  <a:gd name="T20" fmla="*/ 12 w 27"/>
                  <a:gd name="T21" fmla="*/ 27 h 31"/>
                  <a:gd name="T22" fmla="*/ 6 w 27"/>
                  <a:gd name="T23" fmla="*/ 24 h 31"/>
                  <a:gd name="T24" fmla="*/ 6 w 27"/>
                  <a:gd name="T25" fmla="*/ 15 h 31"/>
                  <a:gd name="T26" fmla="*/ 9 w 27"/>
                  <a:gd name="T27" fmla="*/ 6 h 31"/>
                  <a:gd name="T28" fmla="*/ 15 w 27"/>
                  <a:gd name="T29" fmla="*/ 5 h 31"/>
                  <a:gd name="T30" fmla="*/ 20 w 27"/>
                  <a:gd name="T31" fmla="*/ 8 h 31"/>
                  <a:gd name="T32" fmla="*/ 21 w 27"/>
                  <a:gd name="T33" fmla="*/ 17 h 31"/>
                  <a:gd name="T34" fmla="*/ 18 w 27"/>
                  <a:gd name="T35" fmla="*/ 25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31"/>
                  <a:gd name="T56" fmla="*/ 27 w 27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31">
                    <a:moveTo>
                      <a:pt x="16" y="1"/>
                    </a:moveTo>
                    <a:cubicBezTo>
                      <a:pt x="12" y="0"/>
                      <a:pt x="9" y="1"/>
                      <a:pt x="6" y="4"/>
                    </a:cubicBezTo>
                    <a:cubicBezTo>
                      <a:pt x="3" y="6"/>
                      <a:pt x="1" y="9"/>
                      <a:pt x="1" y="14"/>
                    </a:cubicBezTo>
                    <a:cubicBezTo>
                      <a:pt x="0" y="18"/>
                      <a:pt x="1" y="22"/>
                      <a:pt x="2" y="25"/>
                    </a:cubicBezTo>
                    <a:cubicBezTo>
                      <a:pt x="4" y="28"/>
                      <a:pt x="7" y="30"/>
                      <a:pt x="11" y="31"/>
                    </a:cubicBezTo>
                    <a:cubicBezTo>
                      <a:pt x="15" y="31"/>
                      <a:pt x="18" y="31"/>
                      <a:pt x="21" y="28"/>
                    </a:cubicBezTo>
                    <a:cubicBezTo>
                      <a:pt x="24" y="26"/>
                      <a:pt x="26" y="22"/>
                      <a:pt x="26" y="18"/>
                    </a:cubicBezTo>
                    <a:cubicBezTo>
                      <a:pt x="27" y="14"/>
                      <a:pt x="26" y="10"/>
                      <a:pt x="24" y="7"/>
                    </a:cubicBezTo>
                    <a:cubicBezTo>
                      <a:pt x="23" y="3"/>
                      <a:pt x="20" y="2"/>
                      <a:pt x="16" y="1"/>
                    </a:cubicBezTo>
                    <a:close/>
                    <a:moveTo>
                      <a:pt x="18" y="25"/>
                    </a:moveTo>
                    <a:cubicBezTo>
                      <a:pt x="16" y="27"/>
                      <a:pt x="14" y="28"/>
                      <a:pt x="12" y="27"/>
                    </a:cubicBezTo>
                    <a:cubicBezTo>
                      <a:pt x="9" y="27"/>
                      <a:pt x="8" y="26"/>
                      <a:pt x="6" y="24"/>
                    </a:cubicBezTo>
                    <a:cubicBezTo>
                      <a:pt x="5" y="22"/>
                      <a:pt x="5" y="19"/>
                      <a:pt x="6" y="15"/>
                    </a:cubicBezTo>
                    <a:cubicBezTo>
                      <a:pt x="6" y="11"/>
                      <a:pt x="7" y="8"/>
                      <a:pt x="9" y="6"/>
                    </a:cubicBezTo>
                    <a:cubicBezTo>
                      <a:pt x="11" y="5"/>
                      <a:pt x="13" y="4"/>
                      <a:pt x="15" y="5"/>
                    </a:cubicBezTo>
                    <a:cubicBezTo>
                      <a:pt x="17" y="5"/>
                      <a:pt x="19" y="6"/>
                      <a:pt x="20" y="8"/>
                    </a:cubicBezTo>
                    <a:cubicBezTo>
                      <a:pt x="22" y="10"/>
                      <a:pt x="22" y="13"/>
                      <a:pt x="21" y="17"/>
                    </a:cubicBezTo>
                    <a:cubicBezTo>
                      <a:pt x="21" y="21"/>
                      <a:pt x="20" y="24"/>
                      <a:pt x="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7" name="Freeform 107"/>
              <p:cNvSpPr>
                <a:spLocks noChangeArrowheads="1"/>
              </p:cNvSpPr>
              <p:nvPr/>
            </p:nvSpPr>
            <p:spPr bwMode="auto">
              <a:xfrm>
                <a:off x="2701925" y="1976438"/>
                <a:ext cx="93663" cy="115888"/>
              </a:xfrm>
              <a:custGeom>
                <a:avLst/>
                <a:gdLst>
                  <a:gd name="T0" fmla="*/ 24 w 59"/>
                  <a:gd name="T1" fmla="*/ 59 h 73"/>
                  <a:gd name="T2" fmla="*/ 12 w 59"/>
                  <a:gd name="T3" fmla="*/ 2 h 73"/>
                  <a:gd name="T4" fmla="*/ 0 w 59"/>
                  <a:gd name="T5" fmla="*/ 0 h 73"/>
                  <a:gd name="T6" fmla="*/ 14 w 59"/>
                  <a:gd name="T7" fmla="*/ 71 h 73"/>
                  <a:gd name="T8" fmla="*/ 26 w 59"/>
                  <a:gd name="T9" fmla="*/ 73 h 73"/>
                  <a:gd name="T10" fmla="*/ 59 w 59"/>
                  <a:gd name="T11" fmla="*/ 9 h 73"/>
                  <a:gd name="T12" fmla="*/ 50 w 59"/>
                  <a:gd name="T13" fmla="*/ 7 h 73"/>
                  <a:gd name="T14" fmla="*/ 24 w 59"/>
                  <a:gd name="T15" fmla="*/ 59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73"/>
                  <a:gd name="T26" fmla="*/ 59 w 59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73">
                    <a:moveTo>
                      <a:pt x="24" y="59"/>
                    </a:moveTo>
                    <a:lnTo>
                      <a:pt x="12" y="2"/>
                    </a:lnTo>
                    <a:lnTo>
                      <a:pt x="0" y="0"/>
                    </a:lnTo>
                    <a:lnTo>
                      <a:pt x="14" y="71"/>
                    </a:lnTo>
                    <a:lnTo>
                      <a:pt x="26" y="73"/>
                    </a:lnTo>
                    <a:lnTo>
                      <a:pt x="59" y="9"/>
                    </a:lnTo>
                    <a:lnTo>
                      <a:pt x="50" y="7"/>
                    </a:lnTo>
                    <a:lnTo>
                      <a:pt x="2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8" name="Freeform 108"/>
              <p:cNvSpPr>
                <a:spLocks noEditPoints="1" noChangeArrowheads="1"/>
              </p:cNvSpPr>
              <p:nvPr/>
            </p:nvSpPr>
            <p:spPr bwMode="auto">
              <a:xfrm>
                <a:off x="2792413" y="1993900"/>
                <a:ext cx="101600" cy="117475"/>
              </a:xfrm>
              <a:custGeom>
                <a:avLst/>
                <a:gdLst>
                  <a:gd name="T0" fmla="*/ 12 w 27"/>
                  <a:gd name="T1" fmla="*/ 27 h 31"/>
                  <a:gd name="T2" fmla="*/ 7 w 27"/>
                  <a:gd name="T3" fmla="*/ 24 h 31"/>
                  <a:gd name="T4" fmla="*/ 5 w 27"/>
                  <a:gd name="T5" fmla="*/ 14 h 31"/>
                  <a:gd name="T6" fmla="*/ 26 w 27"/>
                  <a:gd name="T7" fmla="*/ 18 h 31"/>
                  <a:gd name="T8" fmla="*/ 24 w 27"/>
                  <a:gd name="T9" fmla="*/ 6 h 31"/>
                  <a:gd name="T10" fmla="*/ 16 w 27"/>
                  <a:gd name="T11" fmla="*/ 0 h 31"/>
                  <a:gd name="T12" fmla="*/ 6 w 27"/>
                  <a:gd name="T13" fmla="*/ 3 h 31"/>
                  <a:gd name="T14" fmla="*/ 1 w 27"/>
                  <a:gd name="T15" fmla="*/ 13 h 31"/>
                  <a:gd name="T16" fmla="*/ 3 w 27"/>
                  <a:gd name="T17" fmla="*/ 25 h 31"/>
                  <a:gd name="T18" fmla="*/ 11 w 27"/>
                  <a:gd name="T19" fmla="*/ 30 h 31"/>
                  <a:gd name="T20" fmla="*/ 19 w 27"/>
                  <a:gd name="T21" fmla="*/ 29 h 31"/>
                  <a:gd name="T22" fmla="*/ 25 w 27"/>
                  <a:gd name="T23" fmla="*/ 24 h 31"/>
                  <a:gd name="T24" fmla="*/ 21 w 27"/>
                  <a:gd name="T25" fmla="*/ 22 h 31"/>
                  <a:gd name="T26" fmla="*/ 12 w 27"/>
                  <a:gd name="T27" fmla="*/ 27 h 31"/>
                  <a:gd name="T28" fmla="*/ 10 w 27"/>
                  <a:gd name="T29" fmla="*/ 5 h 31"/>
                  <a:gd name="T30" fmla="*/ 16 w 27"/>
                  <a:gd name="T31" fmla="*/ 4 h 31"/>
                  <a:gd name="T32" fmla="*/ 20 w 27"/>
                  <a:gd name="T33" fmla="*/ 6 h 31"/>
                  <a:gd name="T34" fmla="*/ 22 w 27"/>
                  <a:gd name="T35" fmla="*/ 9 h 31"/>
                  <a:gd name="T36" fmla="*/ 22 w 27"/>
                  <a:gd name="T37" fmla="*/ 14 h 31"/>
                  <a:gd name="T38" fmla="*/ 6 w 27"/>
                  <a:gd name="T39" fmla="*/ 11 h 31"/>
                  <a:gd name="T40" fmla="*/ 10 w 27"/>
                  <a:gd name="T41" fmla="*/ 5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31"/>
                  <a:gd name="T65" fmla="*/ 27 w 27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31">
                    <a:moveTo>
                      <a:pt x="12" y="27"/>
                    </a:moveTo>
                    <a:cubicBezTo>
                      <a:pt x="10" y="26"/>
                      <a:pt x="8" y="25"/>
                      <a:pt x="7" y="24"/>
                    </a:cubicBezTo>
                    <a:cubicBezTo>
                      <a:pt x="5" y="22"/>
                      <a:pt x="5" y="19"/>
                      <a:pt x="5" y="14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3"/>
                      <a:pt x="26" y="8"/>
                      <a:pt x="24" y="6"/>
                    </a:cubicBezTo>
                    <a:cubicBezTo>
                      <a:pt x="23" y="3"/>
                      <a:pt x="20" y="1"/>
                      <a:pt x="16" y="0"/>
                    </a:cubicBezTo>
                    <a:cubicBezTo>
                      <a:pt x="12" y="0"/>
                      <a:pt x="9" y="1"/>
                      <a:pt x="6" y="3"/>
                    </a:cubicBezTo>
                    <a:cubicBezTo>
                      <a:pt x="3" y="5"/>
                      <a:pt x="1" y="9"/>
                      <a:pt x="1" y="13"/>
                    </a:cubicBezTo>
                    <a:cubicBezTo>
                      <a:pt x="0" y="18"/>
                      <a:pt x="1" y="22"/>
                      <a:pt x="3" y="25"/>
                    </a:cubicBezTo>
                    <a:cubicBezTo>
                      <a:pt x="5" y="28"/>
                      <a:pt x="7" y="30"/>
                      <a:pt x="11" y="30"/>
                    </a:cubicBezTo>
                    <a:cubicBezTo>
                      <a:pt x="14" y="31"/>
                      <a:pt x="17" y="30"/>
                      <a:pt x="19" y="29"/>
                    </a:cubicBezTo>
                    <a:cubicBezTo>
                      <a:pt x="22" y="28"/>
                      <a:pt x="24" y="26"/>
                      <a:pt x="25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6"/>
                      <a:pt x="16" y="27"/>
                      <a:pt x="12" y="27"/>
                    </a:cubicBezTo>
                    <a:close/>
                    <a:moveTo>
                      <a:pt x="10" y="5"/>
                    </a:moveTo>
                    <a:cubicBezTo>
                      <a:pt x="11" y="4"/>
                      <a:pt x="13" y="3"/>
                      <a:pt x="16" y="4"/>
                    </a:cubicBezTo>
                    <a:cubicBezTo>
                      <a:pt x="17" y="4"/>
                      <a:pt x="19" y="5"/>
                      <a:pt x="20" y="6"/>
                    </a:cubicBezTo>
                    <a:cubicBezTo>
                      <a:pt x="21" y="7"/>
                      <a:pt x="21" y="8"/>
                      <a:pt x="22" y="9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8" y="7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9" name="Freeform 109"/>
              <p:cNvSpPr>
                <a:spLocks noChangeArrowheads="1"/>
              </p:cNvSpPr>
              <p:nvPr/>
            </p:nvSpPr>
            <p:spPr bwMode="auto">
              <a:xfrm>
                <a:off x="915988" y="3862388"/>
                <a:ext cx="120650" cy="146050"/>
              </a:xfrm>
              <a:custGeom>
                <a:avLst/>
                <a:gdLst>
                  <a:gd name="T0" fmla="*/ 12 w 32"/>
                  <a:gd name="T1" fmla="*/ 6 h 39"/>
                  <a:gd name="T2" fmla="*/ 23 w 32"/>
                  <a:gd name="T3" fmla="*/ 12 h 39"/>
                  <a:gd name="T4" fmla="*/ 28 w 32"/>
                  <a:gd name="T5" fmla="*/ 10 h 39"/>
                  <a:gd name="T6" fmla="*/ 21 w 32"/>
                  <a:gd name="T7" fmla="*/ 2 h 39"/>
                  <a:gd name="T8" fmla="*/ 11 w 32"/>
                  <a:gd name="T9" fmla="*/ 1 h 39"/>
                  <a:gd name="T10" fmla="*/ 1 w 32"/>
                  <a:gd name="T11" fmla="*/ 10 h 39"/>
                  <a:gd name="T12" fmla="*/ 1 w 32"/>
                  <a:gd name="T13" fmla="*/ 24 h 39"/>
                  <a:gd name="T14" fmla="*/ 9 w 32"/>
                  <a:gd name="T15" fmla="*/ 36 h 39"/>
                  <a:gd name="T16" fmla="*/ 21 w 32"/>
                  <a:gd name="T17" fmla="*/ 38 h 39"/>
                  <a:gd name="T18" fmla="*/ 29 w 32"/>
                  <a:gd name="T19" fmla="*/ 32 h 39"/>
                  <a:gd name="T20" fmla="*/ 31 w 32"/>
                  <a:gd name="T21" fmla="*/ 22 h 39"/>
                  <a:gd name="T22" fmla="*/ 26 w 32"/>
                  <a:gd name="T23" fmla="*/ 22 h 39"/>
                  <a:gd name="T24" fmla="*/ 20 w 32"/>
                  <a:gd name="T25" fmla="*/ 34 h 39"/>
                  <a:gd name="T26" fmla="*/ 12 w 32"/>
                  <a:gd name="T27" fmla="*/ 32 h 39"/>
                  <a:gd name="T28" fmla="*/ 7 w 32"/>
                  <a:gd name="T29" fmla="*/ 22 h 39"/>
                  <a:gd name="T30" fmla="*/ 6 w 32"/>
                  <a:gd name="T31" fmla="*/ 11 h 39"/>
                  <a:gd name="T32" fmla="*/ 12 w 32"/>
                  <a:gd name="T33" fmla="*/ 6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9"/>
                  <a:gd name="T53" fmla="*/ 32 w 3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9">
                    <a:moveTo>
                      <a:pt x="12" y="6"/>
                    </a:moveTo>
                    <a:cubicBezTo>
                      <a:pt x="17" y="4"/>
                      <a:pt x="20" y="6"/>
                      <a:pt x="23" y="12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6"/>
                      <a:pt x="24" y="4"/>
                      <a:pt x="21" y="2"/>
                    </a:cubicBezTo>
                    <a:cubicBezTo>
                      <a:pt x="18" y="0"/>
                      <a:pt x="15" y="0"/>
                      <a:pt x="11" y="1"/>
                    </a:cubicBezTo>
                    <a:cubicBezTo>
                      <a:pt x="6" y="2"/>
                      <a:pt x="3" y="5"/>
                      <a:pt x="1" y="10"/>
                    </a:cubicBezTo>
                    <a:cubicBezTo>
                      <a:pt x="0" y="14"/>
                      <a:pt x="0" y="19"/>
                      <a:pt x="1" y="24"/>
                    </a:cubicBezTo>
                    <a:cubicBezTo>
                      <a:pt x="3" y="29"/>
                      <a:pt x="5" y="33"/>
                      <a:pt x="9" y="36"/>
                    </a:cubicBezTo>
                    <a:cubicBezTo>
                      <a:pt x="12" y="39"/>
                      <a:pt x="16" y="39"/>
                      <a:pt x="21" y="38"/>
                    </a:cubicBezTo>
                    <a:cubicBezTo>
                      <a:pt x="25" y="37"/>
                      <a:pt x="27" y="35"/>
                      <a:pt x="29" y="32"/>
                    </a:cubicBezTo>
                    <a:cubicBezTo>
                      <a:pt x="31" y="29"/>
                      <a:pt x="32" y="26"/>
                      <a:pt x="31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9"/>
                      <a:pt x="24" y="32"/>
                      <a:pt x="20" y="34"/>
                    </a:cubicBezTo>
                    <a:cubicBezTo>
                      <a:pt x="17" y="34"/>
                      <a:pt x="14" y="34"/>
                      <a:pt x="12" y="32"/>
                    </a:cubicBezTo>
                    <a:cubicBezTo>
                      <a:pt x="10" y="30"/>
                      <a:pt x="8" y="26"/>
                      <a:pt x="7" y="22"/>
                    </a:cubicBezTo>
                    <a:cubicBezTo>
                      <a:pt x="6" y="18"/>
                      <a:pt x="5" y="14"/>
                      <a:pt x="6" y="11"/>
                    </a:cubicBezTo>
                    <a:cubicBezTo>
                      <a:pt x="7" y="8"/>
                      <a:pt x="9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0" name="Freeform 110"/>
              <p:cNvSpPr>
                <a:spLocks noEditPoints="1" noChangeArrowheads="1"/>
              </p:cNvSpPr>
              <p:nvPr/>
            </p:nvSpPr>
            <p:spPr bwMode="auto">
              <a:xfrm>
                <a:off x="1036638" y="3824288"/>
                <a:ext cx="131763" cy="150813"/>
              </a:xfrm>
              <a:custGeom>
                <a:avLst/>
                <a:gdLst>
                  <a:gd name="T0" fmla="*/ 13 w 35"/>
                  <a:gd name="T1" fmla="*/ 1 h 40"/>
                  <a:gd name="T2" fmla="*/ 3 w 35"/>
                  <a:gd name="T3" fmla="*/ 10 h 40"/>
                  <a:gd name="T4" fmla="*/ 2 w 35"/>
                  <a:gd name="T5" fmla="*/ 24 h 40"/>
                  <a:gd name="T6" fmla="*/ 10 w 35"/>
                  <a:gd name="T7" fmla="*/ 36 h 40"/>
                  <a:gd name="T8" fmla="*/ 23 w 35"/>
                  <a:gd name="T9" fmla="*/ 39 h 40"/>
                  <a:gd name="T10" fmla="*/ 33 w 35"/>
                  <a:gd name="T11" fmla="*/ 30 h 40"/>
                  <a:gd name="T12" fmla="*/ 33 w 35"/>
                  <a:gd name="T13" fmla="*/ 15 h 40"/>
                  <a:gd name="T14" fmla="*/ 26 w 35"/>
                  <a:gd name="T15" fmla="*/ 3 h 40"/>
                  <a:gd name="T16" fmla="*/ 13 w 35"/>
                  <a:gd name="T17" fmla="*/ 1 h 40"/>
                  <a:gd name="T18" fmla="*/ 28 w 35"/>
                  <a:gd name="T19" fmla="*/ 29 h 40"/>
                  <a:gd name="T20" fmla="*/ 22 w 35"/>
                  <a:gd name="T21" fmla="*/ 34 h 40"/>
                  <a:gd name="T22" fmla="*/ 14 w 35"/>
                  <a:gd name="T23" fmla="*/ 33 h 40"/>
                  <a:gd name="T24" fmla="*/ 8 w 35"/>
                  <a:gd name="T25" fmla="*/ 23 h 40"/>
                  <a:gd name="T26" fmla="*/ 8 w 35"/>
                  <a:gd name="T27" fmla="*/ 11 h 40"/>
                  <a:gd name="T28" fmla="*/ 14 w 35"/>
                  <a:gd name="T29" fmla="*/ 6 h 40"/>
                  <a:gd name="T30" fmla="*/ 22 w 35"/>
                  <a:gd name="T31" fmla="*/ 7 h 40"/>
                  <a:gd name="T32" fmla="*/ 28 w 35"/>
                  <a:gd name="T33" fmla="*/ 17 h 40"/>
                  <a:gd name="T34" fmla="*/ 28 w 35"/>
                  <a:gd name="T35" fmla="*/ 29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40"/>
                  <a:gd name="T56" fmla="*/ 35 w 35"/>
                  <a:gd name="T57" fmla="*/ 40 h 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40">
                    <a:moveTo>
                      <a:pt x="13" y="1"/>
                    </a:moveTo>
                    <a:cubicBezTo>
                      <a:pt x="8" y="3"/>
                      <a:pt x="5" y="5"/>
                      <a:pt x="3" y="10"/>
                    </a:cubicBezTo>
                    <a:cubicBezTo>
                      <a:pt x="1" y="14"/>
                      <a:pt x="0" y="19"/>
                      <a:pt x="2" y="24"/>
                    </a:cubicBezTo>
                    <a:cubicBezTo>
                      <a:pt x="4" y="30"/>
                      <a:pt x="6" y="34"/>
                      <a:pt x="10" y="36"/>
                    </a:cubicBezTo>
                    <a:cubicBezTo>
                      <a:pt x="14" y="39"/>
                      <a:pt x="18" y="40"/>
                      <a:pt x="23" y="39"/>
                    </a:cubicBezTo>
                    <a:cubicBezTo>
                      <a:pt x="27" y="37"/>
                      <a:pt x="31" y="34"/>
                      <a:pt x="33" y="30"/>
                    </a:cubicBezTo>
                    <a:cubicBezTo>
                      <a:pt x="35" y="26"/>
                      <a:pt x="35" y="21"/>
                      <a:pt x="33" y="15"/>
                    </a:cubicBezTo>
                    <a:cubicBezTo>
                      <a:pt x="32" y="10"/>
                      <a:pt x="29" y="6"/>
                      <a:pt x="26" y="3"/>
                    </a:cubicBezTo>
                    <a:cubicBezTo>
                      <a:pt x="22" y="1"/>
                      <a:pt x="18" y="0"/>
                      <a:pt x="13" y="1"/>
                    </a:cubicBezTo>
                    <a:close/>
                    <a:moveTo>
                      <a:pt x="28" y="29"/>
                    </a:moveTo>
                    <a:cubicBezTo>
                      <a:pt x="27" y="31"/>
                      <a:pt x="25" y="33"/>
                      <a:pt x="22" y="34"/>
                    </a:cubicBezTo>
                    <a:cubicBezTo>
                      <a:pt x="19" y="35"/>
                      <a:pt x="16" y="34"/>
                      <a:pt x="14" y="33"/>
                    </a:cubicBezTo>
                    <a:cubicBezTo>
                      <a:pt x="11" y="31"/>
                      <a:pt x="9" y="28"/>
                      <a:pt x="8" y="23"/>
                    </a:cubicBezTo>
                    <a:cubicBezTo>
                      <a:pt x="7" y="18"/>
                      <a:pt x="7" y="14"/>
                      <a:pt x="8" y="11"/>
                    </a:cubicBezTo>
                    <a:cubicBezTo>
                      <a:pt x="9" y="9"/>
                      <a:pt x="11" y="7"/>
                      <a:pt x="14" y="6"/>
                    </a:cubicBezTo>
                    <a:cubicBezTo>
                      <a:pt x="16" y="5"/>
                      <a:pt x="19" y="6"/>
                      <a:pt x="22" y="7"/>
                    </a:cubicBezTo>
                    <a:cubicBezTo>
                      <a:pt x="24" y="9"/>
                      <a:pt x="26" y="12"/>
                      <a:pt x="28" y="17"/>
                    </a:cubicBezTo>
                    <a:cubicBezTo>
                      <a:pt x="29" y="22"/>
                      <a:pt x="29" y="26"/>
                      <a:pt x="2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1" name="Freeform 111"/>
              <p:cNvSpPr>
                <a:spLocks noChangeArrowheads="1"/>
              </p:cNvSpPr>
              <p:nvPr/>
            </p:nvSpPr>
            <p:spPr bwMode="auto">
              <a:xfrm>
                <a:off x="1160463" y="3756025"/>
                <a:ext cx="30163" cy="30163"/>
              </a:xfrm>
              <a:custGeom>
                <a:avLst/>
                <a:gdLst>
                  <a:gd name="T0" fmla="*/ 5 w 19"/>
                  <a:gd name="T1" fmla="*/ 19 h 19"/>
                  <a:gd name="T2" fmla="*/ 19 w 19"/>
                  <a:gd name="T3" fmla="*/ 14 h 19"/>
                  <a:gd name="T4" fmla="*/ 15 w 19"/>
                  <a:gd name="T5" fmla="*/ 0 h 19"/>
                  <a:gd name="T6" fmla="*/ 0 w 19"/>
                  <a:gd name="T7" fmla="*/ 3 h 19"/>
                  <a:gd name="T8" fmla="*/ 5 w 1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5" y="19"/>
                    </a:moveTo>
                    <a:lnTo>
                      <a:pt x="19" y="14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5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2" name="Freeform 112"/>
              <p:cNvSpPr>
                <a:spLocks noChangeArrowheads="1"/>
              </p:cNvSpPr>
              <p:nvPr/>
            </p:nvSpPr>
            <p:spPr bwMode="auto">
              <a:xfrm>
                <a:off x="1176338" y="3802063"/>
                <a:ext cx="55563" cy="138113"/>
              </a:xfrm>
              <a:custGeom>
                <a:avLst/>
                <a:gdLst>
                  <a:gd name="T0" fmla="*/ 23 w 35"/>
                  <a:gd name="T1" fmla="*/ 87 h 87"/>
                  <a:gd name="T2" fmla="*/ 35 w 35"/>
                  <a:gd name="T3" fmla="*/ 82 h 87"/>
                  <a:gd name="T4" fmla="*/ 12 w 35"/>
                  <a:gd name="T5" fmla="*/ 0 h 87"/>
                  <a:gd name="T6" fmla="*/ 0 w 35"/>
                  <a:gd name="T7" fmla="*/ 4 h 87"/>
                  <a:gd name="T8" fmla="*/ 23 w 35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87"/>
                  <a:gd name="T17" fmla="*/ 35 w 3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87">
                    <a:moveTo>
                      <a:pt x="23" y="87"/>
                    </a:moveTo>
                    <a:lnTo>
                      <a:pt x="35" y="8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23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3" name="Freeform 113"/>
              <p:cNvSpPr>
                <a:spLocks noChangeArrowheads="1"/>
              </p:cNvSpPr>
              <p:nvPr/>
            </p:nvSpPr>
            <p:spPr bwMode="auto">
              <a:xfrm>
                <a:off x="1236663" y="3767138"/>
                <a:ext cx="142875" cy="153988"/>
              </a:xfrm>
              <a:custGeom>
                <a:avLst/>
                <a:gdLst>
                  <a:gd name="T0" fmla="*/ 28 w 38"/>
                  <a:gd name="T1" fmla="*/ 4 h 41"/>
                  <a:gd name="T2" fmla="*/ 23 w 38"/>
                  <a:gd name="T3" fmla="*/ 1 h 41"/>
                  <a:gd name="T4" fmla="*/ 16 w 38"/>
                  <a:gd name="T5" fmla="*/ 0 h 41"/>
                  <a:gd name="T6" fmla="*/ 7 w 38"/>
                  <a:gd name="T7" fmla="*/ 11 h 41"/>
                  <a:gd name="T8" fmla="*/ 5 w 38"/>
                  <a:gd name="T9" fmla="*/ 5 h 41"/>
                  <a:gd name="T10" fmla="*/ 0 w 38"/>
                  <a:gd name="T11" fmla="*/ 6 h 41"/>
                  <a:gd name="T12" fmla="*/ 10 w 38"/>
                  <a:gd name="T13" fmla="*/ 41 h 41"/>
                  <a:gd name="T14" fmla="*/ 15 w 38"/>
                  <a:gd name="T15" fmla="*/ 39 h 41"/>
                  <a:gd name="T16" fmla="*/ 10 w 38"/>
                  <a:gd name="T17" fmla="*/ 20 h 41"/>
                  <a:gd name="T18" fmla="*/ 10 w 38"/>
                  <a:gd name="T19" fmla="*/ 11 h 41"/>
                  <a:gd name="T20" fmla="*/ 16 w 38"/>
                  <a:gd name="T21" fmla="*/ 5 h 41"/>
                  <a:gd name="T22" fmla="*/ 22 w 38"/>
                  <a:gd name="T23" fmla="*/ 6 h 41"/>
                  <a:gd name="T24" fmla="*/ 26 w 38"/>
                  <a:gd name="T25" fmla="*/ 12 h 41"/>
                  <a:gd name="T26" fmla="*/ 32 w 38"/>
                  <a:gd name="T27" fmla="*/ 35 h 41"/>
                  <a:gd name="T28" fmla="*/ 38 w 38"/>
                  <a:gd name="T29" fmla="*/ 33 h 41"/>
                  <a:gd name="T30" fmla="*/ 32 w 38"/>
                  <a:gd name="T31" fmla="*/ 13 h 41"/>
                  <a:gd name="T32" fmla="*/ 28 w 38"/>
                  <a:gd name="T33" fmla="*/ 4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1"/>
                  <a:gd name="T53" fmla="*/ 38 w 3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1">
                    <a:moveTo>
                      <a:pt x="28" y="4"/>
                    </a:moveTo>
                    <a:cubicBezTo>
                      <a:pt x="27" y="3"/>
                      <a:pt x="25" y="1"/>
                      <a:pt x="23" y="1"/>
                    </a:cubicBezTo>
                    <a:cubicBezTo>
                      <a:pt x="21" y="0"/>
                      <a:pt x="18" y="0"/>
                      <a:pt x="16" y="0"/>
                    </a:cubicBezTo>
                    <a:cubicBezTo>
                      <a:pt x="11" y="2"/>
                      <a:pt x="8" y="5"/>
                      <a:pt x="7" y="1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17"/>
                      <a:pt x="9" y="13"/>
                      <a:pt x="10" y="11"/>
                    </a:cubicBezTo>
                    <a:cubicBezTo>
                      <a:pt x="12" y="8"/>
                      <a:pt x="14" y="6"/>
                      <a:pt x="16" y="5"/>
                    </a:cubicBezTo>
                    <a:cubicBezTo>
                      <a:pt x="18" y="5"/>
                      <a:pt x="20" y="5"/>
                      <a:pt x="22" y="6"/>
                    </a:cubicBezTo>
                    <a:cubicBezTo>
                      <a:pt x="24" y="7"/>
                      <a:pt x="25" y="9"/>
                      <a:pt x="26" y="12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0" y="9"/>
                      <a:pt x="29" y="6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4" name="Freeform 114"/>
              <p:cNvSpPr>
                <a:spLocks noEditPoints="1" noChangeArrowheads="1"/>
              </p:cNvSpPr>
              <p:nvPr/>
            </p:nvSpPr>
            <p:spPr bwMode="auto">
              <a:xfrm>
                <a:off x="2641600" y="3302000"/>
                <a:ext cx="207963" cy="203200"/>
              </a:xfrm>
              <a:custGeom>
                <a:avLst/>
                <a:gdLst>
                  <a:gd name="T0" fmla="*/ 37 w 55"/>
                  <a:gd name="T1" fmla="*/ 23 h 54"/>
                  <a:gd name="T2" fmla="*/ 32 w 55"/>
                  <a:gd name="T3" fmla="*/ 31 h 54"/>
                  <a:gd name="T4" fmla="*/ 27 w 55"/>
                  <a:gd name="T5" fmla="*/ 39 h 54"/>
                  <a:gd name="T6" fmla="*/ 24 w 55"/>
                  <a:gd name="T7" fmla="*/ 39 h 54"/>
                  <a:gd name="T8" fmla="*/ 22 w 55"/>
                  <a:gd name="T9" fmla="*/ 37 h 54"/>
                  <a:gd name="T10" fmla="*/ 22 w 55"/>
                  <a:gd name="T11" fmla="*/ 34 h 54"/>
                  <a:gd name="T12" fmla="*/ 24 w 55"/>
                  <a:gd name="T13" fmla="*/ 32 h 54"/>
                  <a:gd name="T14" fmla="*/ 25 w 55"/>
                  <a:gd name="T15" fmla="*/ 30 h 54"/>
                  <a:gd name="T16" fmla="*/ 27 w 55"/>
                  <a:gd name="T17" fmla="*/ 19 h 54"/>
                  <a:gd name="T18" fmla="*/ 21 w 55"/>
                  <a:gd name="T19" fmla="*/ 12 h 54"/>
                  <a:gd name="T20" fmla="*/ 11 w 55"/>
                  <a:gd name="T21" fmla="*/ 11 h 54"/>
                  <a:gd name="T22" fmla="*/ 9 w 55"/>
                  <a:gd name="T23" fmla="*/ 8 h 54"/>
                  <a:gd name="T24" fmla="*/ 10 w 55"/>
                  <a:gd name="T25" fmla="*/ 3 h 54"/>
                  <a:gd name="T26" fmla="*/ 6 w 55"/>
                  <a:gd name="T27" fmla="*/ 0 h 54"/>
                  <a:gd name="T28" fmla="*/ 6 w 55"/>
                  <a:gd name="T29" fmla="*/ 2 h 54"/>
                  <a:gd name="T30" fmla="*/ 4 w 55"/>
                  <a:gd name="T31" fmla="*/ 8 h 54"/>
                  <a:gd name="T32" fmla="*/ 7 w 55"/>
                  <a:gd name="T33" fmla="*/ 12 h 54"/>
                  <a:gd name="T34" fmla="*/ 3 w 55"/>
                  <a:gd name="T35" fmla="*/ 18 h 54"/>
                  <a:gd name="T36" fmla="*/ 1 w 55"/>
                  <a:gd name="T37" fmla="*/ 29 h 54"/>
                  <a:gd name="T38" fmla="*/ 7 w 55"/>
                  <a:gd name="T39" fmla="*/ 37 h 54"/>
                  <a:gd name="T40" fmla="*/ 18 w 55"/>
                  <a:gd name="T41" fmla="*/ 37 h 54"/>
                  <a:gd name="T42" fmla="*/ 22 w 55"/>
                  <a:gd name="T43" fmla="*/ 44 h 54"/>
                  <a:gd name="T44" fmla="*/ 29 w 55"/>
                  <a:gd name="T45" fmla="*/ 44 h 54"/>
                  <a:gd name="T46" fmla="*/ 33 w 55"/>
                  <a:gd name="T47" fmla="*/ 52 h 54"/>
                  <a:gd name="T48" fmla="*/ 41 w 55"/>
                  <a:gd name="T49" fmla="*/ 52 h 54"/>
                  <a:gd name="T50" fmla="*/ 49 w 55"/>
                  <a:gd name="T51" fmla="*/ 42 h 54"/>
                  <a:gd name="T52" fmla="*/ 48 w 55"/>
                  <a:gd name="T53" fmla="*/ 20 h 54"/>
                  <a:gd name="T54" fmla="*/ 42 w 55"/>
                  <a:gd name="T55" fmla="*/ 20 h 54"/>
                  <a:gd name="T56" fmla="*/ 37 w 55"/>
                  <a:gd name="T57" fmla="*/ 23 h 54"/>
                  <a:gd name="T58" fmla="*/ 6 w 55"/>
                  <a:gd name="T59" fmla="*/ 26 h 54"/>
                  <a:gd name="T60" fmla="*/ 7 w 55"/>
                  <a:gd name="T61" fmla="*/ 20 h 54"/>
                  <a:gd name="T62" fmla="*/ 11 w 55"/>
                  <a:gd name="T63" fmla="*/ 16 h 54"/>
                  <a:gd name="T64" fmla="*/ 18 w 55"/>
                  <a:gd name="T65" fmla="*/ 17 h 54"/>
                  <a:gd name="T66" fmla="*/ 22 w 55"/>
                  <a:gd name="T67" fmla="*/ 22 h 54"/>
                  <a:gd name="T68" fmla="*/ 21 w 55"/>
                  <a:gd name="T69" fmla="*/ 28 h 54"/>
                  <a:gd name="T70" fmla="*/ 16 w 55"/>
                  <a:gd name="T71" fmla="*/ 32 h 54"/>
                  <a:gd name="T72" fmla="*/ 10 w 55"/>
                  <a:gd name="T73" fmla="*/ 32 h 54"/>
                  <a:gd name="T74" fmla="*/ 6 w 55"/>
                  <a:gd name="T75" fmla="*/ 26 h 54"/>
                  <a:gd name="T76" fmla="*/ 48 w 55"/>
                  <a:gd name="T77" fmla="*/ 31 h 54"/>
                  <a:gd name="T78" fmla="*/ 45 w 55"/>
                  <a:gd name="T79" fmla="*/ 39 h 54"/>
                  <a:gd name="T80" fmla="*/ 40 w 55"/>
                  <a:gd name="T81" fmla="*/ 46 h 54"/>
                  <a:gd name="T82" fmla="*/ 35 w 55"/>
                  <a:gd name="T83" fmla="*/ 47 h 54"/>
                  <a:gd name="T84" fmla="*/ 32 w 55"/>
                  <a:gd name="T85" fmla="*/ 41 h 54"/>
                  <a:gd name="T86" fmla="*/ 37 w 55"/>
                  <a:gd name="T87" fmla="*/ 33 h 54"/>
                  <a:gd name="T88" fmla="*/ 40 w 55"/>
                  <a:gd name="T89" fmla="*/ 27 h 54"/>
                  <a:gd name="T90" fmla="*/ 43 w 55"/>
                  <a:gd name="T91" fmla="*/ 25 h 54"/>
                  <a:gd name="T92" fmla="*/ 46 w 55"/>
                  <a:gd name="T93" fmla="*/ 25 h 54"/>
                  <a:gd name="T94" fmla="*/ 48 w 55"/>
                  <a:gd name="T95" fmla="*/ 31 h 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4"/>
                  <a:gd name="T146" fmla="*/ 55 w 55"/>
                  <a:gd name="T147" fmla="*/ 54 h 5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4">
                    <a:moveTo>
                      <a:pt x="37" y="23"/>
                    </a:moveTo>
                    <a:cubicBezTo>
                      <a:pt x="36" y="24"/>
                      <a:pt x="34" y="27"/>
                      <a:pt x="32" y="31"/>
                    </a:cubicBezTo>
                    <a:cubicBezTo>
                      <a:pt x="30" y="35"/>
                      <a:pt x="28" y="38"/>
                      <a:pt x="27" y="39"/>
                    </a:cubicBezTo>
                    <a:cubicBezTo>
                      <a:pt x="26" y="40"/>
                      <a:pt x="25" y="40"/>
                      <a:pt x="24" y="39"/>
                    </a:cubicBezTo>
                    <a:cubicBezTo>
                      <a:pt x="23" y="39"/>
                      <a:pt x="22" y="38"/>
                      <a:pt x="22" y="37"/>
                    </a:cubicBezTo>
                    <a:cubicBezTo>
                      <a:pt x="22" y="36"/>
                      <a:pt x="22" y="35"/>
                      <a:pt x="22" y="34"/>
                    </a:cubicBezTo>
                    <a:cubicBezTo>
                      <a:pt x="22" y="34"/>
                      <a:pt x="23" y="33"/>
                      <a:pt x="24" y="32"/>
                    </a:cubicBezTo>
                    <a:cubicBezTo>
                      <a:pt x="24" y="32"/>
                      <a:pt x="25" y="31"/>
                      <a:pt x="25" y="30"/>
                    </a:cubicBezTo>
                    <a:cubicBezTo>
                      <a:pt x="27" y="26"/>
                      <a:pt x="28" y="23"/>
                      <a:pt x="27" y="19"/>
                    </a:cubicBezTo>
                    <a:cubicBezTo>
                      <a:pt x="26" y="16"/>
                      <a:pt x="24" y="13"/>
                      <a:pt x="21" y="12"/>
                    </a:cubicBezTo>
                    <a:cubicBezTo>
                      <a:pt x="18" y="10"/>
                      <a:pt x="15" y="10"/>
                      <a:pt x="11" y="11"/>
                    </a:cubicBezTo>
                    <a:cubicBezTo>
                      <a:pt x="10" y="10"/>
                      <a:pt x="9" y="9"/>
                      <a:pt x="9" y="8"/>
                    </a:cubicBezTo>
                    <a:cubicBezTo>
                      <a:pt x="9" y="7"/>
                      <a:pt x="9" y="5"/>
                      <a:pt x="10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4"/>
                      <a:pt x="4" y="6"/>
                      <a:pt x="4" y="8"/>
                    </a:cubicBezTo>
                    <a:cubicBezTo>
                      <a:pt x="4" y="9"/>
                      <a:pt x="5" y="11"/>
                      <a:pt x="7" y="12"/>
                    </a:cubicBezTo>
                    <a:cubicBezTo>
                      <a:pt x="5" y="14"/>
                      <a:pt x="4" y="16"/>
                      <a:pt x="3" y="18"/>
                    </a:cubicBezTo>
                    <a:cubicBezTo>
                      <a:pt x="1" y="22"/>
                      <a:pt x="0" y="25"/>
                      <a:pt x="1" y="29"/>
                    </a:cubicBezTo>
                    <a:cubicBezTo>
                      <a:pt x="2" y="32"/>
                      <a:pt x="4" y="35"/>
                      <a:pt x="7" y="37"/>
                    </a:cubicBezTo>
                    <a:cubicBezTo>
                      <a:pt x="11" y="39"/>
                      <a:pt x="14" y="39"/>
                      <a:pt x="18" y="37"/>
                    </a:cubicBezTo>
                    <a:cubicBezTo>
                      <a:pt x="18" y="41"/>
                      <a:pt x="19" y="43"/>
                      <a:pt x="22" y="44"/>
                    </a:cubicBezTo>
                    <a:cubicBezTo>
                      <a:pt x="24" y="46"/>
                      <a:pt x="26" y="45"/>
                      <a:pt x="29" y="44"/>
                    </a:cubicBezTo>
                    <a:cubicBezTo>
                      <a:pt x="28" y="48"/>
                      <a:pt x="30" y="51"/>
                      <a:pt x="33" y="52"/>
                    </a:cubicBezTo>
                    <a:cubicBezTo>
                      <a:pt x="35" y="54"/>
                      <a:pt x="38" y="54"/>
                      <a:pt x="41" y="52"/>
                    </a:cubicBezTo>
                    <a:cubicBezTo>
                      <a:pt x="44" y="50"/>
                      <a:pt x="46" y="47"/>
                      <a:pt x="49" y="42"/>
                    </a:cubicBezTo>
                    <a:cubicBezTo>
                      <a:pt x="55" y="31"/>
                      <a:pt x="55" y="24"/>
                      <a:pt x="48" y="20"/>
                    </a:cubicBezTo>
                    <a:cubicBezTo>
                      <a:pt x="46" y="19"/>
                      <a:pt x="44" y="19"/>
                      <a:pt x="42" y="20"/>
                    </a:cubicBezTo>
                    <a:cubicBezTo>
                      <a:pt x="40" y="20"/>
                      <a:pt x="39" y="21"/>
                      <a:pt x="37" y="23"/>
                    </a:cubicBezTo>
                    <a:close/>
                    <a:moveTo>
                      <a:pt x="6" y="26"/>
                    </a:moveTo>
                    <a:cubicBezTo>
                      <a:pt x="5" y="24"/>
                      <a:pt x="6" y="22"/>
                      <a:pt x="7" y="20"/>
                    </a:cubicBezTo>
                    <a:cubicBezTo>
                      <a:pt x="8" y="18"/>
                      <a:pt x="9" y="17"/>
                      <a:pt x="11" y="16"/>
                    </a:cubicBezTo>
                    <a:cubicBezTo>
                      <a:pt x="13" y="15"/>
                      <a:pt x="16" y="16"/>
                      <a:pt x="18" y="17"/>
                    </a:cubicBezTo>
                    <a:cubicBezTo>
                      <a:pt x="20" y="18"/>
                      <a:pt x="21" y="19"/>
                      <a:pt x="22" y="22"/>
                    </a:cubicBezTo>
                    <a:cubicBezTo>
                      <a:pt x="23" y="24"/>
                      <a:pt x="22" y="26"/>
                      <a:pt x="21" y="28"/>
                    </a:cubicBezTo>
                    <a:cubicBezTo>
                      <a:pt x="20" y="30"/>
                      <a:pt x="19" y="32"/>
                      <a:pt x="16" y="32"/>
                    </a:cubicBezTo>
                    <a:cubicBezTo>
                      <a:pt x="14" y="33"/>
                      <a:pt x="12" y="33"/>
                      <a:pt x="10" y="32"/>
                    </a:cubicBezTo>
                    <a:cubicBezTo>
                      <a:pt x="8" y="30"/>
                      <a:pt x="6" y="29"/>
                      <a:pt x="6" y="26"/>
                    </a:cubicBezTo>
                    <a:close/>
                    <a:moveTo>
                      <a:pt x="48" y="31"/>
                    </a:moveTo>
                    <a:cubicBezTo>
                      <a:pt x="48" y="34"/>
                      <a:pt x="47" y="37"/>
                      <a:pt x="45" y="39"/>
                    </a:cubicBezTo>
                    <a:cubicBezTo>
                      <a:pt x="44" y="42"/>
                      <a:pt x="42" y="45"/>
                      <a:pt x="40" y="46"/>
                    </a:cubicBezTo>
                    <a:cubicBezTo>
                      <a:pt x="38" y="48"/>
                      <a:pt x="36" y="48"/>
                      <a:pt x="35" y="47"/>
                    </a:cubicBezTo>
                    <a:cubicBezTo>
                      <a:pt x="33" y="46"/>
                      <a:pt x="32" y="44"/>
                      <a:pt x="32" y="41"/>
                    </a:cubicBezTo>
                    <a:cubicBezTo>
                      <a:pt x="33" y="40"/>
                      <a:pt x="35" y="37"/>
                      <a:pt x="37" y="33"/>
                    </a:cubicBezTo>
                    <a:cubicBezTo>
                      <a:pt x="38" y="31"/>
                      <a:pt x="39" y="28"/>
                      <a:pt x="40" y="27"/>
                    </a:cubicBezTo>
                    <a:cubicBezTo>
                      <a:pt x="41" y="26"/>
                      <a:pt x="42" y="25"/>
                      <a:pt x="43" y="25"/>
                    </a:cubicBezTo>
                    <a:cubicBezTo>
                      <a:pt x="44" y="25"/>
                      <a:pt x="45" y="25"/>
                      <a:pt x="46" y="25"/>
                    </a:cubicBezTo>
                    <a:cubicBezTo>
                      <a:pt x="48" y="26"/>
                      <a:pt x="49" y="28"/>
                      <a:pt x="4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5" name="Freeform 115"/>
              <p:cNvSpPr>
                <a:spLocks noEditPoints="1" noChangeArrowheads="1"/>
              </p:cNvSpPr>
              <p:nvPr/>
            </p:nvSpPr>
            <p:spPr bwMode="auto">
              <a:xfrm>
                <a:off x="2709863" y="3208338"/>
                <a:ext cx="146050" cy="138113"/>
              </a:xfrm>
              <a:custGeom>
                <a:avLst/>
                <a:gdLst>
                  <a:gd name="T0" fmla="*/ 2 w 39"/>
                  <a:gd name="T1" fmla="*/ 9 h 37"/>
                  <a:gd name="T2" fmla="*/ 1 w 39"/>
                  <a:gd name="T3" fmla="*/ 22 h 37"/>
                  <a:gd name="T4" fmla="*/ 12 w 39"/>
                  <a:gd name="T5" fmla="*/ 33 h 37"/>
                  <a:gd name="T6" fmla="*/ 26 w 39"/>
                  <a:gd name="T7" fmla="*/ 36 h 37"/>
                  <a:gd name="T8" fmla="*/ 37 w 39"/>
                  <a:gd name="T9" fmla="*/ 28 h 37"/>
                  <a:gd name="T10" fmla="*/ 37 w 39"/>
                  <a:gd name="T11" fmla="*/ 14 h 37"/>
                  <a:gd name="T12" fmla="*/ 27 w 39"/>
                  <a:gd name="T13" fmla="*/ 4 h 37"/>
                  <a:gd name="T14" fmla="*/ 13 w 39"/>
                  <a:gd name="T15" fmla="*/ 1 h 37"/>
                  <a:gd name="T16" fmla="*/ 2 w 39"/>
                  <a:gd name="T17" fmla="*/ 9 h 37"/>
                  <a:gd name="T18" fmla="*/ 33 w 39"/>
                  <a:gd name="T19" fmla="*/ 17 h 37"/>
                  <a:gd name="T20" fmla="*/ 33 w 39"/>
                  <a:gd name="T21" fmla="*/ 25 h 37"/>
                  <a:gd name="T22" fmla="*/ 26 w 39"/>
                  <a:gd name="T23" fmla="*/ 30 h 37"/>
                  <a:gd name="T24" fmla="*/ 14 w 39"/>
                  <a:gd name="T25" fmla="*/ 28 h 37"/>
                  <a:gd name="T26" fmla="*/ 6 w 39"/>
                  <a:gd name="T27" fmla="*/ 20 h 37"/>
                  <a:gd name="T28" fmla="*/ 6 w 39"/>
                  <a:gd name="T29" fmla="*/ 12 h 37"/>
                  <a:gd name="T30" fmla="*/ 13 w 39"/>
                  <a:gd name="T31" fmla="*/ 7 h 37"/>
                  <a:gd name="T32" fmla="*/ 24 w 39"/>
                  <a:gd name="T33" fmla="*/ 9 h 37"/>
                  <a:gd name="T34" fmla="*/ 33 w 39"/>
                  <a:gd name="T35" fmla="*/ 17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"/>
                  <a:gd name="T55" fmla="*/ 0 h 37"/>
                  <a:gd name="T56" fmla="*/ 39 w 39"/>
                  <a:gd name="T57" fmla="*/ 37 h 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" h="37">
                    <a:moveTo>
                      <a:pt x="2" y="9"/>
                    </a:moveTo>
                    <a:cubicBezTo>
                      <a:pt x="0" y="14"/>
                      <a:pt x="0" y="18"/>
                      <a:pt x="1" y="22"/>
                    </a:cubicBezTo>
                    <a:cubicBezTo>
                      <a:pt x="3" y="27"/>
                      <a:pt x="6" y="30"/>
                      <a:pt x="12" y="33"/>
                    </a:cubicBezTo>
                    <a:cubicBezTo>
                      <a:pt x="17" y="36"/>
                      <a:pt x="21" y="37"/>
                      <a:pt x="26" y="36"/>
                    </a:cubicBezTo>
                    <a:cubicBezTo>
                      <a:pt x="31" y="35"/>
                      <a:pt x="34" y="32"/>
                      <a:pt x="37" y="28"/>
                    </a:cubicBezTo>
                    <a:cubicBezTo>
                      <a:pt x="39" y="23"/>
                      <a:pt x="39" y="19"/>
                      <a:pt x="37" y="14"/>
                    </a:cubicBezTo>
                    <a:cubicBezTo>
                      <a:pt x="36" y="10"/>
                      <a:pt x="32" y="6"/>
                      <a:pt x="27" y="4"/>
                    </a:cubicBezTo>
                    <a:cubicBezTo>
                      <a:pt x="22" y="1"/>
                      <a:pt x="17" y="0"/>
                      <a:pt x="13" y="1"/>
                    </a:cubicBezTo>
                    <a:cubicBezTo>
                      <a:pt x="8" y="2"/>
                      <a:pt x="4" y="5"/>
                      <a:pt x="2" y="9"/>
                    </a:cubicBezTo>
                    <a:close/>
                    <a:moveTo>
                      <a:pt x="33" y="17"/>
                    </a:moveTo>
                    <a:cubicBezTo>
                      <a:pt x="34" y="20"/>
                      <a:pt x="34" y="23"/>
                      <a:pt x="33" y="25"/>
                    </a:cubicBezTo>
                    <a:cubicBezTo>
                      <a:pt x="31" y="28"/>
                      <a:pt x="29" y="29"/>
                      <a:pt x="26" y="30"/>
                    </a:cubicBezTo>
                    <a:cubicBezTo>
                      <a:pt x="23" y="31"/>
                      <a:pt x="19" y="30"/>
                      <a:pt x="14" y="28"/>
                    </a:cubicBezTo>
                    <a:cubicBezTo>
                      <a:pt x="10" y="25"/>
                      <a:pt x="7" y="23"/>
                      <a:pt x="6" y="20"/>
                    </a:cubicBezTo>
                    <a:cubicBezTo>
                      <a:pt x="5" y="17"/>
                      <a:pt x="5" y="14"/>
                      <a:pt x="6" y="12"/>
                    </a:cubicBezTo>
                    <a:cubicBezTo>
                      <a:pt x="7" y="9"/>
                      <a:pt x="10" y="8"/>
                      <a:pt x="13" y="7"/>
                    </a:cubicBezTo>
                    <a:cubicBezTo>
                      <a:pt x="16" y="6"/>
                      <a:pt x="19" y="7"/>
                      <a:pt x="24" y="9"/>
                    </a:cubicBezTo>
                    <a:cubicBezTo>
                      <a:pt x="29" y="11"/>
                      <a:pt x="31" y="14"/>
                      <a:pt x="3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6" name="Freeform 116"/>
              <p:cNvSpPr>
                <a:spLocks noChangeArrowheads="1"/>
              </p:cNvSpPr>
              <p:nvPr/>
            </p:nvSpPr>
            <p:spPr bwMode="auto">
              <a:xfrm>
                <a:off x="2720975" y="3117850"/>
                <a:ext cx="176213" cy="104775"/>
              </a:xfrm>
              <a:custGeom>
                <a:avLst/>
                <a:gdLst>
                  <a:gd name="T0" fmla="*/ 104 w 111"/>
                  <a:gd name="T1" fmla="*/ 66 h 66"/>
                  <a:gd name="T2" fmla="*/ 111 w 111"/>
                  <a:gd name="T3" fmla="*/ 54 h 66"/>
                  <a:gd name="T4" fmla="*/ 5 w 111"/>
                  <a:gd name="T5" fmla="*/ 0 h 66"/>
                  <a:gd name="T6" fmla="*/ 0 w 111"/>
                  <a:gd name="T7" fmla="*/ 12 h 66"/>
                  <a:gd name="T8" fmla="*/ 104 w 111"/>
                  <a:gd name="T9" fmla="*/ 66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66"/>
                  <a:gd name="T17" fmla="*/ 111 w 11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66">
                    <a:moveTo>
                      <a:pt x="104" y="66"/>
                    </a:moveTo>
                    <a:lnTo>
                      <a:pt x="111" y="54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104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7" name="Freeform 117"/>
              <p:cNvSpPr>
                <a:spLocks noEditPoints="1" noChangeArrowheads="1"/>
              </p:cNvSpPr>
              <p:nvPr/>
            </p:nvSpPr>
            <p:spPr bwMode="auto">
              <a:xfrm>
                <a:off x="2789238" y="2982913"/>
                <a:ext cx="179388" cy="176213"/>
              </a:xfrm>
              <a:custGeom>
                <a:avLst/>
                <a:gdLst>
                  <a:gd name="T0" fmla="*/ 0 w 48"/>
                  <a:gd name="T1" fmla="*/ 5 h 47"/>
                  <a:gd name="T2" fmla="*/ 16 w 48"/>
                  <a:gd name="T3" fmla="*/ 14 h 47"/>
                  <a:gd name="T4" fmla="*/ 6 w 48"/>
                  <a:gd name="T5" fmla="*/ 21 h 47"/>
                  <a:gd name="T6" fmla="*/ 6 w 48"/>
                  <a:gd name="T7" fmla="*/ 33 h 47"/>
                  <a:gd name="T8" fmla="*/ 17 w 48"/>
                  <a:gd name="T9" fmla="*/ 43 h 47"/>
                  <a:gd name="T10" fmla="*/ 31 w 48"/>
                  <a:gd name="T11" fmla="*/ 46 h 47"/>
                  <a:gd name="T12" fmla="*/ 41 w 48"/>
                  <a:gd name="T13" fmla="*/ 39 h 47"/>
                  <a:gd name="T14" fmla="*/ 40 w 48"/>
                  <a:gd name="T15" fmla="*/ 25 h 47"/>
                  <a:gd name="T16" fmla="*/ 45 w 48"/>
                  <a:gd name="T17" fmla="*/ 28 h 47"/>
                  <a:gd name="T18" fmla="*/ 48 w 48"/>
                  <a:gd name="T19" fmla="*/ 23 h 47"/>
                  <a:gd name="T20" fmla="*/ 3 w 48"/>
                  <a:gd name="T21" fmla="*/ 0 h 47"/>
                  <a:gd name="T22" fmla="*/ 0 w 48"/>
                  <a:gd name="T23" fmla="*/ 5 h 47"/>
                  <a:gd name="T24" fmla="*/ 32 w 48"/>
                  <a:gd name="T25" fmla="*/ 21 h 47"/>
                  <a:gd name="T26" fmla="*/ 37 w 48"/>
                  <a:gd name="T27" fmla="*/ 28 h 47"/>
                  <a:gd name="T28" fmla="*/ 37 w 48"/>
                  <a:gd name="T29" fmla="*/ 36 h 47"/>
                  <a:gd name="T30" fmla="*/ 30 w 48"/>
                  <a:gd name="T31" fmla="*/ 40 h 47"/>
                  <a:gd name="T32" fmla="*/ 19 w 48"/>
                  <a:gd name="T33" fmla="*/ 37 h 47"/>
                  <a:gd name="T34" fmla="*/ 11 w 48"/>
                  <a:gd name="T35" fmla="*/ 30 h 47"/>
                  <a:gd name="T36" fmla="*/ 11 w 48"/>
                  <a:gd name="T37" fmla="*/ 22 h 47"/>
                  <a:gd name="T38" fmla="*/ 16 w 48"/>
                  <a:gd name="T39" fmla="*/ 17 h 47"/>
                  <a:gd name="T40" fmla="*/ 25 w 48"/>
                  <a:gd name="T41" fmla="*/ 18 h 47"/>
                  <a:gd name="T42" fmla="*/ 32 w 48"/>
                  <a:gd name="T43" fmla="*/ 21 h 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7"/>
                  <a:gd name="T68" fmla="*/ 48 w 48"/>
                  <a:gd name="T69" fmla="*/ 47 h 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7">
                    <a:moveTo>
                      <a:pt x="0" y="5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2" y="14"/>
                      <a:pt x="8" y="17"/>
                      <a:pt x="6" y="21"/>
                    </a:cubicBezTo>
                    <a:cubicBezTo>
                      <a:pt x="4" y="25"/>
                      <a:pt x="4" y="29"/>
                      <a:pt x="6" y="33"/>
                    </a:cubicBezTo>
                    <a:cubicBezTo>
                      <a:pt x="8" y="37"/>
                      <a:pt x="12" y="41"/>
                      <a:pt x="17" y="43"/>
                    </a:cubicBezTo>
                    <a:cubicBezTo>
                      <a:pt x="22" y="46"/>
                      <a:pt x="27" y="47"/>
                      <a:pt x="31" y="46"/>
                    </a:cubicBezTo>
                    <a:cubicBezTo>
                      <a:pt x="36" y="45"/>
                      <a:pt x="39" y="43"/>
                      <a:pt x="41" y="39"/>
                    </a:cubicBezTo>
                    <a:cubicBezTo>
                      <a:pt x="43" y="34"/>
                      <a:pt x="43" y="29"/>
                      <a:pt x="40" y="25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5"/>
                    </a:lnTo>
                    <a:close/>
                    <a:moveTo>
                      <a:pt x="32" y="21"/>
                    </a:moveTo>
                    <a:cubicBezTo>
                      <a:pt x="34" y="23"/>
                      <a:pt x="36" y="25"/>
                      <a:pt x="37" y="28"/>
                    </a:cubicBezTo>
                    <a:cubicBezTo>
                      <a:pt x="38" y="31"/>
                      <a:pt x="38" y="33"/>
                      <a:pt x="37" y="36"/>
                    </a:cubicBezTo>
                    <a:cubicBezTo>
                      <a:pt x="36" y="38"/>
                      <a:pt x="33" y="40"/>
                      <a:pt x="30" y="40"/>
                    </a:cubicBezTo>
                    <a:cubicBezTo>
                      <a:pt x="27" y="40"/>
                      <a:pt x="23" y="39"/>
                      <a:pt x="19" y="37"/>
                    </a:cubicBezTo>
                    <a:cubicBezTo>
                      <a:pt x="15" y="35"/>
                      <a:pt x="12" y="33"/>
                      <a:pt x="11" y="30"/>
                    </a:cubicBezTo>
                    <a:cubicBezTo>
                      <a:pt x="9" y="27"/>
                      <a:pt x="9" y="24"/>
                      <a:pt x="11" y="22"/>
                    </a:cubicBezTo>
                    <a:cubicBezTo>
                      <a:pt x="12" y="19"/>
                      <a:pt x="14" y="18"/>
                      <a:pt x="16" y="17"/>
                    </a:cubicBezTo>
                    <a:cubicBezTo>
                      <a:pt x="19" y="16"/>
                      <a:pt x="22" y="16"/>
                      <a:pt x="25" y="18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8" name="Freeform 118"/>
              <p:cNvSpPr>
                <a:spLocks noEditPoints="1" noChangeArrowheads="1"/>
              </p:cNvSpPr>
              <p:nvPr/>
            </p:nvSpPr>
            <p:spPr bwMode="auto">
              <a:xfrm>
                <a:off x="1660525" y="1679575"/>
                <a:ext cx="71438" cy="82550"/>
              </a:xfrm>
              <a:custGeom>
                <a:avLst/>
                <a:gdLst>
                  <a:gd name="T0" fmla="*/ 16 w 19"/>
                  <a:gd name="T1" fmla="*/ 3 h 22"/>
                  <a:gd name="T2" fmla="*/ 10 w 19"/>
                  <a:gd name="T3" fmla="*/ 0 h 22"/>
                  <a:gd name="T4" fmla="*/ 3 w 19"/>
                  <a:gd name="T5" fmla="*/ 3 h 22"/>
                  <a:gd name="T6" fmla="*/ 0 w 19"/>
                  <a:gd name="T7" fmla="*/ 11 h 22"/>
                  <a:gd name="T8" fmla="*/ 3 w 19"/>
                  <a:gd name="T9" fmla="*/ 19 h 22"/>
                  <a:gd name="T10" fmla="*/ 10 w 19"/>
                  <a:gd name="T11" fmla="*/ 22 h 22"/>
                  <a:gd name="T12" fmla="*/ 15 w 19"/>
                  <a:gd name="T13" fmla="*/ 20 h 22"/>
                  <a:gd name="T14" fmla="*/ 18 w 19"/>
                  <a:gd name="T15" fmla="*/ 16 h 22"/>
                  <a:gd name="T16" fmla="*/ 15 w 19"/>
                  <a:gd name="T17" fmla="*/ 15 h 22"/>
                  <a:gd name="T18" fmla="*/ 10 w 19"/>
                  <a:gd name="T19" fmla="*/ 19 h 22"/>
                  <a:gd name="T20" fmla="*/ 6 w 19"/>
                  <a:gd name="T21" fmla="*/ 18 h 22"/>
                  <a:gd name="T22" fmla="*/ 4 w 19"/>
                  <a:gd name="T23" fmla="*/ 11 h 22"/>
                  <a:gd name="T24" fmla="*/ 19 w 19"/>
                  <a:gd name="T25" fmla="*/ 11 h 22"/>
                  <a:gd name="T26" fmla="*/ 16 w 19"/>
                  <a:gd name="T27" fmla="*/ 3 h 22"/>
                  <a:gd name="T28" fmla="*/ 4 w 19"/>
                  <a:gd name="T29" fmla="*/ 9 h 22"/>
                  <a:gd name="T30" fmla="*/ 6 w 19"/>
                  <a:gd name="T31" fmla="*/ 4 h 22"/>
                  <a:gd name="T32" fmla="*/ 10 w 19"/>
                  <a:gd name="T33" fmla="*/ 2 h 22"/>
                  <a:gd name="T34" fmla="*/ 13 w 19"/>
                  <a:gd name="T35" fmla="*/ 3 h 22"/>
                  <a:gd name="T36" fmla="*/ 15 w 19"/>
                  <a:gd name="T37" fmla="*/ 6 h 22"/>
                  <a:gd name="T38" fmla="*/ 15 w 19"/>
                  <a:gd name="T39" fmla="*/ 9 h 22"/>
                  <a:gd name="T40" fmla="*/ 4 w 19"/>
                  <a:gd name="T41" fmla="*/ 9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22"/>
                  <a:gd name="T65" fmla="*/ 19 w 19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22">
                    <a:moveTo>
                      <a:pt x="16" y="3"/>
                    </a:moveTo>
                    <a:cubicBezTo>
                      <a:pt x="15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4" y="21"/>
                      <a:pt x="7" y="22"/>
                      <a:pt x="10" y="22"/>
                    </a:cubicBezTo>
                    <a:cubicBezTo>
                      <a:pt x="12" y="22"/>
                      <a:pt x="14" y="21"/>
                      <a:pt x="15" y="20"/>
                    </a:cubicBezTo>
                    <a:cubicBezTo>
                      <a:pt x="17" y="19"/>
                      <a:pt x="18" y="18"/>
                      <a:pt x="18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8"/>
                      <a:pt x="12" y="19"/>
                      <a:pt x="10" y="19"/>
                    </a:cubicBezTo>
                    <a:cubicBezTo>
                      <a:pt x="8" y="19"/>
                      <a:pt x="7" y="19"/>
                      <a:pt x="6" y="18"/>
                    </a:cubicBezTo>
                    <a:cubicBezTo>
                      <a:pt x="4" y="16"/>
                      <a:pt x="4" y="14"/>
                      <a:pt x="4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7"/>
                      <a:pt x="18" y="5"/>
                      <a:pt x="16" y="3"/>
                    </a:cubicBezTo>
                    <a:close/>
                    <a:moveTo>
                      <a:pt x="4" y="9"/>
                    </a:moveTo>
                    <a:cubicBezTo>
                      <a:pt x="4" y="7"/>
                      <a:pt x="4" y="5"/>
                      <a:pt x="6" y="4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4" y="4"/>
                      <a:pt x="14" y="5"/>
                      <a:pt x="15" y="6"/>
                    </a:cubicBezTo>
                    <a:cubicBezTo>
                      <a:pt x="15" y="7"/>
                      <a:pt x="15" y="8"/>
                      <a:pt x="15" y="9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9" name="Freeform 119"/>
              <p:cNvSpPr>
                <a:spLocks noChangeArrowheads="1"/>
              </p:cNvSpPr>
              <p:nvPr/>
            </p:nvSpPr>
            <p:spPr bwMode="auto">
              <a:xfrm>
                <a:off x="1736725" y="1679575"/>
                <a:ext cx="63500" cy="77788"/>
              </a:xfrm>
              <a:custGeom>
                <a:avLst/>
                <a:gdLst>
                  <a:gd name="T0" fmla="*/ 38 w 40"/>
                  <a:gd name="T1" fmla="*/ 0 h 49"/>
                  <a:gd name="T2" fmla="*/ 30 w 40"/>
                  <a:gd name="T3" fmla="*/ 0 h 49"/>
                  <a:gd name="T4" fmla="*/ 21 w 40"/>
                  <a:gd name="T5" fmla="*/ 18 h 49"/>
                  <a:gd name="T6" fmla="*/ 9 w 40"/>
                  <a:gd name="T7" fmla="*/ 0 h 49"/>
                  <a:gd name="T8" fmla="*/ 0 w 40"/>
                  <a:gd name="T9" fmla="*/ 0 h 49"/>
                  <a:gd name="T10" fmla="*/ 16 w 40"/>
                  <a:gd name="T11" fmla="*/ 23 h 49"/>
                  <a:gd name="T12" fmla="*/ 0 w 40"/>
                  <a:gd name="T13" fmla="*/ 49 h 49"/>
                  <a:gd name="T14" fmla="*/ 7 w 40"/>
                  <a:gd name="T15" fmla="*/ 49 h 49"/>
                  <a:gd name="T16" fmla="*/ 19 w 40"/>
                  <a:gd name="T17" fmla="*/ 30 h 49"/>
                  <a:gd name="T18" fmla="*/ 33 w 40"/>
                  <a:gd name="T19" fmla="*/ 49 h 49"/>
                  <a:gd name="T20" fmla="*/ 40 w 40"/>
                  <a:gd name="T21" fmla="*/ 49 h 49"/>
                  <a:gd name="T22" fmla="*/ 23 w 40"/>
                  <a:gd name="T23" fmla="*/ 23 h 49"/>
                  <a:gd name="T24" fmla="*/ 38 w 4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9"/>
                  <a:gd name="T41" fmla="*/ 40 w 40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9">
                    <a:moveTo>
                      <a:pt x="38" y="0"/>
                    </a:moveTo>
                    <a:lnTo>
                      <a:pt x="30" y="0"/>
                    </a:lnTo>
                    <a:lnTo>
                      <a:pt x="21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6" y="23"/>
                    </a:lnTo>
                    <a:lnTo>
                      <a:pt x="0" y="49"/>
                    </a:lnTo>
                    <a:lnTo>
                      <a:pt x="7" y="49"/>
                    </a:lnTo>
                    <a:lnTo>
                      <a:pt x="19" y="30"/>
                    </a:lnTo>
                    <a:lnTo>
                      <a:pt x="33" y="49"/>
                    </a:lnTo>
                    <a:lnTo>
                      <a:pt x="40" y="49"/>
                    </a:lnTo>
                    <a:lnTo>
                      <a:pt x="23" y="2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0" name="Freeform 120"/>
              <p:cNvSpPr>
                <a:spLocks noChangeArrowheads="1"/>
              </p:cNvSpPr>
              <p:nvPr/>
            </p:nvSpPr>
            <p:spPr bwMode="auto">
              <a:xfrm>
                <a:off x="1803400" y="1679575"/>
                <a:ext cx="65088" cy="82550"/>
              </a:xfrm>
              <a:custGeom>
                <a:avLst/>
                <a:gdLst>
                  <a:gd name="T0" fmla="*/ 9 w 17"/>
                  <a:gd name="T1" fmla="*/ 3 h 22"/>
                  <a:gd name="T2" fmla="*/ 14 w 17"/>
                  <a:gd name="T3" fmla="*/ 8 h 22"/>
                  <a:gd name="T4" fmla="*/ 17 w 17"/>
                  <a:gd name="T5" fmla="*/ 7 h 22"/>
                  <a:gd name="T6" fmla="*/ 15 w 17"/>
                  <a:gd name="T7" fmla="*/ 2 h 22"/>
                  <a:gd name="T8" fmla="*/ 9 w 17"/>
                  <a:gd name="T9" fmla="*/ 0 h 22"/>
                  <a:gd name="T10" fmla="*/ 3 w 17"/>
                  <a:gd name="T11" fmla="*/ 3 h 22"/>
                  <a:gd name="T12" fmla="*/ 0 w 17"/>
                  <a:gd name="T13" fmla="*/ 11 h 22"/>
                  <a:gd name="T14" fmla="*/ 3 w 17"/>
                  <a:gd name="T15" fmla="*/ 19 h 22"/>
                  <a:gd name="T16" fmla="*/ 9 w 17"/>
                  <a:gd name="T17" fmla="*/ 22 h 22"/>
                  <a:gd name="T18" fmla="*/ 15 w 17"/>
                  <a:gd name="T19" fmla="*/ 20 h 22"/>
                  <a:gd name="T20" fmla="*/ 17 w 17"/>
                  <a:gd name="T21" fmla="*/ 15 h 22"/>
                  <a:gd name="T22" fmla="*/ 14 w 17"/>
                  <a:gd name="T23" fmla="*/ 14 h 22"/>
                  <a:gd name="T24" fmla="*/ 9 w 17"/>
                  <a:gd name="T25" fmla="*/ 19 h 22"/>
                  <a:gd name="T26" fmla="*/ 5 w 17"/>
                  <a:gd name="T27" fmla="*/ 17 h 22"/>
                  <a:gd name="T28" fmla="*/ 4 w 17"/>
                  <a:gd name="T29" fmla="*/ 11 h 22"/>
                  <a:gd name="T30" fmla="*/ 5 w 17"/>
                  <a:gd name="T31" fmla="*/ 5 h 22"/>
                  <a:gd name="T32" fmla="*/ 9 w 17"/>
                  <a:gd name="T33" fmla="*/ 3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2"/>
                  <a:gd name="T53" fmla="*/ 17 w 17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2">
                    <a:moveTo>
                      <a:pt x="9" y="3"/>
                    </a:moveTo>
                    <a:cubicBezTo>
                      <a:pt x="12" y="3"/>
                      <a:pt x="14" y="4"/>
                      <a:pt x="14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6" y="3"/>
                      <a:pt x="15" y="2"/>
                    </a:cubicBezTo>
                    <a:cubicBezTo>
                      <a:pt x="13" y="1"/>
                      <a:pt x="12" y="0"/>
                      <a:pt x="9" y="0"/>
                    </a:cubicBezTo>
                    <a:cubicBezTo>
                      <a:pt x="7" y="0"/>
                      <a:pt x="4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4" y="21"/>
                      <a:pt x="6" y="22"/>
                      <a:pt x="9" y="22"/>
                    </a:cubicBezTo>
                    <a:cubicBezTo>
                      <a:pt x="11" y="22"/>
                      <a:pt x="13" y="21"/>
                      <a:pt x="15" y="20"/>
                    </a:cubicBezTo>
                    <a:cubicBezTo>
                      <a:pt x="16" y="19"/>
                      <a:pt x="17" y="17"/>
                      <a:pt x="17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7"/>
                      <a:pt x="12" y="19"/>
                      <a:pt x="9" y="19"/>
                    </a:cubicBezTo>
                    <a:cubicBezTo>
                      <a:pt x="8" y="19"/>
                      <a:pt x="6" y="18"/>
                      <a:pt x="5" y="17"/>
                    </a:cubicBezTo>
                    <a:cubicBezTo>
                      <a:pt x="4" y="16"/>
                      <a:pt x="4" y="13"/>
                      <a:pt x="4" y="11"/>
                    </a:cubicBezTo>
                    <a:cubicBezTo>
                      <a:pt x="4" y="8"/>
                      <a:pt x="4" y="6"/>
                      <a:pt x="5" y="5"/>
                    </a:cubicBezTo>
                    <a:cubicBezTo>
                      <a:pt x="6" y="3"/>
                      <a:pt x="8" y="3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1" name="Freeform 121"/>
              <p:cNvSpPr>
                <a:spLocks noChangeArrowheads="1"/>
              </p:cNvSpPr>
              <p:nvPr/>
            </p:nvSpPr>
            <p:spPr bwMode="auto">
              <a:xfrm>
                <a:off x="1885950" y="1652588"/>
                <a:ext cx="60325" cy="104775"/>
              </a:xfrm>
              <a:custGeom>
                <a:avLst/>
                <a:gdLst>
                  <a:gd name="T0" fmla="*/ 15 w 16"/>
                  <a:gd name="T1" fmla="*/ 10 h 28"/>
                  <a:gd name="T2" fmla="*/ 13 w 16"/>
                  <a:gd name="T3" fmla="*/ 8 h 28"/>
                  <a:gd name="T4" fmla="*/ 9 w 16"/>
                  <a:gd name="T5" fmla="*/ 7 h 28"/>
                  <a:gd name="T6" fmla="*/ 3 w 16"/>
                  <a:gd name="T7" fmla="*/ 11 h 28"/>
                  <a:gd name="T8" fmla="*/ 3 w 16"/>
                  <a:gd name="T9" fmla="*/ 0 h 28"/>
                  <a:gd name="T10" fmla="*/ 0 w 16"/>
                  <a:gd name="T11" fmla="*/ 0 h 28"/>
                  <a:gd name="T12" fmla="*/ 0 w 16"/>
                  <a:gd name="T13" fmla="*/ 28 h 28"/>
                  <a:gd name="T14" fmla="*/ 3 w 16"/>
                  <a:gd name="T15" fmla="*/ 28 h 28"/>
                  <a:gd name="T16" fmla="*/ 3 w 16"/>
                  <a:gd name="T17" fmla="*/ 17 h 28"/>
                  <a:gd name="T18" fmla="*/ 5 w 16"/>
                  <a:gd name="T19" fmla="*/ 12 h 28"/>
                  <a:gd name="T20" fmla="*/ 9 w 16"/>
                  <a:gd name="T21" fmla="*/ 10 h 28"/>
                  <a:gd name="T22" fmla="*/ 11 w 16"/>
                  <a:gd name="T23" fmla="*/ 10 h 28"/>
                  <a:gd name="T24" fmla="*/ 13 w 16"/>
                  <a:gd name="T25" fmla="*/ 12 h 28"/>
                  <a:gd name="T26" fmla="*/ 13 w 16"/>
                  <a:gd name="T27" fmla="*/ 16 h 28"/>
                  <a:gd name="T28" fmla="*/ 13 w 16"/>
                  <a:gd name="T29" fmla="*/ 28 h 28"/>
                  <a:gd name="T30" fmla="*/ 16 w 16"/>
                  <a:gd name="T31" fmla="*/ 28 h 28"/>
                  <a:gd name="T32" fmla="*/ 16 w 16"/>
                  <a:gd name="T33" fmla="*/ 16 h 28"/>
                  <a:gd name="T34" fmla="*/ 16 w 16"/>
                  <a:gd name="T35" fmla="*/ 12 h 28"/>
                  <a:gd name="T36" fmla="*/ 15 w 16"/>
                  <a:gd name="T37" fmla="*/ 1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28"/>
                  <a:gd name="T59" fmla="*/ 16 w 16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28">
                    <a:moveTo>
                      <a:pt x="15" y="10"/>
                    </a:moveTo>
                    <a:cubicBezTo>
                      <a:pt x="14" y="9"/>
                      <a:pt x="14" y="8"/>
                      <a:pt x="13" y="8"/>
                    </a:cubicBezTo>
                    <a:cubicBezTo>
                      <a:pt x="12" y="7"/>
                      <a:pt x="11" y="7"/>
                      <a:pt x="9" y="7"/>
                    </a:cubicBezTo>
                    <a:cubicBezTo>
                      <a:pt x="7" y="7"/>
                      <a:pt x="5" y="8"/>
                      <a:pt x="3" y="1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3"/>
                      <a:pt x="5" y="12"/>
                    </a:cubicBezTo>
                    <a:cubicBezTo>
                      <a:pt x="6" y="10"/>
                      <a:pt x="7" y="10"/>
                      <a:pt x="9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2" y="11"/>
                      <a:pt x="12" y="12"/>
                      <a:pt x="13" y="12"/>
                    </a:cubicBezTo>
                    <a:cubicBezTo>
                      <a:pt x="13" y="13"/>
                      <a:pt x="13" y="14"/>
                      <a:pt x="13" y="1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4"/>
                      <a:pt x="16" y="13"/>
                      <a:pt x="16" y="12"/>
                    </a:cubicBezTo>
                    <a:cubicBezTo>
                      <a:pt x="16" y="11"/>
                      <a:pt x="15" y="10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2" name="Freeform 122"/>
              <p:cNvSpPr>
                <a:spLocks noEditPoints="1" noChangeArrowheads="1"/>
              </p:cNvSpPr>
              <p:nvPr/>
            </p:nvSpPr>
            <p:spPr bwMode="auto">
              <a:xfrm>
                <a:off x="1965325" y="1679575"/>
                <a:ext cx="68263" cy="82550"/>
              </a:xfrm>
              <a:custGeom>
                <a:avLst/>
                <a:gdLst>
                  <a:gd name="T0" fmla="*/ 17 w 18"/>
                  <a:gd name="T1" fmla="*/ 8 h 22"/>
                  <a:gd name="T2" fmla="*/ 16 w 18"/>
                  <a:gd name="T3" fmla="*/ 2 h 22"/>
                  <a:gd name="T4" fmla="*/ 10 w 18"/>
                  <a:gd name="T5" fmla="*/ 0 h 22"/>
                  <a:gd name="T6" fmla="*/ 0 w 18"/>
                  <a:gd name="T7" fmla="*/ 6 h 22"/>
                  <a:gd name="T8" fmla="*/ 3 w 18"/>
                  <a:gd name="T9" fmla="*/ 6 h 22"/>
                  <a:gd name="T10" fmla="*/ 9 w 18"/>
                  <a:gd name="T11" fmla="*/ 2 h 22"/>
                  <a:gd name="T12" fmla="*/ 12 w 18"/>
                  <a:gd name="T13" fmla="*/ 3 h 22"/>
                  <a:gd name="T14" fmla="*/ 14 w 18"/>
                  <a:gd name="T15" fmla="*/ 5 h 22"/>
                  <a:gd name="T16" fmla="*/ 14 w 18"/>
                  <a:gd name="T17" fmla="*/ 8 h 22"/>
                  <a:gd name="T18" fmla="*/ 12 w 18"/>
                  <a:gd name="T19" fmla="*/ 8 h 22"/>
                  <a:gd name="T20" fmla="*/ 2 w 18"/>
                  <a:gd name="T21" fmla="*/ 10 h 22"/>
                  <a:gd name="T22" fmla="*/ 0 w 18"/>
                  <a:gd name="T23" fmla="*/ 16 h 22"/>
                  <a:gd name="T24" fmla="*/ 2 w 18"/>
                  <a:gd name="T25" fmla="*/ 20 h 22"/>
                  <a:gd name="T26" fmla="*/ 7 w 18"/>
                  <a:gd name="T27" fmla="*/ 22 h 22"/>
                  <a:gd name="T28" fmla="*/ 14 w 18"/>
                  <a:gd name="T29" fmla="*/ 18 h 22"/>
                  <a:gd name="T30" fmla="*/ 15 w 18"/>
                  <a:gd name="T31" fmla="*/ 21 h 22"/>
                  <a:gd name="T32" fmla="*/ 18 w 18"/>
                  <a:gd name="T33" fmla="*/ 21 h 22"/>
                  <a:gd name="T34" fmla="*/ 17 w 18"/>
                  <a:gd name="T35" fmla="*/ 17 h 22"/>
                  <a:gd name="T36" fmla="*/ 17 w 18"/>
                  <a:gd name="T37" fmla="*/ 8 h 22"/>
                  <a:gd name="T38" fmla="*/ 13 w 18"/>
                  <a:gd name="T39" fmla="*/ 17 h 22"/>
                  <a:gd name="T40" fmla="*/ 8 w 18"/>
                  <a:gd name="T41" fmla="*/ 19 h 22"/>
                  <a:gd name="T42" fmla="*/ 4 w 18"/>
                  <a:gd name="T43" fmla="*/ 18 h 22"/>
                  <a:gd name="T44" fmla="*/ 3 w 18"/>
                  <a:gd name="T45" fmla="*/ 16 h 22"/>
                  <a:gd name="T46" fmla="*/ 5 w 18"/>
                  <a:gd name="T47" fmla="*/ 12 h 22"/>
                  <a:gd name="T48" fmla="*/ 11 w 18"/>
                  <a:gd name="T49" fmla="*/ 11 h 22"/>
                  <a:gd name="T50" fmla="*/ 14 w 18"/>
                  <a:gd name="T51" fmla="*/ 11 h 22"/>
                  <a:gd name="T52" fmla="*/ 14 w 18"/>
                  <a:gd name="T53" fmla="*/ 12 h 22"/>
                  <a:gd name="T54" fmla="*/ 13 w 18"/>
                  <a:gd name="T55" fmla="*/ 17 h 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"/>
                  <a:gd name="T85" fmla="*/ 0 h 22"/>
                  <a:gd name="T86" fmla="*/ 18 w 18"/>
                  <a:gd name="T87" fmla="*/ 22 h 2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" h="22">
                    <a:moveTo>
                      <a:pt x="17" y="8"/>
                    </a:moveTo>
                    <a:cubicBezTo>
                      <a:pt x="17" y="5"/>
                      <a:pt x="17" y="3"/>
                      <a:pt x="16" y="2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4" y="0"/>
                      <a:pt x="1" y="2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6" y="2"/>
                      <a:pt x="9" y="2"/>
                    </a:cubicBezTo>
                    <a:cubicBezTo>
                      <a:pt x="10" y="2"/>
                      <a:pt x="12" y="3"/>
                      <a:pt x="12" y="3"/>
                    </a:cubicBezTo>
                    <a:cubicBezTo>
                      <a:pt x="13" y="4"/>
                      <a:pt x="14" y="4"/>
                      <a:pt x="14" y="5"/>
                    </a:cubicBezTo>
                    <a:cubicBezTo>
                      <a:pt x="14" y="6"/>
                      <a:pt x="14" y="7"/>
                      <a:pt x="14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7" y="8"/>
                      <a:pt x="4" y="9"/>
                      <a:pt x="2" y="10"/>
                    </a:cubicBezTo>
                    <a:cubicBezTo>
                      <a:pt x="1" y="12"/>
                      <a:pt x="0" y="13"/>
                      <a:pt x="0" y="16"/>
                    </a:cubicBezTo>
                    <a:cubicBezTo>
                      <a:pt x="0" y="17"/>
                      <a:pt x="0" y="19"/>
                      <a:pt x="2" y="20"/>
                    </a:cubicBezTo>
                    <a:cubicBezTo>
                      <a:pt x="3" y="21"/>
                      <a:pt x="5" y="22"/>
                      <a:pt x="7" y="22"/>
                    </a:cubicBezTo>
                    <a:cubicBezTo>
                      <a:pt x="10" y="22"/>
                      <a:pt x="13" y="20"/>
                      <a:pt x="14" y="18"/>
                    </a:cubicBezTo>
                    <a:cubicBezTo>
                      <a:pt x="14" y="19"/>
                      <a:pt x="15" y="21"/>
                      <a:pt x="15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7" y="19"/>
                      <a:pt x="17" y="17"/>
                    </a:cubicBezTo>
                    <a:lnTo>
                      <a:pt x="17" y="8"/>
                    </a:lnTo>
                    <a:close/>
                    <a:moveTo>
                      <a:pt x="13" y="17"/>
                    </a:moveTo>
                    <a:cubicBezTo>
                      <a:pt x="11" y="19"/>
                      <a:pt x="10" y="19"/>
                      <a:pt x="8" y="19"/>
                    </a:cubicBezTo>
                    <a:cubicBezTo>
                      <a:pt x="6" y="19"/>
                      <a:pt x="5" y="19"/>
                      <a:pt x="4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3" y="14"/>
                      <a:pt x="4" y="13"/>
                      <a:pt x="5" y="12"/>
                    </a:cubicBezTo>
                    <a:cubicBezTo>
                      <a:pt x="7" y="11"/>
                      <a:pt x="9" y="11"/>
                      <a:pt x="11" y="11"/>
                    </a:cubicBezTo>
                    <a:cubicBezTo>
                      <a:pt x="12" y="11"/>
                      <a:pt x="13" y="11"/>
                      <a:pt x="14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4" y="14"/>
                      <a:pt x="14" y="16"/>
                      <a:pt x="1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" name="Freeform 123"/>
              <p:cNvSpPr>
                <a:spLocks noChangeArrowheads="1"/>
              </p:cNvSpPr>
              <p:nvPr/>
            </p:nvSpPr>
            <p:spPr bwMode="auto">
              <a:xfrm>
                <a:off x="2055813" y="1679575"/>
                <a:ext cx="60325" cy="77788"/>
              </a:xfrm>
              <a:custGeom>
                <a:avLst/>
                <a:gdLst>
                  <a:gd name="T0" fmla="*/ 14 w 16"/>
                  <a:gd name="T1" fmla="*/ 1 h 21"/>
                  <a:gd name="T2" fmla="*/ 10 w 16"/>
                  <a:gd name="T3" fmla="*/ 0 h 21"/>
                  <a:gd name="T4" fmla="*/ 3 w 16"/>
                  <a:gd name="T5" fmla="*/ 4 h 21"/>
                  <a:gd name="T6" fmla="*/ 3 w 16"/>
                  <a:gd name="T7" fmla="*/ 0 h 21"/>
                  <a:gd name="T8" fmla="*/ 0 w 16"/>
                  <a:gd name="T9" fmla="*/ 0 h 21"/>
                  <a:gd name="T10" fmla="*/ 0 w 16"/>
                  <a:gd name="T11" fmla="*/ 21 h 21"/>
                  <a:gd name="T12" fmla="*/ 3 w 16"/>
                  <a:gd name="T13" fmla="*/ 21 h 21"/>
                  <a:gd name="T14" fmla="*/ 3 w 16"/>
                  <a:gd name="T15" fmla="*/ 10 h 21"/>
                  <a:gd name="T16" fmla="*/ 5 w 16"/>
                  <a:gd name="T17" fmla="*/ 5 h 21"/>
                  <a:gd name="T18" fmla="*/ 9 w 16"/>
                  <a:gd name="T19" fmla="*/ 3 h 21"/>
                  <a:gd name="T20" fmla="*/ 12 w 16"/>
                  <a:gd name="T21" fmla="*/ 4 h 21"/>
                  <a:gd name="T22" fmla="*/ 13 w 16"/>
                  <a:gd name="T23" fmla="*/ 8 h 21"/>
                  <a:gd name="T24" fmla="*/ 13 w 16"/>
                  <a:gd name="T25" fmla="*/ 21 h 21"/>
                  <a:gd name="T26" fmla="*/ 16 w 16"/>
                  <a:gd name="T27" fmla="*/ 21 h 21"/>
                  <a:gd name="T28" fmla="*/ 16 w 16"/>
                  <a:gd name="T29" fmla="*/ 9 h 21"/>
                  <a:gd name="T30" fmla="*/ 16 w 16"/>
                  <a:gd name="T31" fmla="*/ 4 h 21"/>
                  <a:gd name="T32" fmla="*/ 14 w 16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1"/>
                  <a:gd name="T53" fmla="*/ 16 w 16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1">
                    <a:moveTo>
                      <a:pt x="14" y="1"/>
                    </a:moveTo>
                    <a:cubicBezTo>
                      <a:pt x="12" y="0"/>
                      <a:pt x="11" y="0"/>
                      <a:pt x="10" y="0"/>
                    </a:cubicBezTo>
                    <a:cubicBezTo>
                      <a:pt x="7" y="0"/>
                      <a:pt x="5" y="1"/>
                      <a:pt x="3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4" y="6"/>
                      <a:pt x="5" y="5"/>
                    </a:cubicBezTo>
                    <a:cubicBezTo>
                      <a:pt x="6" y="3"/>
                      <a:pt x="7" y="3"/>
                      <a:pt x="9" y="3"/>
                    </a:cubicBezTo>
                    <a:cubicBezTo>
                      <a:pt x="10" y="3"/>
                      <a:pt x="11" y="3"/>
                      <a:pt x="12" y="4"/>
                    </a:cubicBezTo>
                    <a:cubicBezTo>
                      <a:pt x="13" y="5"/>
                      <a:pt x="13" y="6"/>
                      <a:pt x="13" y="8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5"/>
                      <a:pt x="16" y="4"/>
                    </a:cubicBezTo>
                    <a:cubicBezTo>
                      <a:pt x="15" y="3"/>
                      <a:pt x="15" y="2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4" name="Freeform 124"/>
              <p:cNvSpPr>
                <a:spLocks noEditPoints="1" noChangeArrowheads="1"/>
              </p:cNvSpPr>
              <p:nvPr/>
            </p:nvSpPr>
            <p:spPr bwMode="auto">
              <a:xfrm>
                <a:off x="2135188" y="1666875"/>
                <a:ext cx="74613" cy="120650"/>
              </a:xfrm>
              <a:custGeom>
                <a:avLst/>
                <a:gdLst>
                  <a:gd name="T0" fmla="*/ 16 w 20"/>
                  <a:gd name="T1" fmla="*/ 21 h 32"/>
                  <a:gd name="T2" fmla="*/ 10 w 20"/>
                  <a:gd name="T3" fmla="*/ 21 h 32"/>
                  <a:gd name="T4" fmla="*/ 5 w 20"/>
                  <a:gd name="T5" fmla="*/ 20 h 32"/>
                  <a:gd name="T6" fmla="*/ 4 w 20"/>
                  <a:gd name="T7" fmla="*/ 19 h 32"/>
                  <a:gd name="T8" fmla="*/ 5 w 20"/>
                  <a:gd name="T9" fmla="*/ 17 h 32"/>
                  <a:gd name="T10" fmla="*/ 6 w 20"/>
                  <a:gd name="T11" fmla="*/ 17 h 32"/>
                  <a:gd name="T12" fmla="*/ 7 w 20"/>
                  <a:gd name="T13" fmla="*/ 17 h 32"/>
                  <a:gd name="T14" fmla="*/ 9 w 20"/>
                  <a:gd name="T15" fmla="*/ 17 h 32"/>
                  <a:gd name="T16" fmla="*/ 15 w 20"/>
                  <a:gd name="T17" fmla="*/ 15 h 32"/>
                  <a:gd name="T18" fmla="*/ 17 w 20"/>
                  <a:gd name="T19" fmla="*/ 10 h 32"/>
                  <a:gd name="T20" fmla="*/ 15 w 20"/>
                  <a:gd name="T21" fmla="*/ 5 h 32"/>
                  <a:gd name="T22" fmla="*/ 16 w 20"/>
                  <a:gd name="T23" fmla="*/ 3 h 32"/>
                  <a:gd name="T24" fmla="*/ 19 w 20"/>
                  <a:gd name="T25" fmla="*/ 3 h 32"/>
                  <a:gd name="T26" fmla="*/ 19 w 20"/>
                  <a:gd name="T27" fmla="*/ 0 h 32"/>
                  <a:gd name="T28" fmla="*/ 18 w 20"/>
                  <a:gd name="T29" fmla="*/ 0 h 32"/>
                  <a:gd name="T30" fmla="*/ 15 w 20"/>
                  <a:gd name="T31" fmla="*/ 1 h 32"/>
                  <a:gd name="T32" fmla="*/ 13 w 20"/>
                  <a:gd name="T33" fmla="*/ 4 h 32"/>
                  <a:gd name="T34" fmla="*/ 9 w 20"/>
                  <a:gd name="T35" fmla="*/ 3 h 32"/>
                  <a:gd name="T36" fmla="*/ 3 w 20"/>
                  <a:gd name="T37" fmla="*/ 5 h 32"/>
                  <a:gd name="T38" fmla="*/ 1 w 20"/>
                  <a:gd name="T39" fmla="*/ 10 h 32"/>
                  <a:gd name="T40" fmla="*/ 4 w 20"/>
                  <a:gd name="T41" fmla="*/ 15 h 32"/>
                  <a:gd name="T42" fmla="*/ 1 w 20"/>
                  <a:gd name="T43" fmla="*/ 19 h 32"/>
                  <a:gd name="T44" fmla="*/ 3 w 20"/>
                  <a:gd name="T45" fmla="*/ 23 h 32"/>
                  <a:gd name="T46" fmla="*/ 0 w 20"/>
                  <a:gd name="T47" fmla="*/ 27 h 32"/>
                  <a:gd name="T48" fmla="*/ 2 w 20"/>
                  <a:gd name="T49" fmla="*/ 31 h 32"/>
                  <a:gd name="T50" fmla="*/ 9 w 20"/>
                  <a:gd name="T51" fmla="*/ 32 h 32"/>
                  <a:gd name="T52" fmla="*/ 20 w 20"/>
                  <a:gd name="T53" fmla="*/ 26 h 32"/>
                  <a:gd name="T54" fmla="*/ 19 w 20"/>
                  <a:gd name="T55" fmla="*/ 23 h 32"/>
                  <a:gd name="T56" fmla="*/ 16 w 20"/>
                  <a:gd name="T57" fmla="*/ 21 h 32"/>
                  <a:gd name="T58" fmla="*/ 6 w 20"/>
                  <a:gd name="T59" fmla="*/ 7 h 32"/>
                  <a:gd name="T60" fmla="*/ 9 w 20"/>
                  <a:gd name="T61" fmla="*/ 5 h 32"/>
                  <a:gd name="T62" fmla="*/ 12 w 20"/>
                  <a:gd name="T63" fmla="*/ 7 h 32"/>
                  <a:gd name="T64" fmla="*/ 14 w 20"/>
                  <a:gd name="T65" fmla="*/ 10 h 32"/>
                  <a:gd name="T66" fmla="*/ 12 w 20"/>
                  <a:gd name="T67" fmla="*/ 13 h 32"/>
                  <a:gd name="T68" fmla="*/ 9 w 20"/>
                  <a:gd name="T69" fmla="*/ 15 h 32"/>
                  <a:gd name="T70" fmla="*/ 6 w 20"/>
                  <a:gd name="T71" fmla="*/ 13 h 32"/>
                  <a:gd name="T72" fmla="*/ 4 w 20"/>
                  <a:gd name="T73" fmla="*/ 10 h 32"/>
                  <a:gd name="T74" fmla="*/ 6 w 20"/>
                  <a:gd name="T75" fmla="*/ 7 h 32"/>
                  <a:gd name="T76" fmla="*/ 14 w 20"/>
                  <a:gd name="T77" fmla="*/ 29 h 32"/>
                  <a:gd name="T78" fmla="*/ 9 w 20"/>
                  <a:gd name="T79" fmla="*/ 30 h 32"/>
                  <a:gd name="T80" fmla="*/ 5 w 20"/>
                  <a:gd name="T81" fmla="*/ 29 h 32"/>
                  <a:gd name="T82" fmla="*/ 3 w 20"/>
                  <a:gd name="T83" fmla="*/ 26 h 32"/>
                  <a:gd name="T84" fmla="*/ 5 w 20"/>
                  <a:gd name="T85" fmla="*/ 23 h 32"/>
                  <a:gd name="T86" fmla="*/ 10 w 20"/>
                  <a:gd name="T87" fmla="*/ 24 h 32"/>
                  <a:gd name="T88" fmla="*/ 14 w 20"/>
                  <a:gd name="T89" fmla="*/ 24 h 32"/>
                  <a:gd name="T90" fmla="*/ 16 w 20"/>
                  <a:gd name="T91" fmla="*/ 25 h 32"/>
                  <a:gd name="T92" fmla="*/ 17 w 20"/>
                  <a:gd name="T93" fmla="*/ 26 h 32"/>
                  <a:gd name="T94" fmla="*/ 14 w 20"/>
                  <a:gd name="T95" fmla="*/ 29 h 3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"/>
                  <a:gd name="T145" fmla="*/ 0 h 32"/>
                  <a:gd name="T146" fmla="*/ 20 w 20"/>
                  <a:gd name="T147" fmla="*/ 32 h 3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" h="32">
                    <a:moveTo>
                      <a:pt x="16" y="21"/>
                    </a:moveTo>
                    <a:cubicBezTo>
                      <a:pt x="15" y="21"/>
                      <a:pt x="13" y="21"/>
                      <a:pt x="10" y="21"/>
                    </a:cubicBezTo>
                    <a:cubicBezTo>
                      <a:pt x="8" y="21"/>
                      <a:pt x="6" y="21"/>
                      <a:pt x="5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4" y="18"/>
                      <a:pt x="4" y="18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7" y="17"/>
                      <a:pt x="7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11" y="17"/>
                      <a:pt x="13" y="16"/>
                      <a:pt x="15" y="15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7" y="8"/>
                      <a:pt x="16" y="7"/>
                      <a:pt x="15" y="5"/>
                    </a:cubicBezTo>
                    <a:cubicBezTo>
                      <a:pt x="15" y="4"/>
                      <a:pt x="15" y="4"/>
                      <a:pt x="16" y="3"/>
                    </a:cubicBezTo>
                    <a:cubicBezTo>
                      <a:pt x="16" y="3"/>
                      <a:pt x="17" y="3"/>
                      <a:pt x="19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5" y="0"/>
                      <a:pt x="15" y="1"/>
                    </a:cubicBezTo>
                    <a:cubicBezTo>
                      <a:pt x="14" y="1"/>
                      <a:pt x="13" y="2"/>
                      <a:pt x="13" y="4"/>
                    </a:cubicBezTo>
                    <a:cubicBezTo>
                      <a:pt x="12" y="3"/>
                      <a:pt x="11" y="3"/>
                      <a:pt x="9" y="3"/>
                    </a:cubicBezTo>
                    <a:cubicBezTo>
                      <a:pt x="7" y="3"/>
                      <a:pt x="5" y="4"/>
                      <a:pt x="3" y="5"/>
                    </a:cubicBezTo>
                    <a:cubicBezTo>
                      <a:pt x="2" y="6"/>
                      <a:pt x="1" y="8"/>
                      <a:pt x="1" y="10"/>
                    </a:cubicBezTo>
                    <a:cubicBezTo>
                      <a:pt x="1" y="12"/>
                      <a:pt x="2" y="14"/>
                      <a:pt x="4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21"/>
                      <a:pt x="2" y="22"/>
                      <a:pt x="3" y="23"/>
                    </a:cubicBezTo>
                    <a:cubicBezTo>
                      <a:pt x="1" y="23"/>
                      <a:pt x="0" y="25"/>
                      <a:pt x="0" y="27"/>
                    </a:cubicBezTo>
                    <a:cubicBezTo>
                      <a:pt x="0" y="28"/>
                      <a:pt x="0" y="30"/>
                      <a:pt x="2" y="31"/>
                    </a:cubicBezTo>
                    <a:cubicBezTo>
                      <a:pt x="4" y="32"/>
                      <a:pt x="6" y="32"/>
                      <a:pt x="9" y="32"/>
                    </a:cubicBezTo>
                    <a:cubicBezTo>
                      <a:pt x="16" y="32"/>
                      <a:pt x="20" y="30"/>
                      <a:pt x="20" y="26"/>
                    </a:cubicBezTo>
                    <a:cubicBezTo>
                      <a:pt x="20" y="25"/>
                      <a:pt x="19" y="24"/>
                      <a:pt x="19" y="23"/>
                    </a:cubicBezTo>
                    <a:cubicBezTo>
                      <a:pt x="18" y="22"/>
                      <a:pt x="17" y="22"/>
                      <a:pt x="16" y="21"/>
                    </a:cubicBezTo>
                    <a:close/>
                    <a:moveTo>
                      <a:pt x="6" y="7"/>
                    </a:moveTo>
                    <a:cubicBezTo>
                      <a:pt x="7" y="6"/>
                      <a:pt x="8" y="5"/>
                      <a:pt x="9" y="5"/>
                    </a:cubicBezTo>
                    <a:cubicBezTo>
                      <a:pt x="10" y="5"/>
                      <a:pt x="11" y="6"/>
                      <a:pt x="12" y="7"/>
                    </a:cubicBezTo>
                    <a:cubicBezTo>
                      <a:pt x="13" y="8"/>
                      <a:pt x="14" y="9"/>
                      <a:pt x="14" y="10"/>
                    </a:cubicBezTo>
                    <a:cubicBezTo>
                      <a:pt x="14" y="11"/>
                      <a:pt x="13" y="13"/>
                      <a:pt x="12" y="13"/>
                    </a:cubicBezTo>
                    <a:cubicBezTo>
                      <a:pt x="11" y="14"/>
                      <a:pt x="10" y="15"/>
                      <a:pt x="9" y="15"/>
                    </a:cubicBezTo>
                    <a:cubicBezTo>
                      <a:pt x="8" y="15"/>
                      <a:pt x="6" y="14"/>
                      <a:pt x="6" y="13"/>
                    </a:cubicBezTo>
                    <a:cubicBezTo>
                      <a:pt x="5" y="13"/>
                      <a:pt x="4" y="12"/>
                      <a:pt x="4" y="10"/>
                    </a:cubicBezTo>
                    <a:cubicBezTo>
                      <a:pt x="4" y="9"/>
                      <a:pt x="5" y="7"/>
                      <a:pt x="6" y="7"/>
                    </a:cubicBezTo>
                    <a:close/>
                    <a:moveTo>
                      <a:pt x="14" y="29"/>
                    </a:moveTo>
                    <a:cubicBezTo>
                      <a:pt x="13" y="29"/>
                      <a:pt x="11" y="30"/>
                      <a:pt x="9" y="30"/>
                    </a:cubicBezTo>
                    <a:cubicBezTo>
                      <a:pt x="8" y="30"/>
                      <a:pt x="6" y="29"/>
                      <a:pt x="5" y="29"/>
                    </a:cubicBezTo>
                    <a:cubicBezTo>
                      <a:pt x="3" y="28"/>
                      <a:pt x="3" y="27"/>
                      <a:pt x="3" y="26"/>
                    </a:cubicBezTo>
                    <a:cubicBezTo>
                      <a:pt x="3" y="25"/>
                      <a:pt x="4" y="24"/>
                      <a:pt x="5" y="23"/>
                    </a:cubicBezTo>
                    <a:cubicBezTo>
                      <a:pt x="6" y="24"/>
                      <a:pt x="8" y="24"/>
                      <a:pt x="10" y="24"/>
                    </a:cubicBezTo>
                    <a:cubicBezTo>
                      <a:pt x="12" y="24"/>
                      <a:pt x="13" y="24"/>
                      <a:pt x="14" y="24"/>
                    </a:cubicBezTo>
                    <a:cubicBezTo>
                      <a:pt x="15" y="24"/>
                      <a:pt x="16" y="24"/>
                      <a:pt x="16" y="25"/>
                    </a:cubicBezTo>
                    <a:cubicBezTo>
                      <a:pt x="16" y="25"/>
                      <a:pt x="17" y="26"/>
                      <a:pt x="17" y="26"/>
                    </a:cubicBezTo>
                    <a:cubicBezTo>
                      <a:pt x="17" y="28"/>
                      <a:pt x="16" y="28"/>
                      <a:pt x="1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5" name="Freeform 125"/>
              <p:cNvSpPr>
                <a:spLocks noEditPoints="1" noChangeArrowheads="1"/>
              </p:cNvSpPr>
              <p:nvPr/>
            </p:nvSpPr>
            <p:spPr bwMode="auto">
              <a:xfrm>
                <a:off x="2212975" y="1679575"/>
                <a:ext cx="71438" cy="82550"/>
              </a:xfrm>
              <a:custGeom>
                <a:avLst/>
                <a:gdLst>
                  <a:gd name="T0" fmla="*/ 10 w 19"/>
                  <a:gd name="T1" fmla="*/ 19 h 22"/>
                  <a:gd name="T2" fmla="*/ 6 w 19"/>
                  <a:gd name="T3" fmla="*/ 18 h 22"/>
                  <a:gd name="T4" fmla="*/ 4 w 19"/>
                  <a:gd name="T5" fmla="*/ 11 h 22"/>
                  <a:gd name="T6" fmla="*/ 19 w 19"/>
                  <a:gd name="T7" fmla="*/ 11 h 22"/>
                  <a:gd name="T8" fmla="*/ 16 w 19"/>
                  <a:gd name="T9" fmla="*/ 3 h 22"/>
                  <a:gd name="T10" fmla="*/ 10 w 19"/>
                  <a:gd name="T11" fmla="*/ 0 h 22"/>
                  <a:gd name="T12" fmla="*/ 3 w 19"/>
                  <a:gd name="T13" fmla="*/ 3 h 22"/>
                  <a:gd name="T14" fmla="*/ 0 w 19"/>
                  <a:gd name="T15" fmla="*/ 11 h 22"/>
                  <a:gd name="T16" fmla="*/ 3 w 19"/>
                  <a:gd name="T17" fmla="*/ 19 h 22"/>
                  <a:gd name="T18" fmla="*/ 10 w 19"/>
                  <a:gd name="T19" fmla="*/ 22 h 22"/>
                  <a:gd name="T20" fmla="*/ 15 w 19"/>
                  <a:gd name="T21" fmla="*/ 20 h 22"/>
                  <a:gd name="T22" fmla="*/ 18 w 19"/>
                  <a:gd name="T23" fmla="*/ 16 h 22"/>
                  <a:gd name="T24" fmla="*/ 15 w 19"/>
                  <a:gd name="T25" fmla="*/ 15 h 22"/>
                  <a:gd name="T26" fmla="*/ 10 w 19"/>
                  <a:gd name="T27" fmla="*/ 19 h 22"/>
                  <a:gd name="T28" fmla="*/ 6 w 19"/>
                  <a:gd name="T29" fmla="*/ 4 h 22"/>
                  <a:gd name="T30" fmla="*/ 10 w 19"/>
                  <a:gd name="T31" fmla="*/ 2 h 22"/>
                  <a:gd name="T32" fmla="*/ 13 w 19"/>
                  <a:gd name="T33" fmla="*/ 3 h 22"/>
                  <a:gd name="T34" fmla="*/ 15 w 19"/>
                  <a:gd name="T35" fmla="*/ 6 h 22"/>
                  <a:gd name="T36" fmla="*/ 15 w 19"/>
                  <a:gd name="T37" fmla="*/ 9 h 22"/>
                  <a:gd name="T38" fmla="*/ 4 w 19"/>
                  <a:gd name="T39" fmla="*/ 9 h 22"/>
                  <a:gd name="T40" fmla="*/ 6 w 19"/>
                  <a:gd name="T41" fmla="*/ 4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22"/>
                  <a:gd name="T65" fmla="*/ 19 w 19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22">
                    <a:moveTo>
                      <a:pt x="10" y="19"/>
                    </a:moveTo>
                    <a:cubicBezTo>
                      <a:pt x="8" y="19"/>
                      <a:pt x="7" y="19"/>
                      <a:pt x="6" y="18"/>
                    </a:cubicBezTo>
                    <a:cubicBezTo>
                      <a:pt x="4" y="16"/>
                      <a:pt x="4" y="14"/>
                      <a:pt x="4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7"/>
                      <a:pt x="18" y="5"/>
                      <a:pt x="16" y="3"/>
                    </a:cubicBezTo>
                    <a:cubicBezTo>
                      <a:pt x="15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4" y="21"/>
                      <a:pt x="7" y="22"/>
                      <a:pt x="10" y="22"/>
                    </a:cubicBezTo>
                    <a:cubicBezTo>
                      <a:pt x="12" y="22"/>
                      <a:pt x="14" y="21"/>
                      <a:pt x="15" y="20"/>
                    </a:cubicBezTo>
                    <a:cubicBezTo>
                      <a:pt x="17" y="19"/>
                      <a:pt x="18" y="18"/>
                      <a:pt x="18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8"/>
                      <a:pt x="12" y="19"/>
                      <a:pt x="10" y="19"/>
                    </a:cubicBezTo>
                    <a:close/>
                    <a:moveTo>
                      <a:pt x="6" y="4"/>
                    </a:moveTo>
                    <a:cubicBezTo>
                      <a:pt x="7" y="3"/>
                      <a:pt x="8" y="2"/>
                      <a:pt x="10" y="2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4" y="4"/>
                      <a:pt x="14" y="5"/>
                      <a:pt x="15" y="6"/>
                    </a:cubicBezTo>
                    <a:cubicBezTo>
                      <a:pt x="15" y="7"/>
                      <a:pt x="15" y="8"/>
                      <a:pt x="1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5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6" name="Rectangle 126"/>
              <p:cNvSpPr>
                <a:spLocks noChangeArrowheads="1"/>
              </p:cNvSpPr>
              <p:nvPr/>
            </p:nvSpPr>
            <p:spPr bwMode="auto">
              <a:xfrm>
                <a:off x="928688" y="3038475"/>
                <a:ext cx="33338" cy="296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7" name="Rectangle 127"/>
              <p:cNvSpPr>
                <a:spLocks noChangeArrowheads="1"/>
              </p:cNvSpPr>
              <p:nvPr/>
            </p:nvSpPr>
            <p:spPr bwMode="auto">
              <a:xfrm>
                <a:off x="1028700" y="3114675"/>
                <a:ext cx="38100" cy="2206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8" name="Rectangle 128"/>
              <p:cNvSpPr>
                <a:spLocks noChangeArrowheads="1"/>
              </p:cNvSpPr>
              <p:nvPr/>
            </p:nvSpPr>
            <p:spPr bwMode="auto">
              <a:xfrm>
                <a:off x="1028700" y="3038475"/>
                <a:ext cx="38100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9" name="Freeform 129"/>
              <p:cNvSpPr>
                <a:spLocks noChangeArrowheads="1"/>
              </p:cNvSpPr>
              <p:nvPr/>
            </p:nvSpPr>
            <p:spPr bwMode="auto">
              <a:xfrm>
                <a:off x="1100138" y="3032125"/>
                <a:ext cx="136525" cy="303213"/>
              </a:xfrm>
              <a:custGeom>
                <a:avLst/>
                <a:gdLst>
                  <a:gd name="T0" fmla="*/ 15 w 36"/>
                  <a:gd name="T1" fmla="*/ 4 h 81"/>
                  <a:gd name="T2" fmla="*/ 10 w 36"/>
                  <a:gd name="T3" fmla="*/ 22 h 81"/>
                  <a:gd name="T4" fmla="*/ 0 w 36"/>
                  <a:gd name="T5" fmla="*/ 22 h 81"/>
                  <a:gd name="T6" fmla="*/ 0 w 36"/>
                  <a:gd name="T7" fmla="*/ 29 h 81"/>
                  <a:gd name="T8" fmla="*/ 10 w 36"/>
                  <a:gd name="T9" fmla="*/ 29 h 81"/>
                  <a:gd name="T10" fmla="*/ 10 w 36"/>
                  <a:gd name="T11" fmla="*/ 81 h 81"/>
                  <a:gd name="T12" fmla="*/ 19 w 36"/>
                  <a:gd name="T13" fmla="*/ 81 h 81"/>
                  <a:gd name="T14" fmla="*/ 19 w 36"/>
                  <a:gd name="T15" fmla="*/ 29 h 81"/>
                  <a:gd name="T16" fmla="*/ 33 w 36"/>
                  <a:gd name="T17" fmla="*/ 29 h 81"/>
                  <a:gd name="T18" fmla="*/ 33 w 36"/>
                  <a:gd name="T19" fmla="*/ 22 h 81"/>
                  <a:gd name="T20" fmla="*/ 19 w 36"/>
                  <a:gd name="T21" fmla="*/ 22 h 81"/>
                  <a:gd name="T22" fmla="*/ 19 w 36"/>
                  <a:gd name="T23" fmla="*/ 20 h 81"/>
                  <a:gd name="T24" fmla="*/ 22 w 36"/>
                  <a:gd name="T25" fmla="*/ 10 h 81"/>
                  <a:gd name="T26" fmla="*/ 31 w 36"/>
                  <a:gd name="T27" fmla="*/ 7 h 81"/>
                  <a:gd name="T28" fmla="*/ 36 w 36"/>
                  <a:gd name="T29" fmla="*/ 8 h 81"/>
                  <a:gd name="T30" fmla="*/ 36 w 36"/>
                  <a:gd name="T31" fmla="*/ 1 h 81"/>
                  <a:gd name="T32" fmla="*/ 28 w 36"/>
                  <a:gd name="T33" fmla="*/ 0 h 81"/>
                  <a:gd name="T34" fmla="*/ 15 w 36"/>
                  <a:gd name="T35" fmla="*/ 4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81"/>
                  <a:gd name="T56" fmla="*/ 36 w 36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81">
                    <a:moveTo>
                      <a:pt x="15" y="4"/>
                    </a:moveTo>
                    <a:cubicBezTo>
                      <a:pt x="12" y="7"/>
                      <a:pt x="10" y="13"/>
                      <a:pt x="1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5"/>
                      <a:pt x="20" y="12"/>
                      <a:pt x="22" y="10"/>
                    </a:cubicBezTo>
                    <a:cubicBezTo>
                      <a:pt x="24" y="8"/>
                      <a:pt x="27" y="7"/>
                      <a:pt x="31" y="7"/>
                    </a:cubicBezTo>
                    <a:cubicBezTo>
                      <a:pt x="33" y="7"/>
                      <a:pt x="34" y="8"/>
                      <a:pt x="36" y="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3" y="0"/>
                      <a:pt x="30" y="0"/>
                      <a:pt x="28" y="0"/>
                    </a:cubicBezTo>
                    <a:cubicBezTo>
                      <a:pt x="23" y="0"/>
                      <a:pt x="19" y="1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0" name="Freeform 130"/>
              <p:cNvSpPr>
                <a:spLocks noEditPoints="1" noChangeArrowheads="1"/>
              </p:cNvSpPr>
              <p:nvPr/>
            </p:nvSpPr>
            <p:spPr bwMode="auto">
              <a:xfrm>
                <a:off x="1239838" y="3109913"/>
                <a:ext cx="195263" cy="230188"/>
              </a:xfrm>
              <a:custGeom>
                <a:avLst/>
                <a:gdLst>
                  <a:gd name="T0" fmla="*/ 27 w 52"/>
                  <a:gd name="T1" fmla="*/ 54 h 61"/>
                  <a:gd name="T2" fmla="*/ 15 w 52"/>
                  <a:gd name="T3" fmla="*/ 49 h 61"/>
                  <a:gd name="T4" fmla="*/ 10 w 52"/>
                  <a:gd name="T5" fmla="*/ 31 h 61"/>
                  <a:gd name="T6" fmla="*/ 52 w 52"/>
                  <a:gd name="T7" fmla="*/ 31 h 61"/>
                  <a:gd name="T8" fmla="*/ 45 w 52"/>
                  <a:gd name="T9" fmla="*/ 8 h 61"/>
                  <a:gd name="T10" fmla="*/ 27 w 52"/>
                  <a:gd name="T11" fmla="*/ 0 h 61"/>
                  <a:gd name="T12" fmla="*/ 7 w 52"/>
                  <a:gd name="T13" fmla="*/ 8 h 61"/>
                  <a:gd name="T14" fmla="*/ 0 w 52"/>
                  <a:gd name="T15" fmla="*/ 31 h 61"/>
                  <a:gd name="T16" fmla="*/ 7 w 52"/>
                  <a:gd name="T17" fmla="*/ 53 h 61"/>
                  <a:gd name="T18" fmla="*/ 27 w 52"/>
                  <a:gd name="T19" fmla="*/ 61 h 61"/>
                  <a:gd name="T20" fmla="*/ 42 w 52"/>
                  <a:gd name="T21" fmla="*/ 56 h 61"/>
                  <a:gd name="T22" fmla="*/ 51 w 52"/>
                  <a:gd name="T23" fmla="*/ 44 h 61"/>
                  <a:gd name="T24" fmla="*/ 43 w 52"/>
                  <a:gd name="T25" fmla="*/ 42 h 61"/>
                  <a:gd name="T26" fmla="*/ 27 w 52"/>
                  <a:gd name="T27" fmla="*/ 54 h 61"/>
                  <a:gd name="T28" fmla="*/ 16 w 52"/>
                  <a:gd name="T29" fmla="*/ 11 h 61"/>
                  <a:gd name="T30" fmla="*/ 27 w 52"/>
                  <a:gd name="T31" fmla="*/ 7 h 61"/>
                  <a:gd name="T32" fmla="*/ 36 w 52"/>
                  <a:gd name="T33" fmla="*/ 9 h 61"/>
                  <a:gd name="T34" fmla="*/ 41 w 52"/>
                  <a:gd name="T35" fmla="*/ 16 h 61"/>
                  <a:gd name="T36" fmla="*/ 42 w 52"/>
                  <a:gd name="T37" fmla="*/ 25 h 61"/>
                  <a:gd name="T38" fmla="*/ 10 w 52"/>
                  <a:gd name="T39" fmla="*/ 25 h 61"/>
                  <a:gd name="T40" fmla="*/ 16 w 52"/>
                  <a:gd name="T41" fmla="*/ 11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61"/>
                  <a:gd name="T65" fmla="*/ 52 w 52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61">
                    <a:moveTo>
                      <a:pt x="27" y="54"/>
                    </a:moveTo>
                    <a:cubicBezTo>
                      <a:pt x="23" y="54"/>
                      <a:pt x="19" y="52"/>
                      <a:pt x="15" y="49"/>
                    </a:cubicBezTo>
                    <a:cubicBezTo>
                      <a:pt x="12" y="46"/>
                      <a:pt x="10" y="40"/>
                      <a:pt x="10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21"/>
                      <a:pt x="50" y="13"/>
                      <a:pt x="45" y="8"/>
                    </a:cubicBezTo>
                    <a:cubicBezTo>
                      <a:pt x="41" y="2"/>
                      <a:pt x="34" y="0"/>
                      <a:pt x="27" y="0"/>
                    </a:cubicBezTo>
                    <a:cubicBezTo>
                      <a:pt x="19" y="0"/>
                      <a:pt x="13" y="2"/>
                      <a:pt x="7" y="8"/>
                    </a:cubicBezTo>
                    <a:cubicBezTo>
                      <a:pt x="2" y="14"/>
                      <a:pt x="0" y="21"/>
                      <a:pt x="0" y="31"/>
                    </a:cubicBezTo>
                    <a:cubicBezTo>
                      <a:pt x="0" y="40"/>
                      <a:pt x="2" y="47"/>
                      <a:pt x="7" y="53"/>
                    </a:cubicBezTo>
                    <a:cubicBezTo>
                      <a:pt x="12" y="59"/>
                      <a:pt x="19" y="61"/>
                      <a:pt x="27" y="61"/>
                    </a:cubicBezTo>
                    <a:cubicBezTo>
                      <a:pt x="33" y="61"/>
                      <a:pt x="38" y="60"/>
                      <a:pt x="42" y="56"/>
                    </a:cubicBezTo>
                    <a:cubicBezTo>
                      <a:pt x="47" y="53"/>
                      <a:pt x="50" y="49"/>
                      <a:pt x="51" y="44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0" y="50"/>
                      <a:pt x="35" y="54"/>
                      <a:pt x="27" y="54"/>
                    </a:cubicBezTo>
                    <a:close/>
                    <a:moveTo>
                      <a:pt x="16" y="11"/>
                    </a:moveTo>
                    <a:cubicBezTo>
                      <a:pt x="19" y="8"/>
                      <a:pt x="23" y="7"/>
                      <a:pt x="27" y="7"/>
                    </a:cubicBezTo>
                    <a:cubicBezTo>
                      <a:pt x="30" y="7"/>
                      <a:pt x="33" y="7"/>
                      <a:pt x="36" y="9"/>
                    </a:cubicBezTo>
                    <a:cubicBezTo>
                      <a:pt x="38" y="11"/>
                      <a:pt x="40" y="13"/>
                      <a:pt x="41" y="16"/>
                    </a:cubicBezTo>
                    <a:cubicBezTo>
                      <a:pt x="42" y="18"/>
                      <a:pt x="42" y="21"/>
                      <a:pt x="4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19"/>
                      <a:pt x="12" y="15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1" name="Freeform 131"/>
              <p:cNvSpPr>
                <a:spLocks noChangeArrowheads="1"/>
              </p:cNvSpPr>
              <p:nvPr/>
            </p:nvSpPr>
            <p:spPr bwMode="auto">
              <a:xfrm>
                <a:off x="849313" y="4140200"/>
                <a:ext cx="60325" cy="123825"/>
              </a:xfrm>
              <a:custGeom>
                <a:avLst/>
                <a:gdLst>
                  <a:gd name="T0" fmla="*/ 7 w 16"/>
                  <a:gd name="T1" fmla="*/ 2 h 33"/>
                  <a:gd name="T2" fmla="*/ 4 w 16"/>
                  <a:gd name="T3" fmla="*/ 9 h 33"/>
                  <a:gd name="T4" fmla="*/ 0 w 16"/>
                  <a:gd name="T5" fmla="*/ 9 h 33"/>
                  <a:gd name="T6" fmla="*/ 0 w 16"/>
                  <a:gd name="T7" fmla="*/ 12 h 33"/>
                  <a:gd name="T8" fmla="*/ 4 w 16"/>
                  <a:gd name="T9" fmla="*/ 12 h 33"/>
                  <a:gd name="T10" fmla="*/ 2 w 16"/>
                  <a:gd name="T11" fmla="*/ 33 h 33"/>
                  <a:gd name="T12" fmla="*/ 6 w 16"/>
                  <a:gd name="T13" fmla="*/ 33 h 33"/>
                  <a:gd name="T14" fmla="*/ 8 w 16"/>
                  <a:gd name="T15" fmla="*/ 12 h 33"/>
                  <a:gd name="T16" fmla="*/ 13 w 16"/>
                  <a:gd name="T17" fmla="*/ 13 h 33"/>
                  <a:gd name="T18" fmla="*/ 13 w 16"/>
                  <a:gd name="T19" fmla="*/ 10 h 33"/>
                  <a:gd name="T20" fmla="*/ 8 w 16"/>
                  <a:gd name="T21" fmla="*/ 9 h 33"/>
                  <a:gd name="T22" fmla="*/ 8 w 16"/>
                  <a:gd name="T23" fmla="*/ 8 h 33"/>
                  <a:gd name="T24" fmla="*/ 9 w 16"/>
                  <a:gd name="T25" fmla="*/ 4 h 33"/>
                  <a:gd name="T26" fmla="*/ 13 w 16"/>
                  <a:gd name="T27" fmla="*/ 4 h 33"/>
                  <a:gd name="T28" fmla="*/ 15 w 16"/>
                  <a:gd name="T29" fmla="*/ 4 h 33"/>
                  <a:gd name="T30" fmla="*/ 16 w 16"/>
                  <a:gd name="T31" fmla="*/ 1 h 33"/>
                  <a:gd name="T32" fmla="*/ 12 w 16"/>
                  <a:gd name="T33" fmla="*/ 1 h 33"/>
                  <a:gd name="T34" fmla="*/ 7 w 16"/>
                  <a:gd name="T35" fmla="*/ 2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33"/>
                  <a:gd name="T56" fmla="*/ 16 w 16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33">
                    <a:moveTo>
                      <a:pt x="7" y="2"/>
                    </a:moveTo>
                    <a:cubicBezTo>
                      <a:pt x="5" y="3"/>
                      <a:pt x="4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"/>
                      <a:pt x="9" y="5"/>
                      <a:pt x="9" y="4"/>
                    </a:cubicBezTo>
                    <a:cubicBezTo>
                      <a:pt x="10" y="4"/>
                      <a:pt x="11" y="4"/>
                      <a:pt x="13" y="4"/>
                    </a:cubicBezTo>
                    <a:cubicBezTo>
                      <a:pt x="14" y="4"/>
                      <a:pt x="15" y="4"/>
                      <a:pt x="15" y="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0" y="0"/>
                      <a:pt x="8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2" name="Freeform 132"/>
              <p:cNvSpPr>
                <a:spLocks noEditPoints="1" noChangeArrowheads="1"/>
              </p:cNvSpPr>
              <p:nvPr/>
            </p:nvSpPr>
            <p:spPr bwMode="auto">
              <a:xfrm>
                <a:off x="901700" y="4176713"/>
                <a:ext cx="79375" cy="98425"/>
              </a:xfrm>
              <a:custGeom>
                <a:avLst/>
                <a:gdLst>
                  <a:gd name="T0" fmla="*/ 21 w 21"/>
                  <a:gd name="T1" fmla="*/ 11 h 26"/>
                  <a:gd name="T2" fmla="*/ 20 w 21"/>
                  <a:gd name="T3" fmla="*/ 3 h 26"/>
                  <a:gd name="T4" fmla="*/ 13 w 21"/>
                  <a:gd name="T5" fmla="*/ 0 h 26"/>
                  <a:gd name="T6" fmla="*/ 2 w 21"/>
                  <a:gd name="T7" fmla="*/ 6 h 26"/>
                  <a:gd name="T8" fmla="*/ 5 w 21"/>
                  <a:gd name="T9" fmla="*/ 7 h 26"/>
                  <a:gd name="T10" fmla="*/ 12 w 21"/>
                  <a:gd name="T11" fmla="*/ 3 h 26"/>
                  <a:gd name="T12" fmla="*/ 16 w 21"/>
                  <a:gd name="T13" fmla="*/ 4 h 26"/>
                  <a:gd name="T14" fmla="*/ 17 w 21"/>
                  <a:gd name="T15" fmla="*/ 6 h 26"/>
                  <a:gd name="T16" fmla="*/ 17 w 21"/>
                  <a:gd name="T17" fmla="*/ 11 h 26"/>
                  <a:gd name="T18" fmla="*/ 14 w 21"/>
                  <a:gd name="T19" fmla="*/ 10 h 26"/>
                  <a:gd name="T20" fmla="*/ 4 w 21"/>
                  <a:gd name="T21" fmla="*/ 12 h 26"/>
                  <a:gd name="T22" fmla="*/ 0 w 21"/>
                  <a:gd name="T23" fmla="*/ 17 h 26"/>
                  <a:gd name="T24" fmla="*/ 2 w 21"/>
                  <a:gd name="T25" fmla="*/ 23 h 26"/>
                  <a:gd name="T26" fmla="*/ 8 w 21"/>
                  <a:gd name="T27" fmla="*/ 25 h 26"/>
                  <a:gd name="T28" fmla="*/ 16 w 21"/>
                  <a:gd name="T29" fmla="*/ 21 h 26"/>
                  <a:gd name="T30" fmla="*/ 17 w 21"/>
                  <a:gd name="T31" fmla="*/ 25 h 26"/>
                  <a:gd name="T32" fmla="*/ 20 w 21"/>
                  <a:gd name="T33" fmla="*/ 26 h 26"/>
                  <a:gd name="T34" fmla="*/ 20 w 21"/>
                  <a:gd name="T35" fmla="*/ 21 h 26"/>
                  <a:gd name="T36" fmla="*/ 21 w 21"/>
                  <a:gd name="T37" fmla="*/ 11 h 26"/>
                  <a:gd name="T38" fmla="*/ 14 w 21"/>
                  <a:gd name="T39" fmla="*/ 20 h 26"/>
                  <a:gd name="T40" fmla="*/ 9 w 21"/>
                  <a:gd name="T41" fmla="*/ 22 h 26"/>
                  <a:gd name="T42" fmla="*/ 5 w 21"/>
                  <a:gd name="T43" fmla="*/ 21 h 26"/>
                  <a:gd name="T44" fmla="*/ 4 w 21"/>
                  <a:gd name="T45" fmla="*/ 18 h 26"/>
                  <a:gd name="T46" fmla="*/ 7 w 21"/>
                  <a:gd name="T47" fmla="*/ 14 h 26"/>
                  <a:gd name="T48" fmla="*/ 14 w 21"/>
                  <a:gd name="T49" fmla="*/ 13 h 26"/>
                  <a:gd name="T50" fmla="*/ 17 w 21"/>
                  <a:gd name="T51" fmla="*/ 13 h 26"/>
                  <a:gd name="T52" fmla="*/ 17 w 21"/>
                  <a:gd name="T53" fmla="*/ 15 h 26"/>
                  <a:gd name="T54" fmla="*/ 14 w 21"/>
                  <a:gd name="T55" fmla="*/ 20 h 2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"/>
                  <a:gd name="T85" fmla="*/ 0 h 26"/>
                  <a:gd name="T86" fmla="*/ 21 w 21"/>
                  <a:gd name="T87" fmla="*/ 26 h 2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" h="26">
                    <a:moveTo>
                      <a:pt x="21" y="11"/>
                    </a:moveTo>
                    <a:cubicBezTo>
                      <a:pt x="21" y="7"/>
                      <a:pt x="21" y="5"/>
                      <a:pt x="20" y="3"/>
                    </a:cubicBezTo>
                    <a:cubicBezTo>
                      <a:pt x="18" y="2"/>
                      <a:pt x="16" y="1"/>
                      <a:pt x="13" y="0"/>
                    </a:cubicBezTo>
                    <a:cubicBezTo>
                      <a:pt x="7" y="0"/>
                      <a:pt x="3" y="2"/>
                      <a:pt x="2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4"/>
                      <a:pt x="8" y="3"/>
                      <a:pt x="12" y="3"/>
                    </a:cubicBezTo>
                    <a:cubicBezTo>
                      <a:pt x="13" y="3"/>
                      <a:pt x="15" y="4"/>
                      <a:pt x="16" y="4"/>
                    </a:cubicBezTo>
                    <a:cubicBezTo>
                      <a:pt x="17" y="5"/>
                      <a:pt x="17" y="6"/>
                      <a:pt x="17" y="6"/>
                    </a:cubicBezTo>
                    <a:cubicBezTo>
                      <a:pt x="17" y="7"/>
                      <a:pt x="18" y="9"/>
                      <a:pt x="17" y="11"/>
                    </a:cubicBezTo>
                    <a:cubicBezTo>
                      <a:pt x="16" y="10"/>
                      <a:pt x="15" y="10"/>
                      <a:pt x="14" y="10"/>
                    </a:cubicBezTo>
                    <a:cubicBezTo>
                      <a:pt x="9" y="10"/>
                      <a:pt x="6" y="10"/>
                      <a:pt x="4" y="12"/>
                    </a:cubicBezTo>
                    <a:cubicBezTo>
                      <a:pt x="1" y="13"/>
                      <a:pt x="0" y="15"/>
                      <a:pt x="0" y="17"/>
                    </a:cubicBezTo>
                    <a:cubicBezTo>
                      <a:pt x="0" y="19"/>
                      <a:pt x="0" y="21"/>
                      <a:pt x="2" y="23"/>
                    </a:cubicBezTo>
                    <a:cubicBezTo>
                      <a:pt x="3" y="24"/>
                      <a:pt x="5" y="25"/>
                      <a:pt x="8" y="25"/>
                    </a:cubicBezTo>
                    <a:cubicBezTo>
                      <a:pt x="12" y="26"/>
                      <a:pt x="15" y="24"/>
                      <a:pt x="16" y="21"/>
                    </a:cubicBezTo>
                    <a:cubicBezTo>
                      <a:pt x="16" y="23"/>
                      <a:pt x="16" y="25"/>
                      <a:pt x="17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4"/>
                      <a:pt x="20" y="23"/>
                      <a:pt x="20" y="21"/>
                    </a:cubicBezTo>
                    <a:lnTo>
                      <a:pt x="21" y="11"/>
                    </a:lnTo>
                    <a:close/>
                    <a:moveTo>
                      <a:pt x="14" y="20"/>
                    </a:moveTo>
                    <a:cubicBezTo>
                      <a:pt x="13" y="22"/>
                      <a:pt x="11" y="23"/>
                      <a:pt x="9" y="22"/>
                    </a:cubicBezTo>
                    <a:cubicBezTo>
                      <a:pt x="7" y="22"/>
                      <a:pt x="6" y="22"/>
                      <a:pt x="5" y="21"/>
                    </a:cubicBezTo>
                    <a:cubicBezTo>
                      <a:pt x="4" y="20"/>
                      <a:pt x="4" y="19"/>
                      <a:pt x="4" y="18"/>
                    </a:cubicBezTo>
                    <a:cubicBezTo>
                      <a:pt x="4" y="16"/>
                      <a:pt x="5" y="15"/>
                      <a:pt x="7" y="14"/>
                    </a:cubicBezTo>
                    <a:cubicBezTo>
                      <a:pt x="8" y="13"/>
                      <a:pt x="11" y="13"/>
                      <a:pt x="14" y="13"/>
                    </a:cubicBezTo>
                    <a:cubicBezTo>
                      <a:pt x="14" y="13"/>
                      <a:pt x="16" y="13"/>
                      <a:pt x="17" y="13"/>
                    </a:cubicBezTo>
                    <a:cubicBezTo>
                      <a:pt x="17" y="14"/>
                      <a:pt x="17" y="14"/>
                      <a:pt x="17" y="15"/>
                    </a:cubicBezTo>
                    <a:cubicBezTo>
                      <a:pt x="17" y="17"/>
                      <a:pt x="16" y="19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" name="Freeform 133"/>
              <p:cNvSpPr>
                <a:spLocks noChangeArrowheads="1"/>
              </p:cNvSpPr>
              <p:nvPr/>
            </p:nvSpPr>
            <p:spPr bwMode="auto">
              <a:xfrm>
                <a:off x="995363" y="4184650"/>
                <a:ext cx="76200" cy="93663"/>
              </a:xfrm>
              <a:custGeom>
                <a:avLst/>
                <a:gdLst>
                  <a:gd name="T0" fmla="*/ 21 w 48"/>
                  <a:gd name="T1" fmla="*/ 47 h 59"/>
                  <a:gd name="T2" fmla="*/ 10 w 48"/>
                  <a:gd name="T3" fmla="*/ 0 h 59"/>
                  <a:gd name="T4" fmla="*/ 0 w 48"/>
                  <a:gd name="T5" fmla="*/ 0 h 59"/>
                  <a:gd name="T6" fmla="*/ 14 w 48"/>
                  <a:gd name="T7" fmla="*/ 59 h 59"/>
                  <a:gd name="T8" fmla="*/ 24 w 48"/>
                  <a:gd name="T9" fmla="*/ 59 h 59"/>
                  <a:gd name="T10" fmla="*/ 48 w 48"/>
                  <a:gd name="T11" fmla="*/ 5 h 59"/>
                  <a:gd name="T12" fmla="*/ 40 w 48"/>
                  <a:gd name="T13" fmla="*/ 5 h 59"/>
                  <a:gd name="T14" fmla="*/ 21 w 48"/>
                  <a:gd name="T15" fmla="*/ 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9"/>
                  <a:gd name="T26" fmla="*/ 48 w 48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9">
                    <a:moveTo>
                      <a:pt x="21" y="47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14" y="59"/>
                    </a:lnTo>
                    <a:lnTo>
                      <a:pt x="24" y="59"/>
                    </a:lnTo>
                    <a:lnTo>
                      <a:pt x="48" y="5"/>
                    </a:lnTo>
                    <a:lnTo>
                      <a:pt x="40" y="5"/>
                    </a:lnTo>
                    <a:lnTo>
                      <a:pt x="2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4" name="Freeform 134"/>
              <p:cNvSpPr>
                <a:spLocks noEditPoints="1" noChangeArrowheads="1"/>
              </p:cNvSpPr>
              <p:nvPr/>
            </p:nvSpPr>
            <p:spPr bwMode="auto">
              <a:xfrm>
                <a:off x="1074738" y="4192588"/>
                <a:ext cx="82550" cy="96838"/>
              </a:xfrm>
              <a:custGeom>
                <a:avLst/>
                <a:gdLst>
                  <a:gd name="T0" fmla="*/ 12 w 22"/>
                  <a:gd name="T1" fmla="*/ 0 h 26"/>
                  <a:gd name="T2" fmla="*/ 4 w 22"/>
                  <a:gd name="T3" fmla="*/ 3 h 26"/>
                  <a:gd name="T4" fmla="*/ 0 w 22"/>
                  <a:gd name="T5" fmla="*/ 12 h 26"/>
                  <a:gd name="T6" fmla="*/ 2 w 22"/>
                  <a:gd name="T7" fmla="*/ 21 h 26"/>
                  <a:gd name="T8" fmla="*/ 9 w 22"/>
                  <a:gd name="T9" fmla="*/ 25 h 26"/>
                  <a:gd name="T10" fmla="*/ 18 w 22"/>
                  <a:gd name="T11" fmla="*/ 22 h 26"/>
                  <a:gd name="T12" fmla="*/ 22 w 22"/>
                  <a:gd name="T13" fmla="*/ 14 h 26"/>
                  <a:gd name="T14" fmla="*/ 19 w 22"/>
                  <a:gd name="T15" fmla="*/ 4 h 26"/>
                  <a:gd name="T16" fmla="*/ 12 w 22"/>
                  <a:gd name="T17" fmla="*/ 0 h 26"/>
                  <a:gd name="T18" fmla="*/ 15 w 22"/>
                  <a:gd name="T19" fmla="*/ 20 h 26"/>
                  <a:gd name="T20" fmla="*/ 10 w 22"/>
                  <a:gd name="T21" fmla="*/ 22 h 26"/>
                  <a:gd name="T22" fmla="*/ 6 w 22"/>
                  <a:gd name="T23" fmla="*/ 20 h 26"/>
                  <a:gd name="T24" fmla="*/ 4 w 22"/>
                  <a:gd name="T25" fmla="*/ 12 h 26"/>
                  <a:gd name="T26" fmla="*/ 7 w 22"/>
                  <a:gd name="T27" fmla="*/ 5 h 26"/>
                  <a:gd name="T28" fmla="*/ 12 w 22"/>
                  <a:gd name="T29" fmla="*/ 3 h 26"/>
                  <a:gd name="T30" fmla="*/ 16 w 22"/>
                  <a:gd name="T31" fmla="*/ 6 h 26"/>
                  <a:gd name="T32" fmla="*/ 18 w 22"/>
                  <a:gd name="T33" fmla="*/ 13 h 26"/>
                  <a:gd name="T34" fmla="*/ 15 w 22"/>
                  <a:gd name="T35" fmla="*/ 20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26"/>
                  <a:gd name="T56" fmla="*/ 22 w 22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26">
                    <a:moveTo>
                      <a:pt x="12" y="0"/>
                    </a:moveTo>
                    <a:cubicBezTo>
                      <a:pt x="9" y="0"/>
                      <a:pt x="6" y="1"/>
                      <a:pt x="4" y="3"/>
                    </a:cubicBezTo>
                    <a:cubicBezTo>
                      <a:pt x="2" y="5"/>
                      <a:pt x="1" y="8"/>
                      <a:pt x="0" y="12"/>
                    </a:cubicBezTo>
                    <a:cubicBezTo>
                      <a:pt x="0" y="15"/>
                      <a:pt x="1" y="18"/>
                      <a:pt x="2" y="21"/>
                    </a:cubicBezTo>
                    <a:cubicBezTo>
                      <a:pt x="4" y="24"/>
                      <a:pt x="6" y="25"/>
                      <a:pt x="9" y="25"/>
                    </a:cubicBezTo>
                    <a:cubicBezTo>
                      <a:pt x="13" y="26"/>
                      <a:pt x="15" y="25"/>
                      <a:pt x="18" y="22"/>
                    </a:cubicBezTo>
                    <a:cubicBezTo>
                      <a:pt x="20" y="20"/>
                      <a:pt x="21" y="17"/>
                      <a:pt x="22" y="14"/>
                    </a:cubicBezTo>
                    <a:cubicBezTo>
                      <a:pt x="22" y="10"/>
                      <a:pt x="21" y="7"/>
                      <a:pt x="19" y="4"/>
                    </a:cubicBezTo>
                    <a:cubicBezTo>
                      <a:pt x="18" y="2"/>
                      <a:pt x="15" y="1"/>
                      <a:pt x="12" y="0"/>
                    </a:cubicBezTo>
                    <a:close/>
                    <a:moveTo>
                      <a:pt x="15" y="20"/>
                    </a:moveTo>
                    <a:cubicBezTo>
                      <a:pt x="14" y="22"/>
                      <a:pt x="12" y="22"/>
                      <a:pt x="10" y="22"/>
                    </a:cubicBezTo>
                    <a:cubicBezTo>
                      <a:pt x="8" y="22"/>
                      <a:pt x="7" y="21"/>
                      <a:pt x="6" y="20"/>
                    </a:cubicBezTo>
                    <a:cubicBezTo>
                      <a:pt x="4" y="18"/>
                      <a:pt x="4" y="16"/>
                      <a:pt x="4" y="12"/>
                    </a:cubicBezTo>
                    <a:cubicBezTo>
                      <a:pt x="5" y="9"/>
                      <a:pt x="5" y="7"/>
                      <a:pt x="7" y="5"/>
                    </a:cubicBezTo>
                    <a:cubicBezTo>
                      <a:pt x="8" y="4"/>
                      <a:pt x="10" y="3"/>
                      <a:pt x="12" y="3"/>
                    </a:cubicBezTo>
                    <a:cubicBezTo>
                      <a:pt x="13" y="3"/>
                      <a:pt x="15" y="4"/>
                      <a:pt x="16" y="6"/>
                    </a:cubicBezTo>
                    <a:cubicBezTo>
                      <a:pt x="17" y="8"/>
                      <a:pt x="18" y="10"/>
                      <a:pt x="18" y="13"/>
                    </a:cubicBezTo>
                    <a:cubicBezTo>
                      <a:pt x="17" y="17"/>
                      <a:pt x="16" y="19"/>
                      <a:pt x="1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5" name="Freeform 135"/>
              <p:cNvSpPr>
                <a:spLocks noChangeArrowheads="1"/>
              </p:cNvSpPr>
              <p:nvPr/>
            </p:nvSpPr>
            <p:spPr bwMode="auto">
              <a:xfrm>
                <a:off x="1171575" y="4200525"/>
                <a:ext cx="53975" cy="88900"/>
              </a:xfrm>
              <a:custGeom>
                <a:avLst/>
                <a:gdLst>
                  <a:gd name="T0" fmla="*/ 9 w 14"/>
                  <a:gd name="T1" fmla="*/ 1 h 24"/>
                  <a:gd name="T2" fmla="*/ 5 w 14"/>
                  <a:gd name="T3" fmla="*/ 6 h 24"/>
                  <a:gd name="T4" fmla="*/ 5 w 14"/>
                  <a:gd name="T5" fmla="*/ 1 h 24"/>
                  <a:gd name="T6" fmla="*/ 2 w 14"/>
                  <a:gd name="T7" fmla="*/ 0 h 24"/>
                  <a:gd name="T8" fmla="*/ 0 w 14"/>
                  <a:gd name="T9" fmla="*/ 24 h 24"/>
                  <a:gd name="T10" fmla="*/ 4 w 14"/>
                  <a:gd name="T11" fmla="*/ 24 h 24"/>
                  <a:gd name="T12" fmla="*/ 5 w 14"/>
                  <a:gd name="T13" fmla="*/ 12 h 24"/>
                  <a:gd name="T14" fmla="*/ 8 w 14"/>
                  <a:gd name="T15" fmla="*/ 6 h 24"/>
                  <a:gd name="T16" fmla="*/ 13 w 14"/>
                  <a:gd name="T17" fmla="*/ 4 h 24"/>
                  <a:gd name="T18" fmla="*/ 14 w 14"/>
                  <a:gd name="T19" fmla="*/ 4 h 24"/>
                  <a:gd name="T20" fmla="*/ 14 w 14"/>
                  <a:gd name="T21" fmla="*/ 1 h 24"/>
                  <a:gd name="T22" fmla="*/ 12 w 14"/>
                  <a:gd name="T23" fmla="*/ 0 h 24"/>
                  <a:gd name="T24" fmla="*/ 9 w 14"/>
                  <a:gd name="T25" fmla="*/ 1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24"/>
                  <a:gd name="T41" fmla="*/ 14 w 14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24">
                    <a:moveTo>
                      <a:pt x="9" y="1"/>
                    </a:moveTo>
                    <a:cubicBezTo>
                      <a:pt x="8" y="2"/>
                      <a:pt x="6" y="4"/>
                      <a:pt x="5" y="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9"/>
                      <a:pt x="6" y="7"/>
                      <a:pt x="8" y="6"/>
                    </a:cubicBezTo>
                    <a:cubicBezTo>
                      <a:pt x="9" y="5"/>
                      <a:pt x="11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6" name="Freeform 136"/>
              <p:cNvSpPr>
                <a:spLocks noChangeArrowheads="1"/>
              </p:cNvSpPr>
              <p:nvPr/>
            </p:nvSpPr>
            <p:spPr bwMode="auto">
              <a:xfrm>
                <a:off x="1239838" y="4173538"/>
                <a:ext cx="19050" cy="19050"/>
              </a:xfrm>
              <a:custGeom>
                <a:avLst/>
                <a:gdLst>
                  <a:gd name="T0" fmla="*/ 0 w 12"/>
                  <a:gd name="T1" fmla="*/ 9 h 12"/>
                  <a:gd name="T2" fmla="*/ 10 w 12"/>
                  <a:gd name="T3" fmla="*/ 12 h 12"/>
                  <a:gd name="T4" fmla="*/ 12 w 12"/>
                  <a:gd name="T5" fmla="*/ 2 h 12"/>
                  <a:gd name="T6" fmla="*/ 2 w 12"/>
                  <a:gd name="T7" fmla="*/ 0 h 12"/>
                  <a:gd name="T8" fmla="*/ 0 w 12"/>
                  <a:gd name="T9" fmla="*/ 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9"/>
                    </a:moveTo>
                    <a:lnTo>
                      <a:pt x="10" y="12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7" name="Freeform 137"/>
              <p:cNvSpPr>
                <a:spLocks noChangeArrowheads="1"/>
              </p:cNvSpPr>
              <p:nvPr/>
            </p:nvSpPr>
            <p:spPr bwMode="auto">
              <a:xfrm>
                <a:off x="1231900" y="4206875"/>
                <a:ext cx="23813" cy="90488"/>
              </a:xfrm>
              <a:custGeom>
                <a:avLst/>
                <a:gdLst>
                  <a:gd name="T0" fmla="*/ 0 w 15"/>
                  <a:gd name="T1" fmla="*/ 55 h 57"/>
                  <a:gd name="T2" fmla="*/ 10 w 15"/>
                  <a:gd name="T3" fmla="*/ 57 h 57"/>
                  <a:gd name="T4" fmla="*/ 15 w 15"/>
                  <a:gd name="T5" fmla="*/ 0 h 57"/>
                  <a:gd name="T6" fmla="*/ 5 w 15"/>
                  <a:gd name="T7" fmla="*/ 0 h 57"/>
                  <a:gd name="T8" fmla="*/ 0 w 15"/>
                  <a:gd name="T9" fmla="*/ 55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7"/>
                  <a:gd name="T17" fmla="*/ 15 w 1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7">
                    <a:moveTo>
                      <a:pt x="0" y="55"/>
                    </a:moveTo>
                    <a:lnTo>
                      <a:pt x="10" y="57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8" name="Freeform 138"/>
              <p:cNvSpPr>
                <a:spLocks noChangeArrowheads="1"/>
              </p:cNvSpPr>
              <p:nvPr/>
            </p:nvSpPr>
            <p:spPr bwMode="auto">
              <a:xfrm>
                <a:off x="1266825" y="4187825"/>
                <a:ext cx="52388" cy="117475"/>
              </a:xfrm>
              <a:custGeom>
                <a:avLst/>
                <a:gdLst>
                  <a:gd name="T0" fmla="*/ 7 w 14"/>
                  <a:gd name="T1" fmla="*/ 24 h 31"/>
                  <a:gd name="T2" fmla="*/ 8 w 14"/>
                  <a:gd name="T3" fmla="*/ 9 h 31"/>
                  <a:gd name="T4" fmla="*/ 13 w 14"/>
                  <a:gd name="T5" fmla="*/ 9 h 31"/>
                  <a:gd name="T6" fmla="*/ 14 w 14"/>
                  <a:gd name="T7" fmla="*/ 6 h 31"/>
                  <a:gd name="T8" fmla="*/ 8 w 14"/>
                  <a:gd name="T9" fmla="*/ 6 h 31"/>
                  <a:gd name="T10" fmla="*/ 9 w 14"/>
                  <a:gd name="T11" fmla="*/ 0 h 31"/>
                  <a:gd name="T12" fmla="*/ 5 w 14"/>
                  <a:gd name="T13" fmla="*/ 0 h 31"/>
                  <a:gd name="T14" fmla="*/ 5 w 14"/>
                  <a:gd name="T15" fmla="*/ 6 h 31"/>
                  <a:gd name="T16" fmla="*/ 0 w 14"/>
                  <a:gd name="T17" fmla="*/ 5 h 31"/>
                  <a:gd name="T18" fmla="*/ 0 w 14"/>
                  <a:gd name="T19" fmla="*/ 8 h 31"/>
                  <a:gd name="T20" fmla="*/ 4 w 14"/>
                  <a:gd name="T21" fmla="*/ 9 h 31"/>
                  <a:gd name="T22" fmla="*/ 3 w 14"/>
                  <a:gd name="T23" fmla="*/ 23 h 31"/>
                  <a:gd name="T24" fmla="*/ 9 w 14"/>
                  <a:gd name="T25" fmla="*/ 31 h 31"/>
                  <a:gd name="T26" fmla="*/ 13 w 14"/>
                  <a:gd name="T27" fmla="*/ 31 h 31"/>
                  <a:gd name="T28" fmla="*/ 13 w 14"/>
                  <a:gd name="T29" fmla="*/ 28 h 31"/>
                  <a:gd name="T30" fmla="*/ 10 w 14"/>
                  <a:gd name="T31" fmla="*/ 28 h 31"/>
                  <a:gd name="T32" fmla="*/ 7 w 14"/>
                  <a:gd name="T33" fmla="*/ 24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31"/>
                  <a:gd name="T53" fmla="*/ 14 w 14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31">
                    <a:moveTo>
                      <a:pt x="7" y="24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8"/>
                      <a:pt x="5" y="30"/>
                      <a:pt x="9" y="31"/>
                    </a:cubicBezTo>
                    <a:cubicBezTo>
                      <a:pt x="10" y="31"/>
                      <a:pt x="12" y="31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8"/>
                      <a:pt x="11" y="28"/>
                      <a:pt x="10" y="28"/>
                    </a:cubicBezTo>
                    <a:cubicBezTo>
                      <a:pt x="8" y="28"/>
                      <a:pt x="6" y="26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9" name="Freeform 139"/>
              <p:cNvSpPr>
                <a:spLocks noEditPoints="1" noChangeArrowheads="1"/>
              </p:cNvSpPr>
              <p:nvPr/>
            </p:nvSpPr>
            <p:spPr bwMode="auto">
              <a:xfrm>
                <a:off x="1322388" y="4214813"/>
                <a:ext cx="82550" cy="93663"/>
              </a:xfrm>
              <a:custGeom>
                <a:avLst/>
                <a:gdLst>
                  <a:gd name="T0" fmla="*/ 11 w 22"/>
                  <a:gd name="T1" fmla="*/ 22 h 25"/>
                  <a:gd name="T2" fmla="*/ 6 w 22"/>
                  <a:gd name="T3" fmla="*/ 20 h 25"/>
                  <a:gd name="T4" fmla="*/ 4 w 22"/>
                  <a:gd name="T5" fmla="*/ 12 h 25"/>
                  <a:gd name="T6" fmla="*/ 22 w 22"/>
                  <a:gd name="T7" fmla="*/ 14 h 25"/>
                  <a:gd name="T8" fmla="*/ 20 w 22"/>
                  <a:gd name="T9" fmla="*/ 4 h 25"/>
                  <a:gd name="T10" fmla="*/ 12 w 22"/>
                  <a:gd name="T11" fmla="*/ 0 h 25"/>
                  <a:gd name="T12" fmla="*/ 4 w 22"/>
                  <a:gd name="T13" fmla="*/ 3 h 25"/>
                  <a:gd name="T14" fmla="*/ 0 w 22"/>
                  <a:gd name="T15" fmla="*/ 12 h 25"/>
                  <a:gd name="T16" fmla="*/ 2 w 22"/>
                  <a:gd name="T17" fmla="*/ 21 h 25"/>
                  <a:gd name="T18" fmla="*/ 10 w 22"/>
                  <a:gd name="T19" fmla="*/ 25 h 25"/>
                  <a:gd name="T20" fmla="*/ 17 w 22"/>
                  <a:gd name="T21" fmla="*/ 24 h 25"/>
                  <a:gd name="T22" fmla="*/ 21 w 22"/>
                  <a:gd name="T23" fmla="*/ 19 h 25"/>
                  <a:gd name="T24" fmla="*/ 17 w 22"/>
                  <a:gd name="T25" fmla="*/ 18 h 25"/>
                  <a:gd name="T26" fmla="*/ 11 w 22"/>
                  <a:gd name="T27" fmla="*/ 22 h 25"/>
                  <a:gd name="T28" fmla="*/ 7 w 22"/>
                  <a:gd name="T29" fmla="*/ 4 h 25"/>
                  <a:gd name="T30" fmla="*/ 12 w 22"/>
                  <a:gd name="T31" fmla="*/ 3 h 25"/>
                  <a:gd name="T32" fmla="*/ 16 w 22"/>
                  <a:gd name="T33" fmla="*/ 4 h 25"/>
                  <a:gd name="T34" fmla="*/ 17 w 22"/>
                  <a:gd name="T35" fmla="*/ 7 h 25"/>
                  <a:gd name="T36" fmla="*/ 18 w 22"/>
                  <a:gd name="T37" fmla="*/ 11 h 25"/>
                  <a:gd name="T38" fmla="*/ 5 w 22"/>
                  <a:gd name="T39" fmla="*/ 9 h 25"/>
                  <a:gd name="T40" fmla="*/ 7 w 22"/>
                  <a:gd name="T41" fmla="*/ 4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"/>
                  <a:gd name="T64" fmla="*/ 0 h 25"/>
                  <a:gd name="T65" fmla="*/ 22 w 22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" h="25">
                    <a:moveTo>
                      <a:pt x="11" y="22"/>
                    </a:moveTo>
                    <a:cubicBezTo>
                      <a:pt x="9" y="22"/>
                      <a:pt x="7" y="21"/>
                      <a:pt x="6" y="20"/>
                    </a:cubicBezTo>
                    <a:cubicBezTo>
                      <a:pt x="5" y="18"/>
                      <a:pt x="4" y="16"/>
                      <a:pt x="4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9"/>
                      <a:pt x="21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5"/>
                      <a:pt x="1" y="8"/>
                      <a:pt x="0" y="12"/>
                    </a:cubicBezTo>
                    <a:cubicBezTo>
                      <a:pt x="0" y="15"/>
                      <a:pt x="1" y="18"/>
                      <a:pt x="2" y="21"/>
                    </a:cubicBezTo>
                    <a:cubicBezTo>
                      <a:pt x="4" y="23"/>
                      <a:pt x="7" y="25"/>
                      <a:pt x="10" y="25"/>
                    </a:cubicBezTo>
                    <a:cubicBezTo>
                      <a:pt x="13" y="25"/>
                      <a:pt x="15" y="25"/>
                      <a:pt x="17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21"/>
                      <a:pt x="14" y="22"/>
                      <a:pt x="11" y="22"/>
                    </a:cubicBezTo>
                    <a:close/>
                    <a:moveTo>
                      <a:pt x="7" y="4"/>
                    </a:moveTo>
                    <a:cubicBezTo>
                      <a:pt x="9" y="3"/>
                      <a:pt x="10" y="3"/>
                      <a:pt x="12" y="3"/>
                    </a:cubicBezTo>
                    <a:cubicBezTo>
                      <a:pt x="14" y="3"/>
                      <a:pt x="15" y="3"/>
                      <a:pt x="16" y="4"/>
                    </a:cubicBezTo>
                    <a:cubicBezTo>
                      <a:pt x="17" y="5"/>
                      <a:pt x="17" y="6"/>
                      <a:pt x="17" y="7"/>
                    </a:cubicBezTo>
                    <a:cubicBezTo>
                      <a:pt x="18" y="8"/>
                      <a:pt x="18" y="9"/>
                      <a:pt x="18" y="1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6" y="6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0" name="Freeform 140"/>
              <p:cNvSpPr>
                <a:spLocks noEditPoints="1" noChangeArrowheads="1"/>
              </p:cNvSpPr>
              <p:nvPr/>
            </p:nvSpPr>
            <p:spPr bwMode="auto">
              <a:xfrm>
                <a:off x="1589088" y="0"/>
                <a:ext cx="57150" cy="209550"/>
              </a:xfrm>
              <a:custGeom>
                <a:avLst/>
                <a:gdLst>
                  <a:gd name="T0" fmla="*/ 36 w 36"/>
                  <a:gd name="T1" fmla="*/ 2 h 132"/>
                  <a:gd name="T2" fmla="*/ 33 w 36"/>
                  <a:gd name="T3" fmla="*/ 19 h 132"/>
                  <a:gd name="T4" fmla="*/ 17 w 36"/>
                  <a:gd name="T5" fmla="*/ 16 h 132"/>
                  <a:gd name="T6" fmla="*/ 19 w 36"/>
                  <a:gd name="T7" fmla="*/ 0 h 132"/>
                  <a:gd name="T8" fmla="*/ 36 w 36"/>
                  <a:gd name="T9" fmla="*/ 2 h 132"/>
                  <a:gd name="T10" fmla="*/ 29 w 36"/>
                  <a:gd name="T11" fmla="*/ 35 h 132"/>
                  <a:gd name="T12" fmla="*/ 14 w 36"/>
                  <a:gd name="T13" fmla="*/ 132 h 132"/>
                  <a:gd name="T14" fmla="*/ 0 w 36"/>
                  <a:gd name="T15" fmla="*/ 130 h 132"/>
                  <a:gd name="T16" fmla="*/ 14 w 36"/>
                  <a:gd name="T17" fmla="*/ 33 h 132"/>
                  <a:gd name="T18" fmla="*/ 29 w 36"/>
                  <a:gd name="T19" fmla="*/ 35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132"/>
                  <a:gd name="T32" fmla="*/ 36 w 36"/>
                  <a:gd name="T33" fmla="*/ 132 h 1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132">
                    <a:moveTo>
                      <a:pt x="36" y="2"/>
                    </a:moveTo>
                    <a:lnTo>
                      <a:pt x="33" y="19"/>
                    </a:lnTo>
                    <a:lnTo>
                      <a:pt x="17" y="16"/>
                    </a:lnTo>
                    <a:lnTo>
                      <a:pt x="19" y="0"/>
                    </a:lnTo>
                    <a:lnTo>
                      <a:pt x="36" y="2"/>
                    </a:lnTo>
                    <a:close/>
                    <a:moveTo>
                      <a:pt x="29" y="35"/>
                    </a:moveTo>
                    <a:lnTo>
                      <a:pt x="14" y="132"/>
                    </a:lnTo>
                    <a:lnTo>
                      <a:pt x="0" y="130"/>
                    </a:lnTo>
                    <a:lnTo>
                      <a:pt x="14" y="33"/>
                    </a:lnTo>
                    <a:lnTo>
                      <a:pt x="29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1" name="Freeform 141"/>
              <p:cNvSpPr>
                <a:spLocks noChangeArrowheads="1"/>
              </p:cNvSpPr>
              <p:nvPr/>
            </p:nvSpPr>
            <p:spPr bwMode="auto">
              <a:xfrm>
                <a:off x="1657350" y="63500"/>
                <a:ext cx="139700" cy="173038"/>
              </a:xfrm>
              <a:custGeom>
                <a:avLst/>
                <a:gdLst>
                  <a:gd name="T0" fmla="*/ 32 w 37"/>
                  <a:gd name="T1" fmla="*/ 46 h 46"/>
                  <a:gd name="T2" fmla="*/ 26 w 37"/>
                  <a:gd name="T3" fmla="*/ 45 h 46"/>
                  <a:gd name="T4" fmla="*/ 30 w 37"/>
                  <a:gd name="T5" fmla="*/ 19 h 46"/>
                  <a:gd name="T6" fmla="*/ 29 w 37"/>
                  <a:gd name="T7" fmla="*/ 11 h 46"/>
                  <a:gd name="T8" fmla="*/ 23 w 37"/>
                  <a:gd name="T9" fmla="*/ 7 h 46"/>
                  <a:gd name="T10" fmla="*/ 15 w 37"/>
                  <a:gd name="T11" fmla="*/ 10 h 46"/>
                  <a:gd name="T12" fmla="*/ 10 w 37"/>
                  <a:gd name="T13" fmla="*/ 20 h 46"/>
                  <a:gd name="T14" fmla="*/ 7 w 37"/>
                  <a:gd name="T15" fmla="*/ 42 h 46"/>
                  <a:gd name="T16" fmla="*/ 0 w 37"/>
                  <a:gd name="T17" fmla="*/ 41 h 46"/>
                  <a:gd name="T18" fmla="*/ 7 w 37"/>
                  <a:gd name="T19" fmla="*/ 0 h 46"/>
                  <a:gd name="T20" fmla="*/ 12 w 37"/>
                  <a:gd name="T21" fmla="*/ 1 h 46"/>
                  <a:gd name="T22" fmla="*/ 11 w 37"/>
                  <a:gd name="T23" fmla="*/ 9 h 46"/>
                  <a:gd name="T24" fmla="*/ 25 w 37"/>
                  <a:gd name="T25" fmla="*/ 2 h 46"/>
                  <a:gd name="T26" fmla="*/ 33 w 37"/>
                  <a:gd name="T27" fmla="*/ 6 h 46"/>
                  <a:gd name="T28" fmla="*/ 36 w 37"/>
                  <a:gd name="T29" fmla="*/ 12 h 46"/>
                  <a:gd name="T30" fmla="*/ 36 w 37"/>
                  <a:gd name="T31" fmla="*/ 22 h 46"/>
                  <a:gd name="T32" fmla="*/ 32 w 37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46"/>
                  <a:gd name="T53" fmla="*/ 37 w 3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46">
                    <a:moveTo>
                      <a:pt x="32" y="46"/>
                    </a:move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5"/>
                      <a:pt x="30" y="12"/>
                      <a:pt x="29" y="11"/>
                    </a:cubicBezTo>
                    <a:cubicBezTo>
                      <a:pt x="28" y="9"/>
                      <a:pt x="26" y="8"/>
                      <a:pt x="23" y="7"/>
                    </a:cubicBezTo>
                    <a:cubicBezTo>
                      <a:pt x="20" y="7"/>
                      <a:pt x="17" y="8"/>
                      <a:pt x="15" y="10"/>
                    </a:cubicBezTo>
                    <a:cubicBezTo>
                      <a:pt x="12" y="12"/>
                      <a:pt x="11" y="15"/>
                      <a:pt x="10" y="20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5" y="4"/>
                      <a:pt x="20" y="1"/>
                      <a:pt x="25" y="2"/>
                    </a:cubicBezTo>
                    <a:cubicBezTo>
                      <a:pt x="28" y="3"/>
                      <a:pt x="31" y="4"/>
                      <a:pt x="33" y="6"/>
                    </a:cubicBezTo>
                    <a:cubicBezTo>
                      <a:pt x="34" y="8"/>
                      <a:pt x="36" y="10"/>
                      <a:pt x="36" y="12"/>
                    </a:cubicBezTo>
                    <a:cubicBezTo>
                      <a:pt x="37" y="14"/>
                      <a:pt x="36" y="17"/>
                      <a:pt x="36" y="22"/>
                    </a:cubicBezTo>
                    <a:lnTo>
                      <a:pt x="32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2" name="Freeform 142"/>
              <p:cNvSpPr>
                <a:spLocks noEditPoints="1" noChangeArrowheads="1"/>
              </p:cNvSpPr>
              <p:nvPr/>
            </p:nvSpPr>
            <p:spPr bwMode="auto">
              <a:xfrm>
                <a:off x="1819275" y="52388"/>
                <a:ext cx="153988" cy="206375"/>
              </a:xfrm>
              <a:custGeom>
                <a:avLst/>
                <a:gdLst>
                  <a:gd name="T0" fmla="*/ 41 w 41"/>
                  <a:gd name="T1" fmla="*/ 1 h 55"/>
                  <a:gd name="T2" fmla="*/ 33 w 41"/>
                  <a:gd name="T3" fmla="*/ 55 h 55"/>
                  <a:gd name="T4" fmla="*/ 27 w 41"/>
                  <a:gd name="T5" fmla="*/ 55 h 55"/>
                  <a:gd name="T6" fmla="*/ 28 w 41"/>
                  <a:gd name="T7" fmla="*/ 48 h 55"/>
                  <a:gd name="T8" fmla="*/ 14 w 41"/>
                  <a:gd name="T9" fmla="*/ 54 h 55"/>
                  <a:gd name="T10" fmla="*/ 4 w 41"/>
                  <a:gd name="T11" fmla="*/ 46 h 55"/>
                  <a:gd name="T12" fmla="*/ 1 w 41"/>
                  <a:gd name="T13" fmla="*/ 30 h 55"/>
                  <a:gd name="T14" fmla="*/ 8 w 41"/>
                  <a:gd name="T15" fmla="*/ 16 h 55"/>
                  <a:gd name="T16" fmla="*/ 21 w 41"/>
                  <a:gd name="T17" fmla="*/ 11 h 55"/>
                  <a:gd name="T18" fmla="*/ 32 w 41"/>
                  <a:gd name="T19" fmla="*/ 20 h 55"/>
                  <a:gd name="T20" fmla="*/ 35 w 41"/>
                  <a:gd name="T21" fmla="*/ 0 h 55"/>
                  <a:gd name="T22" fmla="*/ 41 w 41"/>
                  <a:gd name="T23" fmla="*/ 1 h 55"/>
                  <a:gd name="T24" fmla="*/ 30 w 41"/>
                  <a:gd name="T25" fmla="*/ 30 h 55"/>
                  <a:gd name="T26" fmla="*/ 29 w 41"/>
                  <a:gd name="T27" fmla="*/ 21 h 55"/>
                  <a:gd name="T28" fmla="*/ 22 w 41"/>
                  <a:gd name="T29" fmla="*/ 17 h 55"/>
                  <a:gd name="T30" fmla="*/ 13 w 41"/>
                  <a:gd name="T31" fmla="*/ 19 h 55"/>
                  <a:gd name="T32" fmla="*/ 8 w 41"/>
                  <a:gd name="T33" fmla="*/ 31 h 55"/>
                  <a:gd name="T34" fmla="*/ 9 w 41"/>
                  <a:gd name="T35" fmla="*/ 43 h 55"/>
                  <a:gd name="T36" fmla="*/ 16 w 41"/>
                  <a:gd name="T37" fmla="*/ 49 h 55"/>
                  <a:gd name="T38" fmla="*/ 24 w 41"/>
                  <a:gd name="T39" fmla="*/ 46 h 55"/>
                  <a:gd name="T40" fmla="*/ 29 w 41"/>
                  <a:gd name="T41" fmla="*/ 38 h 55"/>
                  <a:gd name="T42" fmla="*/ 30 w 41"/>
                  <a:gd name="T43" fmla="*/ 30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55"/>
                  <a:gd name="T68" fmla="*/ 41 w 41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55">
                    <a:moveTo>
                      <a:pt x="41" y="1"/>
                    </a:moveTo>
                    <a:cubicBezTo>
                      <a:pt x="33" y="55"/>
                      <a:pt x="33" y="55"/>
                      <a:pt x="33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5" y="53"/>
                      <a:pt x="20" y="55"/>
                      <a:pt x="14" y="54"/>
                    </a:cubicBezTo>
                    <a:cubicBezTo>
                      <a:pt x="10" y="53"/>
                      <a:pt x="6" y="50"/>
                      <a:pt x="4" y="46"/>
                    </a:cubicBezTo>
                    <a:cubicBezTo>
                      <a:pt x="1" y="42"/>
                      <a:pt x="0" y="36"/>
                      <a:pt x="1" y="30"/>
                    </a:cubicBezTo>
                    <a:cubicBezTo>
                      <a:pt x="2" y="24"/>
                      <a:pt x="5" y="19"/>
                      <a:pt x="8" y="16"/>
                    </a:cubicBezTo>
                    <a:cubicBezTo>
                      <a:pt x="12" y="12"/>
                      <a:pt x="16" y="11"/>
                      <a:pt x="21" y="11"/>
                    </a:cubicBezTo>
                    <a:cubicBezTo>
                      <a:pt x="26" y="12"/>
                      <a:pt x="30" y="15"/>
                      <a:pt x="32" y="20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41" y="1"/>
                    </a:lnTo>
                    <a:close/>
                    <a:moveTo>
                      <a:pt x="30" y="30"/>
                    </a:moveTo>
                    <a:cubicBezTo>
                      <a:pt x="31" y="26"/>
                      <a:pt x="30" y="23"/>
                      <a:pt x="29" y="21"/>
                    </a:cubicBezTo>
                    <a:cubicBezTo>
                      <a:pt x="27" y="18"/>
                      <a:pt x="24" y="17"/>
                      <a:pt x="22" y="17"/>
                    </a:cubicBezTo>
                    <a:cubicBezTo>
                      <a:pt x="18" y="16"/>
                      <a:pt x="16" y="17"/>
                      <a:pt x="13" y="19"/>
                    </a:cubicBezTo>
                    <a:cubicBezTo>
                      <a:pt x="11" y="22"/>
                      <a:pt x="9" y="26"/>
                      <a:pt x="8" y="31"/>
                    </a:cubicBezTo>
                    <a:cubicBezTo>
                      <a:pt x="8" y="36"/>
                      <a:pt x="8" y="40"/>
                      <a:pt x="9" y="43"/>
                    </a:cubicBezTo>
                    <a:cubicBezTo>
                      <a:pt x="11" y="46"/>
                      <a:pt x="13" y="48"/>
                      <a:pt x="16" y="49"/>
                    </a:cubicBezTo>
                    <a:cubicBezTo>
                      <a:pt x="19" y="49"/>
                      <a:pt x="22" y="48"/>
                      <a:pt x="24" y="46"/>
                    </a:cubicBezTo>
                    <a:cubicBezTo>
                      <a:pt x="27" y="44"/>
                      <a:pt x="29" y="41"/>
                      <a:pt x="29" y="38"/>
                    </a:cubicBezTo>
                    <a:lnTo>
                      <a:pt x="3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" name="Freeform 143"/>
              <p:cNvSpPr>
                <a:spLocks noEditPoints="1" noChangeArrowheads="1"/>
              </p:cNvSpPr>
              <p:nvPr/>
            </p:nvSpPr>
            <p:spPr bwMode="auto">
              <a:xfrm>
                <a:off x="1984375" y="119063"/>
                <a:ext cx="142875" cy="166688"/>
              </a:xfrm>
              <a:custGeom>
                <a:avLst/>
                <a:gdLst>
                  <a:gd name="T0" fmla="*/ 30 w 38"/>
                  <a:gd name="T1" fmla="*/ 32 h 44"/>
                  <a:gd name="T2" fmla="*/ 35 w 38"/>
                  <a:gd name="T3" fmla="*/ 34 h 44"/>
                  <a:gd name="T4" fmla="*/ 28 w 38"/>
                  <a:gd name="T5" fmla="*/ 41 h 44"/>
                  <a:gd name="T6" fmla="*/ 16 w 38"/>
                  <a:gd name="T7" fmla="*/ 43 h 44"/>
                  <a:gd name="T8" fmla="*/ 4 w 38"/>
                  <a:gd name="T9" fmla="*/ 35 h 44"/>
                  <a:gd name="T10" fmla="*/ 1 w 38"/>
                  <a:gd name="T11" fmla="*/ 19 h 44"/>
                  <a:gd name="T12" fmla="*/ 9 w 38"/>
                  <a:gd name="T13" fmla="*/ 4 h 44"/>
                  <a:gd name="T14" fmla="*/ 23 w 38"/>
                  <a:gd name="T15" fmla="*/ 1 h 44"/>
                  <a:gd name="T16" fmla="*/ 35 w 38"/>
                  <a:gd name="T17" fmla="*/ 8 h 44"/>
                  <a:gd name="T18" fmla="*/ 37 w 38"/>
                  <a:gd name="T19" fmla="*/ 25 h 44"/>
                  <a:gd name="T20" fmla="*/ 8 w 38"/>
                  <a:gd name="T21" fmla="*/ 21 h 44"/>
                  <a:gd name="T22" fmla="*/ 10 w 38"/>
                  <a:gd name="T23" fmla="*/ 33 h 44"/>
                  <a:gd name="T24" fmla="*/ 18 w 38"/>
                  <a:gd name="T25" fmla="*/ 38 h 44"/>
                  <a:gd name="T26" fmla="*/ 30 w 38"/>
                  <a:gd name="T27" fmla="*/ 32 h 44"/>
                  <a:gd name="T28" fmla="*/ 31 w 38"/>
                  <a:gd name="T29" fmla="*/ 19 h 44"/>
                  <a:gd name="T30" fmla="*/ 31 w 38"/>
                  <a:gd name="T31" fmla="*/ 13 h 44"/>
                  <a:gd name="T32" fmla="*/ 28 w 38"/>
                  <a:gd name="T33" fmla="*/ 8 h 44"/>
                  <a:gd name="T34" fmla="*/ 23 w 38"/>
                  <a:gd name="T35" fmla="*/ 5 h 44"/>
                  <a:gd name="T36" fmla="*/ 14 w 38"/>
                  <a:gd name="T37" fmla="*/ 8 h 44"/>
                  <a:gd name="T38" fmla="*/ 9 w 38"/>
                  <a:gd name="T39" fmla="*/ 16 h 44"/>
                  <a:gd name="T40" fmla="*/ 31 w 38"/>
                  <a:gd name="T41" fmla="*/ 19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44"/>
                  <a:gd name="T65" fmla="*/ 38 w 38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44">
                    <a:moveTo>
                      <a:pt x="30" y="32"/>
                    </a:moveTo>
                    <a:cubicBezTo>
                      <a:pt x="35" y="34"/>
                      <a:pt x="35" y="34"/>
                      <a:pt x="35" y="34"/>
                    </a:cubicBezTo>
                    <a:cubicBezTo>
                      <a:pt x="34" y="37"/>
                      <a:pt x="31" y="40"/>
                      <a:pt x="28" y="41"/>
                    </a:cubicBezTo>
                    <a:cubicBezTo>
                      <a:pt x="24" y="43"/>
                      <a:pt x="20" y="44"/>
                      <a:pt x="16" y="43"/>
                    </a:cubicBezTo>
                    <a:cubicBezTo>
                      <a:pt x="11" y="42"/>
                      <a:pt x="7" y="39"/>
                      <a:pt x="4" y="35"/>
                    </a:cubicBezTo>
                    <a:cubicBezTo>
                      <a:pt x="1" y="31"/>
                      <a:pt x="0" y="25"/>
                      <a:pt x="1" y="19"/>
                    </a:cubicBezTo>
                    <a:cubicBezTo>
                      <a:pt x="2" y="13"/>
                      <a:pt x="5" y="8"/>
                      <a:pt x="9" y="4"/>
                    </a:cubicBezTo>
                    <a:cubicBezTo>
                      <a:pt x="13" y="1"/>
                      <a:pt x="18" y="0"/>
                      <a:pt x="23" y="1"/>
                    </a:cubicBezTo>
                    <a:cubicBezTo>
                      <a:pt x="28" y="1"/>
                      <a:pt x="32" y="4"/>
                      <a:pt x="35" y="8"/>
                    </a:cubicBezTo>
                    <a:cubicBezTo>
                      <a:pt x="38" y="12"/>
                      <a:pt x="38" y="18"/>
                      <a:pt x="37" y="2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7"/>
                      <a:pt x="8" y="31"/>
                      <a:pt x="10" y="33"/>
                    </a:cubicBezTo>
                    <a:cubicBezTo>
                      <a:pt x="12" y="36"/>
                      <a:pt x="15" y="37"/>
                      <a:pt x="18" y="38"/>
                    </a:cubicBezTo>
                    <a:cubicBezTo>
                      <a:pt x="23" y="39"/>
                      <a:pt x="27" y="37"/>
                      <a:pt x="30" y="32"/>
                    </a:cubicBezTo>
                    <a:close/>
                    <a:moveTo>
                      <a:pt x="31" y="19"/>
                    </a:moveTo>
                    <a:cubicBezTo>
                      <a:pt x="31" y="17"/>
                      <a:pt x="31" y="15"/>
                      <a:pt x="31" y="13"/>
                    </a:cubicBezTo>
                    <a:cubicBezTo>
                      <a:pt x="31" y="11"/>
                      <a:pt x="30" y="10"/>
                      <a:pt x="28" y="8"/>
                    </a:cubicBezTo>
                    <a:cubicBezTo>
                      <a:pt x="27" y="7"/>
                      <a:pt x="25" y="6"/>
                      <a:pt x="23" y="5"/>
                    </a:cubicBezTo>
                    <a:cubicBezTo>
                      <a:pt x="19" y="5"/>
                      <a:pt x="17" y="6"/>
                      <a:pt x="14" y="8"/>
                    </a:cubicBezTo>
                    <a:cubicBezTo>
                      <a:pt x="12" y="9"/>
                      <a:pt x="10" y="12"/>
                      <a:pt x="9" y="16"/>
                    </a:cubicBezTo>
                    <a:lnTo>
                      <a:pt x="3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4" name="Freeform 144"/>
              <p:cNvSpPr>
                <a:spLocks noChangeArrowheads="1"/>
              </p:cNvSpPr>
              <p:nvPr/>
            </p:nvSpPr>
            <p:spPr bwMode="auto">
              <a:xfrm>
                <a:off x="2119313" y="138113"/>
                <a:ext cx="142875" cy="169863"/>
              </a:xfrm>
              <a:custGeom>
                <a:avLst/>
                <a:gdLst>
                  <a:gd name="T0" fmla="*/ 81 w 90"/>
                  <a:gd name="T1" fmla="*/ 107 h 107"/>
                  <a:gd name="T2" fmla="*/ 64 w 90"/>
                  <a:gd name="T3" fmla="*/ 104 h 107"/>
                  <a:gd name="T4" fmla="*/ 45 w 90"/>
                  <a:gd name="T5" fmla="*/ 62 h 107"/>
                  <a:gd name="T6" fmla="*/ 14 w 90"/>
                  <a:gd name="T7" fmla="*/ 97 h 107"/>
                  <a:gd name="T8" fmla="*/ 0 w 90"/>
                  <a:gd name="T9" fmla="*/ 95 h 107"/>
                  <a:gd name="T10" fmla="*/ 40 w 90"/>
                  <a:gd name="T11" fmla="*/ 50 h 107"/>
                  <a:gd name="T12" fmla="*/ 19 w 90"/>
                  <a:gd name="T13" fmla="*/ 0 h 107"/>
                  <a:gd name="T14" fmla="*/ 36 w 90"/>
                  <a:gd name="T15" fmla="*/ 3 h 107"/>
                  <a:gd name="T16" fmla="*/ 50 w 90"/>
                  <a:gd name="T17" fmla="*/ 38 h 107"/>
                  <a:gd name="T18" fmla="*/ 76 w 90"/>
                  <a:gd name="T19" fmla="*/ 10 h 107"/>
                  <a:gd name="T20" fmla="*/ 90 w 90"/>
                  <a:gd name="T21" fmla="*/ 12 h 107"/>
                  <a:gd name="T22" fmla="*/ 57 w 90"/>
                  <a:gd name="T23" fmla="*/ 50 h 107"/>
                  <a:gd name="T24" fmla="*/ 81 w 90"/>
                  <a:gd name="T25" fmla="*/ 10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0"/>
                  <a:gd name="T40" fmla="*/ 0 h 107"/>
                  <a:gd name="T41" fmla="*/ 90 w 90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0" h="107">
                    <a:moveTo>
                      <a:pt x="81" y="107"/>
                    </a:moveTo>
                    <a:lnTo>
                      <a:pt x="64" y="104"/>
                    </a:lnTo>
                    <a:lnTo>
                      <a:pt x="45" y="62"/>
                    </a:lnTo>
                    <a:lnTo>
                      <a:pt x="14" y="97"/>
                    </a:lnTo>
                    <a:lnTo>
                      <a:pt x="0" y="95"/>
                    </a:lnTo>
                    <a:lnTo>
                      <a:pt x="40" y="50"/>
                    </a:lnTo>
                    <a:lnTo>
                      <a:pt x="19" y="0"/>
                    </a:lnTo>
                    <a:lnTo>
                      <a:pt x="36" y="3"/>
                    </a:lnTo>
                    <a:lnTo>
                      <a:pt x="50" y="38"/>
                    </a:lnTo>
                    <a:lnTo>
                      <a:pt x="76" y="10"/>
                    </a:lnTo>
                    <a:lnTo>
                      <a:pt x="90" y="12"/>
                    </a:lnTo>
                    <a:lnTo>
                      <a:pt x="57" y="50"/>
                    </a:lnTo>
                    <a:lnTo>
                      <a:pt x="8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5" name="Freeform 145"/>
              <p:cNvSpPr>
                <a:spLocks noEditPoints="1" noChangeArrowheads="1"/>
              </p:cNvSpPr>
              <p:nvPr/>
            </p:nvSpPr>
            <p:spPr bwMode="auto">
              <a:xfrm>
                <a:off x="0" y="1435100"/>
                <a:ext cx="112713" cy="96838"/>
              </a:xfrm>
              <a:custGeom>
                <a:avLst/>
                <a:gdLst>
                  <a:gd name="T0" fmla="*/ 3 w 30"/>
                  <a:gd name="T1" fmla="*/ 6 h 26"/>
                  <a:gd name="T2" fmla="*/ 6 w 30"/>
                  <a:gd name="T3" fmla="*/ 14 h 26"/>
                  <a:gd name="T4" fmla="*/ 2 w 30"/>
                  <a:gd name="T5" fmla="*/ 13 h 26"/>
                  <a:gd name="T6" fmla="*/ 0 w 30"/>
                  <a:gd name="T7" fmla="*/ 16 h 26"/>
                  <a:gd name="T8" fmla="*/ 29 w 30"/>
                  <a:gd name="T9" fmla="*/ 26 h 26"/>
                  <a:gd name="T10" fmla="*/ 30 w 30"/>
                  <a:gd name="T11" fmla="*/ 22 h 26"/>
                  <a:gd name="T12" fmla="*/ 20 w 30"/>
                  <a:gd name="T13" fmla="*/ 19 h 26"/>
                  <a:gd name="T14" fmla="*/ 26 w 30"/>
                  <a:gd name="T15" fmla="*/ 14 h 26"/>
                  <a:gd name="T16" fmla="*/ 25 w 30"/>
                  <a:gd name="T17" fmla="*/ 7 h 26"/>
                  <a:gd name="T18" fmla="*/ 17 w 30"/>
                  <a:gd name="T19" fmla="*/ 1 h 26"/>
                  <a:gd name="T20" fmla="*/ 9 w 30"/>
                  <a:gd name="T21" fmla="*/ 1 h 26"/>
                  <a:gd name="T22" fmla="*/ 3 w 30"/>
                  <a:gd name="T23" fmla="*/ 6 h 26"/>
                  <a:gd name="T24" fmla="*/ 22 w 30"/>
                  <a:gd name="T25" fmla="*/ 9 h 26"/>
                  <a:gd name="T26" fmla="*/ 23 w 30"/>
                  <a:gd name="T27" fmla="*/ 14 h 26"/>
                  <a:gd name="T28" fmla="*/ 20 w 30"/>
                  <a:gd name="T29" fmla="*/ 17 h 26"/>
                  <a:gd name="T30" fmla="*/ 15 w 30"/>
                  <a:gd name="T31" fmla="*/ 17 h 26"/>
                  <a:gd name="T32" fmla="*/ 9 w 30"/>
                  <a:gd name="T33" fmla="*/ 15 h 26"/>
                  <a:gd name="T34" fmla="*/ 6 w 30"/>
                  <a:gd name="T35" fmla="*/ 12 h 26"/>
                  <a:gd name="T36" fmla="*/ 6 w 30"/>
                  <a:gd name="T37" fmla="*/ 8 h 26"/>
                  <a:gd name="T38" fmla="*/ 9 w 30"/>
                  <a:gd name="T39" fmla="*/ 4 h 26"/>
                  <a:gd name="T40" fmla="*/ 16 w 30"/>
                  <a:gd name="T41" fmla="*/ 5 h 26"/>
                  <a:gd name="T42" fmla="*/ 22 w 30"/>
                  <a:gd name="T43" fmla="*/ 9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"/>
                  <a:gd name="T67" fmla="*/ 0 h 26"/>
                  <a:gd name="T68" fmla="*/ 30 w 30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" h="26">
                    <a:moveTo>
                      <a:pt x="3" y="6"/>
                    </a:moveTo>
                    <a:cubicBezTo>
                      <a:pt x="2" y="9"/>
                      <a:pt x="3" y="12"/>
                      <a:pt x="6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8"/>
                      <a:pt x="25" y="17"/>
                      <a:pt x="26" y="14"/>
                    </a:cubicBezTo>
                    <a:cubicBezTo>
                      <a:pt x="26" y="11"/>
                      <a:pt x="26" y="9"/>
                      <a:pt x="25" y="7"/>
                    </a:cubicBezTo>
                    <a:cubicBezTo>
                      <a:pt x="23" y="4"/>
                      <a:pt x="21" y="3"/>
                      <a:pt x="17" y="1"/>
                    </a:cubicBezTo>
                    <a:cubicBezTo>
                      <a:pt x="14" y="0"/>
                      <a:pt x="11" y="0"/>
                      <a:pt x="9" y="1"/>
                    </a:cubicBezTo>
                    <a:cubicBezTo>
                      <a:pt x="6" y="2"/>
                      <a:pt x="4" y="3"/>
                      <a:pt x="3" y="6"/>
                    </a:cubicBezTo>
                    <a:close/>
                    <a:moveTo>
                      <a:pt x="22" y="9"/>
                    </a:moveTo>
                    <a:cubicBezTo>
                      <a:pt x="23" y="11"/>
                      <a:pt x="23" y="12"/>
                      <a:pt x="23" y="14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8" y="17"/>
                      <a:pt x="17" y="18"/>
                      <a:pt x="15" y="17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4"/>
                      <a:pt x="7" y="13"/>
                      <a:pt x="6" y="12"/>
                    </a:cubicBezTo>
                    <a:cubicBezTo>
                      <a:pt x="6" y="10"/>
                      <a:pt x="5" y="9"/>
                      <a:pt x="6" y="8"/>
                    </a:cubicBezTo>
                    <a:cubicBezTo>
                      <a:pt x="7" y="6"/>
                      <a:pt x="8" y="5"/>
                      <a:pt x="9" y="4"/>
                    </a:cubicBezTo>
                    <a:cubicBezTo>
                      <a:pt x="11" y="4"/>
                      <a:pt x="14" y="4"/>
                      <a:pt x="16" y="5"/>
                    </a:cubicBezTo>
                    <a:cubicBezTo>
                      <a:pt x="19" y="6"/>
                      <a:pt x="21" y="8"/>
                      <a:pt x="2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6" name="Freeform 146"/>
              <p:cNvSpPr>
                <a:spLocks noChangeArrowheads="1"/>
              </p:cNvSpPr>
              <p:nvPr/>
            </p:nvSpPr>
            <p:spPr bwMode="auto">
              <a:xfrm>
                <a:off x="33338" y="1366838"/>
                <a:ext cx="82550" cy="68263"/>
              </a:xfrm>
              <a:custGeom>
                <a:avLst/>
                <a:gdLst>
                  <a:gd name="T0" fmla="*/ 2 w 22"/>
                  <a:gd name="T1" fmla="*/ 5 h 18"/>
                  <a:gd name="T2" fmla="*/ 6 w 22"/>
                  <a:gd name="T3" fmla="*/ 10 h 18"/>
                  <a:gd name="T4" fmla="*/ 1 w 22"/>
                  <a:gd name="T5" fmla="*/ 8 h 18"/>
                  <a:gd name="T6" fmla="*/ 0 w 22"/>
                  <a:gd name="T7" fmla="*/ 11 h 18"/>
                  <a:gd name="T8" fmla="*/ 21 w 22"/>
                  <a:gd name="T9" fmla="*/ 18 h 18"/>
                  <a:gd name="T10" fmla="*/ 22 w 22"/>
                  <a:gd name="T11" fmla="*/ 15 h 18"/>
                  <a:gd name="T12" fmla="*/ 11 w 22"/>
                  <a:gd name="T13" fmla="*/ 11 h 18"/>
                  <a:gd name="T14" fmla="*/ 6 w 22"/>
                  <a:gd name="T15" fmla="*/ 7 h 18"/>
                  <a:gd name="T16" fmla="*/ 6 w 22"/>
                  <a:gd name="T17" fmla="*/ 2 h 18"/>
                  <a:gd name="T18" fmla="*/ 6 w 22"/>
                  <a:gd name="T19" fmla="*/ 1 h 18"/>
                  <a:gd name="T20" fmla="*/ 3 w 22"/>
                  <a:gd name="T21" fmla="*/ 0 h 18"/>
                  <a:gd name="T22" fmla="*/ 2 w 22"/>
                  <a:gd name="T23" fmla="*/ 2 h 18"/>
                  <a:gd name="T24" fmla="*/ 2 w 22"/>
                  <a:gd name="T25" fmla="*/ 5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18"/>
                  <a:gd name="T41" fmla="*/ 22 w 22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18">
                    <a:moveTo>
                      <a:pt x="2" y="5"/>
                    </a:moveTo>
                    <a:cubicBezTo>
                      <a:pt x="2" y="6"/>
                      <a:pt x="4" y="8"/>
                      <a:pt x="6" y="1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0"/>
                      <a:pt x="7" y="9"/>
                      <a:pt x="6" y="7"/>
                    </a:cubicBezTo>
                    <a:cubicBezTo>
                      <a:pt x="5" y="6"/>
                      <a:pt x="5" y="4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7" name="Freeform 147"/>
              <p:cNvSpPr>
                <a:spLocks noEditPoints="1" noChangeArrowheads="1"/>
              </p:cNvSpPr>
              <p:nvPr/>
            </p:nvSpPr>
            <p:spPr bwMode="auto">
              <a:xfrm>
                <a:off x="55563" y="1303338"/>
                <a:ext cx="90488" cy="79375"/>
              </a:xfrm>
              <a:custGeom>
                <a:avLst/>
                <a:gdLst>
                  <a:gd name="T0" fmla="*/ 1 w 24"/>
                  <a:gd name="T1" fmla="*/ 6 h 21"/>
                  <a:gd name="T2" fmla="*/ 1 w 24"/>
                  <a:gd name="T3" fmla="*/ 14 h 21"/>
                  <a:gd name="T4" fmla="*/ 8 w 24"/>
                  <a:gd name="T5" fmla="*/ 20 h 21"/>
                  <a:gd name="T6" fmla="*/ 17 w 24"/>
                  <a:gd name="T7" fmla="*/ 20 h 21"/>
                  <a:gd name="T8" fmla="*/ 23 w 24"/>
                  <a:gd name="T9" fmla="*/ 15 h 21"/>
                  <a:gd name="T10" fmla="*/ 22 w 24"/>
                  <a:gd name="T11" fmla="*/ 7 h 21"/>
                  <a:gd name="T12" fmla="*/ 15 w 24"/>
                  <a:gd name="T13" fmla="*/ 1 h 21"/>
                  <a:gd name="T14" fmla="*/ 6 w 24"/>
                  <a:gd name="T15" fmla="*/ 1 h 21"/>
                  <a:gd name="T16" fmla="*/ 1 w 24"/>
                  <a:gd name="T17" fmla="*/ 6 h 21"/>
                  <a:gd name="T18" fmla="*/ 20 w 24"/>
                  <a:gd name="T19" fmla="*/ 9 h 21"/>
                  <a:gd name="T20" fmla="*/ 20 w 24"/>
                  <a:gd name="T21" fmla="*/ 13 h 21"/>
                  <a:gd name="T22" fmla="*/ 17 w 24"/>
                  <a:gd name="T23" fmla="*/ 17 h 21"/>
                  <a:gd name="T24" fmla="*/ 9 w 24"/>
                  <a:gd name="T25" fmla="*/ 16 h 21"/>
                  <a:gd name="T26" fmla="*/ 4 w 24"/>
                  <a:gd name="T27" fmla="*/ 12 h 21"/>
                  <a:gd name="T28" fmla="*/ 3 w 24"/>
                  <a:gd name="T29" fmla="*/ 8 h 21"/>
                  <a:gd name="T30" fmla="*/ 7 w 24"/>
                  <a:gd name="T31" fmla="*/ 4 h 21"/>
                  <a:gd name="T32" fmla="*/ 14 w 24"/>
                  <a:gd name="T33" fmla="*/ 5 h 21"/>
                  <a:gd name="T34" fmla="*/ 20 w 24"/>
                  <a:gd name="T35" fmla="*/ 9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1"/>
                  <a:gd name="T56" fmla="*/ 24 w 24"/>
                  <a:gd name="T57" fmla="*/ 21 h 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1">
                    <a:moveTo>
                      <a:pt x="1" y="6"/>
                    </a:moveTo>
                    <a:cubicBezTo>
                      <a:pt x="0" y="9"/>
                      <a:pt x="0" y="12"/>
                      <a:pt x="1" y="14"/>
                    </a:cubicBezTo>
                    <a:cubicBezTo>
                      <a:pt x="3" y="17"/>
                      <a:pt x="5" y="19"/>
                      <a:pt x="8" y="20"/>
                    </a:cubicBezTo>
                    <a:cubicBezTo>
                      <a:pt x="11" y="21"/>
                      <a:pt x="14" y="21"/>
                      <a:pt x="17" y="20"/>
                    </a:cubicBezTo>
                    <a:cubicBezTo>
                      <a:pt x="20" y="19"/>
                      <a:pt x="22" y="18"/>
                      <a:pt x="23" y="15"/>
                    </a:cubicBezTo>
                    <a:cubicBezTo>
                      <a:pt x="24" y="12"/>
                      <a:pt x="24" y="9"/>
                      <a:pt x="22" y="7"/>
                    </a:cubicBezTo>
                    <a:cubicBezTo>
                      <a:pt x="21" y="4"/>
                      <a:pt x="18" y="2"/>
                      <a:pt x="15" y="1"/>
                    </a:cubicBezTo>
                    <a:cubicBezTo>
                      <a:pt x="12" y="0"/>
                      <a:pt x="9" y="0"/>
                      <a:pt x="6" y="1"/>
                    </a:cubicBezTo>
                    <a:cubicBezTo>
                      <a:pt x="4" y="2"/>
                      <a:pt x="2" y="4"/>
                      <a:pt x="1" y="6"/>
                    </a:cubicBezTo>
                    <a:close/>
                    <a:moveTo>
                      <a:pt x="20" y="9"/>
                    </a:moveTo>
                    <a:cubicBezTo>
                      <a:pt x="20" y="10"/>
                      <a:pt x="21" y="12"/>
                      <a:pt x="20" y="13"/>
                    </a:cubicBezTo>
                    <a:cubicBezTo>
                      <a:pt x="19" y="15"/>
                      <a:pt x="18" y="16"/>
                      <a:pt x="17" y="17"/>
                    </a:cubicBezTo>
                    <a:cubicBezTo>
                      <a:pt x="15" y="18"/>
                      <a:pt x="13" y="17"/>
                      <a:pt x="9" y="16"/>
                    </a:cubicBezTo>
                    <a:cubicBezTo>
                      <a:pt x="7" y="15"/>
                      <a:pt x="5" y="14"/>
                      <a:pt x="4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8" y="3"/>
                      <a:pt x="11" y="4"/>
                      <a:pt x="14" y="5"/>
                    </a:cubicBezTo>
                    <a:cubicBezTo>
                      <a:pt x="17" y="6"/>
                      <a:pt x="19" y="7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8" name="Freeform 148"/>
              <p:cNvSpPr>
                <a:spLocks noChangeArrowheads="1"/>
              </p:cNvSpPr>
              <p:nvPr/>
            </p:nvSpPr>
            <p:spPr bwMode="auto">
              <a:xfrm>
                <a:off x="82550" y="1223963"/>
                <a:ext cx="90488" cy="76200"/>
              </a:xfrm>
              <a:custGeom>
                <a:avLst/>
                <a:gdLst>
                  <a:gd name="T0" fmla="*/ 4 w 24"/>
                  <a:gd name="T1" fmla="*/ 7 h 20"/>
                  <a:gd name="T2" fmla="*/ 11 w 24"/>
                  <a:gd name="T3" fmla="*/ 4 h 20"/>
                  <a:gd name="T4" fmla="*/ 12 w 24"/>
                  <a:gd name="T5" fmla="*/ 0 h 20"/>
                  <a:gd name="T6" fmla="*/ 5 w 24"/>
                  <a:gd name="T7" fmla="*/ 1 h 20"/>
                  <a:gd name="T8" fmla="*/ 1 w 24"/>
                  <a:gd name="T9" fmla="*/ 6 h 20"/>
                  <a:gd name="T10" fmla="*/ 2 w 24"/>
                  <a:gd name="T11" fmla="*/ 14 h 20"/>
                  <a:gd name="T12" fmla="*/ 9 w 24"/>
                  <a:gd name="T13" fmla="*/ 19 h 20"/>
                  <a:gd name="T14" fmla="*/ 18 w 24"/>
                  <a:gd name="T15" fmla="*/ 19 h 20"/>
                  <a:gd name="T16" fmla="*/ 24 w 24"/>
                  <a:gd name="T17" fmla="*/ 14 h 20"/>
                  <a:gd name="T18" fmla="*/ 23 w 24"/>
                  <a:gd name="T19" fmla="*/ 8 h 20"/>
                  <a:gd name="T20" fmla="*/ 19 w 24"/>
                  <a:gd name="T21" fmla="*/ 3 h 20"/>
                  <a:gd name="T22" fmla="*/ 17 w 24"/>
                  <a:gd name="T23" fmla="*/ 6 h 20"/>
                  <a:gd name="T24" fmla="*/ 21 w 24"/>
                  <a:gd name="T25" fmla="*/ 13 h 20"/>
                  <a:gd name="T26" fmla="*/ 17 w 24"/>
                  <a:gd name="T27" fmla="*/ 16 h 20"/>
                  <a:gd name="T28" fmla="*/ 10 w 24"/>
                  <a:gd name="T29" fmla="*/ 15 h 20"/>
                  <a:gd name="T30" fmla="*/ 5 w 24"/>
                  <a:gd name="T31" fmla="*/ 12 h 20"/>
                  <a:gd name="T32" fmla="*/ 4 w 24"/>
                  <a:gd name="T33" fmla="*/ 7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0"/>
                  <a:gd name="T53" fmla="*/ 24 w 24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0">
                    <a:moveTo>
                      <a:pt x="4" y="7"/>
                    </a:moveTo>
                    <a:cubicBezTo>
                      <a:pt x="5" y="4"/>
                      <a:pt x="7" y="3"/>
                      <a:pt x="11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7" y="0"/>
                      <a:pt x="5" y="1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0" y="9"/>
                      <a:pt x="1" y="11"/>
                      <a:pt x="2" y="14"/>
                    </a:cubicBezTo>
                    <a:cubicBezTo>
                      <a:pt x="4" y="16"/>
                      <a:pt x="6" y="18"/>
                      <a:pt x="9" y="19"/>
                    </a:cubicBezTo>
                    <a:cubicBezTo>
                      <a:pt x="12" y="20"/>
                      <a:pt x="15" y="20"/>
                      <a:pt x="18" y="19"/>
                    </a:cubicBezTo>
                    <a:cubicBezTo>
                      <a:pt x="21" y="19"/>
                      <a:pt x="22" y="17"/>
                      <a:pt x="24" y="14"/>
                    </a:cubicBezTo>
                    <a:cubicBezTo>
                      <a:pt x="24" y="12"/>
                      <a:pt x="24" y="10"/>
                      <a:pt x="23" y="8"/>
                    </a:cubicBezTo>
                    <a:cubicBezTo>
                      <a:pt x="23" y="6"/>
                      <a:pt x="21" y="4"/>
                      <a:pt x="19" y="3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1" y="8"/>
                      <a:pt x="22" y="10"/>
                      <a:pt x="21" y="13"/>
                    </a:cubicBezTo>
                    <a:cubicBezTo>
                      <a:pt x="20" y="15"/>
                      <a:pt x="19" y="16"/>
                      <a:pt x="17" y="16"/>
                    </a:cubicBezTo>
                    <a:cubicBezTo>
                      <a:pt x="15" y="16"/>
                      <a:pt x="13" y="16"/>
                      <a:pt x="10" y="15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8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9" name="Freeform 149"/>
              <p:cNvSpPr>
                <a:spLocks noEditPoints="1" noChangeArrowheads="1"/>
              </p:cNvSpPr>
              <p:nvPr/>
            </p:nvSpPr>
            <p:spPr bwMode="auto">
              <a:xfrm>
                <a:off x="112713" y="1146175"/>
                <a:ext cx="90488" cy="77788"/>
              </a:xfrm>
              <a:custGeom>
                <a:avLst/>
                <a:gdLst>
                  <a:gd name="T0" fmla="*/ 6 w 24"/>
                  <a:gd name="T1" fmla="*/ 1 h 21"/>
                  <a:gd name="T2" fmla="*/ 1 w 24"/>
                  <a:gd name="T3" fmla="*/ 6 h 21"/>
                  <a:gd name="T4" fmla="*/ 1 w 24"/>
                  <a:gd name="T5" fmla="*/ 14 h 21"/>
                  <a:gd name="T6" fmla="*/ 8 w 24"/>
                  <a:gd name="T7" fmla="*/ 20 h 21"/>
                  <a:gd name="T8" fmla="*/ 17 w 24"/>
                  <a:gd name="T9" fmla="*/ 20 h 21"/>
                  <a:gd name="T10" fmla="*/ 23 w 24"/>
                  <a:gd name="T11" fmla="*/ 14 h 21"/>
                  <a:gd name="T12" fmla="*/ 23 w 24"/>
                  <a:gd name="T13" fmla="*/ 8 h 21"/>
                  <a:gd name="T14" fmla="*/ 20 w 24"/>
                  <a:gd name="T15" fmla="*/ 3 h 21"/>
                  <a:gd name="T16" fmla="*/ 18 w 24"/>
                  <a:gd name="T17" fmla="*/ 6 h 21"/>
                  <a:gd name="T18" fmla="*/ 20 w 24"/>
                  <a:gd name="T19" fmla="*/ 13 h 21"/>
                  <a:gd name="T20" fmla="*/ 17 w 24"/>
                  <a:gd name="T21" fmla="*/ 17 h 21"/>
                  <a:gd name="T22" fmla="*/ 10 w 24"/>
                  <a:gd name="T23" fmla="*/ 16 h 21"/>
                  <a:gd name="T24" fmla="*/ 15 w 24"/>
                  <a:gd name="T25" fmla="*/ 1 h 21"/>
                  <a:gd name="T26" fmla="*/ 6 w 24"/>
                  <a:gd name="T27" fmla="*/ 1 h 21"/>
                  <a:gd name="T28" fmla="*/ 8 w 24"/>
                  <a:gd name="T29" fmla="*/ 15 h 21"/>
                  <a:gd name="T30" fmla="*/ 3 w 24"/>
                  <a:gd name="T31" fmla="*/ 12 h 21"/>
                  <a:gd name="T32" fmla="*/ 3 w 24"/>
                  <a:gd name="T33" fmla="*/ 7 h 21"/>
                  <a:gd name="T34" fmla="*/ 5 w 24"/>
                  <a:gd name="T35" fmla="*/ 4 h 21"/>
                  <a:gd name="T36" fmla="*/ 8 w 24"/>
                  <a:gd name="T37" fmla="*/ 3 h 21"/>
                  <a:gd name="T38" fmla="*/ 12 w 24"/>
                  <a:gd name="T39" fmla="*/ 4 h 21"/>
                  <a:gd name="T40" fmla="*/ 8 w 24"/>
                  <a:gd name="T41" fmla="*/ 15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21"/>
                  <a:gd name="T65" fmla="*/ 24 w 24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21">
                    <a:moveTo>
                      <a:pt x="6" y="1"/>
                    </a:moveTo>
                    <a:cubicBezTo>
                      <a:pt x="3" y="2"/>
                      <a:pt x="2" y="3"/>
                      <a:pt x="1" y="6"/>
                    </a:cubicBezTo>
                    <a:cubicBezTo>
                      <a:pt x="0" y="9"/>
                      <a:pt x="0" y="12"/>
                      <a:pt x="1" y="14"/>
                    </a:cubicBezTo>
                    <a:cubicBezTo>
                      <a:pt x="3" y="17"/>
                      <a:pt x="5" y="19"/>
                      <a:pt x="8" y="20"/>
                    </a:cubicBezTo>
                    <a:cubicBezTo>
                      <a:pt x="12" y="21"/>
                      <a:pt x="15" y="21"/>
                      <a:pt x="17" y="20"/>
                    </a:cubicBezTo>
                    <a:cubicBezTo>
                      <a:pt x="20" y="19"/>
                      <a:pt x="22" y="17"/>
                      <a:pt x="23" y="14"/>
                    </a:cubicBezTo>
                    <a:cubicBezTo>
                      <a:pt x="24" y="12"/>
                      <a:pt x="24" y="10"/>
                      <a:pt x="23" y="8"/>
                    </a:cubicBezTo>
                    <a:cubicBezTo>
                      <a:pt x="23" y="6"/>
                      <a:pt x="21" y="4"/>
                      <a:pt x="20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0" y="8"/>
                      <a:pt x="21" y="10"/>
                      <a:pt x="20" y="13"/>
                    </a:cubicBezTo>
                    <a:cubicBezTo>
                      <a:pt x="20" y="14"/>
                      <a:pt x="19" y="16"/>
                      <a:pt x="17" y="17"/>
                    </a:cubicBezTo>
                    <a:cubicBezTo>
                      <a:pt x="15" y="18"/>
                      <a:pt x="13" y="17"/>
                      <a:pt x="10" y="16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2" y="0"/>
                      <a:pt x="8" y="0"/>
                      <a:pt x="6" y="1"/>
                    </a:cubicBezTo>
                    <a:close/>
                    <a:moveTo>
                      <a:pt x="8" y="15"/>
                    </a:moveTo>
                    <a:cubicBezTo>
                      <a:pt x="6" y="14"/>
                      <a:pt x="4" y="13"/>
                      <a:pt x="3" y="12"/>
                    </a:cubicBezTo>
                    <a:cubicBezTo>
                      <a:pt x="3" y="10"/>
                      <a:pt x="3" y="9"/>
                      <a:pt x="3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9" y="3"/>
                      <a:pt x="10" y="3"/>
                      <a:pt x="12" y="4"/>
                    </a:cubicBezTo>
                    <a:lnTo>
                      <a:pt x="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0" name="Freeform 150"/>
              <p:cNvSpPr>
                <a:spLocks noChangeArrowheads="1"/>
              </p:cNvSpPr>
              <p:nvPr/>
            </p:nvSpPr>
            <p:spPr bwMode="auto">
              <a:xfrm>
                <a:off x="138113" y="1066800"/>
                <a:ext cx="90488" cy="82550"/>
              </a:xfrm>
              <a:custGeom>
                <a:avLst/>
                <a:gdLst>
                  <a:gd name="T0" fmla="*/ 11 w 24"/>
                  <a:gd name="T1" fmla="*/ 8 h 22"/>
                  <a:gd name="T2" fmla="*/ 9 w 24"/>
                  <a:gd name="T3" fmla="*/ 11 h 22"/>
                  <a:gd name="T4" fmla="*/ 5 w 24"/>
                  <a:gd name="T5" fmla="*/ 14 h 22"/>
                  <a:gd name="T6" fmla="*/ 3 w 24"/>
                  <a:gd name="T7" fmla="*/ 12 h 22"/>
                  <a:gd name="T8" fmla="*/ 4 w 24"/>
                  <a:gd name="T9" fmla="*/ 8 h 22"/>
                  <a:gd name="T10" fmla="*/ 9 w 24"/>
                  <a:gd name="T11" fmla="*/ 4 h 22"/>
                  <a:gd name="T12" fmla="*/ 9 w 24"/>
                  <a:gd name="T13" fmla="*/ 1 h 22"/>
                  <a:gd name="T14" fmla="*/ 1 w 24"/>
                  <a:gd name="T15" fmla="*/ 7 h 22"/>
                  <a:gd name="T16" fmla="*/ 1 w 24"/>
                  <a:gd name="T17" fmla="*/ 14 h 22"/>
                  <a:gd name="T18" fmla="*/ 4 w 24"/>
                  <a:gd name="T19" fmla="*/ 17 h 22"/>
                  <a:gd name="T20" fmla="*/ 9 w 24"/>
                  <a:gd name="T21" fmla="*/ 17 h 22"/>
                  <a:gd name="T22" fmla="*/ 12 w 24"/>
                  <a:gd name="T23" fmla="*/ 14 h 22"/>
                  <a:gd name="T24" fmla="*/ 14 w 24"/>
                  <a:gd name="T25" fmla="*/ 9 h 22"/>
                  <a:gd name="T26" fmla="*/ 19 w 24"/>
                  <a:gd name="T27" fmla="*/ 7 h 22"/>
                  <a:gd name="T28" fmla="*/ 21 w 24"/>
                  <a:gd name="T29" fmla="*/ 9 h 22"/>
                  <a:gd name="T30" fmla="*/ 21 w 24"/>
                  <a:gd name="T31" fmla="*/ 13 h 22"/>
                  <a:gd name="T32" fmla="*/ 14 w 24"/>
                  <a:gd name="T33" fmla="*/ 18 h 22"/>
                  <a:gd name="T34" fmla="*/ 14 w 24"/>
                  <a:gd name="T35" fmla="*/ 22 h 22"/>
                  <a:gd name="T36" fmla="*/ 23 w 24"/>
                  <a:gd name="T37" fmla="*/ 14 h 22"/>
                  <a:gd name="T38" fmla="*/ 24 w 24"/>
                  <a:gd name="T39" fmla="*/ 7 h 22"/>
                  <a:gd name="T40" fmla="*/ 20 w 24"/>
                  <a:gd name="T41" fmla="*/ 3 h 22"/>
                  <a:gd name="T42" fmla="*/ 11 w 24"/>
                  <a:gd name="T43" fmla="*/ 8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11" y="8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8" y="14"/>
                      <a:pt x="7" y="14"/>
                      <a:pt x="5" y="14"/>
                    </a:cubicBezTo>
                    <a:cubicBezTo>
                      <a:pt x="4" y="13"/>
                      <a:pt x="3" y="13"/>
                      <a:pt x="3" y="12"/>
                    </a:cubicBezTo>
                    <a:cubicBezTo>
                      <a:pt x="3" y="11"/>
                      <a:pt x="3" y="9"/>
                      <a:pt x="4" y="8"/>
                    </a:cubicBezTo>
                    <a:cubicBezTo>
                      <a:pt x="4" y="5"/>
                      <a:pt x="6" y="4"/>
                      <a:pt x="9" y="4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5" y="0"/>
                      <a:pt x="2" y="3"/>
                      <a:pt x="1" y="7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5"/>
                      <a:pt x="2" y="17"/>
                      <a:pt x="4" y="17"/>
                    </a:cubicBezTo>
                    <a:cubicBezTo>
                      <a:pt x="6" y="18"/>
                      <a:pt x="7" y="18"/>
                      <a:pt x="9" y="17"/>
                    </a:cubicBezTo>
                    <a:cubicBezTo>
                      <a:pt x="10" y="16"/>
                      <a:pt x="11" y="15"/>
                      <a:pt x="12" y="14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7" y="6"/>
                      <a:pt x="19" y="7"/>
                    </a:cubicBezTo>
                    <a:cubicBezTo>
                      <a:pt x="20" y="7"/>
                      <a:pt x="21" y="8"/>
                      <a:pt x="21" y="9"/>
                    </a:cubicBezTo>
                    <a:cubicBezTo>
                      <a:pt x="21" y="10"/>
                      <a:pt x="21" y="12"/>
                      <a:pt x="21" y="13"/>
                    </a:cubicBezTo>
                    <a:cubicBezTo>
                      <a:pt x="19" y="17"/>
                      <a:pt x="17" y="18"/>
                      <a:pt x="14" y="1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8" y="22"/>
                      <a:pt x="21" y="19"/>
                      <a:pt x="23" y="14"/>
                    </a:cubicBezTo>
                    <a:cubicBezTo>
                      <a:pt x="24" y="12"/>
                      <a:pt x="24" y="9"/>
                      <a:pt x="24" y="7"/>
                    </a:cubicBezTo>
                    <a:cubicBezTo>
                      <a:pt x="23" y="5"/>
                      <a:pt x="22" y="4"/>
                      <a:pt x="20" y="3"/>
                    </a:cubicBezTo>
                    <a:cubicBezTo>
                      <a:pt x="16" y="2"/>
                      <a:pt x="14" y="4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1" name="Freeform 151"/>
              <p:cNvSpPr>
                <a:spLocks noChangeArrowheads="1"/>
              </p:cNvSpPr>
              <p:nvPr/>
            </p:nvSpPr>
            <p:spPr bwMode="auto">
              <a:xfrm>
                <a:off x="165100" y="995363"/>
                <a:ext cx="90488" cy="79375"/>
              </a:xfrm>
              <a:custGeom>
                <a:avLst/>
                <a:gdLst>
                  <a:gd name="T0" fmla="*/ 11 w 24"/>
                  <a:gd name="T1" fmla="*/ 7 h 21"/>
                  <a:gd name="T2" fmla="*/ 9 w 24"/>
                  <a:gd name="T3" fmla="*/ 11 h 21"/>
                  <a:gd name="T4" fmla="*/ 5 w 24"/>
                  <a:gd name="T5" fmla="*/ 13 h 21"/>
                  <a:gd name="T6" fmla="*/ 3 w 24"/>
                  <a:gd name="T7" fmla="*/ 11 h 21"/>
                  <a:gd name="T8" fmla="*/ 4 w 24"/>
                  <a:gd name="T9" fmla="*/ 7 h 21"/>
                  <a:gd name="T10" fmla="*/ 9 w 24"/>
                  <a:gd name="T11" fmla="*/ 3 h 21"/>
                  <a:gd name="T12" fmla="*/ 9 w 24"/>
                  <a:gd name="T13" fmla="*/ 0 h 21"/>
                  <a:gd name="T14" fmla="*/ 1 w 24"/>
                  <a:gd name="T15" fmla="*/ 6 h 21"/>
                  <a:gd name="T16" fmla="*/ 1 w 24"/>
                  <a:gd name="T17" fmla="*/ 13 h 21"/>
                  <a:gd name="T18" fmla="*/ 4 w 24"/>
                  <a:gd name="T19" fmla="*/ 16 h 21"/>
                  <a:gd name="T20" fmla="*/ 9 w 24"/>
                  <a:gd name="T21" fmla="*/ 16 h 21"/>
                  <a:gd name="T22" fmla="*/ 12 w 24"/>
                  <a:gd name="T23" fmla="*/ 13 h 21"/>
                  <a:gd name="T24" fmla="*/ 15 w 24"/>
                  <a:gd name="T25" fmla="*/ 9 h 21"/>
                  <a:gd name="T26" fmla="*/ 19 w 24"/>
                  <a:gd name="T27" fmla="*/ 6 h 21"/>
                  <a:gd name="T28" fmla="*/ 21 w 24"/>
                  <a:gd name="T29" fmla="*/ 8 h 21"/>
                  <a:gd name="T30" fmla="*/ 21 w 24"/>
                  <a:gd name="T31" fmla="*/ 12 h 21"/>
                  <a:gd name="T32" fmla="*/ 14 w 24"/>
                  <a:gd name="T33" fmla="*/ 17 h 21"/>
                  <a:gd name="T34" fmla="*/ 14 w 24"/>
                  <a:gd name="T35" fmla="*/ 21 h 21"/>
                  <a:gd name="T36" fmla="*/ 23 w 24"/>
                  <a:gd name="T37" fmla="*/ 14 h 21"/>
                  <a:gd name="T38" fmla="*/ 24 w 24"/>
                  <a:gd name="T39" fmla="*/ 7 h 21"/>
                  <a:gd name="T40" fmla="*/ 20 w 24"/>
                  <a:gd name="T41" fmla="*/ 3 h 21"/>
                  <a:gd name="T42" fmla="*/ 11 w 24"/>
                  <a:gd name="T43" fmla="*/ 7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1"/>
                  <a:gd name="T68" fmla="*/ 24 w 24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1">
                    <a:moveTo>
                      <a:pt x="11" y="7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8" y="13"/>
                      <a:pt x="7" y="13"/>
                      <a:pt x="5" y="13"/>
                    </a:cubicBezTo>
                    <a:cubicBezTo>
                      <a:pt x="4" y="13"/>
                      <a:pt x="3" y="12"/>
                      <a:pt x="3" y="11"/>
                    </a:cubicBezTo>
                    <a:cubicBezTo>
                      <a:pt x="3" y="10"/>
                      <a:pt x="3" y="9"/>
                      <a:pt x="4" y="7"/>
                    </a:cubicBezTo>
                    <a:cubicBezTo>
                      <a:pt x="5" y="5"/>
                      <a:pt x="6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2" y="2"/>
                      <a:pt x="1" y="6"/>
                    </a:cubicBezTo>
                    <a:cubicBezTo>
                      <a:pt x="0" y="9"/>
                      <a:pt x="0" y="11"/>
                      <a:pt x="1" y="13"/>
                    </a:cubicBezTo>
                    <a:cubicBezTo>
                      <a:pt x="1" y="15"/>
                      <a:pt x="3" y="16"/>
                      <a:pt x="4" y="16"/>
                    </a:cubicBezTo>
                    <a:cubicBezTo>
                      <a:pt x="6" y="17"/>
                      <a:pt x="7" y="17"/>
                      <a:pt x="9" y="16"/>
                    </a:cubicBezTo>
                    <a:cubicBezTo>
                      <a:pt x="10" y="16"/>
                      <a:pt x="11" y="14"/>
                      <a:pt x="12" y="13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6"/>
                      <a:pt x="17" y="6"/>
                      <a:pt x="19" y="6"/>
                    </a:cubicBezTo>
                    <a:cubicBezTo>
                      <a:pt x="20" y="7"/>
                      <a:pt x="21" y="7"/>
                      <a:pt x="21" y="8"/>
                    </a:cubicBezTo>
                    <a:cubicBezTo>
                      <a:pt x="21" y="10"/>
                      <a:pt x="21" y="11"/>
                      <a:pt x="21" y="12"/>
                    </a:cubicBezTo>
                    <a:cubicBezTo>
                      <a:pt x="19" y="16"/>
                      <a:pt x="17" y="18"/>
                      <a:pt x="14" y="17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8" y="21"/>
                      <a:pt x="22" y="19"/>
                      <a:pt x="23" y="14"/>
                    </a:cubicBezTo>
                    <a:cubicBezTo>
                      <a:pt x="24" y="11"/>
                      <a:pt x="24" y="9"/>
                      <a:pt x="24" y="7"/>
                    </a:cubicBezTo>
                    <a:cubicBezTo>
                      <a:pt x="23" y="5"/>
                      <a:pt x="22" y="3"/>
                      <a:pt x="20" y="3"/>
                    </a:cubicBezTo>
                    <a:cubicBezTo>
                      <a:pt x="17" y="1"/>
                      <a:pt x="14" y="3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2" name="Freeform 152"/>
              <p:cNvSpPr>
                <a:spLocks noChangeArrowheads="1"/>
              </p:cNvSpPr>
              <p:nvPr/>
            </p:nvSpPr>
            <p:spPr bwMode="auto">
              <a:xfrm>
                <a:off x="1897063" y="4184650"/>
                <a:ext cx="15875" cy="101600"/>
              </a:xfrm>
              <a:custGeom>
                <a:avLst/>
                <a:gdLst>
                  <a:gd name="T0" fmla="*/ 0 w 10"/>
                  <a:gd name="T1" fmla="*/ 64 h 64"/>
                  <a:gd name="T2" fmla="*/ 8 w 10"/>
                  <a:gd name="T3" fmla="*/ 64 h 64"/>
                  <a:gd name="T4" fmla="*/ 10 w 10"/>
                  <a:gd name="T5" fmla="*/ 0 h 64"/>
                  <a:gd name="T6" fmla="*/ 3 w 10"/>
                  <a:gd name="T7" fmla="*/ 0 h 64"/>
                  <a:gd name="T8" fmla="*/ 0 w 10"/>
                  <a:gd name="T9" fmla="*/ 6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4"/>
                  <a:gd name="T17" fmla="*/ 10 w 1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4">
                    <a:moveTo>
                      <a:pt x="0" y="64"/>
                    </a:moveTo>
                    <a:lnTo>
                      <a:pt x="8" y="64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" name="Freeform 153"/>
              <p:cNvSpPr>
                <a:spLocks noEditPoints="1" noChangeArrowheads="1"/>
              </p:cNvSpPr>
              <p:nvPr/>
            </p:nvSpPr>
            <p:spPr bwMode="auto">
              <a:xfrm>
                <a:off x="1924050" y="4211638"/>
                <a:ext cx="68263" cy="77788"/>
              </a:xfrm>
              <a:custGeom>
                <a:avLst/>
                <a:gdLst>
                  <a:gd name="T0" fmla="*/ 18 w 18"/>
                  <a:gd name="T1" fmla="*/ 9 h 21"/>
                  <a:gd name="T2" fmla="*/ 16 w 18"/>
                  <a:gd name="T3" fmla="*/ 2 h 21"/>
                  <a:gd name="T4" fmla="*/ 10 w 18"/>
                  <a:gd name="T5" fmla="*/ 0 h 21"/>
                  <a:gd name="T6" fmla="*/ 1 w 18"/>
                  <a:gd name="T7" fmla="*/ 5 h 21"/>
                  <a:gd name="T8" fmla="*/ 4 w 18"/>
                  <a:gd name="T9" fmla="*/ 6 h 21"/>
                  <a:gd name="T10" fmla="*/ 10 w 18"/>
                  <a:gd name="T11" fmla="*/ 3 h 21"/>
                  <a:gd name="T12" fmla="*/ 13 w 18"/>
                  <a:gd name="T13" fmla="*/ 3 h 21"/>
                  <a:gd name="T14" fmla="*/ 14 w 18"/>
                  <a:gd name="T15" fmla="*/ 5 h 21"/>
                  <a:gd name="T16" fmla="*/ 15 w 18"/>
                  <a:gd name="T17" fmla="*/ 8 h 21"/>
                  <a:gd name="T18" fmla="*/ 12 w 18"/>
                  <a:gd name="T19" fmla="*/ 8 h 21"/>
                  <a:gd name="T20" fmla="*/ 3 w 18"/>
                  <a:gd name="T21" fmla="*/ 10 h 21"/>
                  <a:gd name="T22" fmla="*/ 1 w 18"/>
                  <a:gd name="T23" fmla="*/ 15 h 21"/>
                  <a:gd name="T24" fmla="*/ 2 w 18"/>
                  <a:gd name="T25" fmla="*/ 19 h 21"/>
                  <a:gd name="T26" fmla="*/ 7 w 18"/>
                  <a:gd name="T27" fmla="*/ 21 h 21"/>
                  <a:gd name="T28" fmla="*/ 14 w 18"/>
                  <a:gd name="T29" fmla="*/ 17 h 21"/>
                  <a:gd name="T30" fmla="*/ 15 w 18"/>
                  <a:gd name="T31" fmla="*/ 21 h 21"/>
                  <a:gd name="T32" fmla="*/ 18 w 18"/>
                  <a:gd name="T33" fmla="*/ 21 h 21"/>
                  <a:gd name="T34" fmla="*/ 17 w 18"/>
                  <a:gd name="T35" fmla="*/ 17 h 21"/>
                  <a:gd name="T36" fmla="*/ 18 w 18"/>
                  <a:gd name="T37" fmla="*/ 9 h 21"/>
                  <a:gd name="T38" fmla="*/ 13 w 18"/>
                  <a:gd name="T39" fmla="*/ 17 h 21"/>
                  <a:gd name="T40" fmla="*/ 8 w 18"/>
                  <a:gd name="T41" fmla="*/ 19 h 21"/>
                  <a:gd name="T42" fmla="*/ 5 w 18"/>
                  <a:gd name="T43" fmla="*/ 18 h 21"/>
                  <a:gd name="T44" fmla="*/ 4 w 18"/>
                  <a:gd name="T45" fmla="*/ 15 h 21"/>
                  <a:gd name="T46" fmla="*/ 6 w 18"/>
                  <a:gd name="T47" fmla="*/ 12 h 21"/>
                  <a:gd name="T48" fmla="*/ 12 w 18"/>
                  <a:gd name="T49" fmla="*/ 11 h 21"/>
                  <a:gd name="T50" fmla="*/ 15 w 18"/>
                  <a:gd name="T51" fmla="*/ 11 h 21"/>
                  <a:gd name="T52" fmla="*/ 15 w 18"/>
                  <a:gd name="T53" fmla="*/ 12 h 21"/>
                  <a:gd name="T54" fmla="*/ 13 w 18"/>
                  <a:gd name="T55" fmla="*/ 17 h 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"/>
                  <a:gd name="T85" fmla="*/ 0 h 21"/>
                  <a:gd name="T86" fmla="*/ 18 w 18"/>
                  <a:gd name="T87" fmla="*/ 21 h 2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" h="21">
                    <a:moveTo>
                      <a:pt x="18" y="9"/>
                    </a:moveTo>
                    <a:cubicBezTo>
                      <a:pt x="18" y="6"/>
                      <a:pt x="17" y="3"/>
                      <a:pt x="16" y="2"/>
                    </a:cubicBezTo>
                    <a:cubicBezTo>
                      <a:pt x="15" y="1"/>
                      <a:pt x="13" y="0"/>
                      <a:pt x="10" y="0"/>
                    </a:cubicBezTo>
                    <a:cubicBezTo>
                      <a:pt x="5" y="0"/>
                      <a:pt x="2" y="2"/>
                      <a:pt x="1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4"/>
                      <a:pt x="7" y="2"/>
                      <a:pt x="10" y="3"/>
                    </a:cubicBezTo>
                    <a:cubicBezTo>
                      <a:pt x="11" y="3"/>
                      <a:pt x="12" y="3"/>
                      <a:pt x="13" y="3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8" y="8"/>
                      <a:pt x="5" y="9"/>
                      <a:pt x="3" y="10"/>
                    </a:cubicBezTo>
                    <a:cubicBezTo>
                      <a:pt x="2" y="11"/>
                      <a:pt x="1" y="13"/>
                      <a:pt x="1" y="15"/>
                    </a:cubicBezTo>
                    <a:cubicBezTo>
                      <a:pt x="0" y="16"/>
                      <a:pt x="1" y="18"/>
                      <a:pt x="2" y="19"/>
                    </a:cubicBezTo>
                    <a:cubicBezTo>
                      <a:pt x="3" y="20"/>
                      <a:pt x="5" y="21"/>
                      <a:pt x="7" y="21"/>
                    </a:cubicBezTo>
                    <a:cubicBezTo>
                      <a:pt x="10" y="21"/>
                      <a:pt x="13" y="20"/>
                      <a:pt x="14" y="17"/>
                    </a:cubicBezTo>
                    <a:cubicBezTo>
                      <a:pt x="14" y="19"/>
                      <a:pt x="14" y="20"/>
                      <a:pt x="15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0"/>
                      <a:pt x="17" y="18"/>
                      <a:pt x="17" y="17"/>
                    </a:cubicBezTo>
                    <a:lnTo>
                      <a:pt x="18" y="9"/>
                    </a:lnTo>
                    <a:close/>
                    <a:moveTo>
                      <a:pt x="13" y="17"/>
                    </a:moveTo>
                    <a:cubicBezTo>
                      <a:pt x="11" y="18"/>
                      <a:pt x="10" y="19"/>
                      <a:pt x="8" y="19"/>
                    </a:cubicBezTo>
                    <a:cubicBezTo>
                      <a:pt x="7" y="19"/>
                      <a:pt x="6" y="18"/>
                      <a:pt x="5" y="18"/>
                    </a:cubicBezTo>
                    <a:cubicBezTo>
                      <a:pt x="4" y="17"/>
                      <a:pt x="4" y="16"/>
                      <a:pt x="4" y="15"/>
                    </a:cubicBezTo>
                    <a:cubicBezTo>
                      <a:pt x="4" y="13"/>
                      <a:pt x="5" y="12"/>
                      <a:pt x="6" y="12"/>
                    </a:cubicBezTo>
                    <a:cubicBezTo>
                      <a:pt x="7" y="11"/>
                      <a:pt x="9" y="10"/>
                      <a:pt x="12" y="11"/>
                    </a:cubicBezTo>
                    <a:cubicBezTo>
                      <a:pt x="12" y="11"/>
                      <a:pt x="13" y="11"/>
                      <a:pt x="15" y="11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4"/>
                      <a:pt x="14" y="16"/>
                      <a:pt x="1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4" name="Freeform 154"/>
              <p:cNvSpPr>
                <a:spLocks noChangeArrowheads="1"/>
              </p:cNvSpPr>
              <p:nvPr/>
            </p:nvSpPr>
            <p:spPr bwMode="auto">
              <a:xfrm>
                <a:off x="2014538" y="4214813"/>
                <a:ext cx="60325" cy="79375"/>
              </a:xfrm>
              <a:custGeom>
                <a:avLst/>
                <a:gdLst>
                  <a:gd name="T0" fmla="*/ 12 w 16"/>
                  <a:gd name="T1" fmla="*/ 12 h 21"/>
                  <a:gd name="T2" fmla="*/ 11 w 16"/>
                  <a:gd name="T3" fmla="*/ 15 h 21"/>
                  <a:gd name="T4" fmla="*/ 9 w 16"/>
                  <a:gd name="T5" fmla="*/ 18 h 21"/>
                  <a:gd name="T6" fmla="*/ 6 w 16"/>
                  <a:gd name="T7" fmla="*/ 18 h 21"/>
                  <a:gd name="T8" fmla="*/ 4 w 16"/>
                  <a:gd name="T9" fmla="*/ 17 h 21"/>
                  <a:gd name="T10" fmla="*/ 3 w 16"/>
                  <a:gd name="T11" fmla="*/ 13 h 21"/>
                  <a:gd name="T12" fmla="*/ 3 w 16"/>
                  <a:gd name="T13" fmla="*/ 0 h 21"/>
                  <a:gd name="T14" fmla="*/ 0 w 16"/>
                  <a:gd name="T15" fmla="*/ 0 h 21"/>
                  <a:gd name="T16" fmla="*/ 0 w 16"/>
                  <a:gd name="T17" fmla="*/ 13 h 21"/>
                  <a:gd name="T18" fmla="*/ 1 w 16"/>
                  <a:gd name="T19" fmla="*/ 19 h 21"/>
                  <a:gd name="T20" fmla="*/ 6 w 16"/>
                  <a:gd name="T21" fmla="*/ 21 h 21"/>
                  <a:gd name="T22" fmla="*/ 12 w 16"/>
                  <a:gd name="T23" fmla="*/ 17 h 21"/>
                  <a:gd name="T24" fmla="*/ 12 w 16"/>
                  <a:gd name="T25" fmla="*/ 21 h 21"/>
                  <a:gd name="T26" fmla="*/ 15 w 16"/>
                  <a:gd name="T27" fmla="*/ 21 h 21"/>
                  <a:gd name="T28" fmla="*/ 16 w 16"/>
                  <a:gd name="T29" fmla="*/ 1 h 21"/>
                  <a:gd name="T30" fmla="*/ 13 w 16"/>
                  <a:gd name="T31" fmla="*/ 1 h 21"/>
                  <a:gd name="T32" fmla="*/ 12 w 16"/>
                  <a:gd name="T33" fmla="*/ 12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1"/>
                  <a:gd name="T53" fmla="*/ 16 w 16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1">
                    <a:moveTo>
                      <a:pt x="12" y="12"/>
                    </a:moveTo>
                    <a:cubicBezTo>
                      <a:pt x="12" y="13"/>
                      <a:pt x="12" y="14"/>
                      <a:pt x="11" y="15"/>
                    </a:cubicBezTo>
                    <a:cubicBezTo>
                      <a:pt x="11" y="16"/>
                      <a:pt x="10" y="17"/>
                      <a:pt x="9" y="18"/>
                    </a:cubicBezTo>
                    <a:cubicBezTo>
                      <a:pt x="8" y="18"/>
                      <a:pt x="7" y="18"/>
                      <a:pt x="6" y="18"/>
                    </a:cubicBezTo>
                    <a:cubicBezTo>
                      <a:pt x="5" y="18"/>
                      <a:pt x="5" y="18"/>
                      <a:pt x="4" y="17"/>
                    </a:cubicBezTo>
                    <a:cubicBezTo>
                      <a:pt x="3" y="16"/>
                      <a:pt x="3" y="15"/>
                      <a:pt x="3" y="1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0" y="17"/>
                      <a:pt x="1" y="19"/>
                    </a:cubicBezTo>
                    <a:cubicBezTo>
                      <a:pt x="2" y="20"/>
                      <a:pt x="4" y="21"/>
                      <a:pt x="6" y="21"/>
                    </a:cubicBezTo>
                    <a:cubicBezTo>
                      <a:pt x="9" y="21"/>
                      <a:pt x="11" y="20"/>
                      <a:pt x="12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1"/>
                      <a:pt x="13" y="1"/>
                      <a:pt x="13" y="1"/>
                    </a:cubicBezTo>
                    <a:lnTo>
                      <a:pt x="1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5" name="Freeform 155"/>
              <p:cNvSpPr>
                <a:spLocks noEditPoints="1" noChangeArrowheads="1"/>
              </p:cNvSpPr>
              <p:nvPr/>
            </p:nvSpPr>
            <p:spPr bwMode="auto">
              <a:xfrm>
                <a:off x="2085975" y="4206875"/>
                <a:ext cx="71438" cy="117475"/>
              </a:xfrm>
              <a:custGeom>
                <a:avLst/>
                <a:gdLst>
                  <a:gd name="T0" fmla="*/ 15 w 19"/>
                  <a:gd name="T1" fmla="*/ 21 h 31"/>
                  <a:gd name="T2" fmla="*/ 10 w 19"/>
                  <a:gd name="T3" fmla="*/ 20 h 31"/>
                  <a:gd name="T4" fmla="*/ 5 w 19"/>
                  <a:gd name="T5" fmla="*/ 19 h 31"/>
                  <a:gd name="T6" fmla="*/ 4 w 19"/>
                  <a:gd name="T7" fmla="*/ 18 h 31"/>
                  <a:gd name="T8" fmla="*/ 5 w 19"/>
                  <a:gd name="T9" fmla="*/ 16 h 31"/>
                  <a:gd name="T10" fmla="*/ 6 w 19"/>
                  <a:gd name="T11" fmla="*/ 16 h 31"/>
                  <a:gd name="T12" fmla="*/ 8 w 19"/>
                  <a:gd name="T13" fmla="*/ 16 h 31"/>
                  <a:gd name="T14" fmla="*/ 9 w 19"/>
                  <a:gd name="T15" fmla="*/ 16 h 31"/>
                  <a:gd name="T16" fmla="*/ 15 w 19"/>
                  <a:gd name="T17" fmla="*/ 15 h 31"/>
                  <a:gd name="T18" fmla="*/ 17 w 19"/>
                  <a:gd name="T19" fmla="*/ 10 h 31"/>
                  <a:gd name="T20" fmla="*/ 15 w 19"/>
                  <a:gd name="T21" fmla="*/ 5 h 31"/>
                  <a:gd name="T22" fmla="*/ 16 w 19"/>
                  <a:gd name="T23" fmla="*/ 3 h 31"/>
                  <a:gd name="T24" fmla="*/ 19 w 19"/>
                  <a:gd name="T25" fmla="*/ 3 h 31"/>
                  <a:gd name="T26" fmla="*/ 19 w 19"/>
                  <a:gd name="T27" fmla="*/ 1 h 31"/>
                  <a:gd name="T28" fmla="*/ 18 w 19"/>
                  <a:gd name="T29" fmla="*/ 0 h 31"/>
                  <a:gd name="T30" fmla="*/ 15 w 19"/>
                  <a:gd name="T31" fmla="*/ 1 h 31"/>
                  <a:gd name="T32" fmla="*/ 14 w 19"/>
                  <a:gd name="T33" fmla="*/ 4 h 31"/>
                  <a:gd name="T34" fmla="*/ 10 w 19"/>
                  <a:gd name="T35" fmla="*/ 3 h 31"/>
                  <a:gd name="T36" fmla="*/ 4 w 19"/>
                  <a:gd name="T37" fmla="*/ 4 h 31"/>
                  <a:gd name="T38" fmla="*/ 2 w 19"/>
                  <a:gd name="T39" fmla="*/ 9 h 31"/>
                  <a:gd name="T40" fmla="*/ 4 w 19"/>
                  <a:gd name="T41" fmla="*/ 15 h 31"/>
                  <a:gd name="T42" fmla="*/ 1 w 19"/>
                  <a:gd name="T43" fmla="*/ 18 h 31"/>
                  <a:gd name="T44" fmla="*/ 3 w 19"/>
                  <a:gd name="T45" fmla="*/ 21 h 31"/>
                  <a:gd name="T46" fmla="*/ 0 w 19"/>
                  <a:gd name="T47" fmla="*/ 25 h 31"/>
                  <a:gd name="T48" fmla="*/ 2 w 19"/>
                  <a:gd name="T49" fmla="*/ 29 h 31"/>
                  <a:gd name="T50" fmla="*/ 9 w 19"/>
                  <a:gd name="T51" fmla="*/ 31 h 31"/>
                  <a:gd name="T52" fmla="*/ 19 w 19"/>
                  <a:gd name="T53" fmla="*/ 25 h 31"/>
                  <a:gd name="T54" fmla="*/ 18 w 19"/>
                  <a:gd name="T55" fmla="*/ 22 h 31"/>
                  <a:gd name="T56" fmla="*/ 15 w 19"/>
                  <a:gd name="T57" fmla="*/ 21 h 31"/>
                  <a:gd name="T58" fmla="*/ 7 w 19"/>
                  <a:gd name="T59" fmla="*/ 6 h 31"/>
                  <a:gd name="T60" fmla="*/ 10 w 19"/>
                  <a:gd name="T61" fmla="*/ 5 h 31"/>
                  <a:gd name="T62" fmla="*/ 13 w 19"/>
                  <a:gd name="T63" fmla="*/ 7 h 31"/>
                  <a:gd name="T64" fmla="*/ 14 w 19"/>
                  <a:gd name="T65" fmla="*/ 10 h 31"/>
                  <a:gd name="T66" fmla="*/ 13 w 19"/>
                  <a:gd name="T67" fmla="*/ 13 h 31"/>
                  <a:gd name="T68" fmla="*/ 9 w 19"/>
                  <a:gd name="T69" fmla="*/ 14 h 31"/>
                  <a:gd name="T70" fmla="*/ 6 w 19"/>
                  <a:gd name="T71" fmla="*/ 13 h 31"/>
                  <a:gd name="T72" fmla="*/ 5 w 19"/>
                  <a:gd name="T73" fmla="*/ 9 h 31"/>
                  <a:gd name="T74" fmla="*/ 7 w 19"/>
                  <a:gd name="T75" fmla="*/ 6 h 31"/>
                  <a:gd name="T76" fmla="*/ 14 w 19"/>
                  <a:gd name="T77" fmla="*/ 28 h 31"/>
                  <a:gd name="T78" fmla="*/ 9 w 19"/>
                  <a:gd name="T79" fmla="*/ 28 h 31"/>
                  <a:gd name="T80" fmla="*/ 5 w 19"/>
                  <a:gd name="T81" fmla="*/ 27 h 31"/>
                  <a:gd name="T82" fmla="*/ 3 w 19"/>
                  <a:gd name="T83" fmla="*/ 25 h 31"/>
                  <a:gd name="T84" fmla="*/ 5 w 19"/>
                  <a:gd name="T85" fmla="*/ 22 h 31"/>
                  <a:gd name="T86" fmla="*/ 10 w 19"/>
                  <a:gd name="T87" fmla="*/ 23 h 31"/>
                  <a:gd name="T88" fmla="*/ 14 w 19"/>
                  <a:gd name="T89" fmla="*/ 23 h 31"/>
                  <a:gd name="T90" fmla="*/ 16 w 19"/>
                  <a:gd name="T91" fmla="*/ 24 h 31"/>
                  <a:gd name="T92" fmla="*/ 16 w 19"/>
                  <a:gd name="T93" fmla="*/ 25 h 31"/>
                  <a:gd name="T94" fmla="*/ 14 w 19"/>
                  <a:gd name="T95" fmla="*/ 28 h 3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"/>
                  <a:gd name="T145" fmla="*/ 0 h 31"/>
                  <a:gd name="T146" fmla="*/ 19 w 19"/>
                  <a:gd name="T147" fmla="*/ 31 h 3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" h="31">
                    <a:moveTo>
                      <a:pt x="15" y="21"/>
                    </a:moveTo>
                    <a:cubicBezTo>
                      <a:pt x="14" y="20"/>
                      <a:pt x="13" y="20"/>
                      <a:pt x="10" y="20"/>
                    </a:cubicBezTo>
                    <a:cubicBezTo>
                      <a:pt x="8" y="20"/>
                      <a:pt x="6" y="20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7"/>
                      <a:pt x="5" y="17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9" y="16"/>
                      <a:pt x="9" y="16"/>
                    </a:cubicBezTo>
                    <a:cubicBezTo>
                      <a:pt x="11" y="16"/>
                      <a:pt x="13" y="16"/>
                      <a:pt x="15" y="15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8"/>
                      <a:pt x="16" y="7"/>
                      <a:pt x="15" y="5"/>
                    </a:cubicBezTo>
                    <a:cubicBezTo>
                      <a:pt x="15" y="4"/>
                      <a:pt x="16" y="4"/>
                      <a:pt x="16" y="3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5" y="1"/>
                    </a:cubicBezTo>
                    <a:cubicBezTo>
                      <a:pt x="14" y="2"/>
                      <a:pt x="14" y="2"/>
                      <a:pt x="14" y="4"/>
                    </a:cubicBezTo>
                    <a:cubicBezTo>
                      <a:pt x="13" y="3"/>
                      <a:pt x="11" y="3"/>
                      <a:pt x="10" y="3"/>
                    </a:cubicBezTo>
                    <a:cubicBezTo>
                      <a:pt x="8" y="3"/>
                      <a:pt x="6" y="3"/>
                      <a:pt x="4" y="4"/>
                    </a:cubicBezTo>
                    <a:cubicBezTo>
                      <a:pt x="3" y="6"/>
                      <a:pt x="2" y="7"/>
                      <a:pt x="2" y="9"/>
                    </a:cubicBezTo>
                    <a:cubicBezTo>
                      <a:pt x="2" y="11"/>
                      <a:pt x="3" y="13"/>
                      <a:pt x="4" y="15"/>
                    </a:cubicBezTo>
                    <a:cubicBezTo>
                      <a:pt x="2" y="15"/>
                      <a:pt x="1" y="16"/>
                      <a:pt x="1" y="18"/>
                    </a:cubicBezTo>
                    <a:cubicBezTo>
                      <a:pt x="1" y="19"/>
                      <a:pt x="2" y="20"/>
                      <a:pt x="3" y="21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2" y="29"/>
                    </a:cubicBezTo>
                    <a:cubicBezTo>
                      <a:pt x="3" y="30"/>
                      <a:pt x="6" y="31"/>
                      <a:pt x="9" y="31"/>
                    </a:cubicBezTo>
                    <a:cubicBezTo>
                      <a:pt x="16" y="31"/>
                      <a:pt x="19" y="29"/>
                      <a:pt x="19" y="25"/>
                    </a:cubicBezTo>
                    <a:cubicBezTo>
                      <a:pt x="19" y="24"/>
                      <a:pt x="19" y="23"/>
                      <a:pt x="18" y="22"/>
                    </a:cubicBezTo>
                    <a:cubicBezTo>
                      <a:pt x="17" y="21"/>
                      <a:pt x="16" y="21"/>
                      <a:pt x="15" y="21"/>
                    </a:cubicBezTo>
                    <a:close/>
                    <a:moveTo>
                      <a:pt x="7" y="6"/>
                    </a:moveTo>
                    <a:cubicBezTo>
                      <a:pt x="7" y="5"/>
                      <a:pt x="8" y="5"/>
                      <a:pt x="10" y="5"/>
                    </a:cubicBezTo>
                    <a:cubicBezTo>
                      <a:pt x="11" y="5"/>
                      <a:pt x="12" y="6"/>
                      <a:pt x="13" y="7"/>
                    </a:cubicBezTo>
                    <a:cubicBezTo>
                      <a:pt x="14" y="7"/>
                      <a:pt x="14" y="8"/>
                      <a:pt x="14" y="10"/>
                    </a:cubicBezTo>
                    <a:cubicBezTo>
                      <a:pt x="14" y="11"/>
                      <a:pt x="13" y="12"/>
                      <a:pt x="13" y="13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8" y="14"/>
                      <a:pt x="7" y="13"/>
                      <a:pt x="6" y="13"/>
                    </a:cubicBezTo>
                    <a:cubicBezTo>
                      <a:pt x="5" y="12"/>
                      <a:pt x="5" y="11"/>
                      <a:pt x="5" y="9"/>
                    </a:cubicBezTo>
                    <a:cubicBezTo>
                      <a:pt x="5" y="8"/>
                      <a:pt x="6" y="7"/>
                      <a:pt x="7" y="6"/>
                    </a:cubicBezTo>
                    <a:close/>
                    <a:moveTo>
                      <a:pt x="14" y="28"/>
                    </a:moveTo>
                    <a:cubicBezTo>
                      <a:pt x="12" y="28"/>
                      <a:pt x="11" y="28"/>
                      <a:pt x="9" y="28"/>
                    </a:cubicBezTo>
                    <a:cubicBezTo>
                      <a:pt x="7" y="28"/>
                      <a:pt x="6" y="28"/>
                      <a:pt x="5" y="27"/>
                    </a:cubicBezTo>
                    <a:cubicBezTo>
                      <a:pt x="4" y="27"/>
                      <a:pt x="3" y="26"/>
                      <a:pt x="3" y="25"/>
                    </a:cubicBezTo>
                    <a:cubicBezTo>
                      <a:pt x="3" y="24"/>
                      <a:pt x="4" y="23"/>
                      <a:pt x="5" y="22"/>
                    </a:cubicBezTo>
                    <a:cubicBezTo>
                      <a:pt x="6" y="22"/>
                      <a:pt x="8" y="23"/>
                      <a:pt x="10" y="23"/>
                    </a:cubicBezTo>
                    <a:cubicBezTo>
                      <a:pt x="12" y="23"/>
                      <a:pt x="13" y="23"/>
                      <a:pt x="14" y="23"/>
                    </a:cubicBezTo>
                    <a:cubicBezTo>
                      <a:pt x="15" y="23"/>
                      <a:pt x="15" y="23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7"/>
                      <a:pt x="15" y="27"/>
                      <a:pt x="1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6" name="Freeform 156"/>
              <p:cNvSpPr>
                <a:spLocks noChangeArrowheads="1"/>
              </p:cNvSpPr>
              <p:nvPr/>
            </p:nvSpPr>
            <p:spPr bwMode="auto">
              <a:xfrm>
                <a:off x="2168525" y="4195763"/>
                <a:ext cx="60325" cy="101600"/>
              </a:xfrm>
              <a:custGeom>
                <a:avLst/>
                <a:gdLst>
                  <a:gd name="T0" fmla="*/ 15 w 16"/>
                  <a:gd name="T1" fmla="*/ 9 h 27"/>
                  <a:gd name="T2" fmla="*/ 13 w 16"/>
                  <a:gd name="T3" fmla="*/ 7 h 27"/>
                  <a:gd name="T4" fmla="*/ 10 w 16"/>
                  <a:gd name="T5" fmla="*/ 7 h 27"/>
                  <a:gd name="T6" fmla="*/ 4 w 16"/>
                  <a:gd name="T7" fmla="*/ 11 h 27"/>
                  <a:gd name="T8" fmla="*/ 4 w 16"/>
                  <a:gd name="T9" fmla="*/ 0 h 27"/>
                  <a:gd name="T10" fmla="*/ 1 w 16"/>
                  <a:gd name="T11" fmla="*/ 0 h 27"/>
                  <a:gd name="T12" fmla="*/ 0 w 16"/>
                  <a:gd name="T13" fmla="*/ 27 h 27"/>
                  <a:gd name="T14" fmla="*/ 3 w 16"/>
                  <a:gd name="T15" fmla="*/ 27 h 27"/>
                  <a:gd name="T16" fmla="*/ 3 w 16"/>
                  <a:gd name="T17" fmla="*/ 16 h 27"/>
                  <a:gd name="T18" fmla="*/ 5 w 16"/>
                  <a:gd name="T19" fmla="*/ 11 h 27"/>
                  <a:gd name="T20" fmla="*/ 9 w 16"/>
                  <a:gd name="T21" fmla="*/ 9 h 27"/>
                  <a:gd name="T22" fmla="*/ 12 w 16"/>
                  <a:gd name="T23" fmla="*/ 10 h 27"/>
                  <a:gd name="T24" fmla="*/ 13 w 16"/>
                  <a:gd name="T25" fmla="*/ 12 h 27"/>
                  <a:gd name="T26" fmla="*/ 13 w 16"/>
                  <a:gd name="T27" fmla="*/ 15 h 27"/>
                  <a:gd name="T28" fmla="*/ 12 w 16"/>
                  <a:gd name="T29" fmla="*/ 27 h 27"/>
                  <a:gd name="T30" fmla="*/ 16 w 16"/>
                  <a:gd name="T31" fmla="*/ 27 h 27"/>
                  <a:gd name="T32" fmla="*/ 16 w 16"/>
                  <a:gd name="T33" fmla="*/ 15 h 27"/>
                  <a:gd name="T34" fmla="*/ 16 w 16"/>
                  <a:gd name="T35" fmla="*/ 12 h 27"/>
                  <a:gd name="T36" fmla="*/ 15 w 16"/>
                  <a:gd name="T37" fmla="*/ 9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27"/>
                  <a:gd name="T59" fmla="*/ 16 w 16"/>
                  <a:gd name="T60" fmla="*/ 27 h 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27">
                    <a:moveTo>
                      <a:pt x="15" y="9"/>
                    </a:moveTo>
                    <a:cubicBezTo>
                      <a:pt x="14" y="9"/>
                      <a:pt x="14" y="8"/>
                      <a:pt x="13" y="7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7" y="6"/>
                      <a:pt x="5" y="8"/>
                      <a:pt x="4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2"/>
                      <a:pt x="5" y="11"/>
                    </a:cubicBezTo>
                    <a:cubicBezTo>
                      <a:pt x="6" y="10"/>
                      <a:pt x="8" y="9"/>
                      <a:pt x="9" y="9"/>
                    </a:cubicBezTo>
                    <a:cubicBezTo>
                      <a:pt x="10" y="9"/>
                      <a:pt x="11" y="9"/>
                      <a:pt x="12" y="10"/>
                    </a:cubicBezTo>
                    <a:cubicBezTo>
                      <a:pt x="12" y="11"/>
                      <a:pt x="13" y="11"/>
                      <a:pt x="13" y="12"/>
                    </a:cubicBezTo>
                    <a:cubicBezTo>
                      <a:pt x="13" y="13"/>
                      <a:pt x="13" y="14"/>
                      <a:pt x="13" y="15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6" y="11"/>
                      <a:pt x="15" y="10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7" name="Freeform 157"/>
              <p:cNvSpPr>
                <a:spLocks noChangeArrowheads="1"/>
              </p:cNvSpPr>
              <p:nvPr/>
            </p:nvSpPr>
            <p:spPr bwMode="auto">
              <a:xfrm>
                <a:off x="2239963" y="4203700"/>
                <a:ext cx="44450" cy="96838"/>
              </a:xfrm>
              <a:custGeom>
                <a:avLst/>
                <a:gdLst>
                  <a:gd name="T0" fmla="*/ 6 w 12"/>
                  <a:gd name="T1" fmla="*/ 21 h 26"/>
                  <a:gd name="T2" fmla="*/ 7 w 12"/>
                  <a:gd name="T3" fmla="*/ 8 h 26"/>
                  <a:gd name="T4" fmla="*/ 11 w 12"/>
                  <a:gd name="T5" fmla="*/ 8 h 26"/>
                  <a:gd name="T6" fmla="*/ 11 w 12"/>
                  <a:gd name="T7" fmla="*/ 6 h 26"/>
                  <a:gd name="T8" fmla="*/ 7 w 12"/>
                  <a:gd name="T9" fmla="*/ 6 h 26"/>
                  <a:gd name="T10" fmla="*/ 7 w 12"/>
                  <a:gd name="T11" fmla="*/ 0 h 26"/>
                  <a:gd name="T12" fmla="*/ 4 w 12"/>
                  <a:gd name="T13" fmla="*/ 1 h 26"/>
                  <a:gd name="T14" fmla="*/ 4 w 12"/>
                  <a:gd name="T15" fmla="*/ 6 h 26"/>
                  <a:gd name="T16" fmla="*/ 0 w 12"/>
                  <a:gd name="T17" fmla="*/ 6 h 26"/>
                  <a:gd name="T18" fmla="*/ 0 w 12"/>
                  <a:gd name="T19" fmla="*/ 8 h 26"/>
                  <a:gd name="T20" fmla="*/ 4 w 12"/>
                  <a:gd name="T21" fmla="*/ 8 h 26"/>
                  <a:gd name="T22" fmla="*/ 3 w 12"/>
                  <a:gd name="T23" fmla="*/ 20 h 26"/>
                  <a:gd name="T24" fmla="*/ 9 w 12"/>
                  <a:gd name="T25" fmla="*/ 26 h 26"/>
                  <a:gd name="T26" fmla="*/ 12 w 12"/>
                  <a:gd name="T27" fmla="*/ 26 h 26"/>
                  <a:gd name="T28" fmla="*/ 12 w 12"/>
                  <a:gd name="T29" fmla="*/ 24 h 26"/>
                  <a:gd name="T30" fmla="*/ 9 w 12"/>
                  <a:gd name="T31" fmla="*/ 24 h 26"/>
                  <a:gd name="T32" fmla="*/ 6 w 12"/>
                  <a:gd name="T33" fmla="*/ 2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26"/>
                  <a:gd name="T53" fmla="*/ 12 w 12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26">
                    <a:moveTo>
                      <a:pt x="6" y="21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4"/>
                      <a:pt x="5" y="26"/>
                      <a:pt x="9" y="26"/>
                    </a:cubicBezTo>
                    <a:cubicBezTo>
                      <a:pt x="10" y="26"/>
                      <a:pt x="11" y="26"/>
                      <a:pt x="12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9" y="24"/>
                    </a:cubicBezTo>
                    <a:cubicBezTo>
                      <a:pt x="7" y="24"/>
                      <a:pt x="6" y="23"/>
                      <a:pt x="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8" name="Freeform 158"/>
              <p:cNvSpPr>
                <a:spLocks noEditPoints="1" noChangeArrowheads="1"/>
              </p:cNvSpPr>
              <p:nvPr/>
            </p:nvSpPr>
            <p:spPr bwMode="auto">
              <a:xfrm>
                <a:off x="2289175" y="4225925"/>
                <a:ext cx="66675" cy="79375"/>
              </a:xfrm>
              <a:custGeom>
                <a:avLst/>
                <a:gdLst>
                  <a:gd name="T0" fmla="*/ 16 w 18"/>
                  <a:gd name="T1" fmla="*/ 3 h 21"/>
                  <a:gd name="T2" fmla="*/ 10 w 18"/>
                  <a:gd name="T3" fmla="*/ 0 h 21"/>
                  <a:gd name="T4" fmla="*/ 3 w 18"/>
                  <a:gd name="T5" fmla="*/ 2 h 21"/>
                  <a:gd name="T6" fmla="*/ 0 w 18"/>
                  <a:gd name="T7" fmla="*/ 10 h 21"/>
                  <a:gd name="T8" fmla="*/ 2 w 18"/>
                  <a:gd name="T9" fmla="*/ 18 h 21"/>
                  <a:gd name="T10" fmla="*/ 9 w 18"/>
                  <a:gd name="T11" fmla="*/ 21 h 21"/>
                  <a:gd name="T12" fmla="*/ 14 w 18"/>
                  <a:gd name="T13" fmla="*/ 19 h 21"/>
                  <a:gd name="T14" fmla="*/ 18 w 18"/>
                  <a:gd name="T15" fmla="*/ 15 h 21"/>
                  <a:gd name="T16" fmla="*/ 15 w 18"/>
                  <a:gd name="T17" fmla="*/ 14 h 21"/>
                  <a:gd name="T18" fmla="*/ 9 w 18"/>
                  <a:gd name="T19" fmla="*/ 18 h 21"/>
                  <a:gd name="T20" fmla="*/ 5 w 18"/>
                  <a:gd name="T21" fmla="*/ 16 h 21"/>
                  <a:gd name="T22" fmla="*/ 4 w 18"/>
                  <a:gd name="T23" fmla="*/ 10 h 21"/>
                  <a:gd name="T24" fmla="*/ 18 w 18"/>
                  <a:gd name="T25" fmla="*/ 11 h 21"/>
                  <a:gd name="T26" fmla="*/ 16 w 18"/>
                  <a:gd name="T27" fmla="*/ 3 h 21"/>
                  <a:gd name="T28" fmla="*/ 4 w 18"/>
                  <a:gd name="T29" fmla="*/ 8 h 21"/>
                  <a:gd name="T30" fmla="*/ 6 w 18"/>
                  <a:gd name="T31" fmla="*/ 4 h 21"/>
                  <a:gd name="T32" fmla="*/ 10 w 18"/>
                  <a:gd name="T33" fmla="*/ 2 h 21"/>
                  <a:gd name="T34" fmla="*/ 13 w 18"/>
                  <a:gd name="T35" fmla="*/ 3 h 21"/>
                  <a:gd name="T36" fmla="*/ 14 w 18"/>
                  <a:gd name="T37" fmla="*/ 5 h 21"/>
                  <a:gd name="T38" fmla="*/ 15 w 18"/>
                  <a:gd name="T39" fmla="*/ 8 h 21"/>
                  <a:gd name="T40" fmla="*/ 4 w 18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21"/>
                  <a:gd name="T65" fmla="*/ 18 w 1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21">
                    <a:moveTo>
                      <a:pt x="16" y="3"/>
                    </a:move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2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3"/>
                      <a:pt x="1" y="16"/>
                      <a:pt x="2" y="18"/>
                    </a:cubicBezTo>
                    <a:cubicBezTo>
                      <a:pt x="4" y="20"/>
                      <a:pt x="6" y="21"/>
                      <a:pt x="9" y="21"/>
                    </a:cubicBezTo>
                    <a:cubicBezTo>
                      <a:pt x="11" y="21"/>
                      <a:pt x="13" y="20"/>
                      <a:pt x="14" y="19"/>
                    </a:cubicBezTo>
                    <a:cubicBezTo>
                      <a:pt x="16" y="18"/>
                      <a:pt x="17" y="17"/>
                      <a:pt x="18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7"/>
                      <a:pt x="12" y="18"/>
                      <a:pt x="9" y="18"/>
                    </a:cubicBezTo>
                    <a:cubicBezTo>
                      <a:pt x="8" y="18"/>
                      <a:pt x="7" y="18"/>
                      <a:pt x="5" y="16"/>
                    </a:cubicBezTo>
                    <a:cubicBezTo>
                      <a:pt x="4" y="15"/>
                      <a:pt x="4" y="13"/>
                      <a:pt x="4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7"/>
                      <a:pt x="17" y="5"/>
                      <a:pt x="16" y="3"/>
                    </a:cubicBezTo>
                    <a:close/>
                    <a:moveTo>
                      <a:pt x="4" y="8"/>
                    </a:moveTo>
                    <a:cubicBezTo>
                      <a:pt x="4" y="6"/>
                      <a:pt x="5" y="5"/>
                      <a:pt x="6" y="4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5" y="6"/>
                      <a:pt x="15" y="7"/>
                      <a:pt x="15" y="8"/>
                    </a:cubicBezTo>
                    <a:lnTo>
                      <a:pt x="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9" name="Freeform 159"/>
              <p:cNvSpPr>
                <a:spLocks noChangeArrowheads="1"/>
              </p:cNvSpPr>
              <p:nvPr/>
            </p:nvSpPr>
            <p:spPr bwMode="auto">
              <a:xfrm>
                <a:off x="2371725" y="4229100"/>
                <a:ext cx="41275" cy="76200"/>
              </a:xfrm>
              <a:custGeom>
                <a:avLst/>
                <a:gdLst>
                  <a:gd name="T0" fmla="*/ 10 w 11"/>
                  <a:gd name="T1" fmla="*/ 0 h 20"/>
                  <a:gd name="T2" fmla="*/ 7 w 11"/>
                  <a:gd name="T3" fmla="*/ 0 h 20"/>
                  <a:gd name="T4" fmla="*/ 4 w 11"/>
                  <a:gd name="T5" fmla="*/ 5 h 20"/>
                  <a:gd name="T6" fmla="*/ 4 w 11"/>
                  <a:gd name="T7" fmla="*/ 0 h 20"/>
                  <a:gd name="T8" fmla="*/ 1 w 11"/>
                  <a:gd name="T9" fmla="*/ 0 h 20"/>
                  <a:gd name="T10" fmla="*/ 0 w 11"/>
                  <a:gd name="T11" fmla="*/ 20 h 20"/>
                  <a:gd name="T12" fmla="*/ 3 w 11"/>
                  <a:gd name="T13" fmla="*/ 20 h 20"/>
                  <a:gd name="T14" fmla="*/ 4 w 11"/>
                  <a:gd name="T15" fmla="*/ 9 h 20"/>
                  <a:gd name="T16" fmla="*/ 6 w 11"/>
                  <a:gd name="T17" fmla="*/ 4 h 20"/>
                  <a:gd name="T18" fmla="*/ 10 w 11"/>
                  <a:gd name="T19" fmla="*/ 3 h 20"/>
                  <a:gd name="T20" fmla="*/ 11 w 11"/>
                  <a:gd name="T21" fmla="*/ 3 h 20"/>
                  <a:gd name="T22" fmla="*/ 11 w 11"/>
                  <a:gd name="T23" fmla="*/ 0 h 20"/>
                  <a:gd name="T24" fmla="*/ 10 w 11"/>
                  <a:gd name="T25" fmla="*/ 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20"/>
                  <a:gd name="T41" fmla="*/ 11 w 11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20">
                    <a:moveTo>
                      <a:pt x="10" y="0"/>
                    </a:move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2"/>
                      <a:pt x="4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5" y="6"/>
                      <a:pt x="6" y="4"/>
                    </a:cubicBezTo>
                    <a:cubicBezTo>
                      <a:pt x="7" y="3"/>
                      <a:pt x="8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0" name="Freeform 160"/>
              <p:cNvSpPr>
                <a:spLocks noChangeArrowheads="1"/>
              </p:cNvSpPr>
              <p:nvPr/>
            </p:nvSpPr>
            <p:spPr bwMode="auto">
              <a:xfrm>
                <a:off x="503238" y="1081088"/>
                <a:ext cx="79375" cy="169863"/>
              </a:xfrm>
              <a:custGeom>
                <a:avLst/>
                <a:gdLst>
                  <a:gd name="T0" fmla="*/ 11 w 21"/>
                  <a:gd name="T1" fmla="*/ 35 h 45"/>
                  <a:gd name="T2" fmla="*/ 11 w 21"/>
                  <a:gd name="T3" fmla="*/ 14 h 45"/>
                  <a:gd name="T4" fmla="*/ 19 w 21"/>
                  <a:gd name="T5" fmla="*/ 13 h 45"/>
                  <a:gd name="T6" fmla="*/ 18 w 21"/>
                  <a:gd name="T7" fmla="*/ 9 h 45"/>
                  <a:gd name="T8" fmla="*/ 11 w 21"/>
                  <a:gd name="T9" fmla="*/ 9 h 45"/>
                  <a:gd name="T10" fmla="*/ 11 w 21"/>
                  <a:gd name="T11" fmla="*/ 0 h 45"/>
                  <a:gd name="T12" fmla="*/ 6 w 21"/>
                  <a:gd name="T13" fmla="*/ 1 h 45"/>
                  <a:gd name="T14" fmla="*/ 6 w 21"/>
                  <a:gd name="T15" fmla="*/ 9 h 45"/>
                  <a:gd name="T16" fmla="*/ 0 w 21"/>
                  <a:gd name="T17" fmla="*/ 10 h 45"/>
                  <a:gd name="T18" fmla="*/ 0 w 21"/>
                  <a:gd name="T19" fmla="*/ 14 h 45"/>
                  <a:gd name="T20" fmla="*/ 6 w 21"/>
                  <a:gd name="T21" fmla="*/ 14 h 45"/>
                  <a:gd name="T22" fmla="*/ 6 w 21"/>
                  <a:gd name="T23" fmla="*/ 34 h 45"/>
                  <a:gd name="T24" fmla="*/ 16 w 21"/>
                  <a:gd name="T25" fmla="*/ 44 h 45"/>
                  <a:gd name="T26" fmla="*/ 21 w 21"/>
                  <a:gd name="T27" fmla="*/ 44 h 45"/>
                  <a:gd name="T28" fmla="*/ 21 w 21"/>
                  <a:gd name="T29" fmla="*/ 40 h 45"/>
                  <a:gd name="T30" fmla="*/ 17 w 21"/>
                  <a:gd name="T31" fmla="*/ 40 h 45"/>
                  <a:gd name="T32" fmla="*/ 11 w 21"/>
                  <a:gd name="T33" fmla="*/ 35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45"/>
                  <a:gd name="T53" fmla="*/ 21 w 21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45">
                    <a:moveTo>
                      <a:pt x="11" y="35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41"/>
                      <a:pt x="10" y="45"/>
                      <a:pt x="16" y="44"/>
                    </a:cubicBezTo>
                    <a:cubicBezTo>
                      <a:pt x="18" y="44"/>
                      <a:pt x="19" y="44"/>
                      <a:pt x="21" y="44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9" y="40"/>
                      <a:pt x="18" y="40"/>
                      <a:pt x="17" y="40"/>
                    </a:cubicBezTo>
                    <a:cubicBezTo>
                      <a:pt x="13" y="40"/>
                      <a:pt x="11" y="39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1" name="Freeform 161"/>
              <p:cNvSpPr>
                <a:spLocks noChangeArrowheads="1"/>
              </p:cNvSpPr>
              <p:nvPr/>
            </p:nvSpPr>
            <p:spPr bwMode="auto">
              <a:xfrm>
                <a:off x="601663" y="1111250"/>
                <a:ext cx="63500" cy="131763"/>
              </a:xfrm>
              <a:custGeom>
                <a:avLst/>
                <a:gdLst>
                  <a:gd name="T0" fmla="*/ 10 w 17"/>
                  <a:gd name="T1" fmla="*/ 2 h 35"/>
                  <a:gd name="T2" fmla="*/ 5 w 17"/>
                  <a:gd name="T3" fmla="*/ 9 h 35"/>
                  <a:gd name="T4" fmla="*/ 5 w 17"/>
                  <a:gd name="T5" fmla="*/ 1 h 35"/>
                  <a:gd name="T6" fmla="*/ 0 w 17"/>
                  <a:gd name="T7" fmla="*/ 1 h 35"/>
                  <a:gd name="T8" fmla="*/ 1 w 17"/>
                  <a:gd name="T9" fmla="*/ 35 h 35"/>
                  <a:gd name="T10" fmla="*/ 6 w 17"/>
                  <a:gd name="T11" fmla="*/ 35 h 35"/>
                  <a:gd name="T12" fmla="*/ 6 w 17"/>
                  <a:gd name="T13" fmla="*/ 17 h 35"/>
                  <a:gd name="T14" fmla="*/ 9 w 17"/>
                  <a:gd name="T15" fmla="*/ 8 h 35"/>
                  <a:gd name="T16" fmla="*/ 16 w 17"/>
                  <a:gd name="T17" fmla="*/ 5 h 35"/>
                  <a:gd name="T18" fmla="*/ 17 w 17"/>
                  <a:gd name="T19" fmla="*/ 5 h 35"/>
                  <a:gd name="T20" fmla="*/ 17 w 17"/>
                  <a:gd name="T21" fmla="*/ 0 h 35"/>
                  <a:gd name="T22" fmla="*/ 15 w 17"/>
                  <a:gd name="T23" fmla="*/ 0 h 35"/>
                  <a:gd name="T24" fmla="*/ 10 w 17"/>
                  <a:gd name="T25" fmla="*/ 2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35"/>
                  <a:gd name="T41" fmla="*/ 17 w 17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35">
                    <a:moveTo>
                      <a:pt x="10" y="2"/>
                    </a:moveTo>
                    <a:cubicBezTo>
                      <a:pt x="8" y="3"/>
                      <a:pt x="7" y="5"/>
                      <a:pt x="5" y="9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4"/>
                      <a:pt x="7" y="11"/>
                      <a:pt x="9" y="8"/>
                    </a:cubicBezTo>
                    <a:cubicBezTo>
                      <a:pt x="11" y="6"/>
                      <a:pt x="13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2" y="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2" name="Freeform 162"/>
              <p:cNvSpPr>
                <a:spLocks noEditPoints="1" noChangeArrowheads="1"/>
              </p:cNvSpPr>
              <p:nvPr/>
            </p:nvSpPr>
            <p:spPr bwMode="auto">
              <a:xfrm>
                <a:off x="676275" y="1108075"/>
                <a:ext cx="115888" cy="138113"/>
              </a:xfrm>
              <a:custGeom>
                <a:avLst/>
                <a:gdLst>
                  <a:gd name="T0" fmla="*/ 29 w 31"/>
                  <a:gd name="T1" fmla="*/ 14 h 37"/>
                  <a:gd name="T2" fmla="*/ 26 w 31"/>
                  <a:gd name="T3" fmla="*/ 3 h 37"/>
                  <a:gd name="T4" fmla="*/ 16 w 31"/>
                  <a:gd name="T5" fmla="*/ 0 h 37"/>
                  <a:gd name="T6" fmla="*/ 1 w 31"/>
                  <a:gd name="T7" fmla="*/ 10 h 37"/>
                  <a:gd name="T8" fmla="*/ 6 w 31"/>
                  <a:gd name="T9" fmla="*/ 11 h 37"/>
                  <a:gd name="T10" fmla="*/ 15 w 31"/>
                  <a:gd name="T11" fmla="*/ 5 h 37"/>
                  <a:gd name="T12" fmla="*/ 21 w 31"/>
                  <a:gd name="T13" fmla="*/ 6 h 37"/>
                  <a:gd name="T14" fmla="*/ 24 w 31"/>
                  <a:gd name="T15" fmla="*/ 8 h 37"/>
                  <a:gd name="T16" fmla="*/ 24 w 31"/>
                  <a:gd name="T17" fmla="*/ 14 h 37"/>
                  <a:gd name="T18" fmla="*/ 20 w 31"/>
                  <a:gd name="T19" fmla="*/ 14 h 37"/>
                  <a:gd name="T20" fmla="*/ 5 w 31"/>
                  <a:gd name="T21" fmla="*/ 18 h 37"/>
                  <a:gd name="T22" fmla="*/ 1 w 31"/>
                  <a:gd name="T23" fmla="*/ 27 h 37"/>
                  <a:gd name="T24" fmla="*/ 4 w 31"/>
                  <a:gd name="T25" fmla="*/ 34 h 37"/>
                  <a:gd name="T26" fmla="*/ 13 w 31"/>
                  <a:gd name="T27" fmla="*/ 37 h 37"/>
                  <a:gd name="T28" fmla="*/ 25 w 31"/>
                  <a:gd name="T29" fmla="*/ 29 h 37"/>
                  <a:gd name="T30" fmla="*/ 25 w 31"/>
                  <a:gd name="T31" fmla="*/ 36 h 37"/>
                  <a:gd name="T32" fmla="*/ 31 w 31"/>
                  <a:gd name="T33" fmla="*/ 35 h 37"/>
                  <a:gd name="T34" fmla="*/ 30 w 31"/>
                  <a:gd name="T35" fmla="*/ 29 h 37"/>
                  <a:gd name="T36" fmla="*/ 29 w 31"/>
                  <a:gd name="T37" fmla="*/ 14 h 37"/>
                  <a:gd name="T38" fmla="*/ 22 w 31"/>
                  <a:gd name="T39" fmla="*/ 29 h 37"/>
                  <a:gd name="T40" fmla="*/ 14 w 31"/>
                  <a:gd name="T41" fmla="*/ 33 h 37"/>
                  <a:gd name="T42" fmla="*/ 8 w 31"/>
                  <a:gd name="T43" fmla="*/ 31 h 37"/>
                  <a:gd name="T44" fmla="*/ 6 w 31"/>
                  <a:gd name="T45" fmla="*/ 27 h 37"/>
                  <a:gd name="T46" fmla="*/ 10 w 31"/>
                  <a:gd name="T47" fmla="*/ 21 h 37"/>
                  <a:gd name="T48" fmla="*/ 19 w 31"/>
                  <a:gd name="T49" fmla="*/ 18 h 37"/>
                  <a:gd name="T50" fmla="*/ 24 w 31"/>
                  <a:gd name="T51" fmla="*/ 18 h 37"/>
                  <a:gd name="T52" fmla="*/ 24 w 31"/>
                  <a:gd name="T53" fmla="*/ 21 h 37"/>
                  <a:gd name="T54" fmla="*/ 22 w 31"/>
                  <a:gd name="T55" fmla="*/ 29 h 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"/>
                  <a:gd name="T85" fmla="*/ 0 h 37"/>
                  <a:gd name="T86" fmla="*/ 31 w 31"/>
                  <a:gd name="T87" fmla="*/ 37 h 3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" h="37">
                    <a:moveTo>
                      <a:pt x="29" y="14"/>
                    </a:moveTo>
                    <a:cubicBezTo>
                      <a:pt x="29" y="9"/>
                      <a:pt x="28" y="5"/>
                      <a:pt x="26" y="3"/>
                    </a:cubicBezTo>
                    <a:cubicBezTo>
                      <a:pt x="24" y="1"/>
                      <a:pt x="21" y="0"/>
                      <a:pt x="16" y="0"/>
                    </a:cubicBezTo>
                    <a:cubicBezTo>
                      <a:pt x="7" y="1"/>
                      <a:pt x="2" y="4"/>
                      <a:pt x="1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7"/>
                      <a:pt x="10" y="5"/>
                      <a:pt x="15" y="5"/>
                    </a:cubicBezTo>
                    <a:cubicBezTo>
                      <a:pt x="18" y="5"/>
                      <a:pt x="19" y="5"/>
                      <a:pt x="21" y="6"/>
                    </a:cubicBezTo>
                    <a:cubicBezTo>
                      <a:pt x="22" y="6"/>
                      <a:pt x="23" y="7"/>
                      <a:pt x="24" y="8"/>
                    </a:cubicBezTo>
                    <a:cubicBezTo>
                      <a:pt x="24" y="10"/>
                      <a:pt x="24" y="12"/>
                      <a:pt x="24" y="14"/>
                    </a:cubicBezTo>
                    <a:cubicBezTo>
                      <a:pt x="22" y="14"/>
                      <a:pt x="21" y="14"/>
                      <a:pt x="20" y="14"/>
                    </a:cubicBezTo>
                    <a:cubicBezTo>
                      <a:pt x="13" y="14"/>
                      <a:pt x="8" y="16"/>
                      <a:pt x="5" y="18"/>
                    </a:cubicBezTo>
                    <a:cubicBezTo>
                      <a:pt x="2" y="20"/>
                      <a:pt x="0" y="23"/>
                      <a:pt x="1" y="27"/>
                    </a:cubicBezTo>
                    <a:cubicBezTo>
                      <a:pt x="1" y="29"/>
                      <a:pt x="2" y="32"/>
                      <a:pt x="4" y="34"/>
                    </a:cubicBezTo>
                    <a:cubicBezTo>
                      <a:pt x="6" y="36"/>
                      <a:pt x="9" y="37"/>
                      <a:pt x="13" y="37"/>
                    </a:cubicBezTo>
                    <a:cubicBezTo>
                      <a:pt x="18" y="37"/>
                      <a:pt x="22" y="34"/>
                      <a:pt x="25" y="29"/>
                    </a:cubicBezTo>
                    <a:cubicBezTo>
                      <a:pt x="25" y="32"/>
                      <a:pt x="25" y="34"/>
                      <a:pt x="25" y="36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0" y="33"/>
                      <a:pt x="30" y="31"/>
                      <a:pt x="30" y="29"/>
                    </a:cubicBezTo>
                    <a:lnTo>
                      <a:pt x="29" y="14"/>
                    </a:lnTo>
                    <a:close/>
                    <a:moveTo>
                      <a:pt x="22" y="29"/>
                    </a:moveTo>
                    <a:cubicBezTo>
                      <a:pt x="19" y="31"/>
                      <a:pt x="17" y="33"/>
                      <a:pt x="14" y="33"/>
                    </a:cubicBezTo>
                    <a:cubicBezTo>
                      <a:pt x="11" y="33"/>
                      <a:pt x="9" y="32"/>
                      <a:pt x="8" y="31"/>
                    </a:cubicBezTo>
                    <a:cubicBezTo>
                      <a:pt x="7" y="30"/>
                      <a:pt x="6" y="28"/>
                      <a:pt x="6" y="27"/>
                    </a:cubicBezTo>
                    <a:cubicBezTo>
                      <a:pt x="6" y="24"/>
                      <a:pt x="7" y="22"/>
                      <a:pt x="10" y="21"/>
                    </a:cubicBezTo>
                    <a:cubicBezTo>
                      <a:pt x="12" y="19"/>
                      <a:pt x="15" y="18"/>
                      <a:pt x="19" y="18"/>
                    </a:cubicBezTo>
                    <a:cubicBezTo>
                      <a:pt x="21" y="18"/>
                      <a:pt x="22" y="18"/>
                      <a:pt x="24" y="18"/>
                    </a:cubicBezTo>
                    <a:cubicBezTo>
                      <a:pt x="24" y="19"/>
                      <a:pt x="24" y="20"/>
                      <a:pt x="24" y="21"/>
                    </a:cubicBezTo>
                    <a:cubicBezTo>
                      <a:pt x="25" y="24"/>
                      <a:pt x="24" y="27"/>
                      <a:pt x="2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3" name="Freeform 163"/>
              <p:cNvSpPr>
                <a:spLocks noEditPoints="1" noChangeArrowheads="1"/>
              </p:cNvSpPr>
              <p:nvPr/>
            </p:nvSpPr>
            <p:spPr bwMode="auto">
              <a:xfrm>
                <a:off x="814388" y="1062038"/>
                <a:ext cx="114300" cy="180975"/>
              </a:xfrm>
              <a:custGeom>
                <a:avLst/>
                <a:gdLst>
                  <a:gd name="T0" fmla="*/ 24 w 30"/>
                  <a:gd name="T1" fmla="*/ 17 h 48"/>
                  <a:gd name="T2" fmla="*/ 14 w 30"/>
                  <a:gd name="T3" fmla="*/ 12 h 48"/>
                  <a:gd name="T4" fmla="*/ 4 w 30"/>
                  <a:gd name="T5" fmla="*/ 17 h 48"/>
                  <a:gd name="T6" fmla="*/ 0 w 30"/>
                  <a:gd name="T7" fmla="*/ 30 h 48"/>
                  <a:gd name="T8" fmla="*/ 5 w 30"/>
                  <a:gd name="T9" fmla="*/ 43 h 48"/>
                  <a:gd name="T10" fmla="*/ 15 w 30"/>
                  <a:gd name="T11" fmla="*/ 48 h 48"/>
                  <a:gd name="T12" fmla="*/ 25 w 30"/>
                  <a:gd name="T13" fmla="*/ 41 h 48"/>
                  <a:gd name="T14" fmla="*/ 25 w 30"/>
                  <a:gd name="T15" fmla="*/ 47 h 48"/>
                  <a:gd name="T16" fmla="*/ 30 w 30"/>
                  <a:gd name="T17" fmla="*/ 47 h 48"/>
                  <a:gd name="T18" fmla="*/ 29 w 30"/>
                  <a:gd name="T19" fmla="*/ 0 h 48"/>
                  <a:gd name="T20" fmla="*/ 24 w 30"/>
                  <a:gd name="T21" fmla="*/ 1 h 48"/>
                  <a:gd name="T22" fmla="*/ 24 w 30"/>
                  <a:gd name="T23" fmla="*/ 17 h 48"/>
                  <a:gd name="T24" fmla="*/ 25 w 30"/>
                  <a:gd name="T25" fmla="*/ 33 h 48"/>
                  <a:gd name="T26" fmla="*/ 22 w 30"/>
                  <a:gd name="T27" fmla="*/ 40 h 48"/>
                  <a:gd name="T28" fmla="*/ 15 w 30"/>
                  <a:gd name="T29" fmla="*/ 44 h 48"/>
                  <a:gd name="T30" fmla="*/ 9 w 30"/>
                  <a:gd name="T31" fmla="*/ 40 h 48"/>
                  <a:gd name="T32" fmla="*/ 6 w 30"/>
                  <a:gd name="T33" fmla="*/ 30 h 48"/>
                  <a:gd name="T34" fmla="*/ 9 w 30"/>
                  <a:gd name="T35" fmla="*/ 20 h 48"/>
                  <a:gd name="T36" fmla="*/ 15 w 30"/>
                  <a:gd name="T37" fmla="*/ 16 h 48"/>
                  <a:gd name="T38" fmla="*/ 22 w 30"/>
                  <a:gd name="T39" fmla="*/ 19 h 48"/>
                  <a:gd name="T40" fmla="*/ 24 w 30"/>
                  <a:gd name="T41" fmla="*/ 26 h 48"/>
                  <a:gd name="T42" fmla="*/ 25 w 30"/>
                  <a:gd name="T43" fmla="*/ 33 h 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"/>
                  <a:gd name="T67" fmla="*/ 0 h 48"/>
                  <a:gd name="T68" fmla="*/ 30 w 30"/>
                  <a:gd name="T69" fmla="*/ 48 h 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" h="48">
                    <a:moveTo>
                      <a:pt x="24" y="17"/>
                    </a:moveTo>
                    <a:cubicBezTo>
                      <a:pt x="22" y="14"/>
                      <a:pt x="18" y="12"/>
                      <a:pt x="14" y="12"/>
                    </a:cubicBezTo>
                    <a:cubicBezTo>
                      <a:pt x="10" y="12"/>
                      <a:pt x="7" y="14"/>
                      <a:pt x="4" y="17"/>
                    </a:cubicBezTo>
                    <a:cubicBezTo>
                      <a:pt x="2" y="21"/>
                      <a:pt x="0" y="25"/>
                      <a:pt x="0" y="30"/>
                    </a:cubicBezTo>
                    <a:cubicBezTo>
                      <a:pt x="1" y="36"/>
                      <a:pt x="2" y="40"/>
                      <a:pt x="5" y="43"/>
                    </a:cubicBezTo>
                    <a:cubicBezTo>
                      <a:pt x="7" y="46"/>
                      <a:pt x="11" y="48"/>
                      <a:pt x="15" y="48"/>
                    </a:cubicBezTo>
                    <a:cubicBezTo>
                      <a:pt x="19" y="48"/>
                      <a:pt x="23" y="46"/>
                      <a:pt x="25" y="41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24" y="17"/>
                    </a:lnTo>
                    <a:close/>
                    <a:moveTo>
                      <a:pt x="25" y="33"/>
                    </a:moveTo>
                    <a:cubicBezTo>
                      <a:pt x="25" y="36"/>
                      <a:pt x="24" y="38"/>
                      <a:pt x="22" y="40"/>
                    </a:cubicBezTo>
                    <a:cubicBezTo>
                      <a:pt x="20" y="42"/>
                      <a:pt x="18" y="43"/>
                      <a:pt x="15" y="44"/>
                    </a:cubicBezTo>
                    <a:cubicBezTo>
                      <a:pt x="13" y="44"/>
                      <a:pt x="10" y="42"/>
                      <a:pt x="9" y="40"/>
                    </a:cubicBezTo>
                    <a:cubicBezTo>
                      <a:pt x="7" y="38"/>
                      <a:pt x="6" y="34"/>
                      <a:pt x="6" y="30"/>
                    </a:cubicBezTo>
                    <a:cubicBezTo>
                      <a:pt x="6" y="25"/>
                      <a:pt x="7" y="22"/>
                      <a:pt x="9" y="20"/>
                    </a:cubicBezTo>
                    <a:cubicBezTo>
                      <a:pt x="10" y="17"/>
                      <a:pt x="12" y="16"/>
                      <a:pt x="15" y="16"/>
                    </a:cubicBezTo>
                    <a:cubicBezTo>
                      <a:pt x="18" y="16"/>
                      <a:pt x="20" y="17"/>
                      <a:pt x="22" y="19"/>
                    </a:cubicBezTo>
                    <a:cubicBezTo>
                      <a:pt x="23" y="20"/>
                      <a:pt x="24" y="23"/>
                      <a:pt x="24" y="26"/>
                    </a:cubicBezTo>
                    <a:lnTo>
                      <a:pt x="25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" name="Freeform 164"/>
              <p:cNvSpPr>
                <a:spLocks noEditPoints="1" noChangeArrowheads="1"/>
              </p:cNvSpPr>
              <p:nvPr/>
            </p:nvSpPr>
            <p:spPr bwMode="auto">
              <a:xfrm>
                <a:off x="957263" y="1103313"/>
                <a:ext cx="117475" cy="136525"/>
              </a:xfrm>
              <a:custGeom>
                <a:avLst/>
                <a:gdLst>
                  <a:gd name="T0" fmla="*/ 16 w 31"/>
                  <a:gd name="T1" fmla="*/ 32 h 36"/>
                  <a:gd name="T2" fmla="*/ 9 w 31"/>
                  <a:gd name="T3" fmla="*/ 29 h 36"/>
                  <a:gd name="T4" fmla="*/ 6 w 31"/>
                  <a:gd name="T5" fmla="*/ 19 h 36"/>
                  <a:gd name="T6" fmla="*/ 31 w 31"/>
                  <a:gd name="T7" fmla="*/ 18 h 36"/>
                  <a:gd name="T8" fmla="*/ 26 w 31"/>
                  <a:gd name="T9" fmla="*/ 5 h 36"/>
                  <a:gd name="T10" fmla="*/ 15 w 31"/>
                  <a:gd name="T11" fmla="*/ 0 h 36"/>
                  <a:gd name="T12" fmla="*/ 4 w 31"/>
                  <a:gd name="T13" fmla="*/ 5 h 36"/>
                  <a:gd name="T14" fmla="*/ 0 w 31"/>
                  <a:gd name="T15" fmla="*/ 19 h 36"/>
                  <a:gd name="T16" fmla="*/ 4 w 31"/>
                  <a:gd name="T17" fmla="*/ 32 h 36"/>
                  <a:gd name="T18" fmla="*/ 16 w 31"/>
                  <a:gd name="T19" fmla="*/ 36 h 36"/>
                  <a:gd name="T20" fmla="*/ 25 w 31"/>
                  <a:gd name="T21" fmla="*/ 33 h 36"/>
                  <a:gd name="T22" fmla="*/ 30 w 31"/>
                  <a:gd name="T23" fmla="*/ 26 h 36"/>
                  <a:gd name="T24" fmla="*/ 25 w 31"/>
                  <a:gd name="T25" fmla="*/ 25 h 36"/>
                  <a:gd name="T26" fmla="*/ 16 w 31"/>
                  <a:gd name="T27" fmla="*/ 32 h 36"/>
                  <a:gd name="T28" fmla="*/ 9 w 31"/>
                  <a:gd name="T29" fmla="*/ 7 h 36"/>
                  <a:gd name="T30" fmla="*/ 16 w 31"/>
                  <a:gd name="T31" fmla="*/ 4 h 36"/>
                  <a:gd name="T32" fmla="*/ 21 w 31"/>
                  <a:gd name="T33" fmla="*/ 6 h 36"/>
                  <a:gd name="T34" fmla="*/ 24 w 31"/>
                  <a:gd name="T35" fmla="*/ 9 h 36"/>
                  <a:gd name="T36" fmla="*/ 25 w 31"/>
                  <a:gd name="T37" fmla="*/ 15 h 36"/>
                  <a:gd name="T38" fmla="*/ 6 w 31"/>
                  <a:gd name="T39" fmla="*/ 15 h 36"/>
                  <a:gd name="T40" fmla="*/ 9 w 31"/>
                  <a:gd name="T41" fmla="*/ 7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"/>
                  <a:gd name="T64" fmla="*/ 0 h 36"/>
                  <a:gd name="T65" fmla="*/ 31 w 3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" h="36">
                    <a:moveTo>
                      <a:pt x="16" y="32"/>
                    </a:moveTo>
                    <a:cubicBezTo>
                      <a:pt x="14" y="32"/>
                      <a:pt x="11" y="31"/>
                      <a:pt x="9" y="29"/>
                    </a:cubicBezTo>
                    <a:cubicBezTo>
                      <a:pt x="7" y="27"/>
                      <a:pt x="6" y="24"/>
                      <a:pt x="6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0" y="12"/>
                      <a:pt x="29" y="8"/>
                      <a:pt x="26" y="5"/>
                    </a:cubicBezTo>
                    <a:cubicBezTo>
                      <a:pt x="23" y="2"/>
                      <a:pt x="20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1" y="9"/>
                      <a:pt x="0" y="13"/>
                      <a:pt x="0" y="19"/>
                    </a:cubicBezTo>
                    <a:cubicBezTo>
                      <a:pt x="0" y="24"/>
                      <a:pt x="1" y="28"/>
                      <a:pt x="4" y="32"/>
                    </a:cubicBezTo>
                    <a:cubicBezTo>
                      <a:pt x="7" y="35"/>
                      <a:pt x="11" y="36"/>
                      <a:pt x="16" y="36"/>
                    </a:cubicBezTo>
                    <a:cubicBezTo>
                      <a:pt x="19" y="36"/>
                      <a:pt x="22" y="35"/>
                      <a:pt x="25" y="33"/>
                    </a:cubicBezTo>
                    <a:cubicBezTo>
                      <a:pt x="28" y="31"/>
                      <a:pt x="29" y="29"/>
                      <a:pt x="30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4" y="29"/>
                      <a:pt x="20" y="32"/>
                      <a:pt x="16" y="32"/>
                    </a:cubicBezTo>
                    <a:close/>
                    <a:moveTo>
                      <a:pt x="9" y="7"/>
                    </a:moveTo>
                    <a:cubicBezTo>
                      <a:pt x="11" y="5"/>
                      <a:pt x="13" y="4"/>
                      <a:pt x="16" y="4"/>
                    </a:cubicBezTo>
                    <a:cubicBezTo>
                      <a:pt x="18" y="4"/>
                      <a:pt x="19" y="5"/>
                      <a:pt x="21" y="6"/>
                    </a:cubicBezTo>
                    <a:cubicBezTo>
                      <a:pt x="22" y="7"/>
                      <a:pt x="23" y="8"/>
                      <a:pt x="24" y="9"/>
                    </a:cubicBezTo>
                    <a:cubicBezTo>
                      <a:pt x="24" y="11"/>
                      <a:pt x="25" y="13"/>
                      <a:pt x="25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2"/>
                      <a:pt x="7" y="9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5" name="Freeform 165"/>
              <p:cNvSpPr>
                <a:spLocks noChangeArrowheads="1"/>
              </p:cNvSpPr>
              <p:nvPr/>
            </p:nvSpPr>
            <p:spPr bwMode="auto">
              <a:xfrm>
                <a:off x="1624013" y="2474913"/>
                <a:ext cx="85725" cy="139700"/>
              </a:xfrm>
              <a:custGeom>
                <a:avLst/>
                <a:gdLst>
                  <a:gd name="T0" fmla="*/ 22 w 23"/>
                  <a:gd name="T1" fmla="*/ 15 h 37"/>
                  <a:gd name="T2" fmla="*/ 20 w 23"/>
                  <a:gd name="T3" fmla="*/ 12 h 37"/>
                  <a:gd name="T4" fmla="*/ 16 w 23"/>
                  <a:gd name="T5" fmla="*/ 10 h 37"/>
                  <a:gd name="T6" fmla="*/ 8 w 23"/>
                  <a:gd name="T7" fmla="*/ 14 h 37"/>
                  <a:gd name="T8" fmla="*/ 10 w 23"/>
                  <a:gd name="T9" fmla="*/ 1 h 37"/>
                  <a:gd name="T10" fmla="*/ 6 w 23"/>
                  <a:gd name="T11" fmla="*/ 0 h 37"/>
                  <a:gd name="T12" fmla="*/ 0 w 23"/>
                  <a:gd name="T13" fmla="*/ 33 h 37"/>
                  <a:gd name="T14" fmla="*/ 4 w 23"/>
                  <a:gd name="T15" fmla="*/ 34 h 37"/>
                  <a:gd name="T16" fmla="*/ 7 w 23"/>
                  <a:gd name="T17" fmla="*/ 21 h 37"/>
                  <a:gd name="T18" fmla="*/ 10 w 23"/>
                  <a:gd name="T19" fmla="*/ 15 h 37"/>
                  <a:gd name="T20" fmla="*/ 15 w 23"/>
                  <a:gd name="T21" fmla="*/ 13 h 37"/>
                  <a:gd name="T22" fmla="*/ 18 w 23"/>
                  <a:gd name="T23" fmla="*/ 15 h 37"/>
                  <a:gd name="T24" fmla="*/ 19 w 23"/>
                  <a:gd name="T25" fmla="*/ 17 h 37"/>
                  <a:gd name="T26" fmla="*/ 19 w 23"/>
                  <a:gd name="T27" fmla="*/ 21 h 37"/>
                  <a:gd name="T28" fmla="*/ 16 w 23"/>
                  <a:gd name="T29" fmla="*/ 36 h 37"/>
                  <a:gd name="T30" fmla="*/ 20 w 23"/>
                  <a:gd name="T31" fmla="*/ 37 h 37"/>
                  <a:gd name="T32" fmla="*/ 22 w 23"/>
                  <a:gd name="T33" fmla="*/ 22 h 37"/>
                  <a:gd name="T34" fmla="*/ 23 w 23"/>
                  <a:gd name="T35" fmla="*/ 17 h 37"/>
                  <a:gd name="T36" fmla="*/ 22 w 23"/>
                  <a:gd name="T37" fmla="*/ 15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37"/>
                  <a:gd name="T59" fmla="*/ 23 w 23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37">
                    <a:moveTo>
                      <a:pt x="22" y="15"/>
                    </a:moveTo>
                    <a:cubicBezTo>
                      <a:pt x="22" y="13"/>
                      <a:pt x="21" y="13"/>
                      <a:pt x="20" y="12"/>
                    </a:cubicBezTo>
                    <a:cubicBezTo>
                      <a:pt x="19" y="11"/>
                      <a:pt x="18" y="10"/>
                      <a:pt x="16" y="10"/>
                    </a:cubicBezTo>
                    <a:cubicBezTo>
                      <a:pt x="13" y="10"/>
                      <a:pt x="10" y="11"/>
                      <a:pt x="8" y="1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18"/>
                      <a:pt x="8" y="16"/>
                      <a:pt x="10" y="15"/>
                    </a:cubicBezTo>
                    <a:cubicBezTo>
                      <a:pt x="11" y="13"/>
                      <a:pt x="13" y="13"/>
                      <a:pt x="15" y="13"/>
                    </a:cubicBezTo>
                    <a:cubicBezTo>
                      <a:pt x="16" y="13"/>
                      <a:pt x="17" y="14"/>
                      <a:pt x="18" y="15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9" y="18"/>
                      <a:pt x="19" y="20"/>
                      <a:pt x="19" y="21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0"/>
                      <a:pt x="23" y="18"/>
                      <a:pt x="23" y="17"/>
                    </a:cubicBezTo>
                    <a:cubicBezTo>
                      <a:pt x="23" y="17"/>
                      <a:pt x="23" y="16"/>
                      <a:pt x="2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6" name="Freeform 166"/>
              <p:cNvSpPr>
                <a:spLocks noEditPoints="1" noChangeArrowheads="1"/>
              </p:cNvSpPr>
              <p:nvPr/>
            </p:nvSpPr>
            <p:spPr bwMode="auto">
              <a:xfrm>
                <a:off x="1725613" y="2527300"/>
                <a:ext cx="88900" cy="101600"/>
              </a:xfrm>
              <a:custGeom>
                <a:avLst/>
                <a:gdLst>
                  <a:gd name="T0" fmla="*/ 22 w 24"/>
                  <a:gd name="T1" fmla="*/ 6 h 27"/>
                  <a:gd name="T2" fmla="*/ 14 w 24"/>
                  <a:gd name="T3" fmla="*/ 1 h 27"/>
                  <a:gd name="T4" fmla="*/ 6 w 24"/>
                  <a:gd name="T5" fmla="*/ 3 h 27"/>
                  <a:gd name="T6" fmla="*/ 1 w 24"/>
                  <a:gd name="T7" fmla="*/ 12 h 27"/>
                  <a:gd name="T8" fmla="*/ 2 w 24"/>
                  <a:gd name="T9" fmla="*/ 22 h 27"/>
                  <a:gd name="T10" fmla="*/ 10 w 24"/>
                  <a:gd name="T11" fmla="*/ 27 h 27"/>
                  <a:gd name="T12" fmla="*/ 17 w 24"/>
                  <a:gd name="T13" fmla="*/ 26 h 27"/>
                  <a:gd name="T14" fmla="*/ 21 w 24"/>
                  <a:gd name="T15" fmla="*/ 22 h 27"/>
                  <a:gd name="T16" fmla="*/ 18 w 24"/>
                  <a:gd name="T17" fmla="*/ 20 h 27"/>
                  <a:gd name="T18" fmla="*/ 10 w 24"/>
                  <a:gd name="T19" fmla="*/ 24 h 27"/>
                  <a:gd name="T20" fmla="*/ 6 w 24"/>
                  <a:gd name="T21" fmla="*/ 21 h 27"/>
                  <a:gd name="T22" fmla="*/ 5 w 24"/>
                  <a:gd name="T23" fmla="*/ 13 h 27"/>
                  <a:gd name="T24" fmla="*/ 23 w 24"/>
                  <a:gd name="T25" fmla="*/ 16 h 27"/>
                  <a:gd name="T26" fmla="*/ 22 w 24"/>
                  <a:gd name="T27" fmla="*/ 6 h 27"/>
                  <a:gd name="T28" fmla="*/ 6 w 24"/>
                  <a:gd name="T29" fmla="*/ 10 h 27"/>
                  <a:gd name="T30" fmla="*/ 9 w 24"/>
                  <a:gd name="T31" fmla="*/ 5 h 27"/>
                  <a:gd name="T32" fmla="*/ 14 w 24"/>
                  <a:gd name="T33" fmla="*/ 4 h 27"/>
                  <a:gd name="T34" fmla="*/ 18 w 24"/>
                  <a:gd name="T35" fmla="*/ 6 h 27"/>
                  <a:gd name="T36" fmla="*/ 19 w 24"/>
                  <a:gd name="T37" fmla="*/ 9 h 27"/>
                  <a:gd name="T38" fmla="*/ 19 w 24"/>
                  <a:gd name="T39" fmla="*/ 13 h 27"/>
                  <a:gd name="T40" fmla="*/ 6 w 24"/>
                  <a:gd name="T41" fmla="*/ 1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27"/>
                  <a:gd name="T65" fmla="*/ 24 w 24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27">
                    <a:moveTo>
                      <a:pt x="22" y="6"/>
                    </a:moveTo>
                    <a:cubicBezTo>
                      <a:pt x="20" y="3"/>
                      <a:pt x="18" y="1"/>
                      <a:pt x="14" y="1"/>
                    </a:cubicBezTo>
                    <a:cubicBezTo>
                      <a:pt x="11" y="0"/>
                      <a:pt x="8" y="1"/>
                      <a:pt x="6" y="3"/>
                    </a:cubicBezTo>
                    <a:cubicBezTo>
                      <a:pt x="3" y="5"/>
                      <a:pt x="1" y="8"/>
                      <a:pt x="1" y="12"/>
                    </a:cubicBezTo>
                    <a:cubicBezTo>
                      <a:pt x="0" y="16"/>
                      <a:pt x="0" y="19"/>
                      <a:pt x="2" y="22"/>
                    </a:cubicBezTo>
                    <a:cubicBezTo>
                      <a:pt x="4" y="25"/>
                      <a:pt x="6" y="26"/>
                      <a:pt x="10" y="27"/>
                    </a:cubicBezTo>
                    <a:cubicBezTo>
                      <a:pt x="12" y="27"/>
                      <a:pt x="14" y="27"/>
                      <a:pt x="17" y="26"/>
                    </a:cubicBezTo>
                    <a:cubicBezTo>
                      <a:pt x="19" y="25"/>
                      <a:pt x="20" y="24"/>
                      <a:pt x="21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6" y="23"/>
                      <a:pt x="14" y="24"/>
                      <a:pt x="10" y="24"/>
                    </a:cubicBezTo>
                    <a:cubicBezTo>
                      <a:pt x="9" y="23"/>
                      <a:pt x="7" y="22"/>
                      <a:pt x="6" y="21"/>
                    </a:cubicBezTo>
                    <a:cubicBezTo>
                      <a:pt x="5" y="19"/>
                      <a:pt x="4" y="17"/>
                      <a:pt x="5" y="13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2"/>
                      <a:pt x="23" y="8"/>
                      <a:pt x="22" y="6"/>
                    </a:cubicBezTo>
                    <a:close/>
                    <a:moveTo>
                      <a:pt x="6" y="10"/>
                    </a:moveTo>
                    <a:cubicBezTo>
                      <a:pt x="6" y="8"/>
                      <a:pt x="7" y="6"/>
                      <a:pt x="9" y="5"/>
                    </a:cubicBezTo>
                    <a:cubicBezTo>
                      <a:pt x="10" y="4"/>
                      <a:pt x="12" y="3"/>
                      <a:pt x="14" y="4"/>
                    </a:cubicBezTo>
                    <a:cubicBezTo>
                      <a:pt x="15" y="4"/>
                      <a:pt x="17" y="5"/>
                      <a:pt x="18" y="6"/>
                    </a:cubicBezTo>
                    <a:cubicBezTo>
                      <a:pt x="18" y="7"/>
                      <a:pt x="19" y="8"/>
                      <a:pt x="19" y="9"/>
                    </a:cubicBezTo>
                    <a:cubicBezTo>
                      <a:pt x="19" y="10"/>
                      <a:pt x="19" y="11"/>
                      <a:pt x="19" y="13"/>
                    </a:cubicBezTo>
                    <a:lnTo>
                      <a:pt x="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7" name="Freeform 167"/>
              <p:cNvSpPr>
                <a:spLocks noEditPoints="1" noChangeArrowheads="1"/>
              </p:cNvSpPr>
              <p:nvPr/>
            </p:nvSpPr>
            <p:spPr bwMode="auto">
              <a:xfrm>
                <a:off x="1819275" y="2543175"/>
                <a:ext cx="90488" cy="107950"/>
              </a:xfrm>
              <a:custGeom>
                <a:avLst/>
                <a:gdLst>
                  <a:gd name="T0" fmla="*/ 23 w 24"/>
                  <a:gd name="T1" fmla="*/ 14 h 29"/>
                  <a:gd name="T2" fmla="*/ 22 w 24"/>
                  <a:gd name="T3" fmla="*/ 5 h 29"/>
                  <a:gd name="T4" fmla="*/ 15 w 24"/>
                  <a:gd name="T5" fmla="*/ 2 h 29"/>
                  <a:gd name="T6" fmla="*/ 3 w 24"/>
                  <a:gd name="T7" fmla="*/ 6 h 29"/>
                  <a:gd name="T8" fmla="*/ 7 w 24"/>
                  <a:gd name="T9" fmla="*/ 8 h 29"/>
                  <a:gd name="T10" fmla="*/ 14 w 24"/>
                  <a:gd name="T11" fmla="*/ 5 h 29"/>
                  <a:gd name="T12" fmla="*/ 18 w 24"/>
                  <a:gd name="T13" fmla="*/ 6 h 29"/>
                  <a:gd name="T14" fmla="*/ 20 w 24"/>
                  <a:gd name="T15" fmla="*/ 8 h 29"/>
                  <a:gd name="T16" fmla="*/ 19 w 24"/>
                  <a:gd name="T17" fmla="*/ 13 h 29"/>
                  <a:gd name="T18" fmla="*/ 16 w 24"/>
                  <a:gd name="T19" fmla="*/ 12 h 29"/>
                  <a:gd name="T20" fmla="*/ 5 w 24"/>
                  <a:gd name="T21" fmla="*/ 13 h 29"/>
                  <a:gd name="T22" fmla="*/ 0 w 24"/>
                  <a:gd name="T23" fmla="*/ 18 h 29"/>
                  <a:gd name="T24" fmla="*/ 2 w 24"/>
                  <a:gd name="T25" fmla="*/ 24 h 29"/>
                  <a:gd name="T26" fmla="*/ 8 w 24"/>
                  <a:gd name="T27" fmla="*/ 27 h 29"/>
                  <a:gd name="T28" fmla="*/ 17 w 24"/>
                  <a:gd name="T29" fmla="*/ 24 h 29"/>
                  <a:gd name="T30" fmla="*/ 17 w 24"/>
                  <a:gd name="T31" fmla="*/ 28 h 29"/>
                  <a:gd name="T32" fmla="*/ 21 w 24"/>
                  <a:gd name="T33" fmla="*/ 29 h 29"/>
                  <a:gd name="T34" fmla="*/ 21 w 24"/>
                  <a:gd name="T35" fmla="*/ 24 h 29"/>
                  <a:gd name="T36" fmla="*/ 23 w 24"/>
                  <a:gd name="T37" fmla="*/ 14 h 29"/>
                  <a:gd name="T38" fmla="*/ 15 w 24"/>
                  <a:gd name="T39" fmla="*/ 23 h 29"/>
                  <a:gd name="T40" fmla="*/ 9 w 24"/>
                  <a:gd name="T41" fmla="*/ 24 h 29"/>
                  <a:gd name="T42" fmla="*/ 5 w 24"/>
                  <a:gd name="T43" fmla="*/ 22 h 29"/>
                  <a:gd name="T44" fmla="*/ 5 w 24"/>
                  <a:gd name="T45" fmla="*/ 19 h 29"/>
                  <a:gd name="T46" fmla="*/ 8 w 24"/>
                  <a:gd name="T47" fmla="*/ 15 h 29"/>
                  <a:gd name="T48" fmla="*/ 15 w 24"/>
                  <a:gd name="T49" fmla="*/ 15 h 29"/>
                  <a:gd name="T50" fmla="*/ 19 w 24"/>
                  <a:gd name="T51" fmla="*/ 16 h 29"/>
                  <a:gd name="T52" fmla="*/ 18 w 24"/>
                  <a:gd name="T53" fmla="*/ 17 h 29"/>
                  <a:gd name="T54" fmla="*/ 15 w 24"/>
                  <a:gd name="T55" fmla="*/ 23 h 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29"/>
                  <a:gd name="T86" fmla="*/ 24 w 24"/>
                  <a:gd name="T87" fmla="*/ 29 h 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29">
                    <a:moveTo>
                      <a:pt x="23" y="14"/>
                    </a:moveTo>
                    <a:cubicBezTo>
                      <a:pt x="24" y="10"/>
                      <a:pt x="23" y="7"/>
                      <a:pt x="22" y="5"/>
                    </a:cubicBezTo>
                    <a:cubicBezTo>
                      <a:pt x="21" y="4"/>
                      <a:pt x="19" y="2"/>
                      <a:pt x="15" y="2"/>
                    </a:cubicBezTo>
                    <a:cubicBezTo>
                      <a:pt x="9" y="0"/>
                      <a:pt x="5" y="2"/>
                      <a:pt x="3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5"/>
                      <a:pt x="10" y="4"/>
                      <a:pt x="14" y="5"/>
                    </a:cubicBezTo>
                    <a:cubicBezTo>
                      <a:pt x="16" y="5"/>
                      <a:pt x="17" y="5"/>
                      <a:pt x="18" y="6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9"/>
                      <a:pt x="20" y="11"/>
                      <a:pt x="19" y="13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1" y="11"/>
                      <a:pt x="7" y="11"/>
                      <a:pt x="5" y="13"/>
                    </a:cubicBezTo>
                    <a:cubicBezTo>
                      <a:pt x="2" y="14"/>
                      <a:pt x="1" y="16"/>
                      <a:pt x="0" y="18"/>
                    </a:cubicBezTo>
                    <a:cubicBezTo>
                      <a:pt x="0" y="20"/>
                      <a:pt x="0" y="22"/>
                      <a:pt x="2" y="24"/>
                    </a:cubicBezTo>
                    <a:cubicBezTo>
                      <a:pt x="3" y="26"/>
                      <a:pt x="5" y="27"/>
                      <a:pt x="8" y="27"/>
                    </a:cubicBezTo>
                    <a:cubicBezTo>
                      <a:pt x="12" y="28"/>
                      <a:pt x="15" y="27"/>
                      <a:pt x="17" y="24"/>
                    </a:cubicBezTo>
                    <a:cubicBezTo>
                      <a:pt x="17" y="26"/>
                      <a:pt x="17" y="27"/>
                      <a:pt x="17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7"/>
                      <a:pt x="21" y="26"/>
                      <a:pt x="21" y="24"/>
                    </a:cubicBezTo>
                    <a:lnTo>
                      <a:pt x="23" y="14"/>
                    </a:lnTo>
                    <a:close/>
                    <a:moveTo>
                      <a:pt x="15" y="23"/>
                    </a:moveTo>
                    <a:cubicBezTo>
                      <a:pt x="13" y="24"/>
                      <a:pt x="11" y="25"/>
                      <a:pt x="9" y="24"/>
                    </a:cubicBezTo>
                    <a:cubicBezTo>
                      <a:pt x="7" y="24"/>
                      <a:pt x="6" y="23"/>
                      <a:pt x="5" y="22"/>
                    </a:cubicBezTo>
                    <a:cubicBezTo>
                      <a:pt x="5" y="21"/>
                      <a:pt x="4" y="20"/>
                      <a:pt x="5" y="19"/>
                    </a:cubicBezTo>
                    <a:cubicBezTo>
                      <a:pt x="5" y="17"/>
                      <a:pt x="6" y="16"/>
                      <a:pt x="8" y="15"/>
                    </a:cubicBezTo>
                    <a:cubicBezTo>
                      <a:pt x="10" y="14"/>
                      <a:pt x="12" y="14"/>
                      <a:pt x="15" y="15"/>
                    </a:cubicBezTo>
                    <a:cubicBezTo>
                      <a:pt x="16" y="15"/>
                      <a:pt x="17" y="15"/>
                      <a:pt x="19" y="16"/>
                    </a:cubicBezTo>
                    <a:cubicBezTo>
                      <a:pt x="19" y="16"/>
                      <a:pt x="19" y="17"/>
                      <a:pt x="18" y="17"/>
                    </a:cubicBezTo>
                    <a:cubicBezTo>
                      <a:pt x="18" y="20"/>
                      <a:pt x="17" y="21"/>
                      <a:pt x="1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8" name="Freeform 168"/>
              <p:cNvSpPr>
                <a:spLocks noEditPoints="1" noChangeArrowheads="1"/>
              </p:cNvSpPr>
              <p:nvPr/>
            </p:nvSpPr>
            <p:spPr bwMode="auto">
              <a:xfrm>
                <a:off x="1920875" y="2543175"/>
                <a:ext cx="96838" cy="127000"/>
              </a:xfrm>
              <a:custGeom>
                <a:avLst/>
                <a:gdLst>
                  <a:gd name="T0" fmla="*/ 22 w 26"/>
                  <a:gd name="T1" fmla="*/ 0 h 34"/>
                  <a:gd name="T2" fmla="*/ 20 w 26"/>
                  <a:gd name="T3" fmla="*/ 12 h 34"/>
                  <a:gd name="T4" fmla="*/ 14 w 26"/>
                  <a:gd name="T5" fmla="*/ 6 h 34"/>
                  <a:gd name="T6" fmla="*/ 6 w 26"/>
                  <a:gd name="T7" fmla="*/ 9 h 34"/>
                  <a:gd name="T8" fmla="*/ 1 w 26"/>
                  <a:gd name="T9" fmla="*/ 18 h 34"/>
                  <a:gd name="T10" fmla="*/ 2 w 26"/>
                  <a:gd name="T11" fmla="*/ 27 h 34"/>
                  <a:gd name="T12" fmla="*/ 9 w 26"/>
                  <a:gd name="T13" fmla="*/ 32 h 34"/>
                  <a:gd name="T14" fmla="*/ 17 w 26"/>
                  <a:gd name="T15" fmla="*/ 29 h 34"/>
                  <a:gd name="T16" fmla="*/ 17 w 26"/>
                  <a:gd name="T17" fmla="*/ 33 h 34"/>
                  <a:gd name="T18" fmla="*/ 20 w 26"/>
                  <a:gd name="T19" fmla="*/ 34 h 34"/>
                  <a:gd name="T20" fmla="*/ 26 w 26"/>
                  <a:gd name="T21" fmla="*/ 0 h 34"/>
                  <a:gd name="T22" fmla="*/ 22 w 26"/>
                  <a:gd name="T23" fmla="*/ 0 h 34"/>
                  <a:gd name="T24" fmla="*/ 18 w 26"/>
                  <a:gd name="T25" fmla="*/ 23 h 34"/>
                  <a:gd name="T26" fmla="*/ 15 w 26"/>
                  <a:gd name="T27" fmla="*/ 28 h 34"/>
                  <a:gd name="T28" fmla="*/ 10 w 26"/>
                  <a:gd name="T29" fmla="*/ 29 h 34"/>
                  <a:gd name="T30" fmla="*/ 6 w 26"/>
                  <a:gd name="T31" fmla="*/ 26 h 34"/>
                  <a:gd name="T32" fmla="*/ 5 w 26"/>
                  <a:gd name="T33" fmla="*/ 18 h 34"/>
                  <a:gd name="T34" fmla="*/ 9 w 26"/>
                  <a:gd name="T35" fmla="*/ 11 h 34"/>
                  <a:gd name="T36" fmla="*/ 14 w 26"/>
                  <a:gd name="T37" fmla="*/ 10 h 34"/>
                  <a:gd name="T38" fmla="*/ 18 w 26"/>
                  <a:gd name="T39" fmla="*/ 12 h 34"/>
                  <a:gd name="T40" fmla="*/ 19 w 26"/>
                  <a:gd name="T41" fmla="*/ 18 h 34"/>
                  <a:gd name="T42" fmla="*/ 18 w 26"/>
                  <a:gd name="T43" fmla="*/ 23 h 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34"/>
                  <a:gd name="T68" fmla="*/ 26 w 26"/>
                  <a:gd name="T69" fmla="*/ 34 h 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34">
                    <a:moveTo>
                      <a:pt x="22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9"/>
                      <a:pt x="17" y="7"/>
                      <a:pt x="14" y="6"/>
                    </a:cubicBezTo>
                    <a:cubicBezTo>
                      <a:pt x="11" y="6"/>
                      <a:pt x="8" y="7"/>
                      <a:pt x="6" y="9"/>
                    </a:cubicBezTo>
                    <a:cubicBezTo>
                      <a:pt x="3" y="11"/>
                      <a:pt x="2" y="14"/>
                      <a:pt x="1" y="18"/>
                    </a:cubicBezTo>
                    <a:cubicBezTo>
                      <a:pt x="0" y="21"/>
                      <a:pt x="1" y="25"/>
                      <a:pt x="2" y="27"/>
                    </a:cubicBezTo>
                    <a:cubicBezTo>
                      <a:pt x="4" y="30"/>
                      <a:pt x="6" y="32"/>
                      <a:pt x="9" y="32"/>
                    </a:cubicBezTo>
                    <a:cubicBezTo>
                      <a:pt x="12" y="33"/>
                      <a:pt x="15" y="32"/>
                      <a:pt x="17" y="29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22" y="0"/>
                    </a:lnTo>
                    <a:close/>
                    <a:moveTo>
                      <a:pt x="18" y="23"/>
                    </a:moveTo>
                    <a:cubicBezTo>
                      <a:pt x="18" y="25"/>
                      <a:pt x="17" y="27"/>
                      <a:pt x="15" y="28"/>
                    </a:cubicBezTo>
                    <a:cubicBezTo>
                      <a:pt x="13" y="29"/>
                      <a:pt x="12" y="30"/>
                      <a:pt x="10" y="29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5" y="24"/>
                      <a:pt x="5" y="21"/>
                      <a:pt x="5" y="18"/>
                    </a:cubicBezTo>
                    <a:cubicBezTo>
                      <a:pt x="6" y="15"/>
                      <a:pt x="7" y="13"/>
                      <a:pt x="9" y="11"/>
                    </a:cubicBezTo>
                    <a:cubicBezTo>
                      <a:pt x="10" y="10"/>
                      <a:pt x="12" y="9"/>
                      <a:pt x="14" y="10"/>
                    </a:cubicBezTo>
                    <a:cubicBezTo>
                      <a:pt x="16" y="10"/>
                      <a:pt x="17" y="11"/>
                      <a:pt x="18" y="12"/>
                    </a:cubicBezTo>
                    <a:cubicBezTo>
                      <a:pt x="19" y="14"/>
                      <a:pt x="19" y="16"/>
                      <a:pt x="19" y="18"/>
                    </a:cubicBezTo>
                    <a:lnTo>
                      <a:pt x="18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9" name="Freeform 169"/>
              <p:cNvSpPr>
                <a:spLocks noEditPoints="1" noChangeArrowheads="1"/>
              </p:cNvSpPr>
              <p:nvPr/>
            </p:nvSpPr>
            <p:spPr bwMode="auto">
              <a:xfrm>
                <a:off x="684213" y="3541713"/>
                <a:ext cx="127000" cy="87313"/>
              </a:xfrm>
              <a:custGeom>
                <a:avLst/>
                <a:gdLst>
                  <a:gd name="T0" fmla="*/ 22 w 34"/>
                  <a:gd name="T1" fmla="*/ 15 h 23"/>
                  <a:gd name="T2" fmla="*/ 24 w 34"/>
                  <a:gd name="T3" fmla="*/ 7 h 23"/>
                  <a:gd name="T4" fmla="*/ 19 w 34"/>
                  <a:gd name="T5" fmla="*/ 1 h 23"/>
                  <a:gd name="T6" fmla="*/ 10 w 34"/>
                  <a:gd name="T7" fmla="*/ 1 h 23"/>
                  <a:gd name="T8" fmla="*/ 2 w 34"/>
                  <a:gd name="T9" fmla="*/ 5 h 23"/>
                  <a:gd name="T10" fmla="*/ 0 w 34"/>
                  <a:gd name="T11" fmla="*/ 13 h 23"/>
                  <a:gd name="T12" fmla="*/ 6 w 34"/>
                  <a:gd name="T13" fmla="*/ 19 h 23"/>
                  <a:gd name="T14" fmla="*/ 2 w 34"/>
                  <a:gd name="T15" fmla="*/ 20 h 23"/>
                  <a:gd name="T16" fmla="*/ 3 w 34"/>
                  <a:gd name="T17" fmla="*/ 23 h 23"/>
                  <a:gd name="T18" fmla="*/ 34 w 34"/>
                  <a:gd name="T19" fmla="*/ 16 h 23"/>
                  <a:gd name="T20" fmla="*/ 33 w 34"/>
                  <a:gd name="T21" fmla="*/ 12 h 23"/>
                  <a:gd name="T22" fmla="*/ 22 w 34"/>
                  <a:gd name="T23" fmla="*/ 15 h 23"/>
                  <a:gd name="T24" fmla="*/ 12 w 34"/>
                  <a:gd name="T25" fmla="*/ 17 h 23"/>
                  <a:gd name="T26" fmla="*/ 6 w 34"/>
                  <a:gd name="T27" fmla="*/ 16 h 23"/>
                  <a:gd name="T28" fmla="*/ 3 w 34"/>
                  <a:gd name="T29" fmla="*/ 13 h 23"/>
                  <a:gd name="T30" fmla="*/ 5 w 34"/>
                  <a:gd name="T31" fmla="*/ 8 h 23"/>
                  <a:gd name="T32" fmla="*/ 11 w 34"/>
                  <a:gd name="T33" fmla="*/ 5 h 23"/>
                  <a:gd name="T34" fmla="*/ 18 w 34"/>
                  <a:gd name="T35" fmla="*/ 5 h 23"/>
                  <a:gd name="T36" fmla="*/ 22 w 34"/>
                  <a:gd name="T37" fmla="*/ 9 h 23"/>
                  <a:gd name="T38" fmla="*/ 21 w 34"/>
                  <a:gd name="T39" fmla="*/ 13 h 23"/>
                  <a:gd name="T40" fmla="*/ 16 w 34"/>
                  <a:gd name="T41" fmla="*/ 16 h 23"/>
                  <a:gd name="T42" fmla="*/ 12 w 34"/>
                  <a:gd name="T43" fmla="*/ 17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"/>
                  <a:gd name="T67" fmla="*/ 0 h 23"/>
                  <a:gd name="T68" fmla="*/ 34 w 34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" h="23">
                    <a:moveTo>
                      <a:pt x="22" y="15"/>
                    </a:moveTo>
                    <a:cubicBezTo>
                      <a:pt x="24" y="13"/>
                      <a:pt x="25" y="10"/>
                      <a:pt x="24" y="7"/>
                    </a:cubicBezTo>
                    <a:cubicBezTo>
                      <a:pt x="24" y="4"/>
                      <a:pt x="22" y="2"/>
                      <a:pt x="19" y="1"/>
                    </a:cubicBezTo>
                    <a:cubicBezTo>
                      <a:pt x="17" y="0"/>
                      <a:pt x="13" y="0"/>
                      <a:pt x="10" y="1"/>
                    </a:cubicBezTo>
                    <a:cubicBezTo>
                      <a:pt x="7" y="2"/>
                      <a:pt x="4" y="3"/>
                      <a:pt x="2" y="5"/>
                    </a:cubicBezTo>
                    <a:cubicBezTo>
                      <a:pt x="0" y="7"/>
                      <a:pt x="0" y="10"/>
                      <a:pt x="0" y="13"/>
                    </a:cubicBezTo>
                    <a:cubicBezTo>
                      <a:pt x="1" y="16"/>
                      <a:pt x="3" y="18"/>
                      <a:pt x="6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2"/>
                      <a:pt x="33" y="12"/>
                      <a:pt x="33" y="12"/>
                    </a:cubicBezTo>
                    <a:lnTo>
                      <a:pt x="22" y="15"/>
                    </a:lnTo>
                    <a:close/>
                    <a:moveTo>
                      <a:pt x="12" y="17"/>
                    </a:moveTo>
                    <a:cubicBezTo>
                      <a:pt x="10" y="18"/>
                      <a:pt x="8" y="17"/>
                      <a:pt x="6" y="16"/>
                    </a:cubicBezTo>
                    <a:cubicBezTo>
                      <a:pt x="5" y="15"/>
                      <a:pt x="4" y="14"/>
                      <a:pt x="3" y="13"/>
                    </a:cubicBezTo>
                    <a:cubicBezTo>
                      <a:pt x="3" y="11"/>
                      <a:pt x="3" y="9"/>
                      <a:pt x="5" y="8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14" y="4"/>
                      <a:pt x="16" y="4"/>
                      <a:pt x="18" y="5"/>
                    </a:cubicBezTo>
                    <a:cubicBezTo>
                      <a:pt x="20" y="6"/>
                      <a:pt x="21" y="7"/>
                      <a:pt x="22" y="9"/>
                    </a:cubicBezTo>
                    <a:cubicBezTo>
                      <a:pt x="22" y="10"/>
                      <a:pt x="22" y="12"/>
                      <a:pt x="21" y="13"/>
                    </a:cubicBezTo>
                    <a:cubicBezTo>
                      <a:pt x="20" y="15"/>
                      <a:pt x="18" y="16"/>
                      <a:pt x="16" y="16"/>
                    </a:cubicBezTo>
                    <a:lnTo>
                      <a:pt x="1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0" name="Freeform 170"/>
              <p:cNvSpPr>
                <a:spLocks noChangeArrowheads="1"/>
              </p:cNvSpPr>
              <p:nvPr/>
            </p:nvSpPr>
            <p:spPr bwMode="auto">
              <a:xfrm>
                <a:off x="803275" y="3629025"/>
                <a:ext cx="15875" cy="14288"/>
              </a:xfrm>
              <a:custGeom>
                <a:avLst/>
                <a:gdLst>
                  <a:gd name="T0" fmla="*/ 0 w 10"/>
                  <a:gd name="T1" fmla="*/ 2 h 9"/>
                  <a:gd name="T2" fmla="*/ 0 w 10"/>
                  <a:gd name="T3" fmla="*/ 9 h 9"/>
                  <a:gd name="T4" fmla="*/ 10 w 10"/>
                  <a:gd name="T5" fmla="*/ 9 h 9"/>
                  <a:gd name="T6" fmla="*/ 10 w 10"/>
                  <a:gd name="T7" fmla="*/ 0 h 9"/>
                  <a:gd name="T8" fmla="*/ 0 w 10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0" y="2"/>
                    </a:moveTo>
                    <a:lnTo>
                      <a:pt x="0" y="9"/>
                    </a:lnTo>
                    <a:lnTo>
                      <a:pt x="10" y="9"/>
                    </a:lnTo>
                    <a:lnTo>
                      <a:pt x="1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1" name="Freeform 171"/>
              <p:cNvSpPr>
                <a:spLocks noChangeArrowheads="1"/>
              </p:cNvSpPr>
              <p:nvPr/>
            </p:nvSpPr>
            <p:spPr bwMode="auto">
              <a:xfrm>
                <a:off x="701675" y="3636963"/>
                <a:ext cx="87313" cy="28575"/>
              </a:xfrm>
              <a:custGeom>
                <a:avLst/>
                <a:gdLst>
                  <a:gd name="T0" fmla="*/ 0 w 55"/>
                  <a:gd name="T1" fmla="*/ 11 h 18"/>
                  <a:gd name="T2" fmla="*/ 3 w 55"/>
                  <a:gd name="T3" fmla="*/ 18 h 18"/>
                  <a:gd name="T4" fmla="*/ 55 w 55"/>
                  <a:gd name="T5" fmla="*/ 7 h 18"/>
                  <a:gd name="T6" fmla="*/ 55 w 55"/>
                  <a:gd name="T7" fmla="*/ 0 h 18"/>
                  <a:gd name="T8" fmla="*/ 0 w 55"/>
                  <a:gd name="T9" fmla="*/ 1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8"/>
                  <a:gd name="T17" fmla="*/ 55 w 5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8">
                    <a:moveTo>
                      <a:pt x="0" y="11"/>
                    </a:moveTo>
                    <a:lnTo>
                      <a:pt x="3" y="18"/>
                    </a:lnTo>
                    <a:lnTo>
                      <a:pt x="55" y="7"/>
                    </a:lnTo>
                    <a:lnTo>
                      <a:pt x="55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2" name="Freeform 172"/>
              <p:cNvSpPr>
                <a:spLocks noChangeArrowheads="1"/>
              </p:cNvSpPr>
              <p:nvPr/>
            </p:nvSpPr>
            <p:spPr bwMode="auto">
              <a:xfrm>
                <a:off x="709613" y="3673475"/>
                <a:ext cx="98425" cy="46038"/>
              </a:xfrm>
              <a:custGeom>
                <a:avLst/>
                <a:gdLst>
                  <a:gd name="T0" fmla="*/ 24 w 26"/>
                  <a:gd name="T1" fmla="*/ 7 h 12"/>
                  <a:gd name="T2" fmla="*/ 18 w 26"/>
                  <a:gd name="T3" fmla="*/ 5 h 12"/>
                  <a:gd name="T4" fmla="*/ 24 w 26"/>
                  <a:gd name="T5" fmla="*/ 3 h 12"/>
                  <a:gd name="T6" fmla="*/ 23 w 26"/>
                  <a:gd name="T7" fmla="*/ 0 h 12"/>
                  <a:gd name="T8" fmla="*/ 0 w 26"/>
                  <a:gd name="T9" fmla="*/ 5 h 12"/>
                  <a:gd name="T10" fmla="*/ 1 w 26"/>
                  <a:gd name="T11" fmla="*/ 9 h 12"/>
                  <a:gd name="T12" fmla="*/ 13 w 26"/>
                  <a:gd name="T13" fmla="*/ 6 h 12"/>
                  <a:gd name="T14" fmla="*/ 19 w 26"/>
                  <a:gd name="T15" fmla="*/ 7 h 12"/>
                  <a:gd name="T16" fmla="*/ 23 w 26"/>
                  <a:gd name="T17" fmla="*/ 11 h 12"/>
                  <a:gd name="T18" fmla="*/ 23 w 26"/>
                  <a:gd name="T19" fmla="*/ 12 h 12"/>
                  <a:gd name="T20" fmla="*/ 26 w 26"/>
                  <a:gd name="T21" fmla="*/ 11 h 12"/>
                  <a:gd name="T22" fmla="*/ 26 w 26"/>
                  <a:gd name="T23" fmla="*/ 10 h 12"/>
                  <a:gd name="T24" fmla="*/ 24 w 26"/>
                  <a:gd name="T25" fmla="*/ 7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2"/>
                  <a:gd name="T41" fmla="*/ 26 w 26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2">
                    <a:moveTo>
                      <a:pt x="24" y="7"/>
                    </a:moveTo>
                    <a:cubicBezTo>
                      <a:pt x="23" y="6"/>
                      <a:pt x="21" y="5"/>
                      <a:pt x="18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8" y="6"/>
                      <a:pt x="19" y="7"/>
                    </a:cubicBezTo>
                    <a:cubicBezTo>
                      <a:pt x="21" y="8"/>
                      <a:pt x="22" y="9"/>
                      <a:pt x="23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9"/>
                      <a:pt x="25" y="8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3" name="Freeform 173"/>
              <p:cNvSpPr>
                <a:spLocks noEditPoints="1" noChangeArrowheads="1"/>
              </p:cNvSpPr>
              <p:nvPr/>
            </p:nvSpPr>
            <p:spPr bwMode="auto">
              <a:xfrm>
                <a:off x="725488" y="3730625"/>
                <a:ext cx="96838" cy="85725"/>
              </a:xfrm>
              <a:custGeom>
                <a:avLst/>
                <a:gdLst>
                  <a:gd name="T0" fmla="*/ 24 w 26"/>
                  <a:gd name="T1" fmla="*/ 17 h 23"/>
                  <a:gd name="T2" fmla="*/ 25 w 26"/>
                  <a:gd name="T3" fmla="*/ 9 h 23"/>
                  <a:gd name="T4" fmla="*/ 20 w 26"/>
                  <a:gd name="T5" fmla="*/ 2 h 23"/>
                  <a:gd name="T6" fmla="*/ 11 w 26"/>
                  <a:gd name="T7" fmla="*/ 1 h 23"/>
                  <a:gd name="T8" fmla="*/ 3 w 26"/>
                  <a:gd name="T9" fmla="*/ 6 h 23"/>
                  <a:gd name="T10" fmla="*/ 1 w 26"/>
                  <a:gd name="T11" fmla="*/ 14 h 23"/>
                  <a:gd name="T12" fmla="*/ 4 w 26"/>
                  <a:gd name="T13" fmla="*/ 20 h 23"/>
                  <a:gd name="T14" fmla="*/ 10 w 26"/>
                  <a:gd name="T15" fmla="*/ 23 h 23"/>
                  <a:gd name="T16" fmla="*/ 10 w 26"/>
                  <a:gd name="T17" fmla="*/ 19 h 23"/>
                  <a:gd name="T18" fmla="*/ 4 w 26"/>
                  <a:gd name="T19" fmla="*/ 14 h 23"/>
                  <a:gd name="T20" fmla="*/ 5 w 26"/>
                  <a:gd name="T21" fmla="*/ 9 h 23"/>
                  <a:gd name="T22" fmla="*/ 11 w 26"/>
                  <a:gd name="T23" fmla="*/ 5 h 23"/>
                  <a:gd name="T24" fmla="*/ 15 w 26"/>
                  <a:gd name="T25" fmla="*/ 22 h 23"/>
                  <a:gd name="T26" fmla="*/ 24 w 26"/>
                  <a:gd name="T27" fmla="*/ 17 h 23"/>
                  <a:gd name="T28" fmla="*/ 14 w 26"/>
                  <a:gd name="T29" fmla="*/ 5 h 23"/>
                  <a:gd name="T30" fmla="*/ 19 w 26"/>
                  <a:gd name="T31" fmla="*/ 6 h 23"/>
                  <a:gd name="T32" fmla="*/ 22 w 26"/>
                  <a:gd name="T33" fmla="*/ 10 h 23"/>
                  <a:gd name="T34" fmla="*/ 22 w 26"/>
                  <a:gd name="T35" fmla="*/ 13 h 23"/>
                  <a:gd name="T36" fmla="*/ 20 w 26"/>
                  <a:gd name="T37" fmla="*/ 16 h 23"/>
                  <a:gd name="T38" fmla="*/ 17 w 26"/>
                  <a:gd name="T39" fmla="*/ 17 h 23"/>
                  <a:gd name="T40" fmla="*/ 14 w 26"/>
                  <a:gd name="T41" fmla="*/ 5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3"/>
                  <a:gd name="T65" fmla="*/ 26 w 26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3">
                    <a:moveTo>
                      <a:pt x="24" y="17"/>
                    </a:moveTo>
                    <a:cubicBezTo>
                      <a:pt x="25" y="15"/>
                      <a:pt x="26" y="12"/>
                      <a:pt x="25" y="9"/>
                    </a:cubicBezTo>
                    <a:cubicBezTo>
                      <a:pt x="24" y="6"/>
                      <a:pt x="23" y="4"/>
                      <a:pt x="20" y="2"/>
                    </a:cubicBezTo>
                    <a:cubicBezTo>
                      <a:pt x="17" y="1"/>
                      <a:pt x="14" y="0"/>
                      <a:pt x="11" y="1"/>
                    </a:cubicBezTo>
                    <a:cubicBezTo>
                      <a:pt x="7" y="2"/>
                      <a:pt x="4" y="4"/>
                      <a:pt x="3" y="6"/>
                    </a:cubicBezTo>
                    <a:cubicBezTo>
                      <a:pt x="1" y="9"/>
                      <a:pt x="0" y="11"/>
                      <a:pt x="1" y="14"/>
                    </a:cubicBezTo>
                    <a:cubicBezTo>
                      <a:pt x="2" y="17"/>
                      <a:pt x="3" y="19"/>
                      <a:pt x="4" y="20"/>
                    </a:cubicBezTo>
                    <a:cubicBezTo>
                      <a:pt x="6" y="22"/>
                      <a:pt x="8" y="22"/>
                      <a:pt x="10" y="23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7" y="19"/>
                      <a:pt x="5" y="17"/>
                      <a:pt x="4" y="14"/>
                    </a:cubicBezTo>
                    <a:cubicBezTo>
                      <a:pt x="4" y="12"/>
                      <a:pt x="4" y="11"/>
                      <a:pt x="5" y="9"/>
                    </a:cubicBezTo>
                    <a:cubicBezTo>
                      <a:pt x="6" y="7"/>
                      <a:pt x="8" y="6"/>
                      <a:pt x="11" y="5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9" y="21"/>
                      <a:pt x="22" y="19"/>
                      <a:pt x="24" y="17"/>
                    </a:cubicBezTo>
                    <a:close/>
                    <a:moveTo>
                      <a:pt x="14" y="5"/>
                    </a:moveTo>
                    <a:cubicBezTo>
                      <a:pt x="16" y="5"/>
                      <a:pt x="18" y="5"/>
                      <a:pt x="19" y="6"/>
                    </a:cubicBezTo>
                    <a:cubicBezTo>
                      <a:pt x="21" y="7"/>
                      <a:pt x="22" y="8"/>
                      <a:pt x="22" y="10"/>
                    </a:cubicBezTo>
                    <a:cubicBezTo>
                      <a:pt x="23" y="11"/>
                      <a:pt x="23" y="12"/>
                      <a:pt x="22" y="13"/>
                    </a:cubicBezTo>
                    <a:cubicBezTo>
                      <a:pt x="22" y="14"/>
                      <a:pt x="21" y="15"/>
                      <a:pt x="20" y="16"/>
                    </a:cubicBezTo>
                    <a:cubicBezTo>
                      <a:pt x="19" y="17"/>
                      <a:pt x="18" y="17"/>
                      <a:pt x="17" y="17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" name="Freeform 174"/>
              <p:cNvSpPr>
                <a:spLocks noChangeArrowheads="1"/>
              </p:cNvSpPr>
              <p:nvPr/>
            </p:nvSpPr>
            <p:spPr bwMode="auto">
              <a:xfrm>
                <a:off x="747713" y="3824288"/>
                <a:ext cx="93663" cy="74613"/>
              </a:xfrm>
              <a:custGeom>
                <a:avLst/>
                <a:gdLst>
                  <a:gd name="T0" fmla="*/ 21 w 25"/>
                  <a:gd name="T1" fmla="*/ 8 h 20"/>
                  <a:gd name="T2" fmla="*/ 17 w 25"/>
                  <a:gd name="T3" fmla="*/ 15 h 20"/>
                  <a:gd name="T4" fmla="*/ 18 w 25"/>
                  <a:gd name="T5" fmla="*/ 18 h 20"/>
                  <a:gd name="T6" fmla="*/ 23 w 25"/>
                  <a:gd name="T7" fmla="*/ 14 h 20"/>
                  <a:gd name="T8" fmla="*/ 24 w 25"/>
                  <a:gd name="T9" fmla="*/ 7 h 20"/>
                  <a:gd name="T10" fmla="*/ 19 w 25"/>
                  <a:gd name="T11" fmla="*/ 1 h 20"/>
                  <a:gd name="T12" fmla="*/ 10 w 25"/>
                  <a:gd name="T13" fmla="*/ 0 h 20"/>
                  <a:gd name="T14" fmla="*/ 2 w 25"/>
                  <a:gd name="T15" fmla="*/ 5 h 20"/>
                  <a:gd name="T16" fmla="*/ 0 w 25"/>
                  <a:gd name="T17" fmla="*/ 13 h 20"/>
                  <a:gd name="T18" fmla="*/ 4 w 25"/>
                  <a:gd name="T19" fmla="*/ 18 h 20"/>
                  <a:gd name="T20" fmla="*/ 10 w 25"/>
                  <a:gd name="T21" fmla="*/ 20 h 20"/>
                  <a:gd name="T22" fmla="*/ 10 w 25"/>
                  <a:gd name="T23" fmla="*/ 16 h 20"/>
                  <a:gd name="T24" fmla="*/ 3 w 25"/>
                  <a:gd name="T25" fmla="*/ 12 h 20"/>
                  <a:gd name="T26" fmla="*/ 5 w 25"/>
                  <a:gd name="T27" fmla="*/ 7 h 20"/>
                  <a:gd name="T28" fmla="*/ 11 w 25"/>
                  <a:gd name="T29" fmla="*/ 4 h 20"/>
                  <a:gd name="T30" fmla="*/ 18 w 25"/>
                  <a:gd name="T31" fmla="*/ 4 h 20"/>
                  <a:gd name="T32" fmla="*/ 21 w 25"/>
                  <a:gd name="T33" fmla="*/ 8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0"/>
                  <a:gd name="T53" fmla="*/ 25 w 2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0">
                    <a:moveTo>
                      <a:pt x="21" y="8"/>
                    </a:moveTo>
                    <a:cubicBezTo>
                      <a:pt x="22" y="11"/>
                      <a:pt x="21" y="13"/>
                      <a:pt x="17" y="1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1" y="17"/>
                      <a:pt x="22" y="16"/>
                      <a:pt x="23" y="14"/>
                    </a:cubicBezTo>
                    <a:cubicBezTo>
                      <a:pt x="25" y="12"/>
                      <a:pt x="25" y="10"/>
                      <a:pt x="24" y="7"/>
                    </a:cubicBezTo>
                    <a:cubicBezTo>
                      <a:pt x="24" y="4"/>
                      <a:pt x="22" y="2"/>
                      <a:pt x="19" y="1"/>
                    </a:cubicBezTo>
                    <a:cubicBezTo>
                      <a:pt x="17" y="0"/>
                      <a:pt x="13" y="0"/>
                      <a:pt x="10" y="0"/>
                    </a:cubicBezTo>
                    <a:cubicBezTo>
                      <a:pt x="7" y="1"/>
                      <a:pt x="4" y="3"/>
                      <a:pt x="2" y="5"/>
                    </a:cubicBezTo>
                    <a:cubicBezTo>
                      <a:pt x="0" y="7"/>
                      <a:pt x="0" y="10"/>
                      <a:pt x="0" y="13"/>
                    </a:cubicBezTo>
                    <a:cubicBezTo>
                      <a:pt x="1" y="15"/>
                      <a:pt x="2" y="17"/>
                      <a:pt x="4" y="18"/>
                    </a:cubicBezTo>
                    <a:cubicBezTo>
                      <a:pt x="5" y="19"/>
                      <a:pt x="8" y="20"/>
                      <a:pt x="10" y="2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6" y="16"/>
                      <a:pt x="4" y="15"/>
                      <a:pt x="3" y="12"/>
                    </a:cubicBezTo>
                    <a:cubicBezTo>
                      <a:pt x="3" y="10"/>
                      <a:pt x="3" y="8"/>
                      <a:pt x="5" y="7"/>
                    </a:cubicBezTo>
                    <a:cubicBezTo>
                      <a:pt x="6" y="6"/>
                      <a:pt x="8" y="5"/>
                      <a:pt x="11" y="4"/>
                    </a:cubicBezTo>
                    <a:cubicBezTo>
                      <a:pt x="14" y="3"/>
                      <a:pt x="16" y="3"/>
                      <a:pt x="18" y="4"/>
                    </a:cubicBezTo>
                    <a:cubicBezTo>
                      <a:pt x="20" y="5"/>
                      <a:pt x="21" y="6"/>
                      <a:pt x="2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5" name="Freeform 175"/>
              <p:cNvSpPr>
                <a:spLocks noChangeArrowheads="1"/>
              </p:cNvSpPr>
              <p:nvPr/>
            </p:nvSpPr>
            <p:spPr bwMode="auto">
              <a:xfrm>
                <a:off x="762000" y="3887788"/>
                <a:ext cx="112713" cy="74613"/>
              </a:xfrm>
              <a:custGeom>
                <a:avLst/>
                <a:gdLst>
                  <a:gd name="T0" fmla="*/ 7 w 30"/>
                  <a:gd name="T1" fmla="*/ 12 h 20"/>
                  <a:gd name="T2" fmla="*/ 21 w 30"/>
                  <a:gd name="T3" fmla="*/ 8 h 20"/>
                  <a:gd name="T4" fmla="*/ 22 w 30"/>
                  <a:gd name="T5" fmla="*/ 14 h 20"/>
                  <a:gd name="T6" fmla="*/ 25 w 30"/>
                  <a:gd name="T7" fmla="*/ 13 h 20"/>
                  <a:gd name="T8" fmla="*/ 24 w 30"/>
                  <a:gd name="T9" fmla="*/ 8 h 20"/>
                  <a:gd name="T10" fmla="*/ 30 w 30"/>
                  <a:gd name="T11" fmla="*/ 7 h 20"/>
                  <a:gd name="T12" fmla="*/ 29 w 30"/>
                  <a:gd name="T13" fmla="*/ 3 h 20"/>
                  <a:gd name="T14" fmla="*/ 23 w 30"/>
                  <a:gd name="T15" fmla="*/ 4 h 20"/>
                  <a:gd name="T16" fmla="*/ 22 w 30"/>
                  <a:gd name="T17" fmla="*/ 0 h 20"/>
                  <a:gd name="T18" fmla="*/ 19 w 30"/>
                  <a:gd name="T19" fmla="*/ 1 h 20"/>
                  <a:gd name="T20" fmla="*/ 20 w 30"/>
                  <a:gd name="T21" fmla="*/ 5 h 20"/>
                  <a:gd name="T22" fmla="*/ 6 w 30"/>
                  <a:gd name="T23" fmla="*/ 8 h 20"/>
                  <a:gd name="T24" fmla="*/ 1 w 30"/>
                  <a:gd name="T25" fmla="*/ 16 h 20"/>
                  <a:gd name="T26" fmla="*/ 2 w 30"/>
                  <a:gd name="T27" fmla="*/ 20 h 20"/>
                  <a:gd name="T28" fmla="*/ 5 w 30"/>
                  <a:gd name="T29" fmla="*/ 19 h 20"/>
                  <a:gd name="T30" fmla="*/ 4 w 30"/>
                  <a:gd name="T31" fmla="*/ 16 h 20"/>
                  <a:gd name="T32" fmla="*/ 7 w 30"/>
                  <a:gd name="T33" fmla="*/ 12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0"/>
                  <a:gd name="T53" fmla="*/ 30 w 3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0">
                    <a:moveTo>
                      <a:pt x="7" y="12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2" y="9"/>
                      <a:pt x="0" y="12"/>
                      <a:pt x="1" y="16"/>
                    </a:cubicBezTo>
                    <a:cubicBezTo>
                      <a:pt x="1" y="17"/>
                      <a:pt x="1" y="18"/>
                      <a:pt x="2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3" y="14"/>
                      <a:pt x="4" y="12"/>
                      <a:pt x="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6" name="Freeform 176"/>
              <p:cNvSpPr>
                <a:spLocks noEditPoints="1" noChangeArrowheads="1"/>
              </p:cNvSpPr>
              <p:nvPr/>
            </p:nvSpPr>
            <p:spPr bwMode="auto">
              <a:xfrm>
                <a:off x="777875" y="3951288"/>
                <a:ext cx="93663" cy="82550"/>
              </a:xfrm>
              <a:custGeom>
                <a:avLst/>
                <a:gdLst>
                  <a:gd name="T0" fmla="*/ 24 w 25"/>
                  <a:gd name="T1" fmla="*/ 9 h 22"/>
                  <a:gd name="T2" fmla="*/ 19 w 25"/>
                  <a:gd name="T3" fmla="*/ 2 h 22"/>
                  <a:gd name="T4" fmla="*/ 10 w 25"/>
                  <a:gd name="T5" fmla="*/ 1 h 22"/>
                  <a:gd name="T6" fmla="*/ 2 w 25"/>
                  <a:gd name="T7" fmla="*/ 6 h 22"/>
                  <a:gd name="T8" fmla="*/ 0 w 25"/>
                  <a:gd name="T9" fmla="*/ 14 h 22"/>
                  <a:gd name="T10" fmla="*/ 5 w 25"/>
                  <a:gd name="T11" fmla="*/ 21 h 22"/>
                  <a:gd name="T12" fmla="*/ 15 w 25"/>
                  <a:gd name="T13" fmla="*/ 22 h 22"/>
                  <a:gd name="T14" fmla="*/ 23 w 25"/>
                  <a:gd name="T15" fmla="*/ 17 h 22"/>
                  <a:gd name="T16" fmla="*/ 24 w 25"/>
                  <a:gd name="T17" fmla="*/ 9 h 22"/>
                  <a:gd name="T18" fmla="*/ 6 w 25"/>
                  <a:gd name="T19" fmla="*/ 18 h 22"/>
                  <a:gd name="T20" fmla="*/ 3 w 25"/>
                  <a:gd name="T21" fmla="*/ 14 h 22"/>
                  <a:gd name="T22" fmla="*/ 4 w 25"/>
                  <a:gd name="T23" fmla="*/ 9 h 22"/>
                  <a:gd name="T24" fmla="*/ 11 w 25"/>
                  <a:gd name="T25" fmla="*/ 5 h 22"/>
                  <a:gd name="T26" fmla="*/ 18 w 25"/>
                  <a:gd name="T27" fmla="*/ 5 h 22"/>
                  <a:gd name="T28" fmla="*/ 21 w 25"/>
                  <a:gd name="T29" fmla="*/ 9 h 22"/>
                  <a:gd name="T30" fmla="*/ 20 w 25"/>
                  <a:gd name="T31" fmla="*/ 14 h 22"/>
                  <a:gd name="T32" fmla="*/ 14 w 25"/>
                  <a:gd name="T33" fmla="*/ 18 h 22"/>
                  <a:gd name="T34" fmla="*/ 6 w 25"/>
                  <a:gd name="T35" fmla="*/ 18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2"/>
                  <a:gd name="T56" fmla="*/ 25 w 25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2">
                    <a:moveTo>
                      <a:pt x="24" y="9"/>
                    </a:moveTo>
                    <a:cubicBezTo>
                      <a:pt x="24" y="6"/>
                      <a:pt x="22" y="4"/>
                      <a:pt x="19" y="2"/>
                    </a:cubicBezTo>
                    <a:cubicBezTo>
                      <a:pt x="17" y="1"/>
                      <a:pt x="14" y="0"/>
                      <a:pt x="10" y="1"/>
                    </a:cubicBezTo>
                    <a:cubicBezTo>
                      <a:pt x="7" y="2"/>
                      <a:pt x="4" y="4"/>
                      <a:pt x="2" y="6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1" y="17"/>
                      <a:pt x="3" y="19"/>
                      <a:pt x="5" y="21"/>
                    </a:cubicBezTo>
                    <a:cubicBezTo>
                      <a:pt x="8" y="22"/>
                      <a:pt x="11" y="22"/>
                      <a:pt x="15" y="22"/>
                    </a:cubicBezTo>
                    <a:cubicBezTo>
                      <a:pt x="18" y="21"/>
                      <a:pt x="21" y="19"/>
                      <a:pt x="23" y="17"/>
                    </a:cubicBezTo>
                    <a:cubicBezTo>
                      <a:pt x="24" y="15"/>
                      <a:pt x="25" y="12"/>
                      <a:pt x="24" y="9"/>
                    </a:cubicBezTo>
                    <a:close/>
                    <a:moveTo>
                      <a:pt x="6" y="18"/>
                    </a:moveTo>
                    <a:cubicBezTo>
                      <a:pt x="5" y="17"/>
                      <a:pt x="4" y="15"/>
                      <a:pt x="3" y="14"/>
                    </a:cubicBezTo>
                    <a:cubicBezTo>
                      <a:pt x="3" y="12"/>
                      <a:pt x="3" y="10"/>
                      <a:pt x="4" y="9"/>
                    </a:cubicBezTo>
                    <a:cubicBezTo>
                      <a:pt x="5" y="7"/>
                      <a:pt x="8" y="6"/>
                      <a:pt x="11" y="5"/>
                    </a:cubicBezTo>
                    <a:cubicBezTo>
                      <a:pt x="14" y="4"/>
                      <a:pt x="16" y="4"/>
                      <a:pt x="18" y="5"/>
                    </a:cubicBezTo>
                    <a:cubicBezTo>
                      <a:pt x="20" y="6"/>
                      <a:pt x="21" y="8"/>
                      <a:pt x="21" y="9"/>
                    </a:cubicBezTo>
                    <a:cubicBezTo>
                      <a:pt x="22" y="11"/>
                      <a:pt x="21" y="13"/>
                      <a:pt x="20" y="14"/>
                    </a:cubicBezTo>
                    <a:cubicBezTo>
                      <a:pt x="19" y="16"/>
                      <a:pt x="17" y="17"/>
                      <a:pt x="14" y="18"/>
                    </a:cubicBezTo>
                    <a:cubicBezTo>
                      <a:pt x="11" y="18"/>
                      <a:pt x="8" y="18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7" name="Freeform 177"/>
              <p:cNvSpPr>
                <a:spLocks noChangeArrowheads="1"/>
              </p:cNvSpPr>
              <p:nvPr/>
            </p:nvSpPr>
            <p:spPr bwMode="auto">
              <a:xfrm>
                <a:off x="792163" y="4041775"/>
                <a:ext cx="98425" cy="46038"/>
              </a:xfrm>
              <a:custGeom>
                <a:avLst/>
                <a:gdLst>
                  <a:gd name="T0" fmla="*/ 26 w 26"/>
                  <a:gd name="T1" fmla="*/ 10 h 12"/>
                  <a:gd name="T2" fmla="*/ 24 w 26"/>
                  <a:gd name="T3" fmla="*/ 7 h 12"/>
                  <a:gd name="T4" fmla="*/ 19 w 26"/>
                  <a:gd name="T5" fmla="*/ 5 h 12"/>
                  <a:gd name="T6" fmla="*/ 24 w 26"/>
                  <a:gd name="T7" fmla="*/ 3 h 12"/>
                  <a:gd name="T8" fmla="*/ 23 w 26"/>
                  <a:gd name="T9" fmla="*/ 0 h 12"/>
                  <a:gd name="T10" fmla="*/ 0 w 26"/>
                  <a:gd name="T11" fmla="*/ 6 h 12"/>
                  <a:gd name="T12" fmla="*/ 1 w 26"/>
                  <a:gd name="T13" fmla="*/ 9 h 12"/>
                  <a:gd name="T14" fmla="*/ 13 w 26"/>
                  <a:gd name="T15" fmla="*/ 6 h 12"/>
                  <a:gd name="T16" fmla="*/ 19 w 26"/>
                  <a:gd name="T17" fmla="*/ 7 h 12"/>
                  <a:gd name="T18" fmla="*/ 23 w 26"/>
                  <a:gd name="T19" fmla="*/ 11 h 12"/>
                  <a:gd name="T20" fmla="*/ 23 w 26"/>
                  <a:gd name="T21" fmla="*/ 12 h 12"/>
                  <a:gd name="T22" fmla="*/ 26 w 26"/>
                  <a:gd name="T23" fmla="*/ 11 h 12"/>
                  <a:gd name="T24" fmla="*/ 26 w 26"/>
                  <a:gd name="T25" fmla="*/ 1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2"/>
                  <a:gd name="T41" fmla="*/ 26 w 26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2">
                    <a:moveTo>
                      <a:pt x="26" y="10"/>
                    </a:moveTo>
                    <a:cubicBezTo>
                      <a:pt x="26" y="9"/>
                      <a:pt x="25" y="8"/>
                      <a:pt x="24" y="7"/>
                    </a:cubicBezTo>
                    <a:cubicBezTo>
                      <a:pt x="23" y="6"/>
                      <a:pt x="21" y="5"/>
                      <a:pt x="19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6"/>
                      <a:pt x="18" y="6"/>
                      <a:pt x="19" y="7"/>
                    </a:cubicBezTo>
                    <a:cubicBezTo>
                      <a:pt x="21" y="8"/>
                      <a:pt x="22" y="10"/>
                      <a:pt x="23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8" name="Freeform 178"/>
              <p:cNvSpPr>
                <a:spLocks noChangeArrowheads="1"/>
              </p:cNvSpPr>
              <p:nvPr/>
            </p:nvSpPr>
            <p:spPr bwMode="auto">
              <a:xfrm>
                <a:off x="1085850" y="2005013"/>
                <a:ext cx="115888" cy="98425"/>
              </a:xfrm>
              <a:custGeom>
                <a:avLst/>
                <a:gdLst>
                  <a:gd name="T0" fmla="*/ 23 w 31"/>
                  <a:gd name="T1" fmla="*/ 1 h 26"/>
                  <a:gd name="T2" fmla="*/ 20 w 31"/>
                  <a:gd name="T3" fmla="*/ 1 h 26"/>
                  <a:gd name="T4" fmla="*/ 15 w 31"/>
                  <a:gd name="T5" fmla="*/ 7 h 26"/>
                  <a:gd name="T6" fmla="*/ 12 w 31"/>
                  <a:gd name="T7" fmla="*/ 4 h 26"/>
                  <a:gd name="T8" fmla="*/ 8 w 31"/>
                  <a:gd name="T9" fmla="*/ 4 h 26"/>
                  <a:gd name="T10" fmla="*/ 3 w 31"/>
                  <a:gd name="T11" fmla="*/ 10 h 26"/>
                  <a:gd name="T12" fmla="*/ 2 w 31"/>
                  <a:gd name="T13" fmla="*/ 6 h 26"/>
                  <a:gd name="T14" fmla="*/ 0 w 31"/>
                  <a:gd name="T15" fmla="*/ 7 h 26"/>
                  <a:gd name="T16" fmla="*/ 5 w 31"/>
                  <a:gd name="T17" fmla="*/ 26 h 26"/>
                  <a:gd name="T18" fmla="*/ 8 w 31"/>
                  <a:gd name="T19" fmla="*/ 25 h 26"/>
                  <a:gd name="T20" fmla="*/ 5 w 31"/>
                  <a:gd name="T21" fmla="*/ 14 h 26"/>
                  <a:gd name="T22" fmla="*/ 5 w 31"/>
                  <a:gd name="T23" fmla="*/ 9 h 26"/>
                  <a:gd name="T24" fmla="*/ 8 w 31"/>
                  <a:gd name="T25" fmla="*/ 6 h 26"/>
                  <a:gd name="T26" fmla="*/ 11 w 31"/>
                  <a:gd name="T27" fmla="*/ 7 h 26"/>
                  <a:gd name="T28" fmla="*/ 13 w 31"/>
                  <a:gd name="T29" fmla="*/ 10 h 26"/>
                  <a:gd name="T30" fmla="*/ 16 w 31"/>
                  <a:gd name="T31" fmla="*/ 23 h 26"/>
                  <a:gd name="T32" fmla="*/ 19 w 31"/>
                  <a:gd name="T33" fmla="*/ 22 h 26"/>
                  <a:gd name="T34" fmla="*/ 16 w 31"/>
                  <a:gd name="T35" fmla="*/ 11 h 26"/>
                  <a:gd name="T36" fmla="*/ 17 w 31"/>
                  <a:gd name="T37" fmla="*/ 6 h 26"/>
                  <a:gd name="T38" fmla="*/ 20 w 31"/>
                  <a:gd name="T39" fmla="*/ 3 h 26"/>
                  <a:gd name="T40" fmla="*/ 22 w 31"/>
                  <a:gd name="T41" fmla="*/ 4 h 26"/>
                  <a:gd name="T42" fmla="*/ 24 w 31"/>
                  <a:gd name="T43" fmla="*/ 5 h 26"/>
                  <a:gd name="T44" fmla="*/ 25 w 31"/>
                  <a:gd name="T45" fmla="*/ 8 h 26"/>
                  <a:gd name="T46" fmla="*/ 28 w 31"/>
                  <a:gd name="T47" fmla="*/ 20 h 26"/>
                  <a:gd name="T48" fmla="*/ 31 w 31"/>
                  <a:gd name="T49" fmla="*/ 19 h 26"/>
                  <a:gd name="T50" fmla="*/ 28 w 31"/>
                  <a:gd name="T51" fmla="*/ 7 h 26"/>
                  <a:gd name="T52" fmla="*/ 26 w 31"/>
                  <a:gd name="T53" fmla="*/ 3 h 26"/>
                  <a:gd name="T54" fmla="*/ 23 w 31"/>
                  <a:gd name="T55" fmla="*/ 1 h 2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"/>
                  <a:gd name="T85" fmla="*/ 0 h 26"/>
                  <a:gd name="T86" fmla="*/ 31 w 31"/>
                  <a:gd name="T87" fmla="*/ 26 h 2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" h="26">
                    <a:moveTo>
                      <a:pt x="23" y="1"/>
                    </a:moveTo>
                    <a:cubicBezTo>
                      <a:pt x="22" y="0"/>
                      <a:pt x="21" y="0"/>
                      <a:pt x="20" y="1"/>
                    </a:cubicBezTo>
                    <a:cubicBezTo>
                      <a:pt x="17" y="1"/>
                      <a:pt x="15" y="3"/>
                      <a:pt x="15" y="7"/>
                    </a:cubicBezTo>
                    <a:cubicBezTo>
                      <a:pt x="14" y="6"/>
                      <a:pt x="13" y="5"/>
                      <a:pt x="12" y="4"/>
                    </a:cubicBezTo>
                    <a:cubicBezTo>
                      <a:pt x="11" y="4"/>
                      <a:pt x="10" y="3"/>
                      <a:pt x="8" y="4"/>
                    </a:cubicBezTo>
                    <a:cubicBezTo>
                      <a:pt x="6" y="4"/>
                      <a:pt x="4" y="6"/>
                      <a:pt x="3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2"/>
                      <a:pt x="4" y="10"/>
                      <a:pt x="5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9" y="6"/>
                      <a:pt x="10" y="6"/>
                      <a:pt x="11" y="7"/>
                    </a:cubicBezTo>
                    <a:cubicBezTo>
                      <a:pt x="12" y="7"/>
                      <a:pt x="12" y="8"/>
                      <a:pt x="13" y="10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9"/>
                      <a:pt x="16" y="7"/>
                      <a:pt x="17" y="6"/>
                    </a:cubicBezTo>
                    <a:cubicBezTo>
                      <a:pt x="17" y="5"/>
                      <a:pt x="18" y="4"/>
                      <a:pt x="20" y="3"/>
                    </a:cubicBezTo>
                    <a:cubicBezTo>
                      <a:pt x="20" y="3"/>
                      <a:pt x="21" y="3"/>
                      <a:pt x="22" y="4"/>
                    </a:cubicBezTo>
                    <a:cubicBezTo>
                      <a:pt x="23" y="4"/>
                      <a:pt x="23" y="4"/>
                      <a:pt x="24" y="5"/>
                    </a:cubicBezTo>
                    <a:cubicBezTo>
                      <a:pt x="24" y="6"/>
                      <a:pt x="24" y="7"/>
                      <a:pt x="25" y="8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5"/>
                      <a:pt x="27" y="4"/>
                      <a:pt x="26" y="3"/>
                    </a:cubicBezTo>
                    <a:cubicBezTo>
                      <a:pt x="26" y="2"/>
                      <a:pt x="25" y="1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9" name="Freeform 179"/>
              <p:cNvSpPr>
                <a:spLocks noEditPoints="1" noChangeArrowheads="1"/>
              </p:cNvSpPr>
              <p:nvPr/>
            </p:nvSpPr>
            <p:spPr bwMode="auto">
              <a:xfrm>
                <a:off x="1206500" y="1987550"/>
                <a:ext cx="74613" cy="82550"/>
              </a:xfrm>
              <a:custGeom>
                <a:avLst/>
                <a:gdLst>
                  <a:gd name="T0" fmla="*/ 17 w 20"/>
                  <a:gd name="T1" fmla="*/ 7 h 22"/>
                  <a:gd name="T2" fmla="*/ 13 w 20"/>
                  <a:gd name="T3" fmla="*/ 1 h 22"/>
                  <a:gd name="T4" fmla="*/ 7 w 20"/>
                  <a:gd name="T5" fmla="*/ 1 h 22"/>
                  <a:gd name="T6" fmla="*/ 0 w 20"/>
                  <a:gd name="T7" fmla="*/ 8 h 22"/>
                  <a:gd name="T8" fmla="*/ 3 w 20"/>
                  <a:gd name="T9" fmla="*/ 8 h 22"/>
                  <a:gd name="T10" fmla="*/ 7 w 20"/>
                  <a:gd name="T11" fmla="*/ 3 h 22"/>
                  <a:gd name="T12" fmla="*/ 10 w 20"/>
                  <a:gd name="T13" fmla="*/ 3 h 22"/>
                  <a:gd name="T14" fmla="*/ 12 w 20"/>
                  <a:gd name="T15" fmla="*/ 4 h 22"/>
                  <a:gd name="T16" fmla="*/ 14 w 20"/>
                  <a:gd name="T17" fmla="*/ 7 h 22"/>
                  <a:gd name="T18" fmla="*/ 11 w 20"/>
                  <a:gd name="T19" fmla="*/ 8 h 22"/>
                  <a:gd name="T20" fmla="*/ 3 w 20"/>
                  <a:gd name="T21" fmla="*/ 12 h 22"/>
                  <a:gd name="T22" fmla="*/ 2 w 20"/>
                  <a:gd name="T23" fmla="*/ 18 h 22"/>
                  <a:gd name="T24" fmla="*/ 5 w 20"/>
                  <a:gd name="T25" fmla="*/ 21 h 22"/>
                  <a:gd name="T26" fmla="*/ 10 w 20"/>
                  <a:gd name="T27" fmla="*/ 22 h 22"/>
                  <a:gd name="T28" fmla="*/ 16 w 20"/>
                  <a:gd name="T29" fmla="*/ 16 h 22"/>
                  <a:gd name="T30" fmla="*/ 17 w 20"/>
                  <a:gd name="T31" fmla="*/ 19 h 22"/>
                  <a:gd name="T32" fmla="*/ 20 w 20"/>
                  <a:gd name="T33" fmla="*/ 18 h 22"/>
                  <a:gd name="T34" fmla="*/ 19 w 20"/>
                  <a:gd name="T35" fmla="*/ 15 h 22"/>
                  <a:gd name="T36" fmla="*/ 17 w 20"/>
                  <a:gd name="T37" fmla="*/ 7 h 22"/>
                  <a:gd name="T38" fmla="*/ 14 w 20"/>
                  <a:gd name="T39" fmla="*/ 16 h 22"/>
                  <a:gd name="T40" fmla="*/ 10 w 20"/>
                  <a:gd name="T41" fmla="*/ 19 h 22"/>
                  <a:gd name="T42" fmla="*/ 7 w 20"/>
                  <a:gd name="T43" fmla="*/ 19 h 22"/>
                  <a:gd name="T44" fmla="*/ 5 w 20"/>
                  <a:gd name="T45" fmla="*/ 17 h 22"/>
                  <a:gd name="T46" fmla="*/ 6 w 20"/>
                  <a:gd name="T47" fmla="*/ 13 h 22"/>
                  <a:gd name="T48" fmla="*/ 11 w 20"/>
                  <a:gd name="T49" fmla="*/ 10 h 22"/>
                  <a:gd name="T50" fmla="*/ 14 w 20"/>
                  <a:gd name="T51" fmla="*/ 10 h 22"/>
                  <a:gd name="T52" fmla="*/ 15 w 20"/>
                  <a:gd name="T53" fmla="*/ 11 h 22"/>
                  <a:gd name="T54" fmla="*/ 14 w 20"/>
                  <a:gd name="T55" fmla="*/ 16 h 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"/>
                  <a:gd name="T85" fmla="*/ 0 h 22"/>
                  <a:gd name="T86" fmla="*/ 20 w 20"/>
                  <a:gd name="T87" fmla="*/ 22 h 2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" h="22">
                    <a:moveTo>
                      <a:pt x="17" y="7"/>
                    </a:moveTo>
                    <a:cubicBezTo>
                      <a:pt x="16" y="4"/>
                      <a:pt x="15" y="2"/>
                      <a:pt x="13" y="1"/>
                    </a:cubicBezTo>
                    <a:cubicBezTo>
                      <a:pt x="12" y="0"/>
                      <a:pt x="10" y="0"/>
                      <a:pt x="7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4" y="4"/>
                      <a:pt x="7" y="3"/>
                    </a:cubicBezTo>
                    <a:cubicBezTo>
                      <a:pt x="8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7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7" y="9"/>
                      <a:pt x="4" y="10"/>
                      <a:pt x="3" y="12"/>
                    </a:cubicBezTo>
                    <a:cubicBezTo>
                      <a:pt x="2" y="14"/>
                      <a:pt x="1" y="16"/>
                      <a:pt x="2" y="18"/>
                    </a:cubicBezTo>
                    <a:cubicBezTo>
                      <a:pt x="2" y="19"/>
                      <a:pt x="3" y="20"/>
                      <a:pt x="5" y="21"/>
                    </a:cubicBezTo>
                    <a:cubicBezTo>
                      <a:pt x="6" y="22"/>
                      <a:pt x="8" y="22"/>
                      <a:pt x="10" y="22"/>
                    </a:cubicBezTo>
                    <a:cubicBezTo>
                      <a:pt x="13" y="21"/>
                      <a:pt x="15" y="19"/>
                      <a:pt x="16" y="16"/>
                    </a:cubicBezTo>
                    <a:cubicBezTo>
                      <a:pt x="16" y="18"/>
                      <a:pt x="17" y="19"/>
                      <a:pt x="17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7"/>
                      <a:pt x="19" y="16"/>
                      <a:pt x="19" y="15"/>
                    </a:cubicBezTo>
                    <a:lnTo>
                      <a:pt x="17" y="7"/>
                    </a:lnTo>
                    <a:close/>
                    <a:moveTo>
                      <a:pt x="14" y="16"/>
                    </a:moveTo>
                    <a:cubicBezTo>
                      <a:pt x="13" y="18"/>
                      <a:pt x="12" y="19"/>
                      <a:pt x="10" y="19"/>
                    </a:cubicBezTo>
                    <a:cubicBezTo>
                      <a:pt x="9" y="20"/>
                      <a:pt x="8" y="19"/>
                      <a:pt x="7" y="19"/>
                    </a:cubicBezTo>
                    <a:cubicBezTo>
                      <a:pt x="6" y="19"/>
                      <a:pt x="5" y="18"/>
                      <a:pt x="5" y="17"/>
                    </a:cubicBezTo>
                    <a:cubicBezTo>
                      <a:pt x="5" y="15"/>
                      <a:pt x="5" y="14"/>
                      <a:pt x="6" y="13"/>
                    </a:cubicBezTo>
                    <a:cubicBezTo>
                      <a:pt x="7" y="12"/>
                      <a:pt x="9" y="11"/>
                      <a:pt x="11" y="10"/>
                    </a:cubicBezTo>
                    <a:cubicBezTo>
                      <a:pt x="12" y="10"/>
                      <a:pt x="13" y="10"/>
                      <a:pt x="14" y="10"/>
                    </a:cubicBezTo>
                    <a:cubicBezTo>
                      <a:pt x="14" y="10"/>
                      <a:pt x="15" y="11"/>
                      <a:pt x="15" y="11"/>
                    </a:cubicBezTo>
                    <a:cubicBezTo>
                      <a:pt x="15" y="13"/>
                      <a:pt x="15" y="14"/>
                      <a:pt x="1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0" name="Freeform 180"/>
              <p:cNvSpPr>
                <a:spLocks noChangeArrowheads="1"/>
              </p:cNvSpPr>
              <p:nvPr/>
            </p:nvSpPr>
            <p:spPr bwMode="auto">
              <a:xfrm>
                <a:off x="1284288" y="1963738"/>
                <a:ext cx="76200" cy="87313"/>
              </a:xfrm>
              <a:custGeom>
                <a:avLst/>
                <a:gdLst>
                  <a:gd name="T0" fmla="*/ 12 w 20"/>
                  <a:gd name="T1" fmla="*/ 1 h 23"/>
                  <a:gd name="T2" fmla="*/ 8 w 20"/>
                  <a:gd name="T3" fmla="*/ 1 h 23"/>
                  <a:gd name="T4" fmla="*/ 3 w 20"/>
                  <a:gd name="T5" fmla="*/ 6 h 23"/>
                  <a:gd name="T6" fmla="*/ 2 w 20"/>
                  <a:gd name="T7" fmla="*/ 3 h 23"/>
                  <a:gd name="T8" fmla="*/ 0 w 20"/>
                  <a:gd name="T9" fmla="*/ 4 h 23"/>
                  <a:gd name="T10" fmla="*/ 5 w 20"/>
                  <a:gd name="T11" fmla="*/ 23 h 23"/>
                  <a:gd name="T12" fmla="*/ 8 w 20"/>
                  <a:gd name="T13" fmla="*/ 22 h 23"/>
                  <a:gd name="T14" fmla="*/ 5 w 20"/>
                  <a:gd name="T15" fmla="*/ 12 h 23"/>
                  <a:gd name="T16" fmla="*/ 5 w 20"/>
                  <a:gd name="T17" fmla="*/ 6 h 23"/>
                  <a:gd name="T18" fmla="*/ 9 w 20"/>
                  <a:gd name="T19" fmla="*/ 3 h 23"/>
                  <a:gd name="T20" fmla="*/ 12 w 20"/>
                  <a:gd name="T21" fmla="*/ 4 h 23"/>
                  <a:gd name="T22" fmla="*/ 14 w 20"/>
                  <a:gd name="T23" fmla="*/ 7 h 23"/>
                  <a:gd name="T24" fmla="*/ 17 w 20"/>
                  <a:gd name="T25" fmla="*/ 20 h 23"/>
                  <a:gd name="T26" fmla="*/ 20 w 20"/>
                  <a:gd name="T27" fmla="*/ 19 h 23"/>
                  <a:gd name="T28" fmla="*/ 17 w 20"/>
                  <a:gd name="T29" fmla="*/ 8 h 23"/>
                  <a:gd name="T30" fmla="*/ 15 w 20"/>
                  <a:gd name="T31" fmla="*/ 3 h 23"/>
                  <a:gd name="T32" fmla="*/ 12 w 20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23"/>
                  <a:gd name="T53" fmla="*/ 20 w 20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23">
                    <a:moveTo>
                      <a:pt x="12" y="1"/>
                    </a:moveTo>
                    <a:cubicBezTo>
                      <a:pt x="11" y="0"/>
                      <a:pt x="10" y="0"/>
                      <a:pt x="8" y="1"/>
                    </a:cubicBezTo>
                    <a:cubicBezTo>
                      <a:pt x="6" y="1"/>
                      <a:pt x="4" y="3"/>
                      <a:pt x="3" y="6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5" y="8"/>
                      <a:pt x="5" y="6"/>
                    </a:cubicBezTo>
                    <a:cubicBezTo>
                      <a:pt x="6" y="5"/>
                      <a:pt x="7" y="4"/>
                      <a:pt x="9" y="3"/>
                    </a:cubicBezTo>
                    <a:cubicBezTo>
                      <a:pt x="10" y="3"/>
                      <a:pt x="11" y="3"/>
                      <a:pt x="12" y="4"/>
                    </a:cubicBezTo>
                    <a:cubicBezTo>
                      <a:pt x="13" y="4"/>
                      <a:pt x="13" y="5"/>
                      <a:pt x="14" y="7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5"/>
                      <a:pt x="16" y="4"/>
                      <a:pt x="15" y="3"/>
                    </a:cubicBezTo>
                    <a:cubicBezTo>
                      <a:pt x="15" y="2"/>
                      <a:pt x="14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1" name="Freeform 181"/>
              <p:cNvSpPr>
                <a:spLocks noEditPoints="1" noChangeArrowheads="1"/>
              </p:cNvSpPr>
              <p:nvPr/>
            </p:nvSpPr>
            <p:spPr bwMode="auto">
              <a:xfrm>
                <a:off x="1363663" y="1946275"/>
                <a:ext cx="76200" cy="82550"/>
              </a:xfrm>
              <a:custGeom>
                <a:avLst/>
                <a:gdLst>
                  <a:gd name="T0" fmla="*/ 17 w 20"/>
                  <a:gd name="T1" fmla="*/ 6 h 22"/>
                  <a:gd name="T2" fmla="*/ 13 w 20"/>
                  <a:gd name="T3" fmla="*/ 1 h 22"/>
                  <a:gd name="T4" fmla="*/ 7 w 20"/>
                  <a:gd name="T5" fmla="*/ 0 h 22"/>
                  <a:gd name="T6" fmla="*/ 0 w 20"/>
                  <a:gd name="T7" fmla="*/ 8 h 22"/>
                  <a:gd name="T8" fmla="*/ 3 w 20"/>
                  <a:gd name="T9" fmla="*/ 8 h 22"/>
                  <a:gd name="T10" fmla="*/ 7 w 20"/>
                  <a:gd name="T11" fmla="*/ 3 h 22"/>
                  <a:gd name="T12" fmla="*/ 11 w 20"/>
                  <a:gd name="T13" fmla="*/ 3 h 22"/>
                  <a:gd name="T14" fmla="*/ 13 w 20"/>
                  <a:gd name="T15" fmla="*/ 4 h 22"/>
                  <a:gd name="T16" fmla="*/ 14 w 20"/>
                  <a:gd name="T17" fmla="*/ 7 h 22"/>
                  <a:gd name="T18" fmla="*/ 11 w 20"/>
                  <a:gd name="T19" fmla="*/ 8 h 22"/>
                  <a:gd name="T20" fmla="*/ 3 w 20"/>
                  <a:gd name="T21" fmla="*/ 12 h 22"/>
                  <a:gd name="T22" fmla="*/ 2 w 20"/>
                  <a:gd name="T23" fmla="*/ 17 h 22"/>
                  <a:gd name="T24" fmla="*/ 5 w 20"/>
                  <a:gd name="T25" fmla="*/ 21 h 22"/>
                  <a:gd name="T26" fmla="*/ 10 w 20"/>
                  <a:gd name="T27" fmla="*/ 22 h 22"/>
                  <a:gd name="T28" fmla="*/ 16 w 20"/>
                  <a:gd name="T29" fmla="*/ 16 h 22"/>
                  <a:gd name="T30" fmla="*/ 17 w 20"/>
                  <a:gd name="T31" fmla="*/ 19 h 22"/>
                  <a:gd name="T32" fmla="*/ 20 w 20"/>
                  <a:gd name="T33" fmla="*/ 18 h 22"/>
                  <a:gd name="T34" fmla="*/ 19 w 20"/>
                  <a:gd name="T35" fmla="*/ 15 h 22"/>
                  <a:gd name="T36" fmla="*/ 17 w 20"/>
                  <a:gd name="T37" fmla="*/ 6 h 22"/>
                  <a:gd name="T38" fmla="*/ 14 w 20"/>
                  <a:gd name="T39" fmla="*/ 16 h 22"/>
                  <a:gd name="T40" fmla="*/ 10 w 20"/>
                  <a:gd name="T41" fmla="*/ 19 h 22"/>
                  <a:gd name="T42" fmla="*/ 7 w 20"/>
                  <a:gd name="T43" fmla="*/ 19 h 22"/>
                  <a:gd name="T44" fmla="*/ 5 w 20"/>
                  <a:gd name="T45" fmla="*/ 17 h 22"/>
                  <a:gd name="T46" fmla="*/ 6 w 20"/>
                  <a:gd name="T47" fmla="*/ 13 h 22"/>
                  <a:gd name="T48" fmla="*/ 12 w 20"/>
                  <a:gd name="T49" fmla="*/ 10 h 22"/>
                  <a:gd name="T50" fmla="*/ 14 w 20"/>
                  <a:gd name="T51" fmla="*/ 9 h 22"/>
                  <a:gd name="T52" fmla="*/ 15 w 20"/>
                  <a:gd name="T53" fmla="*/ 11 h 22"/>
                  <a:gd name="T54" fmla="*/ 14 w 20"/>
                  <a:gd name="T55" fmla="*/ 16 h 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"/>
                  <a:gd name="T85" fmla="*/ 0 h 22"/>
                  <a:gd name="T86" fmla="*/ 20 w 20"/>
                  <a:gd name="T87" fmla="*/ 22 h 2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" h="22">
                    <a:moveTo>
                      <a:pt x="17" y="6"/>
                    </a:moveTo>
                    <a:cubicBezTo>
                      <a:pt x="16" y="3"/>
                      <a:pt x="15" y="2"/>
                      <a:pt x="13" y="1"/>
                    </a:cubicBezTo>
                    <a:cubicBezTo>
                      <a:pt x="12" y="0"/>
                      <a:pt x="10" y="0"/>
                      <a:pt x="7" y="0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4" y="4"/>
                      <a:pt x="7" y="3"/>
                    </a:cubicBezTo>
                    <a:cubicBezTo>
                      <a:pt x="9" y="3"/>
                      <a:pt x="10" y="2"/>
                      <a:pt x="11" y="3"/>
                    </a:cubicBezTo>
                    <a:cubicBezTo>
                      <a:pt x="11" y="3"/>
                      <a:pt x="12" y="3"/>
                      <a:pt x="13" y="4"/>
                    </a:cubicBezTo>
                    <a:cubicBezTo>
                      <a:pt x="13" y="5"/>
                      <a:pt x="13" y="6"/>
                      <a:pt x="14" y="7"/>
                    </a:cubicBezTo>
                    <a:cubicBezTo>
                      <a:pt x="13" y="7"/>
                      <a:pt x="12" y="8"/>
                      <a:pt x="11" y="8"/>
                    </a:cubicBezTo>
                    <a:cubicBezTo>
                      <a:pt x="7" y="9"/>
                      <a:pt x="5" y="10"/>
                      <a:pt x="3" y="12"/>
                    </a:cubicBezTo>
                    <a:cubicBezTo>
                      <a:pt x="2" y="14"/>
                      <a:pt x="1" y="15"/>
                      <a:pt x="2" y="17"/>
                    </a:cubicBezTo>
                    <a:cubicBezTo>
                      <a:pt x="2" y="19"/>
                      <a:pt x="3" y="20"/>
                      <a:pt x="5" y="21"/>
                    </a:cubicBezTo>
                    <a:cubicBezTo>
                      <a:pt x="6" y="22"/>
                      <a:pt x="8" y="22"/>
                      <a:pt x="10" y="22"/>
                    </a:cubicBezTo>
                    <a:cubicBezTo>
                      <a:pt x="14" y="21"/>
                      <a:pt x="15" y="19"/>
                      <a:pt x="16" y="16"/>
                    </a:cubicBezTo>
                    <a:cubicBezTo>
                      <a:pt x="17" y="17"/>
                      <a:pt x="17" y="19"/>
                      <a:pt x="17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7"/>
                      <a:pt x="19" y="16"/>
                      <a:pt x="19" y="15"/>
                    </a:cubicBezTo>
                    <a:lnTo>
                      <a:pt x="17" y="6"/>
                    </a:lnTo>
                    <a:close/>
                    <a:moveTo>
                      <a:pt x="14" y="16"/>
                    </a:moveTo>
                    <a:cubicBezTo>
                      <a:pt x="13" y="17"/>
                      <a:pt x="12" y="19"/>
                      <a:pt x="10" y="19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5" y="15"/>
                      <a:pt x="5" y="14"/>
                      <a:pt x="6" y="13"/>
                    </a:cubicBezTo>
                    <a:cubicBezTo>
                      <a:pt x="7" y="12"/>
                      <a:pt x="9" y="11"/>
                      <a:pt x="12" y="10"/>
                    </a:cubicBezTo>
                    <a:cubicBezTo>
                      <a:pt x="12" y="10"/>
                      <a:pt x="13" y="10"/>
                      <a:pt x="14" y="9"/>
                    </a:cubicBezTo>
                    <a:cubicBezTo>
                      <a:pt x="15" y="10"/>
                      <a:pt x="15" y="10"/>
                      <a:pt x="15" y="11"/>
                    </a:cubicBezTo>
                    <a:cubicBezTo>
                      <a:pt x="15" y="13"/>
                      <a:pt x="15" y="14"/>
                      <a:pt x="1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2" name="Freeform 182"/>
              <p:cNvSpPr>
                <a:spLocks noEditPoints="1" noChangeArrowheads="1"/>
              </p:cNvSpPr>
              <p:nvPr/>
            </p:nvSpPr>
            <p:spPr bwMode="auto">
              <a:xfrm>
                <a:off x="1443038" y="1908175"/>
                <a:ext cx="85725" cy="123825"/>
              </a:xfrm>
              <a:custGeom>
                <a:avLst/>
                <a:gdLst>
                  <a:gd name="T0" fmla="*/ 17 w 23"/>
                  <a:gd name="T1" fmla="*/ 21 h 33"/>
                  <a:gd name="T2" fmla="*/ 12 w 23"/>
                  <a:gd name="T3" fmla="*/ 21 h 33"/>
                  <a:gd name="T4" fmla="*/ 7 w 23"/>
                  <a:gd name="T5" fmla="*/ 22 h 33"/>
                  <a:gd name="T6" fmla="*/ 5 w 23"/>
                  <a:gd name="T7" fmla="*/ 21 h 33"/>
                  <a:gd name="T8" fmla="*/ 6 w 23"/>
                  <a:gd name="T9" fmla="*/ 20 h 33"/>
                  <a:gd name="T10" fmla="*/ 7 w 23"/>
                  <a:gd name="T11" fmla="*/ 19 h 33"/>
                  <a:gd name="T12" fmla="*/ 8 w 23"/>
                  <a:gd name="T13" fmla="*/ 19 h 33"/>
                  <a:gd name="T14" fmla="*/ 10 w 23"/>
                  <a:gd name="T15" fmla="*/ 18 h 33"/>
                  <a:gd name="T16" fmla="*/ 15 w 23"/>
                  <a:gd name="T17" fmla="*/ 15 h 33"/>
                  <a:gd name="T18" fmla="*/ 15 w 23"/>
                  <a:gd name="T19" fmla="*/ 10 h 33"/>
                  <a:gd name="T20" fmla="*/ 12 w 23"/>
                  <a:gd name="T21" fmla="*/ 6 h 33"/>
                  <a:gd name="T22" fmla="*/ 13 w 23"/>
                  <a:gd name="T23" fmla="*/ 4 h 33"/>
                  <a:gd name="T24" fmla="*/ 16 w 23"/>
                  <a:gd name="T25" fmla="*/ 3 h 33"/>
                  <a:gd name="T26" fmla="*/ 15 w 23"/>
                  <a:gd name="T27" fmla="*/ 0 h 33"/>
                  <a:gd name="T28" fmla="*/ 14 w 23"/>
                  <a:gd name="T29" fmla="*/ 0 h 33"/>
                  <a:gd name="T30" fmla="*/ 11 w 23"/>
                  <a:gd name="T31" fmla="*/ 2 h 33"/>
                  <a:gd name="T32" fmla="*/ 10 w 23"/>
                  <a:gd name="T33" fmla="*/ 5 h 33"/>
                  <a:gd name="T34" fmla="*/ 6 w 23"/>
                  <a:gd name="T35" fmla="*/ 5 h 33"/>
                  <a:gd name="T36" fmla="*/ 2 w 23"/>
                  <a:gd name="T37" fmla="*/ 8 h 33"/>
                  <a:gd name="T38" fmla="*/ 1 w 23"/>
                  <a:gd name="T39" fmla="*/ 14 h 33"/>
                  <a:gd name="T40" fmla="*/ 4 w 23"/>
                  <a:gd name="T41" fmla="*/ 18 h 33"/>
                  <a:gd name="T42" fmla="*/ 3 w 23"/>
                  <a:gd name="T43" fmla="*/ 22 h 33"/>
                  <a:gd name="T44" fmla="*/ 5 w 23"/>
                  <a:gd name="T45" fmla="*/ 25 h 33"/>
                  <a:gd name="T46" fmla="*/ 4 w 23"/>
                  <a:gd name="T47" fmla="*/ 30 h 33"/>
                  <a:gd name="T48" fmla="*/ 7 w 23"/>
                  <a:gd name="T49" fmla="*/ 33 h 33"/>
                  <a:gd name="T50" fmla="*/ 14 w 23"/>
                  <a:gd name="T51" fmla="*/ 32 h 33"/>
                  <a:gd name="T52" fmla="*/ 22 w 23"/>
                  <a:gd name="T53" fmla="*/ 24 h 33"/>
                  <a:gd name="T54" fmla="*/ 20 w 23"/>
                  <a:gd name="T55" fmla="*/ 21 h 33"/>
                  <a:gd name="T56" fmla="*/ 17 w 23"/>
                  <a:gd name="T57" fmla="*/ 21 h 33"/>
                  <a:gd name="T58" fmla="*/ 4 w 23"/>
                  <a:gd name="T59" fmla="*/ 9 h 33"/>
                  <a:gd name="T60" fmla="*/ 7 w 23"/>
                  <a:gd name="T61" fmla="*/ 7 h 33"/>
                  <a:gd name="T62" fmla="*/ 10 w 23"/>
                  <a:gd name="T63" fmla="*/ 8 h 33"/>
                  <a:gd name="T64" fmla="*/ 12 w 23"/>
                  <a:gd name="T65" fmla="*/ 11 h 33"/>
                  <a:gd name="T66" fmla="*/ 12 w 23"/>
                  <a:gd name="T67" fmla="*/ 14 h 33"/>
                  <a:gd name="T68" fmla="*/ 9 w 23"/>
                  <a:gd name="T69" fmla="*/ 16 h 33"/>
                  <a:gd name="T70" fmla="*/ 6 w 23"/>
                  <a:gd name="T71" fmla="*/ 16 h 33"/>
                  <a:gd name="T72" fmla="*/ 4 w 23"/>
                  <a:gd name="T73" fmla="*/ 13 h 33"/>
                  <a:gd name="T74" fmla="*/ 4 w 23"/>
                  <a:gd name="T75" fmla="*/ 9 h 33"/>
                  <a:gd name="T76" fmla="*/ 18 w 23"/>
                  <a:gd name="T77" fmla="*/ 28 h 33"/>
                  <a:gd name="T78" fmla="*/ 13 w 23"/>
                  <a:gd name="T79" fmla="*/ 30 h 33"/>
                  <a:gd name="T80" fmla="*/ 9 w 23"/>
                  <a:gd name="T81" fmla="*/ 30 h 33"/>
                  <a:gd name="T82" fmla="*/ 6 w 23"/>
                  <a:gd name="T83" fmla="*/ 28 h 33"/>
                  <a:gd name="T84" fmla="*/ 8 w 23"/>
                  <a:gd name="T85" fmla="*/ 25 h 33"/>
                  <a:gd name="T86" fmla="*/ 13 w 23"/>
                  <a:gd name="T87" fmla="*/ 24 h 33"/>
                  <a:gd name="T88" fmla="*/ 16 w 23"/>
                  <a:gd name="T89" fmla="*/ 24 h 33"/>
                  <a:gd name="T90" fmla="*/ 18 w 23"/>
                  <a:gd name="T91" fmla="*/ 24 h 33"/>
                  <a:gd name="T92" fmla="*/ 19 w 23"/>
                  <a:gd name="T93" fmla="*/ 25 h 33"/>
                  <a:gd name="T94" fmla="*/ 18 w 23"/>
                  <a:gd name="T95" fmla="*/ 28 h 3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"/>
                  <a:gd name="T145" fmla="*/ 0 h 33"/>
                  <a:gd name="T146" fmla="*/ 23 w 23"/>
                  <a:gd name="T147" fmla="*/ 33 h 3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" h="33">
                    <a:moveTo>
                      <a:pt x="17" y="21"/>
                    </a:moveTo>
                    <a:cubicBezTo>
                      <a:pt x="16" y="21"/>
                      <a:pt x="14" y="21"/>
                      <a:pt x="12" y="21"/>
                    </a:cubicBezTo>
                    <a:cubicBezTo>
                      <a:pt x="9" y="22"/>
                      <a:pt x="8" y="22"/>
                      <a:pt x="7" y="22"/>
                    </a:cubicBezTo>
                    <a:cubicBezTo>
                      <a:pt x="6" y="22"/>
                      <a:pt x="6" y="22"/>
                      <a:pt x="5" y="21"/>
                    </a:cubicBezTo>
                    <a:cubicBezTo>
                      <a:pt x="5" y="21"/>
                      <a:pt x="5" y="20"/>
                      <a:pt x="6" y="20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2" y="18"/>
                      <a:pt x="14" y="17"/>
                      <a:pt x="15" y="15"/>
                    </a:cubicBezTo>
                    <a:cubicBezTo>
                      <a:pt x="16" y="13"/>
                      <a:pt x="16" y="12"/>
                      <a:pt x="15" y="10"/>
                    </a:cubicBezTo>
                    <a:cubicBezTo>
                      <a:pt x="15" y="8"/>
                      <a:pt x="14" y="7"/>
                      <a:pt x="12" y="6"/>
                    </a:cubicBezTo>
                    <a:cubicBezTo>
                      <a:pt x="12" y="5"/>
                      <a:pt x="12" y="4"/>
                      <a:pt x="13" y="4"/>
                    </a:cubicBezTo>
                    <a:cubicBezTo>
                      <a:pt x="13" y="3"/>
                      <a:pt x="14" y="3"/>
                      <a:pt x="16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11" y="3"/>
                      <a:pt x="10" y="4"/>
                      <a:pt x="10" y="5"/>
                    </a:cubicBezTo>
                    <a:cubicBezTo>
                      <a:pt x="9" y="5"/>
                      <a:pt x="8" y="5"/>
                      <a:pt x="6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3" y="19"/>
                      <a:pt x="2" y="21"/>
                      <a:pt x="3" y="22"/>
                    </a:cubicBezTo>
                    <a:cubicBezTo>
                      <a:pt x="3" y="24"/>
                      <a:pt x="4" y="24"/>
                      <a:pt x="5" y="25"/>
                    </a:cubicBezTo>
                    <a:cubicBezTo>
                      <a:pt x="4" y="26"/>
                      <a:pt x="3" y="28"/>
                      <a:pt x="4" y="30"/>
                    </a:cubicBezTo>
                    <a:cubicBezTo>
                      <a:pt x="4" y="31"/>
                      <a:pt x="5" y="32"/>
                      <a:pt x="7" y="33"/>
                    </a:cubicBezTo>
                    <a:cubicBezTo>
                      <a:pt x="8" y="33"/>
                      <a:pt x="11" y="33"/>
                      <a:pt x="14" y="32"/>
                    </a:cubicBezTo>
                    <a:cubicBezTo>
                      <a:pt x="20" y="31"/>
                      <a:pt x="23" y="28"/>
                      <a:pt x="22" y="24"/>
                    </a:cubicBezTo>
                    <a:cubicBezTo>
                      <a:pt x="22" y="23"/>
                      <a:pt x="21" y="22"/>
                      <a:pt x="20" y="21"/>
                    </a:cubicBezTo>
                    <a:cubicBezTo>
                      <a:pt x="19" y="21"/>
                      <a:pt x="18" y="21"/>
                      <a:pt x="17" y="21"/>
                    </a:cubicBezTo>
                    <a:close/>
                    <a:moveTo>
                      <a:pt x="4" y="9"/>
                    </a:moveTo>
                    <a:cubicBezTo>
                      <a:pt x="5" y="8"/>
                      <a:pt x="6" y="8"/>
                      <a:pt x="7" y="7"/>
                    </a:cubicBezTo>
                    <a:cubicBezTo>
                      <a:pt x="8" y="7"/>
                      <a:pt x="9" y="7"/>
                      <a:pt x="10" y="8"/>
                    </a:cubicBezTo>
                    <a:cubicBezTo>
                      <a:pt x="11" y="8"/>
                      <a:pt x="12" y="9"/>
                      <a:pt x="12" y="11"/>
                    </a:cubicBezTo>
                    <a:cubicBezTo>
                      <a:pt x="13" y="12"/>
                      <a:pt x="13" y="13"/>
                      <a:pt x="12" y="14"/>
                    </a:cubicBezTo>
                    <a:cubicBezTo>
                      <a:pt x="11" y="15"/>
                      <a:pt x="10" y="16"/>
                      <a:pt x="9" y="16"/>
                    </a:cubicBezTo>
                    <a:cubicBezTo>
                      <a:pt x="8" y="16"/>
                      <a:pt x="7" y="16"/>
                      <a:pt x="6" y="16"/>
                    </a:cubicBezTo>
                    <a:cubicBezTo>
                      <a:pt x="5" y="15"/>
                      <a:pt x="4" y="14"/>
                      <a:pt x="4" y="13"/>
                    </a:cubicBezTo>
                    <a:cubicBezTo>
                      <a:pt x="3" y="12"/>
                      <a:pt x="4" y="10"/>
                      <a:pt x="4" y="9"/>
                    </a:cubicBezTo>
                    <a:close/>
                    <a:moveTo>
                      <a:pt x="18" y="28"/>
                    </a:moveTo>
                    <a:cubicBezTo>
                      <a:pt x="16" y="29"/>
                      <a:pt x="15" y="30"/>
                      <a:pt x="13" y="30"/>
                    </a:cubicBezTo>
                    <a:cubicBezTo>
                      <a:pt x="12" y="30"/>
                      <a:pt x="10" y="31"/>
                      <a:pt x="9" y="30"/>
                    </a:cubicBezTo>
                    <a:cubicBezTo>
                      <a:pt x="7" y="30"/>
                      <a:pt x="7" y="29"/>
                      <a:pt x="6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9" y="25"/>
                      <a:pt x="10" y="25"/>
                      <a:pt x="13" y="24"/>
                    </a:cubicBezTo>
                    <a:cubicBezTo>
                      <a:pt x="14" y="24"/>
                      <a:pt x="16" y="24"/>
                      <a:pt x="16" y="24"/>
                    </a:cubicBezTo>
                    <a:cubicBezTo>
                      <a:pt x="17" y="23"/>
                      <a:pt x="18" y="24"/>
                      <a:pt x="18" y="24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6"/>
                      <a:pt x="19" y="27"/>
                      <a:pt x="1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3" name="Freeform 183"/>
              <p:cNvSpPr>
                <a:spLocks noEditPoints="1" noChangeArrowheads="1"/>
              </p:cNvSpPr>
              <p:nvPr/>
            </p:nvSpPr>
            <p:spPr bwMode="auto">
              <a:xfrm>
                <a:off x="1514475" y="1905000"/>
                <a:ext cx="74613" cy="82550"/>
              </a:xfrm>
              <a:custGeom>
                <a:avLst/>
                <a:gdLst>
                  <a:gd name="T0" fmla="*/ 14 w 20"/>
                  <a:gd name="T1" fmla="*/ 2 h 22"/>
                  <a:gd name="T2" fmla="*/ 7 w 20"/>
                  <a:gd name="T3" fmla="*/ 1 h 22"/>
                  <a:gd name="T4" fmla="*/ 2 w 20"/>
                  <a:gd name="T5" fmla="*/ 5 h 22"/>
                  <a:gd name="T6" fmla="*/ 1 w 20"/>
                  <a:gd name="T7" fmla="*/ 13 h 22"/>
                  <a:gd name="T8" fmla="*/ 6 w 20"/>
                  <a:gd name="T9" fmla="*/ 20 h 22"/>
                  <a:gd name="T10" fmla="*/ 13 w 20"/>
                  <a:gd name="T11" fmla="*/ 21 h 22"/>
                  <a:gd name="T12" fmla="*/ 18 w 20"/>
                  <a:gd name="T13" fmla="*/ 18 h 22"/>
                  <a:gd name="T14" fmla="*/ 20 w 20"/>
                  <a:gd name="T15" fmla="*/ 13 h 22"/>
                  <a:gd name="T16" fmla="*/ 17 w 20"/>
                  <a:gd name="T17" fmla="*/ 14 h 22"/>
                  <a:gd name="T18" fmla="*/ 12 w 20"/>
                  <a:gd name="T19" fmla="*/ 19 h 22"/>
                  <a:gd name="T20" fmla="*/ 8 w 20"/>
                  <a:gd name="T21" fmla="*/ 18 h 22"/>
                  <a:gd name="T22" fmla="*/ 5 w 20"/>
                  <a:gd name="T23" fmla="*/ 13 h 22"/>
                  <a:gd name="T24" fmla="*/ 19 w 20"/>
                  <a:gd name="T25" fmla="*/ 9 h 22"/>
                  <a:gd name="T26" fmla="*/ 14 w 20"/>
                  <a:gd name="T27" fmla="*/ 2 h 22"/>
                  <a:gd name="T28" fmla="*/ 4 w 20"/>
                  <a:gd name="T29" fmla="*/ 10 h 22"/>
                  <a:gd name="T30" fmla="*/ 5 w 20"/>
                  <a:gd name="T31" fmla="*/ 6 h 22"/>
                  <a:gd name="T32" fmla="*/ 8 w 20"/>
                  <a:gd name="T33" fmla="*/ 3 h 22"/>
                  <a:gd name="T34" fmla="*/ 11 w 20"/>
                  <a:gd name="T35" fmla="*/ 3 h 22"/>
                  <a:gd name="T36" fmla="*/ 14 w 20"/>
                  <a:gd name="T37" fmla="*/ 5 h 22"/>
                  <a:gd name="T38" fmla="*/ 15 w 20"/>
                  <a:gd name="T39" fmla="*/ 8 h 22"/>
                  <a:gd name="T40" fmla="*/ 4 w 20"/>
                  <a:gd name="T41" fmla="*/ 1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"/>
                  <a:gd name="T64" fmla="*/ 0 h 22"/>
                  <a:gd name="T65" fmla="*/ 20 w 20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" h="22">
                    <a:moveTo>
                      <a:pt x="14" y="2"/>
                    </a:moveTo>
                    <a:cubicBezTo>
                      <a:pt x="12" y="0"/>
                      <a:pt x="10" y="0"/>
                      <a:pt x="7" y="1"/>
                    </a:cubicBezTo>
                    <a:cubicBezTo>
                      <a:pt x="5" y="1"/>
                      <a:pt x="3" y="3"/>
                      <a:pt x="2" y="5"/>
                    </a:cubicBezTo>
                    <a:cubicBezTo>
                      <a:pt x="1" y="8"/>
                      <a:pt x="0" y="10"/>
                      <a:pt x="1" y="13"/>
                    </a:cubicBezTo>
                    <a:cubicBezTo>
                      <a:pt x="2" y="17"/>
                      <a:pt x="4" y="19"/>
                      <a:pt x="6" y="20"/>
                    </a:cubicBezTo>
                    <a:cubicBezTo>
                      <a:pt x="8" y="22"/>
                      <a:pt x="10" y="22"/>
                      <a:pt x="13" y="21"/>
                    </a:cubicBezTo>
                    <a:cubicBezTo>
                      <a:pt x="15" y="21"/>
                      <a:pt x="16" y="20"/>
                      <a:pt x="18" y="18"/>
                    </a:cubicBezTo>
                    <a:cubicBezTo>
                      <a:pt x="19" y="17"/>
                      <a:pt x="19" y="15"/>
                      <a:pt x="20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6"/>
                      <a:pt x="15" y="18"/>
                      <a:pt x="12" y="19"/>
                    </a:cubicBezTo>
                    <a:cubicBezTo>
                      <a:pt x="11" y="19"/>
                      <a:pt x="10" y="19"/>
                      <a:pt x="8" y="18"/>
                    </a:cubicBezTo>
                    <a:cubicBezTo>
                      <a:pt x="7" y="18"/>
                      <a:pt x="5" y="16"/>
                      <a:pt x="5" y="13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6"/>
                      <a:pt x="16" y="3"/>
                      <a:pt x="14" y="2"/>
                    </a:cubicBezTo>
                    <a:close/>
                    <a:moveTo>
                      <a:pt x="4" y="10"/>
                    </a:moveTo>
                    <a:cubicBezTo>
                      <a:pt x="4" y="9"/>
                      <a:pt x="4" y="7"/>
                      <a:pt x="5" y="6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9" y="3"/>
                      <a:pt x="10" y="3"/>
                      <a:pt x="11" y="3"/>
                    </a:cubicBezTo>
                    <a:cubicBezTo>
                      <a:pt x="12" y="4"/>
                      <a:pt x="13" y="4"/>
                      <a:pt x="14" y="5"/>
                    </a:cubicBezTo>
                    <a:cubicBezTo>
                      <a:pt x="14" y="6"/>
                      <a:pt x="15" y="7"/>
                      <a:pt x="15" y="8"/>
                    </a:cubicBezTo>
                    <a:lnTo>
                      <a:pt x="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4" name="Freeform 184"/>
              <p:cNvSpPr>
                <a:spLocks noChangeArrowheads="1"/>
              </p:cNvSpPr>
              <p:nvPr/>
            </p:nvSpPr>
            <p:spPr bwMode="auto">
              <a:xfrm>
                <a:off x="1593850" y="1874838"/>
                <a:ext cx="115888" cy="93663"/>
              </a:xfrm>
              <a:custGeom>
                <a:avLst/>
                <a:gdLst>
                  <a:gd name="T0" fmla="*/ 23 w 31"/>
                  <a:gd name="T1" fmla="*/ 0 h 25"/>
                  <a:gd name="T2" fmla="*/ 20 w 31"/>
                  <a:gd name="T3" fmla="*/ 0 h 25"/>
                  <a:gd name="T4" fmla="*/ 15 w 31"/>
                  <a:gd name="T5" fmla="*/ 6 h 25"/>
                  <a:gd name="T6" fmla="*/ 12 w 31"/>
                  <a:gd name="T7" fmla="*/ 3 h 25"/>
                  <a:gd name="T8" fmla="*/ 8 w 31"/>
                  <a:gd name="T9" fmla="*/ 3 h 25"/>
                  <a:gd name="T10" fmla="*/ 3 w 31"/>
                  <a:gd name="T11" fmla="*/ 9 h 25"/>
                  <a:gd name="T12" fmla="*/ 2 w 31"/>
                  <a:gd name="T13" fmla="*/ 5 h 25"/>
                  <a:gd name="T14" fmla="*/ 0 w 31"/>
                  <a:gd name="T15" fmla="*/ 6 h 25"/>
                  <a:gd name="T16" fmla="*/ 5 w 31"/>
                  <a:gd name="T17" fmla="*/ 25 h 25"/>
                  <a:gd name="T18" fmla="*/ 8 w 31"/>
                  <a:gd name="T19" fmla="*/ 25 h 25"/>
                  <a:gd name="T20" fmla="*/ 5 w 31"/>
                  <a:gd name="T21" fmla="*/ 13 h 25"/>
                  <a:gd name="T22" fmla="*/ 5 w 31"/>
                  <a:gd name="T23" fmla="*/ 8 h 25"/>
                  <a:gd name="T24" fmla="*/ 8 w 31"/>
                  <a:gd name="T25" fmla="*/ 6 h 25"/>
                  <a:gd name="T26" fmla="*/ 11 w 31"/>
                  <a:gd name="T27" fmla="*/ 6 h 25"/>
                  <a:gd name="T28" fmla="*/ 13 w 31"/>
                  <a:gd name="T29" fmla="*/ 9 h 25"/>
                  <a:gd name="T30" fmla="*/ 16 w 31"/>
                  <a:gd name="T31" fmla="*/ 22 h 25"/>
                  <a:gd name="T32" fmla="*/ 19 w 31"/>
                  <a:gd name="T33" fmla="*/ 21 h 25"/>
                  <a:gd name="T34" fmla="*/ 16 w 31"/>
                  <a:gd name="T35" fmla="*/ 11 h 25"/>
                  <a:gd name="T36" fmla="*/ 17 w 31"/>
                  <a:gd name="T37" fmla="*/ 5 h 25"/>
                  <a:gd name="T38" fmla="*/ 20 w 31"/>
                  <a:gd name="T39" fmla="*/ 3 h 25"/>
                  <a:gd name="T40" fmla="*/ 22 w 31"/>
                  <a:gd name="T41" fmla="*/ 3 h 25"/>
                  <a:gd name="T42" fmla="*/ 24 w 31"/>
                  <a:gd name="T43" fmla="*/ 4 h 25"/>
                  <a:gd name="T44" fmla="*/ 25 w 31"/>
                  <a:gd name="T45" fmla="*/ 7 h 25"/>
                  <a:gd name="T46" fmla="*/ 28 w 31"/>
                  <a:gd name="T47" fmla="*/ 19 h 25"/>
                  <a:gd name="T48" fmla="*/ 31 w 31"/>
                  <a:gd name="T49" fmla="*/ 18 h 25"/>
                  <a:gd name="T50" fmla="*/ 28 w 31"/>
                  <a:gd name="T51" fmla="*/ 6 h 25"/>
                  <a:gd name="T52" fmla="*/ 26 w 31"/>
                  <a:gd name="T53" fmla="*/ 2 h 25"/>
                  <a:gd name="T54" fmla="*/ 23 w 31"/>
                  <a:gd name="T55" fmla="*/ 0 h 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"/>
                  <a:gd name="T85" fmla="*/ 0 h 25"/>
                  <a:gd name="T86" fmla="*/ 31 w 31"/>
                  <a:gd name="T87" fmla="*/ 25 h 2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" h="25">
                    <a:moveTo>
                      <a:pt x="23" y="0"/>
                    </a:moveTo>
                    <a:cubicBezTo>
                      <a:pt x="22" y="0"/>
                      <a:pt x="21" y="0"/>
                      <a:pt x="20" y="0"/>
                    </a:cubicBezTo>
                    <a:cubicBezTo>
                      <a:pt x="17" y="1"/>
                      <a:pt x="15" y="3"/>
                      <a:pt x="15" y="6"/>
                    </a:cubicBezTo>
                    <a:cubicBezTo>
                      <a:pt x="14" y="5"/>
                      <a:pt x="13" y="4"/>
                      <a:pt x="12" y="3"/>
                    </a:cubicBezTo>
                    <a:cubicBezTo>
                      <a:pt x="11" y="3"/>
                      <a:pt x="10" y="3"/>
                      <a:pt x="8" y="3"/>
                    </a:cubicBezTo>
                    <a:cubicBezTo>
                      <a:pt x="6" y="4"/>
                      <a:pt x="4" y="6"/>
                      <a:pt x="3" y="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1"/>
                      <a:pt x="4" y="10"/>
                      <a:pt x="5" y="8"/>
                    </a:cubicBezTo>
                    <a:cubicBezTo>
                      <a:pt x="6" y="7"/>
                      <a:pt x="7" y="6"/>
                      <a:pt x="8" y="6"/>
                    </a:cubicBezTo>
                    <a:cubicBezTo>
                      <a:pt x="9" y="6"/>
                      <a:pt x="10" y="6"/>
                      <a:pt x="11" y="6"/>
                    </a:cubicBezTo>
                    <a:cubicBezTo>
                      <a:pt x="12" y="7"/>
                      <a:pt x="12" y="8"/>
                      <a:pt x="13" y="9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8"/>
                      <a:pt x="16" y="7"/>
                      <a:pt x="17" y="5"/>
                    </a:cubicBezTo>
                    <a:cubicBezTo>
                      <a:pt x="17" y="4"/>
                      <a:pt x="18" y="3"/>
                      <a:pt x="20" y="3"/>
                    </a:cubicBezTo>
                    <a:cubicBezTo>
                      <a:pt x="20" y="3"/>
                      <a:pt x="21" y="3"/>
                      <a:pt x="22" y="3"/>
                    </a:cubicBezTo>
                    <a:cubicBezTo>
                      <a:pt x="23" y="3"/>
                      <a:pt x="23" y="4"/>
                      <a:pt x="24" y="4"/>
                    </a:cubicBezTo>
                    <a:cubicBezTo>
                      <a:pt x="24" y="5"/>
                      <a:pt x="24" y="6"/>
                      <a:pt x="25" y="7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5"/>
                      <a:pt x="27" y="3"/>
                      <a:pt x="26" y="2"/>
                    </a:cubicBezTo>
                    <a:cubicBezTo>
                      <a:pt x="26" y="1"/>
                      <a:pt x="25" y="1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" name="Freeform 185"/>
              <p:cNvSpPr>
                <a:spLocks noEditPoints="1" noChangeArrowheads="1"/>
              </p:cNvSpPr>
              <p:nvPr/>
            </p:nvSpPr>
            <p:spPr bwMode="auto">
              <a:xfrm>
                <a:off x="1712913" y="1851025"/>
                <a:ext cx="71438" cy="82550"/>
              </a:xfrm>
              <a:custGeom>
                <a:avLst/>
                <a:gdLst>
                  <a:gd name="T0" fmla="*/ 14 w 19"/>
                  <a:gd name="T1" fmla="*/ 2 h 22"/>
                  <a:gd name="T2" fmla="*/ 7 w 19"/>
                  <a:gd name="T3" fmla="*/ 1 h 22"/>
                  <a:gd name="T4" fmla="*/ 1 w 19"/>
                  <a:gd name="T5" fmla="*/ 5 h 22"/>
                  <a:gd name="T6" fmla="*/ 1 w 19"/>
                  <a:gd name="T7" fmla="*/ 14 h 22"/>
                  <a:gd name="T8" fmla="*/ 5 w 19"/>
                  <a:gd name="T9" fmla="*/ 20 h 22"/>
                  <a:gd name="T10" fmla="*/ 12 w 19"/>
                  <a:gd name="T11" fmla="*/ 21 h 22"/>
                  <a:gd name="T12" fmla="*/ 17 w 19"/>
                  <a:gd name="T13" fmla="*/ 18 h 22"/>
                  <a:gd name="T14" fmla="*/ 19 w 19"/>
                  <a:gd name="T15" fmla="*/ 13 h 22"/>
                  <a:gd name="T16" fmla="*/ 16 w 19"/>
                  <a:gd name="T17" fmla="*/ 14 h 22"/>
                  <a:gd name="T18" fmla="*/ 12 w 19"/>
                  <a:gd name="T19" fmla="*/ 19 h 22"/>
                  <a:gd name="T20" fmla="*/ 8 w 19"/>
                  <a:gd name="T21" fmla="*/ 18 h 22"/>
                  <a:gd name="T22" fmla="*/ 4 w 19"/>
                  <a:gd name="T23" fmla="*/ 13 h 22"/>
                  <a:gd name="T24" fmla="*/ 18 w 19"/>
                  <a:gd name="T25" fmla="*/ 9 h 22"/>
                  <a:gd name="T26" fmla="*/ 14 w 19"/>
                  <a:gd name="T27" fmla="*/ 2 h 22"/>
                  <a:gd name="T28" fmla="*/ 4 w 19"/>
                  <a:gd name="T29" fmla="*/ 11 h 22"/>
                  <a:gd name="T30" fmla="*/ 4 w 19"/>
                  <a:gd name="T31" fmla="*/ 6 h 22"/>
                  <a:gd name="T32" fmla="*/ 8 w 19"/>
                  <a:gd name="T33" fmla="*/ 3 h 22"/>
                  <a:gd name="T34" fmla="*/ 11 w 19"/>
                  <a:gd name="T35" fmla="*/ 3 h 22"/>
                  <a:gd name="T36" fmla="*/ 13 w 19"/>
                  <a:gd name="T37" fmla="*/ 5 h 22"/>
                  <a:gd name="T38" fmla="*/ 14 w 19"/>
                  <a:gd name="T39" fmla="*/ 8 h 22"/>
                  <a:gd name="T40" fmla="*/ 4 w 19"/>
                  <a:gd name="T41" fmla="*/ 11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22"/>
                  <a:gd name="T65" fmla="*/ 19 w 19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22">
                    <a:moveTo>
                      <a:pt x="14" y="2"/>
                    </a:moveTo>
                    <a:cubicBezTo>
                      <a:pt x="12" y="0"/>
                      <a:pt x="10" y="0"/>
                      <a:pt x="7" y="1"/>
                    </a:cubicBezTo>
                    <a:cubicBezTo>
                      <a:pt x="5" y="2"/>
                      <a:pt x="3" y="3"/>
                      <a:pt x="1" y="5"/>
                    </a:cubicBezTo>
                    <a:cubicBezTo>
                      <a:pt x="0" y="8"/>
                      <a:pt x="0" y="10"/>
                      <a:pt x="1" y="14"/>
                    </a:cubicBezTo>
                    <a:cubicBezTo>
                      <a:pt x="2" y="17"/>
                      <a:pt x="3" y="19"/>
                      <a:pt x="5" y="20"/>
                    </a:cubicBezTo>
                    <a:cubicBezTo>
                      <a:pt x="7" y="22"/>
                      <a:pt x="10" y="22"/>
                      <a:pt x="12" y="21"/>
                    </a:cubicBezTo>
                    <a:cubicBezTo>
                      <a:pt x="14" y="21"/>
                      <a:pt x="16" y="20"/>
                      <a:pt x="17" y="18"/>
                    </a:cubicBezTo>
                    <a:cubicBezTo>
                      <a:pt x="18" y="17"/>
                      <a:pt x="19" y="15"/>
                      <a:pt x="19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6"/>
                      <a:pt x="14" y="18"/>
                      <a:pt x="12" y="19"/>
                    </a:cubicBezTo>
                    <a:cubicBezTo>
                      <a:pt x="11" y="19"/>
                      <a:pt x="9" y="19"/>
                      <a:pt x="8" y="18"/>
                    </a:cubicBezTo>
                    <a:cubicBezTo>
                      <a:pt x="6" y="18"/>
                      <a:pt x="5" y="16"/>
                      <a:pt x="4" y="13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6"/>
                      <a:pt x="16" y="3"/>
                      <a:pt x="14" y="2"/>
                    </a:cubicBezTo>
                    <a:close/>
                    <a:moveTo>
                      <a:pt x="4" y="11"/>
                    </a:moveTo>
                    <a:cubicBezTo>
                      <a:pt x="3" y="9"/>
                      <a:pt x="4" y="7"/>
                      <a:pt x="4" y="6"/>
                    </a:cubicBezTo>
                    <a:cubicBezTo>
                      <a:pt x="5" y="4"/>
                      <a:pt x="6" y="4"/>
                      <a:pt x="8" y="3"/>
                    </a:cubicBezTo>
                    <a:cubicBezTo>
                      <a:pt x="9" y="3"/>
                      <a:pt x="10" y="3"/>
                      <a:pt x="11" y="3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4" y="6"/>
                      <a:pt x="14" y="7"/>
                      <a:pt x="14" y="8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6" name="Freeform 186"/>
              <p:cNvSpPr>
                <a:spLocks noChangeArrowheads="1"/>
              </p:cNvSpPr>
              <p:nvPr/>
            </p:nvSpPr>
            <p:spPr bwMode="auto">
              <a:xfrm>
                <a:off x="1789113" y="1833563"/>
                <a:ext cx="79375" cy="82550"/>
              </a:xfrm>
              <a:custGeom>
                <a:avLst/>
                <a:gdLst>
                  <a:gd name="T0" fmla="*/ 13 w 21"/>
                  <a:gd name="T1" fmla="*/ 0 h 22"/>
                  <a:gd name="T2" fmla="*/ 9 w 21"/>
                  <a:gd name="T3" fmla="*/ 0 h 22"/>
                  <a:gd name="T4" fmla="*/ 4 w 21"/>
                  <a:gd name="T5" fmla="*/ 6 h 22"/>
                  <a:gd name="T6" fmla="*/ 3 w 21"/>
                  <a:gd name="T7" fmla="*/ 2 h 22"/>
                  <a:gd name="T8" fmla="*/ 0 w 21"/>
                  <a:gd name="T9" fmla="*/ 3 h 22"/>
                  <a:gd name="T10" fmla="*/ 5 w 21"/>
                  <a:gd name="T11" fmla="*/ 22 h 22"/>
                  <a:gd name="T12" fmla="*/ 8 w 21"/>
                  <a:gd name="T13" fmla="*/ 22 h 22"/>
                  <a:gd name="T14" fmla="*/ 6 w 21"/>
                  <a:gd name="T15" fmla="*/ 11 h 22"/>
                  <a:gd name="T16" fmla="*/ 6 w 21"/>
                  <a:gd name="T17" fmla="*/ 6 h 22"/>
                  <a:gd name="T18" fmla="*/ 9 w 21"/>
                  <a:gd name="T19" fmla="*/ 3 h 22"/>
                  <a:gd name="T20" fmla="*/ 12 w 21"/>
                  <a:gd name="T21" fmla="*/ 3 h 22"/>
                  <a:gd name="T22" fmla="*/ 15 w 21"/>
                  <a:gd name="T23" fmla="*/ 7 h 22"/>
                  <a:gd name="T24" fmla="*/ 18 w 21"/>
                  <a:gd name="T25" fmla="*/ 19 h 22"/>
                  <a:gd name="T26" fmla="*/ 21 w 21"/>
                  <a:gd name="T27" fmla="*/ 18 h 22"/>
                  <a:gd name="T28" fmla="*/ 18 w 21"/>
                  <a:gd name="T29" fmla="*/ 7 h 22"/>
                  <a:gd name="T30" fmla="*/ 16 w 21"/>
                  <a:gd name="T31" fmla="*/ 2 h 22"/>
                  <a:gd name="T32" fmla="*/ 13 w 21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22"/>
                  <a:gd name="T53" fmla="*/ 21 w 21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22">
                    <a:moveTo>
                      <a:pt x="13" y="0"/>
                    </a:moveTo>
                    <a:cubicBezTo>
                      <a:pt x="12" y="0"/>
                      <a:pt x="11" y="0"/>
                      <a:pt x="9" y="0"/>
                    </a:cubicBezTo>
                    <a:cubicBezTo>
                      <a:pt x="7" y="1"/>
                      <a:pt x="5" y="3"/>
                      <a:pt x="4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9"/>
                      <a:pt x="5" y="7"/>
                      <a:pt x="6" y="6"/>
                    </a:cubicBezTo>
                    <a:cubicBezTo>
                      <a:pt x="7" y="4"/>
                      <a:pt x="8" y="3"/>
                      <a:pt x="9" y="3"/>
                    </a:cubicBezTo>
                    <a:cubicBezTo>
                      <a:pt x="10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5" y="7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5"/>
                      <a:pt x="16" y="3"/>
                      <a:pt x="16" y="2"/>
                    </a:cubicBezTo>
                    <a:cubicBezTo>
                      <a:pt x="15" y="1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7" name="Freeform 187"/>
              <p:cNvSpPr>
                <a:spLocks noChangeArrowheads="1"/>
              </p:cNvSpPr>
              <p:nvPr/>
            </p:nvSpPr>
            <p:spPr bwMode="auto">
              <a:xfrm>
                <a:off x="1860550" y="1798638"/>
                <a:ext cx="63500" cy="98425"/>
              </a:xfrm>
              <a:custGeom>
                <a:avLst/>
                <a:gdLst>
                  <a:gd name="T0" fmla="*/ 14 w 17"/>
                  <a:gd name="T1" fmla="*/ 22 h 26"/>
                  <a:gd name="T2" fmla="*/ 10 w 17"/>
                  <a:gd name="T3" fmla="*/ 20 h 26"/>
                  <a:gd name="T4" fmla="*/ 7 w 17"/>
                  <a:gd name="T5" fmla="*/ 8 h 26"/>
                  <a:gd name="T6" fmla="*/ 11 w 17"/>
                  <a:gd name="T7" fmla="*/ 7 h 26"/>
                  <a:gd name="T8" fmla="*/ 10 w 17"/>
                  <a:gd name="T9" fmla="*/ 4 h 26"/>
                  <a:gd name="T10" fmla="*/ 6 w 17"/>
                  <a:gd name="T11" fmla="*/ 5 h 26"/>
                  <a:gd name="T12" fmla="*/ 5 w 17"/>
                  <a:gd name="T13" fmla="*/ 0 h 26"/>
                  <a:gd name="T14" fmla="*/ 2 w 17"/>
                  <a:gd name="T15" fmla="*/ 1 h 26"/>
                  <a:gd name="T16" fmla="*/ 3 w 17"/>
                  <a:gd name="T17" fmla="*/ 6 h 26"/>
                  <a:gd name="T18" fmla="*/ 0 w 17"/>
                  <a:gd name="T19" fmla="*/ 7 h 26"/>
                  <a:gd name="T20" fmla="*/ 0 w 17"/>
                  <a:gd name="T21" fmla="*/ 9 h 26"/>
                  <a:gd name="T22" fmla="*/ 4 w 17"/>
                  <a:gd name="T23" fmla="*/ 9 h 26"/>
                  <a:gd name="T24" fmla="*/ 7 w 17"/>
                  <a:gd name="T25" fmla="*/ 20 h 26"/>
                  <a:gd name="T26" fmla="*/ 14 w 17"/>
                  <a:gd name="T27" fmla="*/ 25 h 26"/>
                  <a:gd name="T28" fmla="*/ 17 w 17"/>
                  <a:gd name="T29" fmla="*/ 24 h 26"/>
                  <a:gd name="T30" fmla="*/ 16 w 17"/>
                  <a:gd name="T31" fmla="*/ 21 h 26"/>
                  <a:gd name="T32" fmla="*/ 14 w 17"/>
                  <a:gd name="T33" fmla="*/ 22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4" y="22"/>
                    </a:moveTo>
                    <a:cubicBezTo>
                      <a:pt x="12" y="23"/>
                      <a:pt x="10" y="22"/>
                      <a:pt x="10" y="2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4"/>
                      <a:pt x="10" y="26"/>
                      <a:pt x="14" y="25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2"/>
                      <a:pt x="14" y="22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8" name="Freeform 188"/>
              <p:cNvSpPr>
                <a:spLocks noEditPoints="1" noChangeArrowheads="1"/>
              </p:cNvSpPr>
              <p:nvPr/>
            </p:nvSpPr>
            <p:spPr bwMode="auto">
              <a:xfrm>
                <a:off x="2209800" y="3373438"/>
                <a:ext cx="585788" cy="623888"/>
              </a:xfrm>
              <a:custGeom>
                <a:avLst/>
                <a:gdLst>
                  <a:gd name="T0" fmla="*/ 62 w 156"/>
                  <a:gd name="T1" fmla="*/ 118 h 166"/>
                  <a:gd name="T2" fmla="*/ 95 w 156"/>
                  <a:gd name="T3" fmla="*/ 130 h 166"/>
                  <a:gd name="T4" fmla="*/ 77 w 156"/>
                  <a:gd name="T5" fmla="*/ 94 h 166"/>
                  <a:gd name="T6" fmla="*/ 70 w 156"/>
                  <a:gd name="T7" fmla="*/ 95 h 166"/>
                  <a:gd name="T8" fmla="*/ 12 w 156"/>
                  <a:gd name="T9" fmla="*/ 80 h 166"/>
                  <a:gd name="T10" fmla="*/ 39 w 156"/>
                  <a:gd name="T11" fmla="*/ 20 h 166"/>
                  <a:gd name="T12" fmla="*/ 32 w 156"/>
                  <a:gd name="T13" fmla="*/ 6 h 166"/>
                  <a:gd name="T14" fmla="*/ 44 w 156"/>
                  <a:gd name="T15" fmla="*/ 0 h 166"/>
                  <a:gd name="T16" fmla="*/ 51 w 156"/>
                  <a:gd name="T17" fmla="*/ 14 h 166"/>
                  <a:gd name="T18" fmla="*/ 114 w 156"/>
                  <a:gd name="T19" fmla="*/ 29 h 166"/>
                  <a:gd name="T20" fmla="*/ 86 w 156"/>
                  <a:gd name="T21" fmla="*/ 43 h 166"/>
                  <a:gd name="T22" fmla="*/ 61 w 156"/>
                  <a:gd name="T23" fmla="*/ 34 h 166"/>
                  <a:gd name="T24" fmla="*/ 77 w 156"/>
                  <a:gd name="T25" fmla="*/ 65 h 166"/>
                  <a:gd name="T26" fmla="*/ 88 w 156"/>
                  <a:gd name="T27" fmla="*/ 63 h 166"/>
                  <a:gd name="T28" fmla="*/ 148 w 156"/>
                  <a:gd name="T29" fmla="*/ 83 h 166"/>
                  <a:gd name="T30" fmla="*/ 117 w 156"/>
                  <a:gd name="T31" fmla="*/ 145 h 166"/>
                  <a:gd name="T32" fmla="*/ 125 w 156"/>
                  <a:gd name="T33" fmla="*/ 160 h 166"/>
                  <a:gd name="T34" fmla="*/ 113 w 156"/>
                  <a:gd name="T35" fmla="*/ 166 h 166"/>
                  <a:gd name="T36" fmla="*/ 106 w 156"/>
                  <a:gd name="T37" fmla="*/ 151 h 166"/>
                  <a:gd name="T38" fmla="*/ 34 w 156"/>
                  <a:gd name="T39" fmla="*/ 132 h 166"/>
                  <a:gd name="T40" fmla="*/ 62 w 156"/>
                  <a:gd name="T41" fmla="*/ 118 h 166"/>
                  <a:gd name="T42" fmla="*/ 49 w 156"/>
                  <a:gd name="T43" fmla="*/ 40 h 166"/>
                  <a:gd name="T44" fmla="*/ 39 w 156"/>
                  <a:gd name="T45" fmla="*/ 64 h 166"/>
                  <a:gd name="T46" fmla="*/ 64 w 156"/>
                  <a:gd name="T47" fmla="*/ 69 h 166"/>
                  <a:gd name="T48" fmla="*/ 49 w 156"/>
                  <a:gd name="T49" fmla="*/ 40 h 166"/>
                  <a:gd name="T50" fmla="*/ 107 w 156"/>
                  <a:gd name="T51" fmla="*/ 125 h 166"/>
                  <a:gd name="T52" fmla="*/ 120 w 156"/>
                  <a:gd name="T53" fmla="*/ 97 h 166"/>
                  <a:gd name="T54" fmla="*/ 90 w 156"/>
                  <a:gd name="T55" fmla="*/ 91 h 166"/>
                  <a:gd name="T56" fmla="*/ 107 w 156"/>
                  <a:gd name="T57" fmla="*/ 125 h 1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6"/>
                  <a:gd name="T88" fmla="*/ 0 h 166"/>
                  <a:gd name="T89" fmla="*/ 156 w 156"/>
                  <a:gd name="T90" fmla="*/ 166 h 1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6" h="166">
                    <a:moveTo>
                      <a:pt x="62" y="118"/>
                    </a:moveTo>
                    <a:cubicBezTo>
                      <a:pt x="69" y="131"/>
                      <a:pt x="82" y="134"/>
                      <a:pt x="95" y="130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5" y="94"/>
                      <a:pt x="72" y="95"/>
                      <a:pt x="70" y="95"/>
                    </a:cubicBezTo>
                    <a:cubicBezTo>
                      <a:pt x="48" y="101"/>
                      <a:pt x="24" y="104"/>
                      <a:pt x="12" y="80"/>
                    </a:cubicBezTo>
                    <a:cubicBezTo>
                      <a:pt x="0" y="56"/>
                      <a:pt x="16" y="33"/>
                      <a:pt x="39" y="2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75" y="4"/>
                      <a:pt x="100" y="5"/>
                      <a:pt x="114" y="29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1" y="34"/>
                      <a:pt x="70" y="30"/>
                      <a:pt x="61" y="34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0" y="64"/>
                      <a:pt x="84" y="64"/>
                      <a:pt x="88" y="63"/>
                    </a:cubicBezTo>
                    <a:cubicBezTo>
                      <a:pt x="132" y="52"/>
                      <a:pt x="142" y="72"/>
                      <a:pt x="148" y="83"/>
                    </a:cubicBezTo>
                    <a:cubicBezTo>
                      <a:pt x="153" y="93"/>
                      <a:pt x="156" y="123"/>
                      <a:pt x="117" y="145"/>
                    </a:cubicBezTo>
                    <a:cubicBezTo>
                      <a:pt x="125" y="160"/>
                      <a:pt x="125" y="160"/>
                      <a:pt x="125" y="160"/>
                    </a:cubicBezTo>
                    <a:cubicBezTo>
                      <a:pt x="113" y="166"/>
                      <a:pt x="113" y="166"/>
                      <a:pt x="113" y="166"/>
                    </a:cubicBezTo>
                    <a:cubicBezTo>
                      <a:pt x="106" y="151"/>
                      <a:pt x="106" y="151"/>
                      <a:pt x="106" y="151"/>
                    </a:cubicBezTo>
                    <a:cubicBezTo>
                      <a:pt x="75" y="164"/>
                      <a:pt x="51" y="158"/>
                      <a:pt x="34" y="132"/>
                    </a:cubicBezTo>
                    <a:lnTo>
                      <a:pt x="62" y="118"/>
                    </a:lnTo>
                    <a:close/>
                    <a:moveTo>
                      <a:pt x="49" y="40"/>
                    </a:moveTo>
                    <a:cubicBezTo>
                      <a:pt x="41" y="45"/>
                      <a:pt x="34" y="54"/>
                      <a:pt x="39" y="64"/>
                    </a:cubicBezTo>
                    <a:cubicBezTo>
                      <a:pt x="43" y="71"/>
                      <a:pt x="50" y="73"/>
                      <a:pt x="64" y="69"/>
                    </a:cubicBezTo>
                    <a:lnTo>
                      <a:pt x="49" y="40"/>
                    </a:lnTo>
                    <a:close/>
                    <a:moveTo>
                      <a:pt x="107" y="125"/>
                    </a:moveTo>
                    <a:cubicBezTo>
                      <a:pt x="116" y="119"/>
                      <a:pt x="125" y="108"/>
                      <a:pt x="120" y="97"/>
                    </a:cubicBezTo>
                    <a:cubicBezTo>
                      <a:pt x="115" y="87"/>
                      <a:pt x="107" y="87"/>
                      <a:pt x="90" y="91"/>
                    </a:cubicBezTo>
                    <a:lnTo>
                      <a:pt x="107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9" name="Freeform 189"/>
              <p:cNvSpPr>
                <a:spLocks noChangeArrowheads="1"/>
              </p:cNvSpPr>
              <p:nvPr/>
            </p:nvSpPr>
            <p:spPr bwMode="auto">
              <a:xfrm>
                <a:off x="3067050" y="1498600"/>
                <a:ext cx="93663" cy="93663"/>
              </a:xfrm>
              <a:custGeom>
                <a:avLst/>
                <a:gdLst>
                  <a:gd name="T0" fmla="*/ 23 w 25"/>
                  <a:gd name="T1" fmla="*/ 8 h 25"/>
                  <a:gd name="T2" fmla="*/ 7 w 25"/>
                  <a:gd name="T3" fmla="*/ 23 h 25"/>
                  <a:gd name="T4" fmla="*/ 1 w 25"/>
                  <a:gd name="T5" fmla="*/ 23 h 25"/>
                  <a:gd name="T6" fmla="*/ 1 w 25"/>
                  <a:gd name="T7" fmla="*/ 17 h 25"/>
                  <a:gd name="T8" fmla="*/ 18 w 25"/>
                  <a:gd name="T9" fmla="*/ 2 h 25"/>
                  <a:gd name="T10" fmla="*/ 23 w 25"/>
                  <a:gd name="T11" fmla="*/ 2 h 25"/>
                  <a:gd name="T12" fmla="*/ 23 w 25"/>
                  <a:gd name="T13" fmla="*/ 8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5"/>
                  <a:gd name="T23" fmla="*/ 25 w 25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5">
                    <a:moveTo>
                      <a:pt x="23" y="8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5" y="25"/>
                      <a:pt x="3" y="25"/>
                      <a:pt x="1" y="23"/>
                    </a:cubicBezTo>
                    <a:cubicBezTo>
                      <a:pt x="0" y="21"/>
                      <a:pt x="0" y="19"/>
                      <a:pt x="1" y="1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0"/>
                      <a:pt x="22" y="1"/>
                      <a:pt x="23" y="2"/>
                    </a:cubicBezTo>
                    <a:cubicBezTo>
                      <a:pt x="25" y="4"/>
                      <a:pt x="25" y="6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0" name="Freeform 190"/>
              <p:cNvSpPr>
                <a:spLocks noChangeArrowheads="1"/>
              </p:cNvSpPr>
              <p:nvPr/>
            </p:nvSpPr>
            <p:spPr bwMode="auto">
              <a:xfrm>
                <a:off x="2652713" y="1471613"/>
                <a:ext cx="112713" cy="117475"/>
              </a:xfrm>
              <a:custGeom>
                <a:avLst/>
                <a:gdLst>
                  <a:gd name="T0" fmla="*/ 29 w 30"/>
                  <a:gd name="T1" fmla="*/ 30 h 31"/>
                  <a:gd name="T2" fmla="*/ 23 w 30"/>
                  <a:gd name="T3" fmla="*/ 30 h 31"/>
                  <a:gd name="T4" fmla="*/ 1 w 30"/>
                  <a:gd name="T5" fmla="*/ 7 h 31"/>
                  <a:gd name="T6" fmla="*/ 2 w 30"/>
                  <a:gd name="T7" fmla="*/ 1 h 31"/>
                  <a:gd name="T8" fmla="*/ 7 w 30"/>
                  <a:gd name="T9" fmla="*/ 1 h 31"/>
                  <a:gd name="T10" fmla="*/ 29 w 30"/>
                  <a:gd name="T11" fmla="*/ 24 h 31"/>
                  <a:gd name="T12" fmla="*/ 29 w 30"/>
                  <a:gd name="T13" fmla="*/ 3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1"/>
                  <a:gd name="T23" fmla="*/ 30 w 3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1">
                    <a:moveTo>
                      <a:pt x="29" y="30"/>
                    </a:moveTo>
                    <a:cubicBezTo>
                      <a:pt x="27" y="31"/>
                      <a:pt x="25" y="31"/>
                      <a:pt x="23" y="3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6"/>
                      <a:pt x="30" y="28"/>
                      <a:pt x="2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1" name="Freeform 191"/>
              <p:cNvSpPr>
                <a:spLocks noChangeArrowheads="1"/>
              </p:cNvSpPr>
              <p:nvPr/>
            </p:nvSpPr>
            <p:spPr bwMode="auto">
              <a:xfrm>
                <a:off x="2563813" y="1727200"/>
                <a:ext cx="127000" cy="34925"/>
              </a:xfrm>
              <a:custGeom>
                <a:avLst/>
                <a:gdLst>
                  <a:gd name="T0" fmla="*/ 33 w 34"/>
                  <a:gd name="T1" fmla="*/ 7 h 9"/>
                  <a:gd name="T2" fmla="*/ 30 w 34"/>
                  <a:gd name="T3" fmla="*/ 8 h 9"/>
                  <a:gd name="T4" fmla="*/ 4 w 34"/>
                  <a:gd name="T5" fmla="*/ 9 h 9"/>
                  <a:gd name="T6" fmla="*/ 0 w 34"/>
                  <a:gd name="T7" fmla="*/ 5 h 9"/>
                  <a:gd name="T8" fmla="*/ 4 w 34"/>
                  <a:gd name="T9" fmla="*/ 1 h 9"/>
                  <a:gd name="T10" fmla="*/ 30 w 34"/>
                  <a:gd name="T11" fmla="*/ 0 h 9"/>
                  <a:gd name="T12" fmla="*/ 34 w 34"/>
                  <a:gd name="T13" fmla="*/ 4 h 9"/>
                  <a:gd name="T14" fmla="*/ 33 w 34"/>
                  <a:gd name="T15" fmla="*/ 7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9"/>
                  <a:gd name="T26" fmla="*/ 34 w 34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9">
                    <a:moveTo>
                      <a:pt x="33" y="7"/>
                    </a:moveTo>
                    <a:cubicBezTo>
                      <a:pt x="32" y="8"/>
                      <a:pt x="31" y="8"/>
                      <a:pt x="30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3"/>
                      <a:pt x="1" y="1"/>
                      <a:pt x="4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3" y="7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2" name="Freeform 192"/>
              <p:cNvSpPr>
                <a:spLocks noChangeArrowheads="1"/>
              </p:cNvSpPr>
              <p:nvPr/>
            </p:nvSpPr>
            <p:spPr bwMode="auto">
              <a:xfrm>
                <a:off x="2913063" y="1400175"/>
                <a:ext cx="36513" cy="128588"/>
              </a:xfrm>
              <a:custGeom>
                <a:avLst/>
                <a:gdLst>
                  <a:gd name="T0" fmla="*/ 7 w 10"/>
                  <a:gd name="T1" fmla="*/ 33 h 34"/>
                  <a:gd name="T2" fmla="*/ 4 w 10"/>
                  <a:gd name="T3" fmla="*/ 34 h 34"/>
                  <a:gd name="T4" fmla="*/ 0 w 10"/>
                  <a:gd name="T5" fmla="*/ 30 h 34"/>
                  <a:gd name="T6" fmla="*/ 2 w 10"/>
                  <a:gd name="T7" fmla="*/ 4 h 34"/>
                  <a:gd name="T8" fmla="*/ 6 w 10"/>
                  <a:gd name="T9" fmla="*/ 0 h 34"/>
                  <a:gd name="T10" fmla="*/ 10 w 10"/>
                  <a:gd name="T11" fmla="*/ 4 h 34"/>
                  <a:gd name="T12" fmla="*/ 8 w 10"/>
                  <a:gd name="T13" fmla="*/ 30 h 34"/>
                  <a:gd name="T14" fmla="*/ 7 w 10"/>
                  <a:gd name="T15" fmla="*/ 33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34"/>
                  <a:gd name="T26" fmla="*/ 10 w 10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34">
                    <a:moveTo>
                      <a:pt x="7" y="33"/>
                    </a:moveTo>
                    <a:cubicBezTo>
                      <a:pt x="6" y="34"/>
                      <a:pt x="5" y="34"/>
                      <a:pt x="4" y="34"/>
                    </a:cubicBezTo>
                    <a:cubicBezTo>
                      <a:pt x="1" y="34"/>
                      <a:pt x="0" y="32"/>
                      <a:pt x="0" y="3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7" y="32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3" name="Freeform 193"/>
              <p:cNvSpPr>
                <a:spLocks noEditPoints="1" noChangeArrowheads="1"/>
              </p:cNvSpPr>
              <p:nvPr/>
            </p:nvSpPr>
            <p:spPr bwMode="auto">
              <a:xfrm>
                <a:off x="2724150" y="1566863"/>
                <a:ext cx="398463" cy="536575"/>
              </a:xfrm>
              <a:custGeom>
                <a:avLst/>
                <a:gdLst>
                  <a:gd name="T0" fmla="*/ 95 w 106"/>
                  <a:gd name="T1" fmla="*/ 29 h 143"/>
                  <a:gd name="T2" fmla="*/ 94 w 106"/>
                  <a:gd name="T3" fmla="*/ 26 h 143"/>
                  <a:gd name="T4" fmla="*/ 89 w 106"/>
                  <a:gd name="T5" fmla="*/ 19 h 143"/>
                  <a:gd name="T6" fmla="*/ 86 w 106"/>
                  <a:gd name="T7" fmla="*/ 16 h 143"/>
                  <a:gd name="T8" fmla="*/ 85 w 106"/>
                  <a:gd name="T9" fmla="*/ 15 h 143"/>
                  <a:gd name="T10" fmla="*/ 34 w 106"/>
                  <a:gd name="T11" fmla="*/ 5 h 143"/>
                  <a:gd name="T12" fmla="*/ 59 w 106"/>
                  <a:gd name="T13" fmla="*/ 108 h 143"/>
                  <a:gd name="T14" fmla="*/ 60 w 106"/>
                  <a:gd name="T15" fmla="*/ 111 h 143"/>
                  <a:gd name="T16" fmla="*/ 61 w 106"/>
                  <a:gd name="T17" fmla="*/ 115 h 143"/>
                  <a:gd name="T18" fmla="*/ 61 w 106"/>
                  <a:gd name="T19" fmla="*/ 116 h 143"/>
                  <a:gd name="T20" fmla="*/ 64 w 106"/>
                  <a:gd name="T21" fmla="*/ 121 h 143"/>
                  <a:gd name="T22" fmla="*/ 64 w 106"/>
                  <a:gd name="T23" fmla="*/ 128 h 143"/>
                  <a:gd name="T24" fmla="*/ 69 w 106"/>
                  <a:gd name="T25" fmla="*/ 133 h 143"/>
                  <a:gd name="T26" fmla="*/ 70 w 106"/>
                  <a:gd name="T27" fmla="*/ 135 h 143"/>
                  <a:gd name="T28" fmla="*/ 70 w 106"/>
                  <a:gd name="T29" fmla="*/ 136 h 143"/>
                  <a:gd name="T30" fmla="*/ 79 w 106"/>
                  <a:gd name="T31" fmla="*/ 141 h 143"/>
                  <a:gd name="T32" fmla="*/ 85 w 106"/>
                  <a:gd name="T33" fmla="*/ 141 h 143"/>
                  <a:gd name="T34" fmla="*/ 99 w 106"/>
                  <a:gd name="T35" fmla="*/ 135 h 143"/>
                  <a:gd name="T36" fmla="*/ 102 w 106"/>
                  <a:gd name="T37" fmla="*/ 131 h 143"/>
                  <a:gd name="T38" fmla="*/ 105 w 106"/>
                  <a:gd name="T39" fmla="*/ 121 h 143"/>
                  <a:gd name="T40" fmla="*/ 102 w 106"/>
                  <a:gd name="T41" fmla="*/ 115 h 143"/>
                  <a:gd name="T42" fmla="*/ 99 w 106"/>
                  <a:gd name="T43" fmla="*/ 110 h 143"/>
                  <a:gd name="T44" fmla="*/ 99 w 106"/>
                  <a:gd name="T45" fmla="*/ 102 h 143"/>
                  <a:gd name="T46" fmla="*/ 93 w 106"/>
                  <a:gd name="T47" fmla="*/ 94 h 143"/>
                  <a:gd name="T48" fmla="*/ 93 w 106"/>
                  <a:gd name="T49" fmla="*/ 94 h 143"/>
                  <a:gd name="T50" fmla="*/ 92 w 106"/>
                  <a:gd name="T51" fmla="*/ 93 h 143"/>
                  <a:gd name="T52" fmla="*/ 79 w 106"/>
                  <a:gd name="T53" fmla="*/ 97 h 143"/>
                  <a:gd name="T54" fmla="*/ 72 w 106"/>
                  <a:gd name="T55" fmla="*/ 100 h 143"/>
                  <a:gd name="T56" fmla="*/ 59 w 106"/>
                  <a:gd name="T57" fmla="*/ 100 h 143"/>
                  <a:gd name="T58" fmla="*/ 37 w 106"/>
                  <a:gd name="T59" fmla="*/ 13 h 143"/>
                  <a:gd name="T60" fmla="*/ 81 w 106"/>
                  <a:gd name="T61" fmla="*/ 21 h 143"/>
                  <a:gd name="T62" fmla="*/ 82 w 106"/>
                  <a:gd name="T63" fmla="*/ 22 h 143"/>
                  <a:gd name="T64" fmla="*/ 84 w 106"/>
                  <a:gd name="T65" fmla="*/ 24 h 143"/>
                  <a:gd name="T66" fmla="*/ 88 w 106"/>
                  <a:gd name="T67" fmla="*/ 31 h 143"/>
                  <a:gd name="T68" fmla="*/ 89 w 106"/>
                  <a:gd name="T69" fmla="*/ 33 h 143"/>
                  <a:gd name="T70" fmla="*/ 87 w 106"/>
                  <a:gd name="T71" fmla="*/ 88 h 1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"/>
                  <a:gd name="T109" fmla="*/ 0 h 143"/>
                  <a:gd name="T110" fmla="*/ 106 w 106"/>
                  <a:gd name="T111" fmla="*/ 143 h 14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" h="143">
                    <a:moveTo>
                      <a:pt x="96" y="31"/>
                    </a:moveTo>
                    <a:cubicBezTo>
                      <a:pt x="96" y="31"/>
                      <a:pt x="96" y="30"/>
                      <a:pt x="95" y="29"/>
                    </a:cubicBezTo>
                    <a:cubicBezTo>
                      <a:pt x="95" y="29"/>
                      <a:pt x="95" y="28"/>
                      <a:pt x="95" y="28"/>
                    </a:cubicBezTo>
                    <a:cubicBezTo>
                      <a:pt x="94" y="27"/>
                      <a:pt x="94" y="27"/>
                      <a:pt x="94" y="26"/>
                    </a:cubicBezTo>
                    <a:cubicBezTo>
                      <a:pt x="93" y="24"/>
                      <a:pt x="92" y="22"/>
                      <a:pt x="90" y="21"/>
                    </a:cubicBezTo>
                    <a:cubicBezTo>
                      <a:pt x="90" y="20"/>
                      <a:pt x="89" y="19"/>
                      <a:pt x="89" y="19"/>
                    </a:cubicBezTo>
                    <a:cubicBezTo>
                      <a:pt x="88" y="18"/>
                      <a:pt x="87" y="17"/>
                      <a:pt x="87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1" y="11"/>
                      <a:pt x="77" y="8"/>
                      <a:pt x="72" y="6"/>
                    </a:cubicBezTo>
                    <a:cubicBezTo>
                      <a:pt x="60" y="0"/>
                      <a:pt x="46" y="0"/>
                      <a:pt x="34" y="5"/>
                    </a:cubicBezTo>
                    <a:cubicBezTo>
                      <a:pt x="10" y="16"/>
                      <a:pt x="0" y="43"/>
                      <a:pt x="10" y="67"/>
                    </a:cubicBezTo>
                    <a:cubicBezTo>
                      <a:pt x="18" y="84"/>
                      <a:pt x="42" y="93"/>
                      <a:pt x="59" y="108"/>
                    </a:cubicBezTo>
                    <a:cubicBezTo>
                      <a:pt x="58" y="108"/>
                      <a:pt x="58" y="108"/>
                      <a:pt x="58" y="109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6"/>
                      <a:pt x="61" y="116"/>
                      <a:pt x="61" y="116"/>
                    </a:cubicBezTo>
                    <a:cubicBezTo>
                      <a:pt x="60" y="117"/>
                      <a:pt x="60" y="118"/>
                      <a:pt x="60" y="119"/>
                    </a:cubicBezTo>
                    <a:cubicBezTo>
                      <a:pt x="61" y="120"/>
                      <a:pt x="62" y="121"/>
                      <a:pt x="64" y="121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4" y="126"/>
                      <a:pt x="64" y="127"/>
                      <a:pt x="64" y="128"/>
                    </a:cubicBezTo>
                    <a:cubicBezTo>
                      <a:pt x="65" y="129"/>
                      <a:pt x="66" y="129"/>
                      <a:pt x="68" y="130"/>
                    </a:cubicBezTo>
                    <a:cubicBezTo>
                      <a:pt x="69" y="133"/>
                      <a:pt x="69" y="133"/>
                      <a:pt x="69" y="133"/>
                    </a:cubicBezTo>
                    <a:cubicBezTo>
                      <a:pt x="69" y="133"/>
                      <a:pt x="69" y="133"/>
                      <a:pt x="69" y="133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0" y="136"/>
                      <a:pt x="70" y="136"/>
                      <a:pt x="70" y="136"/>
                    </a:cubicBezTo>
                    <a:cubicBezTo>
                      <a:pt x="71" y="137"/>
                      <a:pt x="72" y="138"/>
                      <a:pt x="75" y="138"/>
                    </a:cubicBezTo>
                    <a:cubicBezTo>
                      <a:pt x="77" y="139"/>
                      <a:pt x="78" y="140"/>
                      <a:pt x="79" y="141"/>
                    </a:cubicBezTo>
                    <a:cubicBezTo>
                      <a:pt x="80" y="142"/>
                      <a:pt x="81" y="143"/>
                      <a:pt x="82" y="142"/>
                    </a:cubicBezTo>
                    <a:cubicBezTo>
                      <a:pt x="83" y="142"/>
                      <a:pt x="84" y="142"/>
                      <a:pt x="85" y="141"/>
                    </a:cubicBezTo>
                    <a:cubicBezTo>
                      <a:pt x="88" y="142"/>
                      <a:pt x="90" y="142"/>
                      <a:pt x="93" y="141"/>
                    </a:cubicBezTo>
                    <a:cubicBezTo>
                      <a:pt x="96" y="140"/>
                      <a:pt x="98" y="138"/>
                      <a:pt x="99" y="135"/>
                    </a:cubicBezTo>
                    <a:cubicBezTo>
                      <a:pt x="100" y="135"/>
                      <a:pt x="100" y="135"/>
                      <a:pt x="100" y="134"/>
                    </a:cubicBezTo>
                    <a:cubicBezTo>
                      <a:pt x="102" y="134"/>
                      <a:pt x="102" y="132"/>
                      <a:pt x="102" y="131"/>
                    </a:cubicBezTo>
                    <a:cubicBezTo>
                      <a:pt x="102" y="130"/>
                      <a:pt x="102" y="128"/>
                      <a:pt x="103" y="127"/>
                    </a:cubicBezTo>
                    <a:cubicBezTo>
                      <a:pt x="105" y="124"/>
                      <a:pt x="106" y="122"/>
                      <a:pt x="105" y="121"/>
                    </a:cubicBezTo>
                    <a:cubicBezTo>
                      <a:pt x="105" y="120"/>
                      <a:pt x="104" y="120"/>
                      <a:pt x="104" y="120"/>
                    </a:cubicBezTo>
                    <a:cubicBezTo>
                      <a:pt x="102" y="115"/>
                      <a:pt x="102" y="115"/>
                      <a:pt x="102" y="115"/>
                    </a:cubicBezTo>
                    <a:cubicBezTo>
                      <a:pt x="103" y="113"/>
                      <a:pt x="103" y="112"/>
                      <a:pt x="103" y="111"/>
                    </a:cubicBezTo>
                    <a:cubicBezTo>
                      <a:pt x="102" y="110"/>
                      <a:pt x="101" y="109"/>
                      <a:pt x="99" y="110"/>
                    </a:cubicBezTo>
                    <a:cubicBezTo>
                      <a:pt x="98" y="106"/>
                      <a:pt x="98" y="106"/>
                      <a:pt x="98" y="106"/>
                    </a:cubicBezTo>
                    <a:cubicBezTo>
                      <a:pt x="99" y="104"/>
                      <a:pt x="99" y="103"/>
                      <a:pt x="99" y="102"/>
                    </a:cubicBezTo>
                    <a:cubicBezTo>
                      <a:pt x="98" y="101"/>
                      <a:pt x="97" y="100"/>
                      <a:pt x="95" y="100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90" y="73"/>
                      <a:pt x="103" y="49"/>
                      <a:pt x="96" y="31"/>
                    </a:cubicBezTo>
                    <a:close/>
                    <a:moveTo>
                      <a:pt x="79" y="97"/>
                    </a:moveTo>
                    <a:cubicBezTo>
                      <a:pt x="77" y="98"/>
                      <a:pt x="76" y="98"/>
                      <a:pt x="75" y="99"/>
                    </a:cubicBezTo>
                    <a:cubicBezTo>
                      <a:pt x="74" y="99"/>
                      <a:pt x="73" y="100"/>
                      <a:pt x="72" y="100"/>
                    </a:cubicBezTo>
                    <a:moveTo>
                      <a:pt x="69" y="101"/>
                    </a:moveTo>
                    <a:cubicBezTo>
                      <a:pt x="65" y="102"/>
                      <a:pt x="62" y="103"/>
                      <a:pt x="59" y="100"/>
                    </a:cubicBezTo>
                    <a:cubicBezTo>
                      <a:pt x="45" y="88"/>
                      <a:pt x="24" y="80"/>
                      <a:pt x="17" y="65"/>
                    </a:cubicBezTo>
                    <a:cubicBezTo>
                      <a:pt x="8" y="45"/>
                      <a:pt x="17" y="22"/>
                      <a:pt x="37" y="13"/>
                    </a:cubicBezTo>
                    <a:cubicBezTo>
                      <a:pt x="48" y="8"/>
                      <a:pt x="60" y="9"/>
                      <a:pt x="69" y="13"/>
                    </a:cubicBezTo>
                    <a:cubicBezTo>
                      <a:pt x="74" y="15"/>
                      <a:pt x="78" y="18"/>
                      <a:pt x="81" y="21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3" y="23"/>
                      <a:pt x="83" y="24"/>
                      <a:pt x="84" y="24"/>
                    </a:cubicBezTo>
                    <a:cubicBezTo>
                      <a:pt x="84" y="25"/>
                      <a:pt x="85" y="25"/>
                      <a:pt x="85" y="26"/>
                    </a:cubicBezTo>
                    <a:cubicBezTo>
                      <a:pt x="86" y="27"/>
                      <a:pt x="87" y="29"/>
                      <a:pt x="88" y="31"/>
                    </a:cubicBezTo>
                    <a:cubicBezTo>
                      <a:pt x="88" y="31"/>
                      <a:pt x="89" y="32"/>
                      <a:pt x="89" y="32"/>
                    </a:cubicBezTo>
                    <a:cubicBezTo>
                      <a:pt x="89" y="32"/>
                      <a:pt x="89" y="33"/>
                      <a:pt x="89" y="33"/>
                    </a:cubicBezTo>
                    <a:cubicBezTo>
                      <a:pt x="90" y="34"/>
                      <a:pt x="90" y="35"/>
                      <a:pt x="90" y="35"/>
                    </a:cubicBezTo>
                    <a:cubicBezTo>
                      <a:pt x="96" y="50"/>
                      <a:pt x="85" y="70"/>
                      <a:pt x="87" y="88"/>
                    </a:cubicBezTo>
                    <a:cubicBezTo>
                      <a:pt x="87" y="92"/>
                      <a:pt x="85" y="94"/>
                      <a:pt x="81" y="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4" name="Freeform 194"/>
              <p:cNvSpPr>
                <a:spLocks noChangeArrowheads="1"/>
              </p:cNvSpPr>
              <p:nvPr/>
            </p:nvSpPr>
            <p:spPr bwMode="auto">
              <a:xfrm>
                <a:off x="635000" y="2182813"/>
                <a:ext cx="590550" cy="552450"/>
              </a:xfrm>
              <a:custGeom>
                <a:avLst/>
                <a:gdLst>
                  <a:gd name="T0" fmla="*/ 151 w 157"/>
                  <a:gd name="T1" fmla="*/ 6 h 147"/>
                  <a:gd name="T2" fmla="*/ 151 w 157"/>
                  <a:gd name="T3" fmla="*/ 6 h 147"/>
                  <a:gd name="T4" fmla="*/ 151 w 157"/>
                  <a:gd name="T5" fmla="*/ 5 h 147"/>
                  <a:gd name="T6" fmla="*/ 150 w 157"/>
                  <a:gd name="T7" fmla="*/ 4 h 147"/>
                  <a:gd name="T8" fmla="*/ 150 w 157"/>
                  <a:gd name="T9" fmla="*/ 3 h 147"/>
                  <a:gd name="T10" fmla="*/ 147 w 157"/>
                  <a:gd name="T11" fmla="*/ 1 h 147"/>
                  <a:gd name="T12" fmla="*/ 146 w 157"/>
                  <a:gd name="T13" fmla="*/ 1 h 147"/>
                  <a:gd name="T14" fmla="*/ 145 w 157"/>
                  <a:gd name="T15" fmla="*/ 1 h 147"/>
                  <a:gd name="T16" fmla="*/ 144 w 157"/>
                  <a:gd name="T17" fmla="*/ 1 h 147"/>
                  <a:gd name="T18" fmla="*/ 144 w 157"/>
                  <a:gd name="T19" fmla="*/ 1 h 147"/>
                  <a:gd name="T20" fmla="*/ 142 w 157"/>
                  <a:gd name="T21" fmla="*/ 1 h 147"/>
                  <a:gd name="T22" fmla="*/ 103 w 157"/>
                  <a:gd name="T23" fmla="*/ 6 h 147"/>
                  <a:gd name="T24" fmla="*/ 95 w 157"/>
                  <a:gd name="T25" fmla="*/ 16 h 147"/>
                  <a:gd name="T26" fmla="*/ 105 w 157"/>
                  <a:gd name="T27" fmla="*/ 23 h 147"/>
                  <a:gd name="T28" fmla="*/ 123 w 157"/>
                  <a:gd name="T29" fmla="*/ 21 h 147"/>
                  <a:gd name="T30" fmla="*/ 93 w 157"/>
                  <a:gd name="T31" fmla="*/ 63 h 147"/>
                  <a:gd name="T32" fmla="*/ 55 w 157"/>
                  <a:gd name="T33" fmla="*/ 68 h 147"/>
                  <a:gd name="T34" fmla="*/ 55 w 157"/>
                  <a:gd name="T35" fmla="*/ 68 h 147"/>
                  <a:gd name="T36" fmla="*/ 54 w 157"/>
                  <a:gd name="T37" fmla="*/ 68 h 147"/>
                  <a:gd name="T38" fmla="*/ 53 w 157"/>
                  <a:gd name="T39" fmla="*/ 69 h 147"/>
                  <a:gd name="T40" fmla="*/ 53 w 157"/>
                  <a:gd name="T41" fmla="*/ 69 h 147"/>
                  <a:gd name="T42" fmla="*/ 48 w 157"/>
                  <a:gd name="T43" fmla="*/ 73 h 147"/>
                  <a:gd name="T44" fmla="*/ 3 w 157"/>
                  <a:gd name="T45" fmla="*/ 133 h 147"/>
                  <a:gd name="T46" fmla="*/ 5 w 157"/>
                  <a:gd name="T47" fmla="*/ 145 h 147"/>
                  <a:gd name="T48" fmla="*/ 11 w 157"/>
                  <a:gd name="T49" fmla="*/ 147 h 147"/>
                  <a:gd name="T50" fmla="*/ 17 w 157"/>
                  <a:gd name="T51" fmla="*/ 143 h 147"/>
                  <a:gd name="T52" fmla="*/ 61 w 157"/>
                  <a:gd name="T53" fmla="*/ 85 h 147"/>
                  <a:gd name="T54" fmla="*/ 99 w 157"/>
                  <a:gd name="T55" fmla="*/ 80 h 147"/>
                  <a:gd name="T56" fmla="*/ 99 w 157"/>
                  <a:gd name="T57" fmla="*/ 80 h 147"/>
                  <a:gd name="T58" fmla="*/ 99 w 157"/>
                  <a:gd name="T59" fmla="*/ 80 h 147"/>
                  <a:gd name="T60" fmla="*/ 99 w 157"/>
                  <a:gd name="T61" fmla="*/ 80 h 147"/>
                  <a:gd name="T62" fmla="*/ 100 w 157"/>
                  <a:gd name="T63" fmla="*/ 80 h 147"/>
                  <a:gd name="T64" fmla="*/ 101 w 157"/>
                  <a:gd name="T65" fmla="*/ 79 h 147"/>
                  <a:gd name="T66" fmla="*/ 106 w 157"/>
                  <a:gd name="T67" fmla="*/ 75 h 147"/>
                  <a:gd name="T68" fmla="*/ 137 w 157"/>
                  <a:gd name="T69" fmla="*/ 32 h 147"/>
                  <a:gd name="T70" fmla="*/ 139 w 157"/>
                  <a:gd name="T71" fmla="*/ 45 h 147"/>
                  <a:gd name="T72" fmla="*/ 149 w 157"/>
                  <a:gd name="T73" fmla="*/ 53 h 147"/>
                  <a:gd name="T74" fmla="*/ 157 w 157"/>
                  <a:gd name="T75" fmla="*/ 43 h 147"/>
                  <a:gd name="T76" fmla="*/ 152 w 157"/>
                  <a:gd name="T77" fmla="*/ 8 h 147"/>
                  <a:gd name="T78" fmla="*/ 151 w 157"/>
                  <a:gd name="T79" fmla="*/ 6 h 1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7"/>
                  <a:gd name="T121" fmla="*/ 0 h 147"/>
                  <a:gd name="T122" fmla="*/ 157 w 157"/>
                  <a:gd name="T123" fmla="*/ 147 h 1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7" h="147">
                    <a:moveTo>
                      <a:pt x="151" y="6"/>
                    </a:move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49" y="3"/>
                      <a:pt x="148" y="2"/>
                      <a:pt x="147" y="1"/>
                    </a:cubicBezTo>
                    <a:cubicBezTo>
                      <a:pt x="146" y="1"/>
                      <a:pt x="146" y="1"/>
                      <a:pt x="146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0"/>
                      <a:pt x="142" y="1"/>
                      <a:pt x="142" y="1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98" y="7"/>
                      <a:pt x="95" y="11"/>
                      <a:pt x="95" y="16"/>
                    </a:cubicBezTo>
                    <a:cubicBezTo>
                      <a:pt x="96" y="21"/>
                      <a:pt x="101" y="24"/>
                      <a:pt x="105" y="23"/>
                    </a:cubicBezTo>
                    <a:cubicBezTo>
                      <a:pt x="123" y="21"/>
                      <a:pt x="123" y="21"/>
                      <a:pt x="123" y="21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1" y="69"/>
                      <a:pt x="49" y="71"/>
                      <a:pt x="48" y="73"/>
                    </a:cubicBezTo>
                    <a:cubicBezTo>
                      <a:pt x="3" y="133"/>
                      <a:pt x="3" y="133"/>
                      <a:pt x="3" y="133"/>
                    </a:cubicBezTo>
                    <a:cubicBezTo>
                      <a:pt x="0" y="137"/>
                      <a:pt x="1" y="142"/>
                      <a:pt x="5" y="145"/>
                    </a:cubicBezTo>
                    <a:cubicBezTo>
                      <a:pt x="7" y="146"/>
                      <a:pt x="9" y="147"/>
                      <a:pt x="11" y="147"/>
                    </a:cubicBezTo>
                    <a:cubicBezTo>
                      <a:pt x="13" y="146"/>
                      <a:pt x="15" y="145"/>
                      <a:pt x="17" y="143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0" y="80"/>
                      <a:pt x="100" y="79"/>
                      <a:pt x="101" y="79"/>
                    </a:cubicBezTo>
                    <a:cubicBezTo>
                      <a:pt x="103" y="79"/>
                      <a:pt x="105" y="77"/>
                      <a:pt x="106" y="75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50"/>
                      <a:pt x="144" y="53"/>
                      <a:pt x="149" y="53"/>
                    </a:cubicBezTo>
                    <a:cubicBezTo>
                      <a:pt x="154" y="52"/>
                      <a:pt x="157" y="48"/>
                      <a:pt x="157" y="43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52" y="8"/>
                      <a:pt x="152" y="7"/>
                      <a:pt x="15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5" name="Freeform 195"/>
              <p:cNvSpPr>
                <a:spLocks noChangeArrowheads="1"/>
              </p:cNvSpPr>
              <p:nvPr/>
            </p:nvSpPr>
            <p:spPr bwMode="auto">
              <a:xfrm>
                <a:off x="363538" y="1146175"/>
                <a:ext cx="312738" cy="701675"/>
              </a:xfrm>
              <a:custGeom>
                <a:avLst/>
                <a:gdLst>
                  <a:gd name="T0" fmla="*/ 81 w 83"/>
                  <a:gd name="T1" fmla="*/ 176 h 187"/>
                  <a:gd name="T2" fmla="*/ 77 w 83"/>
                  <a:gd name="T3" fmla="*/ 186 h 187"/>
                  <a:gd name="T4" fmla="*/ 68 w 83"/>
                  <a:gd name="T5" fmla="*/ 182 h 187"/>
                  <a:gd name="T6" fmla="*/ 2 w 83"/>
                  <a:gd name="T7" fmla="*/ 11 h 187"/>
                  <a:gd name="T8" fmla="*/ 6 w 83"/>
                  <a:gd name="T9" fmla="*/ 2 h 187"/>
                  <a:gd name="T10" fmla="*/ 16 w 83"/>
                  <a:gd name="T11" fmla="*/ 6 h 187"/>
                  <a:gd name="T12" fmla="*/ 81 w 83"/>
                  <a:gd name="T13" fmla="*/ 176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87"/>
                  <a:gd name="T23" fmla="*/ 83 w 83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87">
                    <a:moveTo>
                      <a:pt x="81" y="176"/>
                    </a:moveTo>
                    <a:cubicBezTo>
                      <a:pt x="83" y="180"/>
                      <a:pt x="81" y="184"/>
                      <a:pt x="77" y="186"/>
                    </a:cubicBezTo>
                    <a:cubicBezTo>
                      <a:pt x="73" y="187"/>
                      <a:pt x="69" y="186"/>
                      <a:pt x="68" y="18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2" y="3"/>
                      <a:pt x="6" y="2"/>
                    </a:cubicBezTo>
                    <a:cubicBezTo>
                      <a:pt x="10" y="0"/>
                      <a:pt x="14" y="2"/>
                      <a:pt x="16" y="6"/>
                    </a:cubicBezTo>
                    <a:lnTo>
                      <a:pt x="81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6" name="Freeform 196"/>
              <p:cNvSpPr>
                <a:spLocks noChangeArrowheads="1"/>
              </p:cNvSpPr>
              <p:nvPr/>
            </p:nvSpPr>
            <p:spPr bwMode="auto">
              <a:xfrm>
                <a:off x="627063" y="1454150"/>
                <a:ext cx="925513" cy="390525"/>
              </a:xfrm>
              <a:custGeom>
                <a:avLst/>
                <a:gdLst>
                  <a:gd name="T0" fmla="*/ 13 w 246"/>
                  <a:gd name="T1" fmla="*/ 103 h 104"/>
                  <a:gd name="T2" fmla="*/ 1 w 246"/>
                  <a:gd name="T3" fmla="*/ 99 h 104"/>
                  <a:gd name="T4" fmla="*/ 7 w 246"/>
                  <a:gd name="T5" fmla="*/ 89 h 104"/>
                  <a:gd name="T6" fmla="*/ 232 w 246"/>
                  <a:gd name="T7" fmla="*/ 2 h 104"/>
                  <a:gd name="T8" fmla="*/ 244 w 246"/>
                  <a:gd name="T9" fmla="*/ 5 h 104"/>
                  <a:gd name="T10" fmla="*/ 238 w 246"/>
                  <a:gd name="T11" fmla="*/ 16 h 104"/>
                  <a:gd name="T12" fmla="*/ 13 w 246"/>
                  <a:gd name="T13" fmla="*/ 103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"/>
                  <a:gd name="T22" fmla="*/ 0 h 104"/>
                  <a:gd name="T23" fmla="*/ 246 w 246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" h="104">
                    <a:moveTo>
                      <a:pt x="13" y="103"/>
                    </a:moveTo>
                    <a:cubicBezTo>
                      <a:pt x="8" y="104"/>
                      <a:pt x="2" y="103"/>
                      <a:pt x="1" y="99"/>
                    </a:cubicBezTo>
                    <a:cubicBezTo>
                      <a:pt x="0" y="95"/>
                      <a:pt x="2" y="91"/>
                      <a:pt x="7" y="89"/>
                    </a:cubicBezTo>
                    <a:cubicBezTo>
                      <a:pt x="232" y="2"/>
                      <a:pt x="232" y="2"/>
                      <a:pt x="232" y="2"/>
                    </a:cubicBezTo>
                    <a:cubicBezTo>
                      <a:pt x="237" y="0"/>
                      <a:pt x="243" y="2"/>
                      <a:pt x="244" y="5"/>
                    </a:cubicBezTo>
                    <a:cubicBezTo>
                      <a:pt x="246" y="9"/>
                      <a:pt x="243" y="14"/>
                      <a:pt x="238" y="16"/>
                    </a:cubicBezTo>
                    <a:lnTo>
                      <a:pt x="1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7" name="Freeform 197"/>
              <p:cNvSpPr>
                <a:spLocks noChangeArrowheads="1"/>
              </p:cNvSpPr>
              <p:nvPr/>
            </p:nvSpPr>
            <p:spPr bwMode="auto">
              <a:xfrm>
                <a:off x="1443038" y="269875"/>
                <a:ext cx="228600" cy="417513"/>
              </a:xfrm>
              <a:custGeom>
                <a:avLst/>
                <a:gdLst>
                  <a:gd name="T0" fmla="*/ 31 w 144"/>
                  <a:gd name="T1" fmla="*/ 0 h 263"/>
                  <a:gd name="T2" fmla="*/ 144 w 144"/>
                  <a:gd name="T3" fmla="*/ 12 h 263"/>
                  <a:gd name="T4" fmla="*/ 114 w 144"/>
                  <a:gd name="T5" fmla="*/ 263 h 263"/>
                  <a:gd name="T6" fmla="*/ 0 w 144"/>
                  <a:gd name="T7" fmla="*/ 249 h 263"/>
                  <a:gd name="T8" fmla="*/ 31 w 144"/>
                  <a:gd name="T9" fmla="*/ 0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63"/>
                  <a:gd name="T17" fmla="*/ 144 w 144"/>
                  <a:gd name="T18" fmla="*/ 263 h 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63">
                    <a:moveTo>
                      <a:pt x="31" y="0"/>
                    </a:moveTo>
                    <a:lnTo>
                      <a:pt x="144" y="12"/>
                    </a:lnTo>
                    <a:lnTo>
                      <a:pt x="114" y="263"/>
                    </a:lnTo>
                    <a:lnTo>
                      <a:pt x="0" y="249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8" name="Freeform 198"/>
              <p:cNvSpPr>
                <a:spLocks noChangeArrowheads="1"/>
              </p:cNvSpPr>
              <p:nvPr/>
            </p:nvSpPr>
            <p:spPr bwMode="auto">
              <a:xfrm>
                <a:off x="1665288" y="454025"/>
                <a:ext cx="209550" cy="258763"/>
              </a:xfrm>
              <a:custGeom>
                <a:avLst/>
                <a:gdLst>
                  <a:gd name="T0" fmla="*/ 19 w 132"/>
                  <a:gd name="T1" fmla="*/ 0 h 163"/>
                  <a:gd name="T2" fmla="*/ 132 w 132"/>
                  <a:gd name="T3" fmla="*/ 14 h 163"/>
                  <a:gd name="T4" fmla="*/ 116 w 132"/>
                  <a:gd name="T5" fmla="*/ 163 h 163"/>
                  <a:gd name="T6" fmla="*/ 0 w 132"/>
                  <a:gd name="T7" fmla="*/ 149 h 163"/>
                  <a:gd name="T8" fmla="*/ 19 w 132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63"/>
                  <a:gd name="T17" fmla="*/ 132 w 132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63">
                    <a:moveTo>
                      <a:pt x="19" y="0"/>
                    </a:moveTo>
                    <a:lnTo>
                      <a:pt x="132" y="14"/>
                    </a:lnTo>
                    <a:lnTo>
                      <a:pt x="116" y="163"/>
                    </a:lnTo>
                    <a:lnTo>
                      <a:pt x="0" y="14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9" name="Freeform 199"/>
              <p:cNvSpPr>
                <a:spLocks noChangeArrowheads="1"/>
              </p:cNvSpPr>
              <p:nvPr/>
            </p:nvSpPr>
            <p:spPr bwMode="auto">
              <a:xfrm>
                <a:off x="1893888" y="657225"/>
                <a:ext cx="187325" cy="82550"/>
              </a:xfrm>
              <a:custGeom>
                <a:avLst/>
                <a:gdLst>
                  <a:gd name="T0" fmla="*/ 5 w 118"/>
                  <a:gd name="T1" fmla="*/ 0 h 52"/>
                  <a:gd name="T2" fmla="*/ 118 w 118"/>
                  <a:gd name="T3" fmla="*/ 14 h 52"/>
                  <a:gd name="T4" fmla="*/ 114 w 118"/>
                  <a:gd name="T5" fmla="*/ 52 h 52"/>
                  <a:gd name="T6" fmla="*/ 0 w 118"/>
                  <a:gd name="T7" fmla="*/ 40 h 52"/>
                  <a:gd name="T8" fmla="*/ 5 w 11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52"/>
                  <a:gd name="T17" fmla="*/ 118 w 118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52">
                    <a:moveTo>
                      <a:pt x="5" y="0"/>
                    </a:moveTo>
                    <a:lnTo>
                      <a:pt x="118" y="14"/>
                    </a:lnTo>
                    <a:lnTo>
                      <a:pt x="114" y="52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0" name="Freeform 200"/>
              <p:cNvSpPr>
                <a:spLocks noChangeArrowheads="1"/>
              </p:cNvSpPr>
              <p:nvPr/>
            </p:nvSpPr>
            <p:spPr bwMode="auto">
              <a:xfrm>
                <a:off x="93663" y="2130425"/>
                <a:ext cx="596900" cy="476250"/>
              </a:xfrm>
              <a:custGeom>
                <a:avLst/>
                <a:gdLst>
                  <a:gd name="T0" fmla="*/ 150 w 159"/>
                  <a:gd name="T1" fmla="*/ 7 h 127"/>
                  <a:gd name="T2" fmla="*/ 124 w 159"/>
                  <a:gd name="T3" fmla="*/ 9 h 127"/>
                  <a:gd name="T4" fmla="*/ 99 w 159"/>
                  <a:gd name="T5" fmla="*/ 39 h 127"/>
                  <a:gd name="T6" fmla="*/ 68 w 159"/>
                  <a:gd name="T7" fmla="*/ 76 h 127"/>
                  <a:gd name="T8" fmla="*/ 52 w 159"/>
                  <a:gd name="T9" fmla="*/ 54 h 127"/>
                  <a:gd name="T10" fmla="*/ 0 w 159"/>
                  <a:gd name="T11" fmla="*/ 45 h 127"/>
                  <a:gd name="T12" fmla="*/ 52 w 159"/>
                  <a:gd name="T13" fmla="*/ 118 h 127"/>
                  <a:gd name="T14" fmla="*/ 63 w 159"/>
                  <a:gd name="T15" fmla="*/ 125 h 127"/>
                  <a:gd name="T16" fmla="*/ 64 w 159"/>
                  <a:gd name="T17" fmla="*/ 125 h 127"/>
                  <a:gd name="T18" fmla="*/ 64 w 159"/>
                  <a:gd name="T19" fmla="*/ 126 h 127"/>
                  <a:gd name="T20" fmla="*/ 82 w 159"/>
                  <a:gd name="T21" fmla="*/ 119 h 127"/>
                  <a:gd name="T22" fmla="*/ 152 w 159"/>
                  <a:gd name="T23" fmla="*/ 33 h 127"/>
                  <a:gd name="T24" fmla="*/ 150 w 159"/>
                  <a:gd name="T25" fmla="*/ 7 h 1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9"/>
                  <a:gd name="T40" fmla="*/ 0 h 127"/>
                  <a:gd name="T41" fmla="*/ 159 w 159"/>
                  <a:gd name="T42" fmla="*/ 127 h 1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9" h="127">
                    <a:moveTo>
                      <a:pt x="150" y="7"/>
                    </a:moveTo>
                    <a:cubicBezTo>
                      <a:pt x="142" y="0"/>
                      <a:pt x="130" y="1"/>
                      <a:pt x="124" y="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5" y="122"/>
                      <a:pt x="59" y="125"/>
                      <a:pt x="63" y="125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71" y="127"/>
                      <a:pt x="77" y="124"/>
                      <a:pt x="82" y="119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9" y="25"/>
                      <a:pt x="158" y="13"/>
                      <a:pt x="15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1" name="Freeform 201"/>
              <p:cNvSpPr>
                <a:spLocks noChangeArrowheads="1"/>
              </p:cNvSpPr>
              <p:nvPr/>
            </p:nvSpPr>
            <p:spPr bwMode="auto">
              <a:xfrm>
                <a:off x="2157413" y="427038"/>
                <a:ext cx="714375" cy="725488"/>
              </a:xfrm>
              <a:custGeom>
                <a:avLst/>
                <a:gdLst>
                  <a:gd name="T0" fmla="*/ 113 w 190"/>
                  <a:gd name="T1" fmla="*/ 5 h 193"/>
                  <a:gd name="T2" fmla="*/ 22 w 190"/>
                  <a:gd name="T3" fmla="*/ 51 h 193"/>
                  <a:gd name="T4" fmla="*/ 60 w 190"/>
                  <a:gd name="T5" fmla="*/ 170 h 193"/>
                  <a:gd name="T6" fmla="*/ 179 w 190"/>
                  <a:gd name="T7" fmla="*/ 133 h 193"/>
                  <a:gd name="T8" fmla="*/ 188 w 190"/>
                  <a:gd name="T9" fmla="*/ 84 h 193"/>
                  <a:gd name="T10" fmla="*/ 101 w 190"/>
                  <a:gd name="T11" fmla="*/ 92 h 193"/>
                  <a:gd name="T12" fmla="*/ 113 w 190"/>
                  <a:gd name="T13" fmla="*/ 5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0"/>
                  <a:gd name="T22" fmla="*/ 0 h 193"/>
                  <a:gd name="T23" fmla="*/ 190 w 190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0" h="193">
                    <a:moveTo>
                      <a:pt x="113" y="5"/>
                    </a:moveTo>
                    <a:cubicBezTo>
                      <a:pt x="77" y="0"/>
                      <a:pt x="40" y="17"/>
                      <a:pt x="22" y="51"/>
                    </a:cubicBezTo>
                    <a:cubicBezTo>
                      <a:pt x="0" y="94"/>
                      <a:pt x="17" y="148"/>
                      <a:pt x="60" y="170"/>
                    </a:cubicBezTo>
                    <a:cubicBezTo>
                      <a:pt x="103" y="193"/>
                      <a:pt x="156" y="176"/>
                      <a:pt x="179" y="133"/>
                    </a:cubicBezTo>
                    <a:cubicBezTo>
                      <a:pt x="187" y="117"/>
                      <a:pt x="190" y="100"/>
                      <a:pt x="188" y="84"/>
                    </a:cubicBezTo>
                    <a:cubicBezTo>
                      <a:pt x="101" y="92"/>
                      <a:pt x="101" y="92"/>
                      <a:pt x="101" y="92"/>
                    </a:cubicBezTo>
                    <a:lnTo>
                      <a:pt x="11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2" name="Freeform 202"/>
              <p:cNvSpPr>
                <a:spLocks noChangeArrowheads="1"/>
              </p:cNvSpPr>
              <p:nvPr/>
            </p:nvSpPr>
            <p:spPr bwMode="auto">
              <a:xfrm>
                <a:off x="2627313" y="338138"/>
                <a:ext cx="330200" cy="330200"/>
              </a:xfrm>
              <a:custGeom>
                <a:avLst/>
                <a:gdLst>
                  <a:gd name="T0" fmla="*/ 41 w 88"/>
                  <a:gd name="T1" fmla="*/ 9 h 88"/>
                  <a:gd name="T2" fmla="*/ 13 w 88"/>
                  <a:gd name="T3" fmla="*/ 0 h 88"/>
                  <a:gd name="T4" fmla="*/ 0 w 88"/>
                  <a:gd name="T5" fmla="*/ 88 h 88"/>
                  <a:gd name="T6" fmla="*/ 88 w 88"/>
                  <a:gd name="T7" fmla="*/ 80 h 88"/>
                  <a:gd name="T8" fmla="*/ 41 w 88"/>
                  <a:gd name="T9" fmla="*/ 9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8"/>
                  <a:gd name="T17" fmla="*/ 88 w 8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8">
                    <a:moveTo>
                      <a:pt x="41" y="9"/>
                    </a:moveTo>
                    <a:cubicBezTo>
                      <a:pt x="32" y="5"/>
                      <a:pt x="22" y="1"/>
                      <a:pt x="13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6" y="51"/>
                      <a:pt x="69" y="24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3" name="Freeform 203"/>
              <p:cNvSpPr>
                <a:spLocks noChangeArrowheads="1"/>
              </p:cNvSpPr>
              <p:nvPr/>
            </p:nvSpPr>
            <p:spPr bwMode="auto">
              <a:xfrm>
                <a:off x="1404938" y="3670300"/>
                <a:ext cx="530225" cy="630238"/>
              </a:xfrm>
              <a:custGeom>
                <a:avLst/>
                <a:gdLst>
                  <a:gd name="T0" fmla="*/ 110 w 141"/>
                  <a:gd name="T1" fmla="*/ 133 h 168"/>
                  <a:gd name="T2" fmla="*/ 107 w 141"/>
                  <a:gd name="T3" fmla="*/ 131 h 168"/>
                  <a:gd name="T4" fmla="*/ 98 w 141"/>
                  <a:gd name="T5" fmla="*/ 134 h 168"/>
                  <a:gd name="T6" fmla="*/ 62 w 141"/>
                  <a:gd name="T7" fmla="*/ 143 h 168"/>
                  <a:gd name="T8" fmla="*/ 34 w 141"/>
                  <a:gd name="T9" fmla="*/ 91 h 168"/>
                  <a:gd name="T10" fmla="*/ 84 w 141"/>
                  <a:gd name="T11" fmla="*/ 106 h 168"/>
                  <a:gd name="T12" fmla="*/ 92 w 141"/>
                  <a:gd name="T13" fmla="*/ 102 h 168"/>
                  <a:gd name="T14" fmla="*/ 87 w 141"/>
                  <a:gd name="T15" fmla="*/ 93 h 168"/>
                  <a:gd name="T16" fmla="*/ 37 w 141"/>
                  <a:gd name="T17" fmla="*/ 78 h 168"/>
                  <a:gd name="T18" fmla="*/ 39 w 141"/>
                  <a:gd name="T19" fmla="*/ 71 h 168"/>
                  <a:gd name="T20" fmla="*/ 42 w 141"/>
                  <a:gd name="T21" fmla="*/ 63 h 168"/>
                  <a:gd name="T22" fmla="*/ 102 w 141"/>
                  <a:gd name="T23" fmla="*/ 81 h 168"/>
                  <a:gd name="T24" fmla="*/ 110 w 141"/>
                  <a:gd name="T25" fmla="*/ 77 h 168"/>
                  <a:gd name="T26" fmla="*/ 106 w 141"/>
                  <a:gd name="T27" fmla="*/ 69 h 168"/>
                  <a:gd name="T28" fmla="*/ 47 w 141"/>
                  <a:gd name="T29" fmla="*/ 51 h 168"/>
                  <a:gd name="T30" fmla="*/ 54 w 141"/>
                  <a:gd name="T31" fmla="*/ 41 h 168"/>
                  <a:gd name="T32" fmla="*/ 98 w 141"/>
                  <a:gd name="T33" fmla="*/ 25 h 168"/>
                  <a:gd name="T34" fmla="*/ 123 w 141"/>
                  <a:gd name="T35" fmla="*/ 54 h 168"/>
                  <a:gd name="T36" fmla="*/ 128 w 141"/>
                  <a:gd name="T37" fmla="*/ 61 h 168"/>
                  <a:gd name="T38" fmla="*/ 133 w 141"/>
                  <a:gd name="T39" fmla="*/ 62 h 168"/>
                  <a:gd name="T40" fmla="*/ 141 w 141"/>
                  <a:gd name="T41" fmla="*/ 56 h 168"/>
                  <a:gd name="T42" fmla="*/ 141 w 141"/>
                  <a:gd name="T43" fmla="*/ 52 h 168"/>
                  <a:gd name="T44" fmla="*/ 103 w 141"/>
                  <a:gd name="T45" fmla="*/ 9 h 168"/>
                  <a:gd name="T46" fmla="*/ 33 w 141"/>
                  <a:gd name="T47" fmla="*/ 40 h 168"/>
                  <a:gd name="T48" fmla="*/ 30 w 141"/>
                  <a:gd name="T49" fmla="*/ 45 h 168"/>
                  <a:gd name="T50" fmla="*/ 18 w 141"/>
                  <a:gd name="T51" fmla="*/ 42 h 168"/>
                  <a:gd name="T52" fmla="*/ 10 w 141"/>
                  <a:gd name="T53" fmla="*/ 46 h 168"/>
                  <a:gd name="T54" fmla="*/ 14 w 141"/>
                  <a:gd name="T55" fmla="*/ 54 h 168"/>
                  <a:gd name="T56" fmla="*/ 25 w 141"/>
                  <a:gd name="T57" fmla="*/ 57 h 168"/>
                  <a:gd name="T58" fmla="*/ 22 w 141"/>
                  <a:gd name="T59" fmla="*/ 66 h 168"/>
                  <a:gd name="T60" fmla="*/ 20 w 141"/>
                  <a:gd name="T61" fmla="*/ 73 h 168"/>
                  <a:gd name="T62" fmla="*/ 9 w 141"/>
                  <a:gd name="T63" fmla="*/ 69 h 168"/>
                  <a:gd name="T64" fmla="*/ 1 w 141"/>
                  <a:gd name="T65" fmla="*/ 74 h 168"/>
                  <a:gd name="T66" fmla="*/ 5 w 141"/>
                  <a:gd name="T67" fmla="*/ 82 h 168"/>
                  <a:gd name="T68" fmla="*/ 17 w 141"/>
                  <a:gd name="T69" fmla="*/ 86 h 168"/>
                  <a:gd name="T70" fmla="*/ 57 w 141"/>
                  <a:gd name="T71" fmla="*/ 160 h 168"/>
                  <a:gd name="T72" fmla="*/ 113 w 141"/>
                  <a:gd name="T73" fmla="*/ 145 h 168"/>
                  <a:gd name="T74" fmla="*/ 115 w 141"/>
                  <a:gd name="T75" fmla="*/ 142 h 168"/>
                  <a:gd name="T76" fmla="*/ 110 w 141"/>
                  <a:gd name="T77" fmla="*/ 133 h 1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1"/>
                  <a:gd name="T118" fmla="*/ 0 h 168"/>
                  <a:gd name="T119" fmla="*/ 141 w 141"/>
                  <a:gd name="T120" fmla="*/ 168 h 1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1" h="168">
                    <a:moveTo>
                      <a:pt x="110" y="133"/>
                    </a:moveTo>
                    <a:cubicBezTo>
                      <a:pt x="109" y="132"/>
                      <a:pt x="108" y="131"/>
                      <a:pt x="107" y="131"/>
                    </a:cubicBezTo>
                    <a:cubicBezTo>
                      <a:pt x="104" y="130"/>
                      <a:pt x="101" y="131"/>
                      <a:pt x="98" y="134"/>
                    </a:cubicBezTo>
                    <a:cubicBezTo>
                      <a:pt x="88" y="146"/>
                      <a:pt x="79" y="148"/>
                      <a:pt x="62" y="143"/>
                    </a:cubicBezTo>
                    <a:cubicBezTo>
                      <a:pt x="41" y="137"/>
                      <a:pt x="31" y="118"/>
                      <a:pt x="34" y="91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7" y="107"/>
                      <a:pt x="91" y="106"/>
                      <a:pt x="92" y="102"/>
                    </a:cubicBezTo>
                    <a:cubicBezTo>
                      <a:pt x="93" y="97"/>
                      <a:pt x="92" y="95"/>
                      <a:pt x="87" y="93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6"/>
                      <a:pt x="38" y="73"/>
                      <a:pt x="39" y="71"/>
                    </a:cubicBezTo>
                    <a:cubicBezTo>
                      <a:pt x="40" y="68"/>
                      <a:pt x="41" y="65"/>
                      <a:pt x="42" y="63"/>
                    </a:cubicBezTo>
                    <a:cubicBezTo>
                      <a:pt x="102" y="81"/>
                      <a:pt x="102" y="81"/>
                      <a:pt x="102" y="81"/>
                    </a:cubicBezTo>
                    <a:cubicBezTo>
                      <a:pt x="106" y="82"/>
                      <a:pt x="109" y="81"/>
                      <a:pt x="110" y="77"/>
                    </a:cubicBezTo>
                    <a:cubicBezTo>
                      <a:pt x="111" y="72"/>
                      <a:pt x="110" y="70"/>
                      <a:pt x="106" y="6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9" y="47"/>
                      <a:pt x="52" y="44"/>
                      <a:pt x="54" y="41"/>
                    </a:cubicBezTo>
                    <a:cubicBezTo>
                      <a:pt x="66" y="26"/>
                      <a:pt x="82" y="20"/>
                      <a:pt x="98" y="25"/>
                    </a:cubicBezTo>
                    <a:cubicBezTo>
                      <a:pt x="115" y="30"/>
                      <a:pt x="121" y="39"/>
                      <a:pt x="123" y="54"/>
                    </a:cubicBezTo>
                    <a:cubicBezTo>
                      <a:pt x="123" y="58"/>
                      <a:pt x="125" y="60"/>
                      <a:pt x="128" y="61"/>
                    </a:cubicBezTo>
                    <a:cubicBezTo>
                      <a:pt x="130" y="61"/>
                      <a:pt x="131" y="61"/>
                      <a:pt x="133" y="62"/>
                    </a:cubicBezTo>
                    <a:cubicBezTo>
                      <a:pt x="136" y="61"/>
                      <a:pt x="139" y="59"/>
                      <a:pt x="141" y="56"/>
                    </a:cubicBezTo>
                    <a:cubicBezTo>
                      <a:pt x="141" y="55"/>
                      <a:pt x="141" y="53"/>
                      <a:pt x="141" y="52"/>
                    </a:cubicBezTo>
                    <a:cubicBezTo>
                      <a:pt x="139" y="33"/>
                      <a:pt x="130" y="17"/>
                      <a:pt x="103" y="9"/>
                    </a:cubicBezTo>
                    <a:cubicBezTo>
                      <a:pt x="76" y="0"/>
                      <a:pt x="50" y="12"/>
                      <a:pt x="33" y="40"/>
                    </a:cubicBezTo>
                    <a:cubicBezTo>
                      <a:pt x="32" y="42"/>
                      <a:pt x="31" y="43"/>
                      <a:pt x="30" y="45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4" y="40"/>
                      <a:pt x="11" y="42"/>
                      <a:pt x="10" y="46"/>
                    </a:cubicBezTo>
                    <a:cubicBezTo>
                      <a:pt x="8" y="50"/>
                      <a:pt x="10" y="53"/>
                      <a:pt x="14" y="54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60"/>
                      <a:pt x="23" y="63"/>
                      <a:pt x="22" y="66"/>
                    </a:cubicBezTo>
                    <a:cubicBezTo>
                      <a:pt x="21" y="68"/>
                      <a:pt x="20" y="70"/>
                      <a:pt x="20" y="73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5" y="68"/>
                      <a:pt x="2" y="70"/>
                      <a:pt x="1" y="74"/>
                    </a:cubicBezTo>
                    <a:cubicBezTo>
                      <a:pt x="0" y="78"/>
                      <a:pt x="1" y="81"/>
                      <a:pt x="5" y="82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1" y="122"/>
                      <a:pt x="25" y="150"/>
                      <a:pt x="57" y="160"/>
                    </a:cubicBezTo>
                    <a:cubicBezTo>
                      <a:pt x="83" y="168"/>
                      <a:pt x="100" y="161"/>
                      <a:pt x="113" y="145"/>
                    </a:cubicBezTo>
                    <a:cubicBezTo>
                      <a:pt x="114" y="144"/>
                      <a:pt x="114" y="143"/>
                      <a:pt x="115" y="142"/>
                    </a:cubicBezTo>
                    <a:cubicBezTo>
                      <a:pt x="116" y="139"/>
                      <a:pt x="114" y="135"/>
                      <a:pt x="110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4" name="Freeform 204"/>
              <p:cNvSpPr>
                <a:spLocks noChangeArrowheads="1"/>
              </p:cNvSpPr>
              <p:nvPr/>
            </p:nvSpPr>
            <p:spPr bwMode="auto">
              <a:xfrm>
                <a:off x="642938" y="1050925"/>
                <a:ext cx="796925" cy="774700"/>
              </a:xfrm>
              <a:custGeom>
                <a:avLst/>
                <a:gdLst>
                  <a:gd name="T0" fmla="*/ 471 w 502"/>
                  <a:gd name="T1" fmla="*/ 60 h 488"/>
                  <a:gd name="T2" fmla="*/ 281 w 502"/>
                  <a:gd name="T3" fmla="*/ 308 h 488"/>
                  <a:gd name="T4" fmla="*/ 258 w 502"/>
                  <a:gd name="T5" fmla="*/ 218 h 488"/>
                  <a:gd name="T6" fmla="*/ 177 w 502"/>
                  <a:gd name="T7" fmla="*/ 370 h 488"/>
                  <a:gd name="T8" fmla="*/ 144 w 502"/>
                  <a:gd name="T9" fmla="*/ 263 h 488"/>
                  <a:gd name="T10" fmla="*/ 23 w 502"/>
                  <a:gd name="T11" fmla="*/ 488 h 488"/>
                  <a:gd name="T12" fmla="*/ 0 w 502"/>
                  <a:gd name="T13" fmla="*/ 464 h 488"/>
                  <a:gd name="T14" fmla="*/ 151 w 502"/>
                  <a:gd name="T15" fmla="*/ 192 h 488"/>
                  <a:gd name="T16" fmla="*/ 184 w 502"/>
                  <a:gd name="T17" fmla="*/ 299 h 488"/>
                  <a:gd name="T18" fmla="*/ 265 w 502"/>
                  <a:gd name="T19" fmla="*/ 145 h 488"/>
                  <a:gd name="T20" fmla="*/ 293 w 502"/>
                  <a:gd name="T21" fmla="*/ 246 h 488"/>
                  <a:gd name="T22" fmla="*/ 449 w 502"/>
                  <a:gd name="T23" fmla="*/ 43 h 488"/>
                  <a:gd name="T24" fmla="*/ 433 w 502"/>
                  <a:gd name="T25" fmla="*/ 29 h 488"/>
                  <a:gd name="T26" fmla="*/ 502 w 502"/>
                  <a:gd name="T27" fmla="*/ 0 h 488"/>
                  <a:gd name="T28" fmla="*/ 490 w 502"/>
                  <a:gd name="T29" fmla="*/ 74 h 488"/>
                  <a:gd name="T30" fmla="*/ 471 w 502"/>
                  <a:gd name="T31" fmla="*/ 60 h 4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2"/>
                  <a:gd name="T49" fmla="*/ 0 h 488"/>
                  <a:gd name="T50" fmla="*/ 502 w 502"/>
                  <a:gd name="T51" fmla="*/ 488 h 4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2" h="488">
                    <a:moveTo>
                      <a:pt x="471" y="60"/>
                    </a:moveTo>
                    <a:lnTo>
                      <a:pt x="281" y="308"/>
                    </a:lnTo>
                    <a:lnTo>
                      <a:pt x="258" y="218"/>
                    </a:lnTo>
                    <a:lnTo>
                      <a:pt x="177" y="370"/>
                    </a:lnTo>
                    <a:lnTo>
                      <a:pt x="144" y="263"/>
                    </a:lnTo>
                    <a:lnTo>
                      <a:pt x="23" y="488"/>
                    </a:lnTo>
                    <a:lnTo>
                      <a:pt x="0" y="464"/>
                    </a:lnTo>
                    <a:lnTo>
                      <a:pt x="151" y="192"/>
                    </a:lnTo>
                    <a:lnTo>
                      <a:pt x="184" y="299"/>
                    </a:lnTo>
                    <a:lnTo>
                      <a:pt x="265" y="145"/>
                    </a:lnTo>
                    <a:lnTo>
                      <a:pt x="293" y="246"/>
                    </a:lnTo>
                    <a:lnTo>
                      <a:pt x="449" y="43"/>
                    </a:lnTo>
                    <a:lnTo>
                      <a:pt x="433" y="29"/>
                    </a:lnTo>
                    <a:lnTo>
                      <a:pt x="502" y="0"/>
                    </a:lnTo>
                    <a:lnTo>
                      <a:pt x="490" y="74"/>
                    </a:lnTo>
                    <a:lnTo>
                      <a:pt x="471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5" name="Freeform 206"/>
              <p:cNvSpPr>
                <a:spLocks noChangeArrowheads="1"/>
              </p:cNvSpPr>
              <p:nvPr/>
            </p:nvSpPr>
            <p:spPr bwMode="auto">
              <a:xfrm>
                <a:off x="1338263" y="2103438"/>
                <a:ext cx="173038" cy="184150"/>
              </a:xfrm>
              <a:custGeom>
                <a:avLst/>
                <a:gdLst>
                  <a:gd name="T0" fmla="*/ 75 w 109"/>
                  <a:gd name="T1" fmla="*/ 9 h 116"/>
                  <a:gd name="T2" fmla="*/ 61 w 109"/>
                  <a:gd name="T3" fmla="*/ 14 h 116"/>
                  <a:gd name="T4" fmla="*/ 40 w 109"/>
                  <a:gd name="T5" fmla="*/ 71 h 116"/>
                  <a:gd name="T6" fmla="*/ 11 w 109"/>
                  <a:gd name="T7" fmla="*/ 0 h 116"/>
                  <a:gd name="T8" fmla="*/ 0 w 109"/>
                  <a:gd name="T9" fmla="*/ 5 h 116"/>
                  <a:gd name="T10" fmla="*/ 40 w 109"/>
                  <a:gd name="T11" fmla="*/ 116 h 116"/>
                  <a:gd name="T12" fmla="*/ 54 w 109"/>
                  <a:gd name="T13" fmla="*/ 111 h 116"/>
                  <a:gd name="T14" fmla="*/ 45 w 109"/>
                  <a:gd name="T15" fmla="*/ 88 h 116"/>
                  <a:gd name="T16" fmla="*/ 54 w 109"/>
                  <a:gd name="T17" fmla="*/ 59 h 116"/>
                  <a:gd name="T18" fmla="*/ 97 w 109"/>
                  <a:gd name="T19" fmla="*/ 97 h 116"/>
                  <a:gd name="T20" fmla="*/ 109 w 109"/>
                  <a:gd name="T21" fmla="*/ 92 h 116"/>
                  <a:gd name="T22" fmla="*/ 61 w 109"/>
                  <a:gd name="T23" fmla="*/ 50 h 116"/>
                  <a:gd name="T24" fmla="*/ 75 w 109"/>
                  <a:gd name="T25" fmla="*/ 9 h 1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"/>
                  <a:gd name="T40" fmla="*/ 0 h 116"/>
                  <a:gd name="T41" fmla="*/ 109 w 109"/>
                  <a:gd name="T42" fmla="*/ 116 h 1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" h="116">
                    <a:moveTo>
                      <a:pt x="75" y="9"/>
                    </a:moveTo>
                    <a:lnTo>
                      <a:pt x="61" y="14"/>
                    </a:lnTo>
                    <a:lnTo>
                      <a:pt x="40" y="71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40" y="116"/>
                    </a:lnTo>
                    <a:lnTo>
                      <a:pt x="54" y="111"/>
                    </a:lnTo>
                    <a:lnTo>
                      <a:pt x="45" y="88"/>
                    </a:lnTo>
                    <a:lnTo>
                      <a:pt x="54" y="59"/>
                    </a:lnTo>
                    <a:lnTo>
                      <a:pt x="97" y="97"/>
                    </a:lnTo>
                    <a:lnTo>
                      <a:pt x="109" y="92"/>
                    </a:lnTo>
                    <a:lnTo>
                      <a:pt x="61" y="50"/>
                    </a:lnTo>
                    <a:lnTo>
                      <a:pt x="7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6" name="Freeform 207"/>
              <p:cNvSpPr>
                <a:spLocks noChangeArrowheads="1"/>
              </p:cNvSpPr>
              <p:nvPr/>
            </p:nvSpPr>
            <p:spPr bwMode="auto">
              <a:xfrm>
                <a:off x="1487488" y="2076450"/>
                <a:ext cx="153988" cy="166688"/>
              </a:xfrm>
              <a:custGeom>
                <a:avLst/>
                <a:gdLst>
                  <a:gd name="T0" fmla="*/ 23 w 41"/>
                  <a:gd name="T1" fmla="*/ 1 h 44"/>
                  <a:gd name="T2" fmla="*/ 16 w 41"/>
                  <a:gd name="T3" fmla="*/ 2 h 44"/>
                  <a:gd name="T4" fmla="*/ 8 w 41"/>
                  <a:gd name="T5" fmla="*/ 13 h 44"/>
                  <a:gd name="T6" fmla="*/ 5 w 41"/>
                  <a:gd name="T7" fmla="*/ 7 h 44"/>
                  <a:gd name="T8" fmla="*/ 0 w 41"/>
                  <a:gd name="T9" fmla="*/ 8 h 44"/>
                  <a:gd name="T10" fmla="*/ 13 w 41"/>
                  <a:gd name="T11" fmla="*/ 44 h 44"/>
                  <a:gd name="T12" fmla="*/ 18 w 41"/>
                  <a:gd name="T13" fmla="*/ 42 h 44"/>
                  <a:gd name="T14" fmla="*/ 11 w 41"/>
                  <a:gd name="T15" fmla="*/ 22 h 44"/>
                  <a:gd name="T16" fmla="*/ 11 w 41"/>
                  <a:gd name="T17" fmla="*/ 12 h 44"/>
                  <a:gd name="T18" fmla="*/ 17 w 41"/>
                  <a:gd name="T19" fmla="*/ 7 h 44"/>
                  <a:gd name="T20" fmla="*/ 23 w 41"/>
                  <a:gd name="T21" fmla="*/ 7 h 44"/>
                  <a:gd name="T22" fmla="*/ 27 w 41"/>
                  <a:gd name="T23" fmla="*/ 13 h 44"/>
                  <a:gd name="T24" fmla="*/ 35 w 41"/>
                  <a:gd name="T25" fmla="*/ 35 h 44"/>
                  <a:gd name="T26" fmla="*/ 41 w 41"/>
                  <a:gd name="T27" fmla="*/ 33 h 44"/>
                  <a:gd name="T28" fmla="*/ 33 w 41"/>
                  <a:gd name="T29" fmla="*/ 13 h 44"/>
                  <a:gd name="T30" fmla="*/ 29 w 41"/>
                  <a:gd name="T31" fmla="*/ 4 h 44"/>
                  <a:gd name="T32" fmla="*/ 23 w 41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4"/>
                  <a:gd name="T53" fmla="*/ 41 w 4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4">
                    <a:moveTo>
                      <a:pt x="23" y="1"/>
                    </a:moveTo>
                    <a:cubicBezTo>
                      <a:pt x="21" y="0"/>
                      <a:pt x="19" y="1"/>
                      <a:pt x="16" y="2"/>
                    </a:cubicBezTo>
                    <a:cubicBezTo>
                      <a:pt x="11" y="3"/>
                      <a:pt x="9" y="7"/>
                      <a:pt x="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19"/>
                      <a:pt x="10" y="15"/>
                      <a:pt x="11" y="12"/>
                    </a:cubicBezTo>
                    <a:cubicBezTo>
                      <a:pt x="12" y="10"/>
                      <a:pt x="14" y="8"/>
                      <a:pt x="17" y="7"/>
                    </a:cubicBezTo>
                    <a:cubicBezTo>
                      <a:pt x="19" y="6"/>
                      <a:pt x="21" y="6"/>
                      <a:pt x="23" y="7"/>
                    </a:cubicBezTo>
                    <a:cubicBezTo>
                      <a:pt x="25" y="7"/>
                      <a:pt x="26" y="10"/>
                      <a:pt x="27" y="1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9"/>
                      <a:pt x="30" y="6"/>
                      <a:pt x="29" y="4"/>
                    </a:cubicBezTo>
                    <a:cubicBezTo>
                      <a:pt x="28" y="3"/>
                      <a:pt x="26" y="2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7" name="Freeform 208"/>
              <p:cNvSpPr>
                <a:spLocks noEditPoints="1" noChangeArrowheads="1"/>
              </p:cNvSpPr>
              <p:nvPr/>
            </p:nvSpPr>
            <p:spPr bwMode="auto">
              <a:xfrm>
                <a:off x="1638300" y="2028825"/>
                <a:ext cx="134938" cy="153988"/>
              </a:xfrm>
              <a:custGeom>
                <a:avLst/>
                <a:gdLst>
                  <a:gd name="T0" fmla="*/ 12 w 36"/>
                  <a:gd name="T1" fmla="*/ 2 h 41"/>
                  <a:gd name="T2" fmla="*/ 2 w 36"/>
                  <a:gd name="T3" fmla="*/ 11 h 41"/>
                  <a:gd name="T4" fmla="*/ 2 w 36"/>
                  <a:gd name="T5" fmla="*/ 26 h 41"/>
                  <a:gd name="T6" fmla="*/ 11 w 36"/>
                  <a:gd name="T7" fmla="*/ 38 h 41"/>
                  <a:gd name="T8" fmla="*/ 24 w 36"/>
                  <a:gd name="T9" fmla="*/ 39 h 41"/>
                  <a:gd name="T10" fmla="*/ 34 w 36"/>
                  <a:gd name="T11" fmla="*/ 29 h 41"/>
                  <a:gd name="T12" fmla="*/ 34 w 36"/>
                  <a:gd name="T13" fmla="*/ 14 h 41"/>
                  <a:gd name="T14" fmla="*/ 25 w 36"/>
                  <a:gd name="T15" fmla="*/ 3 h 41"/>
                  <a:gd name="T16" fmla="*/ 12 w 36"/>
                  <a:gd name="T17" fmla="*/ 2 h 41"/>
                  <a:gd name="T18" fmla="*/ 29 w 36"/>
                  <a:gd name="T19" fmla="*/ 28 h 41"/>
                  <a:gd name="T20" fmla="*/ 23 w 36"/>
                  <a:gd name="T21" fmla="*/ 34 h 41"/>
                  <a:gd name="T22" fmla="*/ 15 w 36"/>
                  <a:gd name="T23" fmla="*/ 33 h 41"/>
                  <a:gd name="T24" fmla="*/ 8 w 36"/>
                  <a:gd name="T25" fmla="*/ 24 h 41"/>
                  <a:gd name="T26" fmla="*/ 7 w 36"/>
                  <a:gd name="T27" fmla="*/ 12 h 41"/>
                  <a:gd name="T28" fmla="*/ 13 w 36"/>
                  <a:gd name="T29" fmla="*/ 6 h 41"/>
                  <a:gd name="T30" fmla="*/ 21 w 36"/>
                  <a:gd name="T31" fmla="*/ 7 h 41"/>
                  <a:gd name="T32" fmla="*/ 28 w 36"/>
                  <a:gd name="T33" fmla="*/ 17 h 41"/>
                  <a:gd name="T34" fmla="*/ 29 w 36"/>
                  <a:gd name="T35" fmla="*/ 28 h 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41"/>
                  <a:gd name="T56" fmla="*/ 36 w 36"/>
                  <a:gd name="T57" fmla="*/ 41 h 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41">
                    <a:moveTo>
                      <a:pt x="12" y="2"/>
                    </a:moveTo>
                    <a:cubicBezTo>
                      <a:pt x="7" y="3"/>
                      <a:pt x="4" y="6"/>
                      <a:pt x="2" y="11"/>
                    </a:cubicBezTo>
                    <a:cubicBezTo>
                      <a:pt x="0" y="15"/>
                      <a:pt x="0" y="20"/>
                      <a:pt x="2" y="26"/>
                    </a:cubicBezTo>
                    <a:cubicBezTo>
                      <a:pt x="4" y="31"/>
                      <a:pt x="7" y="35"/>
                      <a:pt x="11" y="38"/>
                    </a:cubicBezTo>
                    <a:cubicBezTo>
                      <a:pt x="15" y="40"/>
                      <a:pt x="20" y="41"/>
                      <a:pt x="24" y="39"/>
                    </a:cubicBezTo>
                    <a:cubicBezTo>
                      <a:pt x="29" y="37"/>
                      <a:pt x="32" y="34"/>
                      <a:pt x="34" y="29"/>
                    </a:cubicBezTo>
                    <a:cubicBezTo>
                      <a:pt x="36" y="25"/>
                      <a:pt x="36" y="20"/>
                      <a:pt x="34" y="14"/>
                    </a:cubicBezTo>
                    <a:cubicBezTo>
                      <a:pt x="32" y="9"/>
                      <a:pt x="29" y="5"/>
                      <a:pt x="25" y="3"/>
                    </a:cubicBezTo>
                    <a:cubicBezTo>
                      <a:pt x="21" y="0"/>
                      <a:pt x="16" y="0"/>
                      <a:pt x="12" y="2"/>
                    </a:cubicBezTo>
                    <a:close/>
                    <a:moveTo>
                      <a:pt x="29" y="28"/>
                    </a:moveTo>
                    <a:cubicBezTo>
                      <a:pt x="28" y="31"/>
                      <a:pt x="26" y="33"/>
                      <a:pt x="23" y="34"/>
                    </a:cubicBezTo>
                    <a:cubicBezTo>
                      <a:pt x="20" y="35"/>
                      <a:pt x="18" y="35"/>
                      <a:pt x="15" y="33"/>
                    </a:cubicBezTo>
                    <a:cubicBezTo>
                      <a:pt x="12" y="32"/>
                      <a:pt x="10" y="29"/>
                      <a:pt x="8" y="24"/>
                    </a:cubicBezTo>
                    <a:cubicBezTo>
                      <a:pt x="7" y="19"/>
                      <a:pt x="6" y="15"/>
                      <a:pt x="7" y="12"/>
                    </a:cubicBezTo>
                    <a:cubicBezTo>
                      <a:pt x="8" y="9"/>
                      <a:pt x="10" y="7"/>
                      <a:pt x="13" y="6"/>
                    </a:cubicBezTo>
                    <a:cubicBezTo>
                      <a:pt x="16" y="5"/>
                      <a:pt x="18" y="6"/>
                      <a:pt x="21" y="7"/>
                    </a:cubicBezTo>
                    <a:cubicBezTo>
                      <a:pt x="24" y="8"/>
                      <a:pt x="26" y="12"/>
                      <a:pt x="28" y="17"/>
                    </a:cubicBezTo>
                    <a:cubicBezTo>
                      <a:pt x="30" y="21"/>
                      <a:pt x="30" y="25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8" name="Freeform 209"/>
              <p:cNvSpPr>
                <a:spLocks noChangeArrowheads="1"/>
              </p:cNvSpPr>
              <p:nvPr/>
            </p:nvSpPr>
            <p:spPr bwMode="auto">
              <a:xfrm>
                <a:off x="1754188" y="1952625"/>
                <a:ext cx="177800" cy="177800"/>
              </a:xfrm>
              <a:custGeom>
                <a:avLst/>
                <a:gdLst>
                  <a:gd name="T0" fmla="*/ 100 w 112"/>
                  <a:gd name="T1" fmla="*/ 71 h 112"/>
                  <a:gd name="T2" fmla="*/ 57 w 112"/>
                  <a:gd name="T3" fmla="*/ 17 h 112"/>
                  <a:gd name="T4" fmla="*/ 48 w 112"/>
                  <a:gd name="T5" fmla="*/ 19 h 112"/>
                  <a:gd name="T6" fmla="*/ 53 w 112"/>
                  <a:gd name="T7" fmla="*/ 88 h 112"/>
                  <a:gd name="T8" fmla="*/ 12 w 112"/>
                  <a:gd name="T9" fmla="*/ 33 h 112"/>
                  <a:gd name="T10" fmla="*/ 0 w 112"/>
                  <a:gd name="T11" fmla="*/ 38 h 112"/>
                  <a:gd name="T12" fmla="*/ 55 w 112"/>
                  <a:gd name="T13" fmla="*/ 112 h 112"/>
                  <a:gd name="T14" fmla="*/ 64 w 112"/>
                  <a:gd name="T15" fmla="*/ 107 h 112"/>
                  <a:gd name="T16" fmla="*/ 60 w 112"/>
                  <a:gd name="T17" fmla="*/ 41 h 112"/>
                  <a:gd name="T18" fmla="*/ 100 w 112"/>
                  <a:gd name="T19" fmla="*/ 95 h 112"/>
                  <a:gd name="T20" fmla="*/ 112 w 112"/>
                  <a:gd name="T21" fmla="*/ 90 h 112"/>
                  <a:gd name="T22" fmla="*/ 105 w 112"/>
                  <a:gd name="T23" fmla="*/ 0 h 112"/>
                  <a:gd name="T24" fmla="*/ 95 w 112"/>
                  <a:gd name="T25" fmla="*/ 3 h 112"/>
                  <a:gd name="T26" fmla="*/ 100 w 112"/>
                  <a:gd name="T27" fmla="*/ 71 h 1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2"/>
                  <a:gd name="T43" fmla="*/ 0 h 112"/>
                  <a:gd name="T44" fmla="*/ 112 w 112"/>
                  <a:gd name="T45" fmla="*/ 112 h 1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2" h="112">
                    <a:moveTo>
                      <a:pt x="100" y="71"/>
                    </a:moveTo>
                    <a:lnTo>
                      <a:pt x="57" y="17"/>
                    </a:lnTo>
                    <a:lnTo>
                      <a:pt x="48" y="19"/>
                    </a:lnTo>
                    <a:lnTo>
                      <a:pt x="53" y="88"/>
                    </a:lnTo>
                    <a:lnTo>
                      <a:pt x="12" y="33"/>
                    </a:lnTo>
                    <a:lnTo>
                      <a:pt x="0" y="38"/>
                    </a:lnTo>
                    <a:lnTo>
                      <a:pt x="55" y="112"/>
                    </a:lnTo>
                    <a:lnTo>
                      <a:pt x="64" y="107"/>
                    </a:lnTo>
                    <a:lnTo>
                      <a:pt x="60" y="41"/>
                    </a:lnTo>
                    <a:lnTo>
                      <a:pt x="100" y="95"/>
                    </a:lnTo>
                    <a:lnTo>
                      <a:pt x="112" y="90"/>
                    </a:lnTo>
                    <a:lnTo>
                      <a:pt x="105" y="0"/>
                    </a:lnTo>
                    <a:lnTo>
                      <a:pt x="95" y="3"/>
                    </a:lnTo>
                    <a:lnTo>
                      <a:pt x="10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9" name="Freeform 210"/>
              <p:cNvSpPr>
                <a:spLocks noChangeArrowheads="1"/>
              </p:cNvSpPr>
              <p:nvPr/>
            </p:nvSpPr>
            <p:spPr bwMode="auto">
              <a:xfrm>
                <a:off x="2003425" y="1863725"/>
                <a:ext cx="165100" cy="182563"/>
              </a:xfrm>
              <a:custGeom>
                <a:avLst/>
                <a:gdLst>
                  <a:gd name="T0" fmla="*/ 31 w 44"/>
                  <a:gd name="T1" fmla="*/ 8 h 49"/>
                  <a:gd name="T2" fmla="*/ 26 w 44"/>
                  <a:gd name="T3" fmla="*/ 7 h 49"/>
                  <a:gd name="T4" fmla="*/ 20 w 44"/>
                  <a:gd name="T5" fmla="*/ 7 h 49"/>
                  <a:gd name="T6" fmla="*/ 12 w 44"/>
                  <a:gd name="T7" fmla="*/ 19 h 49"/>
                  <a:gd name="T8" fmla="*/ 5 w 44"/>
                  <a:gd name="T9" fmla="*/ 0 h 49"/>
                  <a:gd name="T10" fmla="*/ 0 w 44"/>
                  <a:gd name="T11" fmla="*/ 2 h 49"/>
                  <a:gd name="T12" fmla="*/ 17 w 44"/>
                  <a:gd name="T13" fmla="*/ 49 h 49"/>
                  <a:gd name="T14" fmla="*/ 22 w 44"/>
                  <a:gd name="T15" fmla="*/ 47 h 49"/>
                  <a:gd name="T16" fmla="*/ 15 w 44"/>
                  <a:gd name="T17" fmla="*/ 28 h 49"/>
                  <a:gd name="T18" fmla="*/ 15 w 44"/>
                  <a:gd name="T19" fmla="*/ 18 h 49"/>
                  <a:gd name="T20" fmla="*/ 21 w 44"/>
                  <a:gd name="T21" fmla="*/ 12 h 49"/>
                  <a:gd name="T22" fmla="*/ 25 w 44"/>
                  <a:gd name="T23" fmla="*/ 12 h 49"/>
                  <a:gd name="T24" fmla="*/ 29 w 44"/>
                  <a:gd name="T25" fmla="*/ 15 h 49"/>
                  <a:gd name="T26" fmla="*/ 31 w 44"/>
                  <a:gd name="T27" fmla="*/ 20 h 49"/>
                  <a:gd name="T28" fmla="*/ 39 w 44"/>
                  <a:gd name="T29" fmla="*/ 41 h 49"/>
                  <a:gd name="T30" fmla="*/ 44 w 44"/>
                  <a:gd name="T31" fmla="*/ 39 h 49"/>
                  <a:gd name="T32" fmla="*/ 37 w 44"/>
                  <a:gd name="T33" fmla="*/ 18 h 49"/>
                  <a:gd name="T34" fmla="*/ 34 w 44"/>
                  <a:gd name="T35" fmla="*/ 12 h 49"/>
                  <a:gd name="T36" fmla="*/ 31 w 44"/>
                  <a:gd name="T37" fmla="*/ 8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49"/>
                  <a:gd name="T59" fmla="*/ 44 w 44"/>
                  <a:gd name="T60" fmla="*/ 49 h 4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49">
                    <a:moveTo>
                      <a:pt x="31" y="8"/>
                    </a:moveTo>
                    <a:cubicBezTo>
                      <a:pt x="29" y="7"/>
                      <a:pt x="28" y="7"/>
                      <a:pt x="26" y="7"/>
                    </a:cubicBezTo>
                    <a:cubicBezTo>
                      <a:pt x="24" y="6"/>
                      <a:pt x="22" y="7"/>
                      <a:pt x="20" y="7"/>
                    </a:cubicBezTo>
                    <a:cubicBezTo>
                      <a:pt x="15" y="9"/>
                      <a:pt x="13" y="13"/>
                      <a:pt x="12" y="19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5"/>
                      <a:pt x="14" y="21"/>
                      <a:pt x="15" y="18"/>
                    </a:cubicBezTo>
                    <a:cubicBezTo>
                      <a:pt x="16" y="15"/>
                      <a:pt x="18" y="13"/>
                      <a:pt x="21" y="12"/>
                    </a:cubicBezTo>
                    <a:cubicBezTo>
                      <a:pt x="22" y="12"/>
                      <a:pt x="24" y="12"/>
                      <a:pt x="25" y="12"/>
                    </a:cubicBezTo>
                    <a:cubicBezTo>
                      <a:pt x="27" y="13"/>
                      <a:pt x="28" y="13"/>
                      <a:pt x="29" y="15"/>
                    </a:cubicBezTo>
                    <a:cubicBezTo>
                      <a:pt x="29" y="16"/>
                      <a:pt x="30" y="17"/>
                      <a:pt x="31" y="20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15"/>
                      <a:pt x="35" y="13"/>
                      <a:pt x="34" y="12"/>
                    </a:cubicBezTo>
                    <a:cubicBezTo>
                      <a:pt x="33" y="11"/>
                      <a:pt x="32" y="9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0" name="Freeform 211"/>
              <p:cNvSpPr>
                <a:spLocks noEditPoints="1" noChangeArrowheads="1"/>
              </p:cNvSpPr>
              <p:nvPr/>
            </p:nvSpPr>
            <p:spPr bwMode="auto">
              <a:xfrm>
                <a:off x="2168525" y="1836738"/>
                <a:ext cx="134938" cy="153988"/>
              </a:xfrm>
              <a:custGeom>
                <a:avLst/>
                <a:gdLst>
                  <a:gd name="T0" fmla="*/ 11 w 36"/>
                  <a:gd name="T1" fmla="*/ 1 h 41"/>
                  <a:gd name="T2" fmla="*/ 2 w 36"/>
                  <a:gd name="T3" fmla="*/ 11 h 41"/>
                  <a:gd name="T4" fmla="*/ 2 w 36"/>
                  <a:gd name="T5" fmla="*/ 26 h 41"/>
                  <a:gd name="T6" fmla="*/ 11 w 36"/>
                  <a:gd name="T7" fmla="*/ 37 h 41"/>
                  <a:gd name="T8" fmla="*/ 24 w 36"/>
                  <a:gd name="T9" fmla="*/ 39 h 41"/>
                  <a:gd name="T10" fmla="*/ 34 w 36"/>
                  <a:gd name="T11" fmla="*/ 29 h 41"/>
                  <a:gd name="T12" fmla="*/ 34 w 36"/>
                  <a:gd name="T13" fmla="*/ 14 h 41"/>
                  <a:gd name="T14" fmla="*/ 25 w 36"/>
                  <a:gd name="T15" fmla="*/ 3 h 41"/>
                  <a:gd name="T16" fmla="*/ 11 w 36"/>
                  <a:gd name="T17" fmla="*/ 1 h 41"/>
                  <a:gd name="T18" fmla="*/ 29 w 36"/>
                  <a:gd name="T19" fmla="*/ 28 h 41"/>
                  <a:gd name="T20" fmla="*/ 23 w 36"/>
                  <a:gd name="T21" fmla="*/ 34 h 41"/>
                  <a:gd name="T22" fmla="*/ 15 w 36"/>
                  <a:gd name="T23" fmla="*/ 33 h 41"/>
                  <a:gd name="T24" fmla="*/ 8 w 36"/>
                  <a:gd name="T25" fmla="*/ 23 h 41"/>
                  <a:gd name="T26" fmla="*/ 7 w 36"/>
                  <a:gd name="T27" fmla="*/ 12 h 41"/>
                  <a:gd name="T28" fmla="*/ 13 w 36"/>
                  <a:gd name="T29" fmla="*/ 6 h 41"/>
                  <a:gd name="T30" fmla="*/ 21 w 36"/>
                  <a:gd name="T31" fmla="*/ 7 h 41"/>
                  <a:gd name="T32" fmla="*/ 28 w 36"/>
                  <a:gd name="T33" fmla="*/ 16 h 41"/>
                  <a:gd name="T34" fmla="*/ 29 w 36"/>
                  <a:gd name="T35" fmla="*/ 28 h 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41"/>
                  <a:gd name="T56" fmla="*/ 36 w 36"/>
                  <a:gd name="T57" fmla="*/ 41 h 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41">
                    <a:moveTo>
                      <a:pt x="11" y="1"/>
                    </a:moveTo>
                    <a:cubicBezTo>
                      <a:pt x="7" y="3"/>
                      <a:pt x="4" y="6"/>
                      <a:pt x="2" y="11"/>
                    </a:cubicBezTo>
                    <a:cubicBezTo>
                      <a:pt x="0" y="15"/>
                      <a:pt x="0" y="20"/>
                      <a:pt x="2" y="26"/>
                    </a:cubicBezTo>
                    <a:cubicBezTo>
                      <a:pt x="4" y="31"/>
                      <a:pt x="7" y="35"/>
                      <a:pt x="11" y="37"/>
                    </a:cubicBezTo>
                    <a:cubicBezTo>
                      <a:pt x="15" y="40"/>
                      <a:pt x="19" y="41"/>
                      <a:pt x="24" y="39"/>
                    </a:cubicBezTo>
                    <a:cubicBezTo>
                      <a:pt x="29" y="37"/>
                      <a:pt x="32" y="34"/>
                      <a:pt x="34" y="29"/>
                    </a:cubicBezTo>
                    <a:cubicBezTo>
                      <a:pt x="36" y="25"/>
                      <a:pt x="36" y="20"/>
                      <a:pt x="34" y="14"/>
                    </a:cubicBezTo>
                    <a:cubicBezTo>
                      <a:pt x="32" y="9"/>
                      <a:pt x="29" y="5"/>
                      <a:pt x="25" y="3"/>
                    </a:cubicBezTo>
                    <a:cubicBezTo>
                      <a:pt x="21" y="0"/>
                      <a:pt x="16" y="0"/>
                      <a:pt x="11" y="1"/>
                    </a:cubicBezTo>
                    <a:close/>
                    <a:moveTo>
                      <a:pt x="29" y="28"/>
                    </a:moveTo>
                    <a:cubicBezTo>
                      <a:pt x="28" y="31"/>
                      <a:pt x="26" y="33"/>
                      <a:pt x="23" y="34"/>
                    </a:cubicBezTo>
                    <a:cubicBezTo>
                      <a:pt x="20" y="35"/>
                      <a:pt x="17" y="35"/>
                      <a:pt x="15" y="33"/>
                    </a:cubicBezTo>
                    <a:cubicBezTo>
                      <a:pt x="12" y="32"/>
                      <a:pt x="10" y="29"/>
                      <a:pt x="8" y="23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9"/>
                      <a:pt x="10" y="7"/>
                      <a:pt x="13" y="6"/>
                    </a:cubicBezTo>
                    <a:cubicBezTo>
                      <a:pt x="15" y="5"/>
                      <a:pt x="18" y="5"/>
                      <a:pt x="21" y="7"/>
                    </a:cubicBezTo>
                    <a:cubicBezTo>
                      <a:pt x="24" y="8"/>
                      <a:pt x="26" y="12"/>
                      <a:pt x="28" y="16"/>
                    </a:cubicBezTo>
                    <a:cubicBezTo>
                      <a:pt x="29" y="21"/>
                      <a:pt x="30" y="25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1" name="Freeform 212"/>
              <p:cNvSpPr>
                <a:spLocks noChangeArrowheads="1"/>
              </p:cNvSpPr>
              <p:nvPr/>
            </p:nvSpPr>
            <p:spPr bwMode="auto">
              <a:xfrm>
                <a:off x="2281238" y="1757363"/>
                <a:ext cx="180975" cy="180975"/>
              </a:xfrm>
              <a:custGeom>
                <a:avLst/>
                <a:gdLst>
                  <a:gd name="T0" fmla="*/ 97 w 114"/>
                  <a:gd name="T1" fmla="*/ 5 h 114"/>
                  <a:gd name="T2" fmla="*/ 99 w 114"/>
                  <a:gd name="T3" fmla="*/ 74 h 114"/>
                  <a:gd name="T4" fmla="*/ 59 w 114"/>
                  <a:gd name="T5" fmla="*/ 19 h 114"/>
                  <a:gd name="T6" fmla="*/ 50 w 114"/>
                  <a:gd name="T7" fmla="*/ 22 h 114"/>
                  <a:gd name="T8" fmla="*/ 54 w 114"/>
                  <a:gd name="T9" fmla="*/ 90 h 114"/>
                  <a:gd name="T10" fmla="*/ 14 w 114"/>
                  <a:gd name="T11" fmla="*/ 36 h 114"/>
                  <a:gd name="T12" fmla="*/ 0 w 114"/>
                  <a:gd name="T13" fmla="*/ 40 h 114"/>
                  <a:gd name="T14" fmla="*/ 57 w 114"/>
                  <a:gd name="T15" fmla="*/ 114 h 114"/>
                  <a:gd name="T16" fmla="*/ 66 w 114"/>
                  <a:gd name="T17" fmla="*/ 109 h 114"/>
                  <a:gd name="T18" fmla="*/ 62 w 114"/>
                  <a:gd name="T19" fmla="*/ 43 h 114"/>
                  <a:gd name="T20" fmla="*/ 102 w 114"/>
                  <a:gd name="T21" fmla="*/ 97 h 114"/>
                  <a:gd name="T22" fmla="*/ 114 w 114"/>
                  <a:gd name="T23" fmla="*/ 93 h 114"/>
                  <a:gd name="T24" fmla="*/ 107 w 114"/>
                  <a:gd name="T25" fmla="*/ 0 h 114"/>
                  <a:gd name="T26" fmla="*/ 97 w 114"/>
                  <a:gd name="T27" fmla="*/ 5 h 1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4"/>
                  <a:gd name="T43" fmla="*/ 0 h 114"/>
                  <a:gd name="T44" fmla="*/ 114 w 114"/>
                  <a:gd name="T45" fmla="*/ 114 h 1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4" h="114">
                    <a:moveTo>
                      <a:pt x="97" y="5"/>
                    </a:moveTo>
                    <a:lnTo>
                      <a:pt x="99" y="74"/>
                    </a:lnTo>
                    <a:lnTo>
                      <a:pt x="59" y="19"/>
                    </a:lnTo>
                    <a:lnTo>
                      <a:pt x="50" y="22"/>
                    </a:lnTo>
                    <a:lnTo>
                      <a:pt x="54" y="90"/>
                    </a:lnTo>
                    <a:lnTo>
                      <a:pt x="14" y="36"/>
                    </a:lnTo>
                    <a:lnTo>
                      <a:pt x="0" y="40"/>
                    </a:lnTo>
                    <a:lnTo>
                      <a:pt x="57" y="114"/>
                    </a:lnTo>
                    <a:lnTo>
                      <a:pt x="66" y="109"/>
                    </a:lnTo>
                    <a:lnTo>
                      <a:pt x="62" y="43"/>
                    </a:lnTo>
                    <a:lnTo>
                      <a:pt x="102" y="97"/>
                    </a:lnTo>
                    <a:lnTo>
                      <a:pt x="114" y="93"/>
                    </a:lnTo>
                    <a:lnTo>
                      <a:pt x="107" y="0"/>
                    </a:lnTo>
                    <a:lnTo>
                      <a:pt x="9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2" name="Freeform 213"/>
              <p:cNvSpPr>
                <a:spLocks noChangeArrowheads="1"/>
              </p:cNvSpPr>
              <p:nvPr/>
            </p:nvSpPr>
            <p:spPr bwMode="auto">
              <a:xfrm>
                <a:off x="1946275" y="1987550"/>
                <a:ext cx="57150" cy="30163"/>
              </a:xfrm>
              <a:custGeom>
                <a:avLst/>
                <a:gdLst>
                  <a:gd name="T0" fmla="*/ 31 w 36"/>
                  <a:gd name="T1" fmla="*/ 0 h 19"/>
                  <a:gd name="T2" fmla="*/ 36 w 36"/>
                  <a:gd name="T3" fmla="*/ 7 h 19"/>
                  <a:gd name="T4" fmla="*/ 3 w 36"/>
                  <a:gd name="T5" fmla="*/ 19 h 19"/>
                  <a:gd name="T6" fmla="*/ 0 w 36"/>
                  <a:gd name="T7" fmla="*/ 9 h 19"/>
                  <a:gd name="T8" fmla="*/ 31 w 3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9"/>
                  <a:gd name="T17" fmla="*/ 36 w 3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9">
                    <a:moveTo>
                      <a:pt x="31" y="0"/>
                    </a:moveTo>
                    <a:lnTo>
                      <a:pt x="36" y="7"/>
                    </a:lnTo>
                    <a:lnTo>
                      <a:pt x="3" y="19"/>
                    </a:lnTo>
                    <a:lnTo>
                      <a:pt x="0" y="9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3" name="Freeform 214"/>
              <p:cNvSpPr>
                <a:spLocks noChangeArrowheads="1"/>
              </p:cNvSpPr>
              <p:nvPr/>
            </p:nvSpPr>
            <p:spPr bwMode="auto">
              <a:xfrm>
                <a:off x="3319463" y="2103438"/>
                <a:ext cx="142875" cy="180975"/>
              </a:xfrm>
              <a:custGeom>
                <a:avLst/>
                <a:gdLst>
                  <a:gd name="T0" fmla="*/ 5 w 38"/>
                  <a:gd name="T1" fmla="*/ 3 h 48"/>
                  <a:gd name="T2" fmla="*/ 2 w 38"/>
                  <a:gd name="T3" fmla="*/ 9 h 48"/>
                  <a:gd name="T4" fmla="*/ 9 w 38"/>
                  <a:gd name="T5" fmla="*/ 21 h 48"/>
                  <a:gd name="T6" fmla="*/ 3 w 38"/>
                  <a:gd name="T7" fmla="*/ 24 h 48"/>
                  <a:gd name="T8" fmla="*/ 0 w 38"/>
                  <a:gd name="T9" fmla="*/ 30 h 48"/>
                  <a:gd name="T10" fmla="*/ 7 w 38"/>
                  <a:gd name="T11" fmla="*/ 41 h 48"/>
                  <a:gd name="T12" fmla="*/ 0 w 38"/>
                  <a:gd name="T13" fmla="*/ 40 h 48"/>
                  <a:gd name="T14" fmla="*/ 0 w 38"/>
                  <a:gd name="T15" fmla="*/ 45 h 48"/>
                  <a:gd name="T16" fmla="*/ 34 w 38"/>
                  <a:gd name="T17" fmla="*/ 48 h 48"/>
                  <a:gd name="T18" fmla="*/ 34 w 38"/>
                  <a:gd name="T19" fmla="*/ 43 h 48"/>
                  <a:gd name="T20" fmla="*/ 14 w 38"/>
                  <a:gd name="T21" fmla="*/ 41 h 48"/>
                  <a:gd name="T22" fmla="*/ 7 w 38"/>
                  <a:gd name="T23" fmla="*/ 38 h 48"/>
                  <a:gd name="T24" fmla="*/ 4 w 38"/>
                  <a:gd name="T25" fmla="*/ 32 h 48"/>
                  <a:gd name="T26" fmla="*/ 7 w 38"/>
                  <a:gd name="T27" fmla="*/ 27 h 48"/>
                  <a:gd name="T28" fmla="*/ 13 w 38"/>
                  <a:gd name="T29" fmla="*/ 26 h 48"/>
                  <a:gd name="T30" fmla="*/ 36 w 38"/>
                  <a:gd name="T31" fmla="*/ 28 h 48"/>
                  <a:gd name="T32" fmla="*/ 36 w 38"/>
                  <a:gd name="T33" fmla="*/ 23 h 48"/>
                  <a:gd name="T34" fmla="*/ 17 w 38"/>
                  <a:gd name="T35" fmla="*/ 21 h 48"/>
                  <a:gd name="T36" fmla="*/ 9 w 38"/>
                  <a:gd name="T37" fmla="*/ 17 h 48"/>
                  <a:gd name="T38" fmla="*/ 7 w 38"/>
                  <a:gd name="T39" fmla="*/ 11 h 48"/>
                  <a:gd name="T40" fmla="*/ 8 w 38"/>
                  <a:gd name="T41" fmla="*/ 7 h 48"/>
                  <a:gd name="T42" fmla="*/ 12 w 38"/>
                  <a:gd name="T43" fmla="*/ 5 h 48"/>
                  <a:gd name="T44" fmla="*/ 17 w 38"/>
                  <a:gd name="T45" fmla="*/ 5 h 48"/>
                  <a:gd name="T46" fmla="*/ 38 w 38"/>
                  <a:gd name="T47" fmla="*/ 8 h 48"/>
                  <a:gd name="T48" fmla="*/ 38 w 38"/>
                  <a:gd name="T49" fmla="*/ 2 h 48"/>
                  <a:gd name="T50" fmla="*/ 17 w 38"/>
                  <a:gd name="T51" fmla="*/ 0 h 48"/>
                  <a:gd name="T52" fmla="*/ 10 w 38"/>
                  <a:gd name="T53" fmla="*/ 0 h 48"/>
                  <a:gd name="T54" fmla="*/ 5 w 38"/>
                  <a:gd name="T55" fmla="*/ 3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"/>
                  <a:gd name="T85" fmla="*/ 0 h 48"/>
                  <a:gd name="T86" fmla="*/ 38 w 38"/>
                  <a:gd name="T87" fmla="*/ 48 h 4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" h="48">
                    <a:moveTo>
                      <a:pt x="5" y="3"/>
                    </a:moveTo>
                    <a:cubicBezTo>
                      <a:pt x="3" y="5"/>
                      <a:pt x="2" y="7"/>
                      <a:pt x="2" y="9"/>
                    </a:cubicBezTo>
                    <a:cubicBezTo>
                      <a:pt x="2" y="14"/>
                      <a:pt x="4" y="18"/>
                      <a:pt x="9" y="21"/>
                    </a:cubicBezTo>
                    <a:cubicBezTo>
                      <a:pt x="7" y="21"/>
                      <a:pt x="5" y="22"/>
                      <a:pt x="3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4"/>
                      <a:pt x="2" y="38"/>
                      <a:pt x="7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1" y="41"/>
                      <a:pt x="8" y="40"/>
                      <a:pt x="7" y="38"/>
                    </a:cubicBezTo>
                    <a:cubicBezTo>
                      <a:pt x="5" y="36"/>
                      <a:pt x="4" y="34"/>
                      <a:pt x="4" y="32"/>
                    </a:cubicBezTo>
                    <a:cubicBezTo>
                      <a:pt x="4" y="30"/>
                      <a:pt x="5" y="29"/>
                      <a:pt x="7" y="27"/>
                    </a:cubicBezTo>
                    <a:cubicBezTo>
                      <a:pt x="8" y="26"/>
                      <a:pt x="10" y="26"/>
                      <a:pt x="13" y="26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3" y="21"/>
                      <a:pt x="10" y="19"/>
                      <a:pt x="9" y="17"/>
                    </a:cubicBezTo>
                    <a:cubicBezTo>
                      <a:pt x="7" y="15"/>
                      <a:pt x="6" y="13"/>
                      <a:pt x="7" y="11"/>
                    </a:cubicBezTo>
                    <a:cubicBezTo>
                      <a:pt x="7" y="10"/>
                      <a:pt x="7" y="8"/>
                      <a:pt x="8" y="7"/>
                    </a:cubicBezTo>
                    <a:cubicBezTo>
                      <a:pt x="9" y="6"/>
                      <a:pt x="10" y="6"/>
                      <a:pt x="12" y="5"/>
                    </a:cubicBezTo>
                    <a:cubicBezTo>
                      <a:pt x="13" y="5"/>
                      <a:pt x="14" y="5"/>
                      <a:pt x="17" y="5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1" y="0"/>
                      <a:pt x="10" y="0"/>
                    </a:cubicBezTo>
                    <a:cubicBezTo>
                      <a:pt x="8" y="1"/>
                      <a:pt x="6" y="2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4" name="Freeform 215"/>
              <p:cNvSpPr>
                <a:spLocks noEditPoints="1" noChangeArrowheads="1"/>
              </p:cNvSpPr>
              <p:nvPr/>
            </p:nvSpPr>
            <p:spPr bwMode="auto">
              <a:xfrm>
                <a:off x="3336925" y="1957388"/>
                <a:ext cx="139700" cy="119063"/>
              </a:xfrm>
              <a:custGeom>
                <a:avLst/>
                <a:gdLst>
                  <a:gd name="T0" fmla="*/ 0 w 37"/>
                  <a:gd name="T1" fmla="*/ 14 h 32"/>
                  <a:gd name="T2" fmla="*/ 4 w 37"/>
                  <a:gd name="T3" fmla="*/ 26 h 32"/>
                  <a:gd name="T4" fmla="*/ 17 w 37"/>
                  <a:gd name="T5" fmla="*/ 32 h 32"/>
                  <a:gd name="T6" fmla="*/ 30 w 37"/>
                  <a:gd name="T7" fmla="*/ 29 h 32"/>
                  <a:gd name="T8" fmla="*/ 37 w 37"/>
                  <a:gd name="T9" fmla="*/ 18 h 32"/>
                  <a:gd name="T10" fmla="*/ 33 w 37"/>
                  <a:gd name="T11" fmla="*/ 7 h 32"/>
                  <a:gd name="T12" fmla="*/ 20 w 37"/>
                  <a:gd name="T13" fmla="*/ 1 h 32"/>
                  <a:gd name="T14" fmla="*/ 7 w 37"/>
                  <a:gd name="T15" fmla="*/ 4 h 32"/>
                  <a:gd name="T16" fmla="*/ 0 w 37"/>
                  <a:gd name="T17" fmla="*/ 14 h 32"/>
                  <a:gd name="T18" fmla="*/ 30 w 37"/>
                  <a:gd name="T19" fmla="*/ 10 h 32"/>
                  <a:gd name="T20" fmla="*/ 32 w 37"/>
                  <a:gd name="T21" fmla="*/ 18 h 32"/>
                  <a:gd name="T22" fmla="*/ 28 w 37"/>
                  <a:gd name="T23" fmla="*/ 24 h 32"/>
                  <a:gd name="T24" fmla="*/ 17 w 37"/>
                  <a:gd name="T25" fmla="*/ 26 h 32"/>
                  <a:gd name="T26" fmla="*/ 7 w 37"/>
                  <a:gd name="T27" fmla="*/ 22 h 32"/>
                  <a:gd name="T28" fmla="*/ 5 w 37"/>
                  <a:gd name="T29" fmla="*/ 15 h 32"/>
                  <a:gd name="T30" fmla="*/ 9 w 37"/>
                  <a:gd name="T31" fmla="*/ 9 h 32"/>
                  <a:gd name="T32" fmla="*/ 19 w 37"/>
                  <a:gd name="T33" fmla="*/ 7 h 32"/>
                  <a:gd name="T34" fmla="*/ 30 w 37"/>
                  <a:gd name="T35" fmla="*/ 10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32"/>
                  <a:gd name="T56" fmla="*/ 37 w 37"/>
                  <a:gd name="T57" fmla="*/ 32 h 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32">
                    <a:moveTo>
                      <a:pt x="0" y="14"/>
                    </a:moveTo>
                    <a:cubicBezTo>
                      <a:pt x="0" y="19"/>
                      <a:pt x="1" y="23"/>
                      <a:pt x="4" y="26"/>
                    </a:cubicBezTo>
                    <a:cubicBezTo>
                      <a:pt x="7" y="29"/>
                      <a:pt x="11" y="31"/>
                      <a:pt x="17" y="32"/>
                    </a:cubicBezTo>
                    <a:cubicBezTo>
                      <a:pt x="22" y="32"/>
                      <a:pt x="27" y="31"/>
                      <a:pt x="30" y="29"/>
                    </a:cubicBezTo>
                    <a:cubicBezTo>
                      <a:pt x="34" y="27"/>
                      <a:pt x="36" y="23"/>
                      <a:pt x="37" y="18"/>
                    </a:cubicBezTo>
                    <a:cubicBezTo>
                      <a:pt x="37" y="14"/>
                      <a:pt x="36" y="10"/>
                      <a:pt x="33" y="7"/>
                    </a:cubicBezTo>
                    <a:cubicBezTo>
                      <a:pt x="30" y="3"/>
                      <a:pt x="25" y="1"/>
                      <a:pt x="20" y="1"/>
                    </a:cubicBezTo>
                    <a:cubicBezTo>
                      <a:pt x="15" y="0"/>
                      <a:pt x="10" y="1"/>
                      <a:pt x="7" y="4"/>
                    </a:cubicBezTo>
                    <a:cubicBezTo>
                      <a:pt x="3" y="6"/>
                      <a:pt x="1" y="10"/>
                      <a:pt x="0" y="14"/>
                    </a:cubicBezTo>
                    <a:close/>
                    <a:moveTo>
                      <a:pt x="30" y="10"/>
                    </a:moveTo>
                    <a:cubicBezTo>
                      <a:pt x="32" y="13"/>
                      <a:pt x="33" y="15"/>
                      <a:pt x="32" y="18"/>
                    </a:cubicBezTo>
                    <a:cubicBezTo>
                      <a:pt x="32" y="20"/>
                      <a:pt x="31" y="22"/>
                      <a:pt x="28" y="24"/>
                    </a:cubicBezTo>
                    <a:cubicBezTo>
                      <a:pt x="26" y="26"/>
                      <a:pt x="22" y="26"/>
                      <a:pt x="17" y="26"/>
                    </a:cubicBezTo>
                    <a:cubicBezTo>
                      <a:pt x="13" y="25"/>
                      <a:pt x="9" y="24"/>
                      <a:pt x="7" y="22"/>
                    </a:cubicBezTo>
                    <a:cubicBezTo>
                      <a:pt x="5" y="20"/>
                      <a:pt x="5" y="18"/>
                      <a:pt x="5" y="15"/>
                    </a:cubicBezTo>
                    <a:cubicBezTo>
                      <a:pt x="5" y="12"/>
                      <a:pt x="6" y="10"/>
                      <a:pt x="9" y="9"/>
                    </a:cubicBezTo>
                    <a:cubicBezTo>
                      <a:pt x="11" y="7"/>
                      <a:pt x="15" y="6"/>
                      <a:pt x="19" y="7"/>
                    </a:cubicBezTo>
                    <a:cubicBezTo>
                      <a:pt x="24" y="7"/>
                      <a:pt x="27" y="8"/>
                      <a:pt x="3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" name="Freeform 216"/>
              <p:cNvSpPr>
                <a:spLocks noEditPoints="1" noChangeArrowheads="1"/>
              </p:cNvSpPr>
              <p:nvPr/>
            </p:nvSpPr>
            <p:spPr bwMode="auto">
              <a:xfrm>
                <a:off x="3314700" y="1817688"/>
                <a:ext cx="176213" cy="123825"/>
              </a:xfrm>
              <a:custGeom>
                <a:avLst/>
                <a:gdLst>
                  <a:gd name="T0" fmla="*/ 16 w 47"/>
                  <a:gd name="T1" fmla="*/ 7 h 33"/>
                  <a:gd name="T2" fmla="*/ 10 w 47"/>
                  <a:gd name="T3" fmla="*/ 17 h 33"/>
                  <a:gd name="T4" fmla="*/ 14 w 47"/>
                  <a:gd name="T5" fmla="*/ 27 h 33"/>
                  <a:gd name="T6" fmla="*/ 27 w 47"/>
                  <a:gd name="T7" fmla="*/ 32 h 33"/>
                  <a:gd name="T8" fmla="*/ 40 w 47"/>
                  <a:gd name="T9" fmla="*/ 30 h 33"/>
                  <a:gd name="T10" fmla="*/ 46 w 47"/>
                  <a:gd name="T11" fmla="*/ 20 h 33"/>
                  <a:gd name="T12" fmla="*/ 40 w 47"/>
                  <a:gd name="T13" fmla="*/ 9 h 33"/>
                  <a:gd name="T14" fmla="*/ 46 w 47"/>
                  <a:gd name="T15" fmla="*/ 9 h 33"/>
                  <a:gd name="T16" fmla="*/ 47 w 47"/>
                  <a:gd name="T17" fmla="*/ 5 h 33"/>
                  <a:gd name="T18" fmla="*/ 0 w 47"/>
                  <a:gd name="T19" fmla="*/ 0 h 33"/>
                  <a:gd name="T20" fmla="*/ 0 w 47"/>
                  <a:gd name="T21" fmla="*/ 5 h 33"/>
                  <a:gd name="T22" fmla="*/ 16 w 47"/>
                  <a:gd name="T23" fmla="*/ 7 h 33"/>
                  <a:gd name="T24" fmla="*/ 32 w 47"/>
                  <a:gd name="T25" fmla="*/ 9 h 33"/>
                  <a:gd name="T26" fmla="*/ 39 w 47"/>
                  <a:gd name="T27" fmla="*/ 12 h 33"/>
                  <a:gd name="T28" fmla="*/ 42 w 47"/>
                  <a:gd name="T29" fmla="*/ 19 h 33"/>
                  <a:gd name="T30" fmla="*/ 37 w 47"/>
                  <a:gd name="T31" fmla="*/ 25 h 33"/>
                  <a:gd name="T32" fmla="*/ 27 w 47"/>
                  <a:gd name="T33" fmla="*/ 27 h 33"/>
                  <a:gd name="T34" fmla="*/ 17 w 47"/>
                  <a:gd name="T35" fmla="*/ 23 h 33"/>
                  <a:gd name="T36" fmla="*/ 14 w 47"/>
                  <a:gd name="T37" fmla="*/ 16 h 33"/>
                  <a:gd name="T38" fmla="*/ 18 w 47"/>
                  <a:gd name="T39" fmla="*/ 10 h 33"/>
                  <a:gd name="T40" fmla="*/ 25 w 47"/>
                  <a:gd name="T41" fmla="*/ 8 h 33"/>
                  <a:gd name="T42" fmla="*/ 32 w 47"/>
                  <a:gd name="T43" fmla="*/ 9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33"/>
                  <a:gd name="T68" fmla="*/ 47 w 47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33">
                    <a:moveTo>
                      <a:pt x="16" y="7"/>
                    </a:moveTo>
                    <a:cubicBezTo>
                      <a:pt x="12" y="9"/>
                      <a:pt x="10" y="12"/>
                      <a:pt x="10" y="17"/>
                    </a:cubicBezTo>
                    <a:cubicBezTo>
                      <a:pt x="9" y="21"/>
                      <a:pt x="11" y="24"/>
                      <a:pt x="14" y="27"/>
                    </a:cubicBezTo>
                    <a:cubicBezTo>
                      <a:pt x="17" y="30"/>
                      <a:pt x="22" y="32"/>
                      <a:pt x="27" y="32"/>
                    </a:cubicBezTo>
                    <a:cubicBezTo>
                      <a:pt x="32" y="33"/>
                      <a:pt x="36" y="32"/>
                      <a:pt x="40" y="30"/>
                    </a:cubicBezTo>
                    <a:cubicBezTo>
                      <a:pt x="44" y="28"/>
                      <a:pt x="46" y="24"/>
                      <a:pt x="46" y="20"/>
                    </a:cubicBezTo>
                    <a:cubicBezTo>
                      <a:pt x="47" y="16"/>
                      <a:pt x="45" y="12"/>
                      <a:pt x="40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16" y="7"/>
                    </a:lnTo>
                    <a:close/>
                    <a:moveTo>
                      <a:pt x="32" y="9"/>
                    </a:moveTo>
                    <a:cubicBezTo>
                      <a:pt x="35" y="9"/>
                      <a:pt x="37" y="10"/>
                      <a:pt x="39" y="12"/>
                    </a:cubicBezTo>
                    <a:cubicBezTo>
                      <a:pt x="41" y="14"/>
                      <a:pt x="42" y="17"/>
                      <a:pt x="42" y="19"/>
                    </a:cubicBezTo>
                    <a:cubicBezTo>
                      <a:pt x="41" y="22"/>
                      <a:pt x="40" y="24"/>
                      <a:pt x="37" y="25"/>
                    </a:cubicBezTo>
                    <a:cubicBezTo>
                      <a:pt x="35" y="27"/>
                      <a:pt x="31" y="27"/>
                      <a:pt x="27" y="27"/>
                    </a:cubicBezTo>
                    <a:cubicBezTo>
                      <a:pt x="22" y="26"/>
                      <a:pt x="19" y="25"/>
                      <a:pt x="17" y="23"/>
                    </a:cubicBezTo>
                    <a:cubicBezTo>
                      <a:pt x="15" y="21"/>
                      <a:pt x="14" y="19"/>
                      <a:pt x="14" y="16"/>
                    </a:cubicBezTo>
                    <a:cubicBezTo>
                      <a:pt x="14" y="14"/>
                      <a:pt x="16" y="12"/>
                      <a:pt x="18" y="10"/>
                    </a:cubicBezTo>
                    <a:cubicBezTo>
                      <a:pt x="20" y="8"/>
                      <a:pt x="22" y="8"/>
                      <a:pt x="25" y="8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6" name="Freeform 217"/>
              <p:cNvSpPr>
                <a:spLocks noEditPoints="1" noChangeArrowheads="1"/>
              </p:cNvSpPr>
              <p:nvPr/>
            </p:nvSpPr>
            <p:spPr bwMode="auto">
              <a:xfrm>
                <a:off x="3363913" y="1682750"/>
                <a:ext cx="139700" cy="115888"/>
              </a:xfrm>
              <a:custGeom>
                <a:avLst/>
                <a:gdLst>
                  <a:gd name="T0" fmla="*/ 6 w 37"/>
                  <a:gd name="T1" fmla="*/ 3 h 31"/>
                  <a:gd name="T2" fmla="*/ 1 w 37"/>
                  <a:gd name="T3" fmla="*/ 13 h 31"/>
                  <a:gd name="T4" fmla="*/ 5 w 37"/>
                  <a:gd name="T5" fmla="*/ 25 h 31"/>
                  <a:gd name="T6" fmla="*/ 17 w 37"/>
                  <a:gd name="T7" fmla="*/ 31 h 31"/>
                  <a:gd name="T8" fmla="*/ 31 w 37"/>
                  <a:gd name="T9" fmla="*/ 28 h 31"/>
                  <a:gd name="T10" fmla="*/ 37 w 37"/>
                  <a:gd name="T11" fmla="*/ 17 h 31"/>
                  <a:gd name="T12" fmla="*/ 35 w 37"/>
                  <a:gd name="T13" fmla="*/ 7 h 31"/>
                  <a:gd name="T14" fmla="*/ 28 w 37"/>
                  <a:gd name="T15" fmla="*/ 1 h 31"/>
                  <a:gd name="T16" fmla="*/ 27 w 37"/>
                  <a:gd name="T17" fmla="*/ 6 h 31"/>
                  <a:gd name="T18" fmla="*/ 33 w 37"/>
                  <a:gd name="T19" fmla="*/ 16 h 31"/>
                  <a:gd name="T20" fmla="*/ 29 w 37"/>
                  <a:gd name="T21" fmla="*/ 23 h 31"/>
                  <a:gd name="T22" fmla="*/ 18 w 37"/>
                  <a:gd name="T23" fmla="*/ 25 h 31"/>
                  <a:gd name="T24" fmla="*/ 21 w 37"/>
                  <a:gd name="T25" fmla="*/ 0 h 31"/>
                  <a:gd name="T26" fmla="*/ 6 w 37"/>
                  <a:gd name="T27" fmla="*/ 3 h 31"/>
                  <a:gd name="T28" fmla="*/ 14 w 37"/>
                  <a:gd name="T29" fmla="*/ 24 h 31"/>
                  <a:gd name="T30" fmla="*/ 7 w 37"/>
                  <a:gd name="T31" fmla="*/ 21 h 31"/>
                  <a:gd name="T32" fmla="*/ 5 w 37"/>
                  <a:gd name="T33" fmla="*/ 14 h 31"/>
                  <a:gd name="T34" fmla="*/ 7 w 37"/>
                  <a:gd name="T35" fmla="*/ 9 h 31"/>
                  <a:gd name="T36" fmla="*/ 11 w 37"/>
                  <a:gd name="T37" fmla="*/ 6 h 31"/>
                  <a:gd name="T38" fmla="*/ 16 w 37"/>
                  <a:gd name="T39" fmla="*/ 6 h 31"/>
                  <a:gd name="T40" fmla="*/ 14 w 37"/>
                  <a:gd name="T41" fmla="*/ 24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31"/>
                  <a:gd name="T65" fmla="*/ 37 w 37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31">
                    <a:moveTo>
                      <a:pt x="6" y="3"/>
                    </a:moveTo>
                    <a:cubicBezTo>
                      <a:pt x="3" y="5"/>
                      <a:pt x="1" y="9"/>
                      <a:pt x="1" y="13"/>
                    </a:cubicBezTo>
                    <a:cubicBezTo>
                      <a:pt x="0" y="18"/>
                      <a:pt x="2" y="22"/>
                      <a:pt x="5" y="25"/>
                    </a:cubicBezTo>
                    <a:cubicBezTo>
                      <a:pt x="8" y="28"/>
                      <a:pt x="12" y="30"/>
                      <a:pt x="17" y="31"/>
                    </a:cubicBezTo>
                    <a:cubicBezTo>
                      <a:pt x="23" y="31"/>
                      <a:pt x="27" y="30"/>
                      <a:pt x="31" y="28"/>
                    </a:cubicBezTo>
                    <a:cubicBezTo>
                      <a:pt x="34" y="25"/>
                      <a:pt x="36" y="22"/>
                      <a:pt x="37" y="17"/>
                    </a:cubicBezTo>
                    <a:cubicBezTo>
                      <a:pt x="37" y="13"/>
                      <a:pt x="37" y="10"/>
                      <a:pt x="35" y="7"/>
                    </a:cubicBezTo>
                    <a:cubicBezTo>
                      <a:pt x="33" y="5"/>
                      <a:pt x="31" y="3"/>
                      <a:pt x="28" y="1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5"/>
                      <a:pt x="24" y="26"/>
                      <a:pt x="18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5" y="0"/>
                      <a:pt x="10" y="0"/>
                      <a:pt x="6" y="3"/>
                    </a:cubicBezTo>
                    <a:close/>
                    <a:moveTo>
                      <a:pt x="14" y="24"/>
                    </a:moveTo>
                    <a:cubicBezTo>
                      <a:pt x="11" y="24"/>
                      <a:pt x="9" y="23"/>
                      <a:pt x="7" y="21"/>
                    </a:cubicBezTo>
                    <a:cubicBezTo>
                      <a:pt x="5" y="19"/>
                      <a:pt x="5" y="16"/>
                      <a:pt x="5" y="14"/>
                    </a:cubicBezTo>
                    <a:cubicBezTo>
                      <a:pt x="5" y="12"/>
                      <a:pt x="6" y="10"/>
                      <a:pt x="7" y="9"/>
                    </a:cubicBezTo>
                    <a:cubicBezTo>
                      <a:pt x="8" y="7"/>
                      <a:pt x="9" y="6"/>
                      <a:pt x="11" y="6"/>
                    </a:cubicBezTo>
                    <a:cubicBezTo>
                      <a:pt x="13" y="6"/>
                      <a:pt x="14" y="5"/>
                      <a:pt x="16" y="6"/>
                    </a:cubicBezTo>
                    <a:lnTo>
                      <a:pt x="1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7" name="Freeform 218"/>
              <p:cNvSpPr>
                <a:spLocks noChangeArrowheads="1"/>
              </p:cNvSpPr>
              <p:nvPr/>
            </p:nvSpPr>
            <p:spPr bwMode="auto">
              <a:xfrm>
                <a:off x="3378200" y="1581150"/>
                <a:ext cx="131763" cy="79375"/>
              </a:xfrm>
              <a:custGeom>
                <a:avLst/>
                <a:gdLst>
                  <a:gd name="T0" fmla="*/ 2 w 35"/>
                  <a:gd name="T1" fmla="*/ 8 h 21"/>
                  <a:gd name="T2" fmla="*/ 8 w 35"/>
                  <a:gd name="T3" fmla="*/ 13 h 21"/>
                  <a:gd name="T4" fmla="*/ 0 w 35"/>
                  <a:gd name="T5" fmla="*/ 13 h 21"/>
                  <a:gd name="T6" fmla="*/ 0 w 35"/>
                  <a:gd name="T7" fmla="*/ 17 h 21"/>
                  <a:gd name="T8" fmla="*/ 34 w 35"/>
                  <a:gd name="T9" fmla="*/ 21 h 21"/>
                  <a:gd name="T10" fmla="*/ 35 w 35"/>
                  <a:gd name="T11" fmla="*/ 15 h 21"/>
                  <a:gd name="T12" fmla="*/ 17 w 35"/>
                  <a:gd name="T13" fmla="*/ 14 h 21"/>
                  <a:gd name="T14" fmla="*/ 8 w 35"/>
                  <a:gd name="T15" fmla="*/ 10 h 21"/>
                  <a:gd name="T16" fmla="*/ 6 w 35"/>
                  <a:gd name="T17" fmla="*/ 2 h 21"/>
                  <a:gd name="T18" fmla="*/ 6 w 35"/>
                  <a:gd name="T19" fmla="*/ 1 h 21"/>
                  <a:gd name="T20" fmla="*/ 1 w 35"/>
                  <a:gd name="T21" fmla="*/ 0 h 21"/>
                  <a:gd name="T22" fmla="*/ 0 w 35"/>
                  <a:gd name="T23" fmla="*/ 2 h 21"/>
                  <a:gd name="T24" fmla="*/ 2 w 35"/>
                  <a:gd name="T25" fmla="*/ 8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21"/>
                  <a:gd name="T41" fmla="*/ 35 w 35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21">
                    <a:moveTo>
                      <a:pt x="2" y="8"/>
                    </a:moveTo>
                    <a:cubicBezTo>
                      <a:pt x="2" y="9"/>
                      <a:pt x="5" y="11"/>
                      <a:pt x="8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3" y="13"/>
                      <a:pt x="10" y="12"/>
                      <a:pt x="8" y="10"/>
                    </a:cubicBezTo>
                    <a:cubicBezTo>
                      <a:pt x="6" y="7"/>
                      <a:pt x="5" y="5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6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8" name="Freeform 219"/>
              <p:cNvSpPr>
                <a:spLocks noChangeArrowheads="1"/>
              </p:cNvSpPr>
              <p:nvPr/>
            </p:nvSpPr>
            <p:spPr bwMode="auto">
              <a:xfrm>
                <a:off x="3386138" y="1460500"/>
                <a:ext cx="139700" cy="112713"/>
              </a:xfrm>
              <a:custGeom>
                <a:avLst/>
                <a:gdLst>
                  <a:gd name="T0" fmla="*/ 8 w 37"/>
                  <a:gd name="T1" fmla="*/ 1 h 30"/>
                  <a:gd name="T2" fmla="*/ 3 w 37"/>
                  <a:gd name="T3" fmla="*/ 4 h 30"/>
                  <a:gd name="T4" fmla="*/ 1 w 37"/>
                  <a:gd name="T5" fmla="*/ 10 h 30"/>
                  <a:gd name="T6" fmla="*/ 7 w 37"/>
                  <a:gd name="T7" fmla="*/ 22 h 30"/>
                  <a:gd name="T8" fmla="*/ 1 w 37"/>
                  <a:gd name="T9" fmla="*/ 21 h 30"/>
                  <a:gd name="T10" fmla="*/ 0 w 37"/>
                  <a:gd name="T11" fmla="*/ 26 h 30"/>
                  <a:gd name="T12" fmla="*/ 35 w 37"/>
                  <a:gd name="T13" fmla="*/ 30 h 30"/>
                  <a:gd name="T14" fmla="*/ 35 w 37"/>
                  <a:gd name="T15" fmla="*/ 24 h 30"/>
                  <a:gd name="T16" fmla="*/ 16 w 37"/>
                  <a:gd name="T17" fmla="*/ 23 h 30"/>
                  <a:gd name="T18" fmla="*/ 8 w 37"/>
                  <a:gd name="T19" fmla="*/ 19 h 30"/>
                  <a:gd name="T20" fmla="*/ 5 w 37"/>
                  <a:gd name="T21" fmla="*/ 12 h 30"/>
                  <a:gd name="T22" fmla="*/ 8 w 37"/>
                  <a:gd name="T23" fmla="*/ 7 h 30"/>
                  <a:gd name="T24" fmla="*/ 15 w 37"/>
                  <a:gd name="T25" fmla="*/ 5 h 30"/>
                  <a:gd name="T26" fmla="*/ 37 w 37"/>
                  <a:gd name="T27" fmla="*/ 8 h 30"/>
                  <a:gd name="T28" fmla="*/ 37 w 37"/>
                  <a:gd name="T29" fmla="*/ 3 h 30"/>
                  <a:gd name="T30" fmla="*/ 17 w 37"/>
                  <a:gd name="T31" fmla="*/ 1 h 30"/>
                  <a:gd name="T32" fmla="*/ 8 w 37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0"/>
                  <a:gd name="T53" fmla="*/ 37 w 37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0">
                    <a:moveTo>
                      <a:pt x="8" y="1"/>
                    </a:moveTo>
                    <a:cubicBezTo>
                      <a:pt x="7" y="1"/>
                      <a:pt x="5" y="2"/>
                      <a:pt x="3" y="4"/>
                    </a:cubicBezTo>
                    <a:cubicBezTo>
                      <a:pt x="2" y="6"/>
                      <a:pt x="1" y="8"/>
                      <a:pt x="1" y="10"/>
                    </a:cubicBezTo>
                    <a:cubicBezTo>
                      <a:pt x="0" y="15"/>
                      <a:pt x="2" y="19"/>
                      <a:pt x="7" y="22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3" y="22"/>
                      <a:pt x="10" y="21"/>
                      <a:pt x="8" y="19"/>
                    </a:cubicBezTo>
                    <a:cubicBezTo>
                      <a:pt x="6" y="17"/>
                      <a:pt x="5" y="14"/>
                      <a:pt x="5" y="12"/>
                    </a:cubicBezTo>
                    <a:cubicBezTo>
                      <a:pt x="5" y="10"/>
                      <a:pt x="6" y="8"/>
                      <a:pt x="8" y="7"/>
                    </a:cubicBezTo>
                    <a:cubicBezTo>
                      <a:pt x="9" y="6"/>
                      <a:pt x="11" y="5"/>
                      <a:pt x="15" y="5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0"/>
                      <a:pt x="10" y="0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9" name="Freeform 220"/>
              <p:cNvSpPr>
                <a:spLocks noChangeArrowheads="1"/>
              </p:cNvSpPr>
              <p:nvPr/>
            </p:nvSpPr>
            <p:spPr bwMode="auto">
              <a:xfrm>
                <a:off x="1025525" y="2693988"/>
                <a:ext cx="184150" cy="325438"/>
              </a:xfrm>
              <a:custGeom>
                <a:avLst/>
                <a:gdLst>
                  <a:gd name="T0" fmla="*/ 23 w 49"/>
                  <a:gd name="T1" fmla="*/ 85 h 87"/>
                  <a:gd name="T2" fmla="*/ 32 w 49"/>
                  <a:gd name="T3" fmla="*/ 85 h 87"/>
                  <a:gd name="T4" fmla="*/ 27 w 49"/>
                  <a:gd name="T5" fmla="*/ 81 h 87"/>
                  <a:gd name="T6" fmla="*/ 26 w 49"/>
                  <a:gd name="T7" fmla="*/ 47 h 87"/>
                  <a:gd name="T8" fmla="*/ 34 w 49"/>
                  <a:gd name="T9" fmla="*/ 42 h 87"/>
                  <a:gd name="T10" fmla="*/ 41 w 49"/>
                  <a:gd name="T11" fmla="*/ 4 h 87"/>
                  <a:gd name="T12" fmla="*/ 39 w 49"/>
                  <a:gd name="T13" fmla="*/ 0 h 87"/>
                  <a:gd name="T14" fmla="*/ 38 w 49"/>
                  <a:gd name="T15" fmla="*/ 5 h 87"/>
                  <a:gd name="T16" fmla="*/ 26 w 49"/>
                  <a:gd name="T17" fmla="*/ 41 h 87"/>
                  <a:gd name="T18" fmla="*/ 25 w 49"/>
                  <a:gd name="T19" fmla="*/ 17 h 87"/>
                  <a:gd name="T20" fmla="*/ 16 w 49"/>
                  <a:gd name="T21" fmla="*/ 5 h 87"/>
                  <a:gd name="T22" fmla="*/ 14 w 49"/>
                  <a:gd name="T23" fmla="*/ 36 h 87"/>
                  <a:gd name="T24" fmla="*/ 6 w 49"/>
                  <a:gd name="T25" fmla="*/ 33 h 87"/>
                  <a:gd name="T26" fmla="*/ 0 w 49"/>
                  <a:gd name="T27" fmla="*/ 30 h 87"/>
                  <a:gd name="T28" fmla="*/ 14 w 49"/>
                  <a:gd name="T29" fmla="*/ 41 h 87"/>
                  <a:gd name="T30" fmla="*/ 14 w 49"/>
                  <a:gd name="T31" fmla="*/ 45 h 87"/>
                  <a:gd name="T32" fmla="*/ 12 w 49"/>
                  <a:gd name="T33" fmla="*/ 66 h 87"/>
                  <a:gd name="T34" fmla="*/ 4 w 49"/>
                  <a:gd name="T35" fmla="*/ 84 h 87"/>
                  <a:gd name="T36" fmla="*/ 13 w 49"/>
                  <a:gd name="T37" fmla="*/ 83 h 87"/>
                  <a:gd name="T38" fmla="*/ 23 w 49"/>
                  <a:gd name="T39" fmla="*/ 85 h 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9"/>
                  <a:gd name="T61" fmla="*/ 0 h 87"/>
                  <a:gd name="T62" fmla="*/ 49 w 49"/>
                  <a:gd name="T63" fmla="*/ 87 h 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9" h="87">
                    <a:moveTo>
                      <a:pt x="23" y="85"/>
                    </a:moveTo>
                    <a:cubicBezTo>
                      <a:pt x="28" y="87"/>
                      <a:pt x="32" y="85"/>
                      <a:pt x="32" y="85"/>
                    </a:cubicBezTo>
                    <a:cubicBezTo>
                      <a:pt x="32" y="85"/>
                      <a:pt x="31" y="85"/>
                      <a:pt x="27" y="81"/>
                    </a:cubicBezTo>
                    <a:cubicBezTo>
                      <a:pt x="24" y="77"/>
                      <a:pt x="26" y="47"/>
                      <a:pt x="26" y="4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49" y="30"/>
                      <a:pt x="41" y="4"/>
                      <a:pt x="41" y="4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6" y="39"/>
                      <a:pt x="26" y="41"/>
                      <a:pt x="26" y="4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5" y="34"/>
                      <a:pt x="6" y="33"/>
                      <a:pt x="6" y="33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9"/>
                      <a:pt x="14" y="41"/>
                      <a:pt x="14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3" y="54"/>
                      <a:pt x="12" y="66"/>
                    </a:cubicBezTo>
                    <a:cubicBezTo>
                      <a:pt x="12" y="78"/>
                      <a:pt x="4" y="84"/>
                      <a:pt x="4" y="84"/>
                    </a:cubicBezTo>
                    <a:cubicBezTo>
                      <a:pt x="7" y="85"/>
                      <a:pt x="13" y="83"/>
                      <a:pt x="13" y="83"/>
                    </a:cubicBezTo>
                    <a:lnTo>
                      <a:pt x="23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0" name="Freeform 221"/>
              <p:cNvSpPr>
                <a:spLocks noChangeArrowheads="1"/>
              </p:cNvSpPr>
              <p:nvPr/>
            </p:nvSpPr>
            <p:spPr bwMode="auto">
              <a:xfrm>
                <a:off x="950913" y="2551113"/>
                <a:ext cx="322263" cy="273050"/>
              </a:xfrm>
              <a:custGeom>
                <a:avLst/>
                <a:gdLst>
                  <a:gd name="T0" fmla="*/ 9 w 86"/>
                  <a:gd name="T1" fmla="*/ 29 h 73"/>
                  <a:gd name="T2" fmla="*/ 9 w 86"/>
                  <a:gd name="T3" fmla="*/ 25 h 73"/>
                  <a:gd name="T4" fmla="*/ 34 w 86"/>
                  <a:gd name="T5" fmla="*/ 0 h 73"/>
                  <a:gd name="T6" fmla="*/ 53 w 86"/>
                  <a:gd name="T7" fmla="*/ 9 h 73"/>
                  <a:gd name="T8" fmla="*/ 76 w 86"/>
                  <a:gd name="T9" fmla="*/ 31 h 73"/>
                  <a:gd name="T10" fmla="*/ 86 w 86"/>
                  <a:gd name="T11" fmla="*/ 50 h 73"/>
                  <a:gd name="T12" fmla="*/ 60 w 86"/>
                  <a:gd name="T13" fmla="*/ 73 h 73"/>
                  <a:gd name="T14" fmla="*/ 38 w 86"/>
                  <a:gd name="T15" fmla="*/ 62 h 73"/>
                  <a:gd name="T16" fmla="*/ 22 w 86"/>
                  <a:gd name="T17" fmla="*/ 70 h 73"/>
                  <a:gd name="T18" fmla="*/ 0 w 86"/>
                  <a:gd name="T19" fmla="*/ 47 h 73"/>
                  <a:gd name="T20" fmla="*/ 9 w 86"/>
                  <a:gd name="T21" fmla="*/ 29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73"/>
                  <a:gd name="T35" fmla="*/ 86 w 8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73">
                    <a:moveTo>
                      <a:pt x="9" y="29"/>
                    </a:moveTo>
                    <a:cubicBezTo>
                      <a:pt x="9" y="28"/>
                      <a:pt x="9" y="26"/>
                      <a:pt x="9" y="25"/>
                    </a:cubicBezTo>
                    <a:cubicBezTo>
                      <a:pt x="9" y="11"/>
                      <a:pt x="20" y="0"/>
                      <a:pt x="34" y="0"/>
                    </a:cubicBezTo>
                    <a:cubicBezTo>
                      <a:pt x="41" y="0"/>
                      <a:pt x="48" y="3"/>
                      <a:pt x="53" y="9"/>
                    </a:cubicBezTo>
                    <a:cubicBezTo>
                      <a:pt x="65" y="9"/>
                      <a:pt x="74" y="19"/>
                      <a:pt x="76" y="31"/>
                    </a:cubicBezTo>
                    <a:cubicBezTo>
                      <a:pt x="82" y="35"/>
                      <a:pt x="86" y="42"/>
                      <a:pt x="86" y="50"/>
                    </a:cubicBezTo>
                    <a:cubicBezTo>
                      <a:pt x="86" y="63"/>
                      <a:pt x="75" y="73"/>
                      <a:pt x="60" y="73"/>
                    </a:cubicBezTo>
                    <a:cubicBezTo>
                      <a:pt x="51" y="73"/>
                      <a:pt x="43" y="69"/>
                      <a:pt x="38" y="62"/>
                    </a:cubicBezTo>
                    <a:cubicBezTo>
                      <a:pt x="34" y="67"/>
                      <a:pt x="28" y="70"/>
                      <a:pt x="22" y="70"/>
                    </a:cubicBezTo>
                    <a:cubicBezTo>
                      <a:pt x="10" y="70"/>
                      <a:pt x="0" y="60"/>
                      <a:pt x="0" y="47"/>
                    </a:cubicBezTo>
                    <a:cubicBezTo>
                      <a:pt x="0" y="40"/>
                      <a:pt x="4" y="33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1" name="Freeform 222"/>
              <p:cNvSpPr>
                <a:spLocks noChangeArrowheads="1"/>
              </p:cNvSpPr>
              <p:nvPr/>
            </p:nvSpPr>
            <p:spPr bwMode="auto">
              <a:xfrm>
                <a:off x="931863" y="2551113"/>
                <a:ext cx="225425" cy="179388"/>
              </a:xfrm>
              <a:custGeom>
                <a:avLst/>
                <a:gdLst>
                  <a:gd name="T0" fmla="*/ 48 w 60"/>
                  <a:gd name="T1" fmla="*/ 5 h 48"/>
                  <a:gd name="T2" fmla="*/ 48 w 60"/>
                  <a:gd name="T3" fmla="*/ 4 h 48"/>
                  <a:gd name="T4" fmla="*/ 34 w 60"/>
                  <a:gd name="T5" fmla="*/ 2 h 48"/>
                  <a:gd name="T6" fmla="*/ 31 w 60"/>
                  <a:gd name="T7" fmla="*/ 8 h 48"/>
                  <a:gd name="T8" fmla="*/ 29 w 60"/>
                  <a:gd name="T9" fmla="*/ 16 h 48"/>
                  <a:gd name="T10" fmla="*/ 28 w 60"/>
                  <a:gd name="T11" fmla="*/ 16 h 48"/>
                  <a:gd name="T12" fmla="*/ 27 w 60"/>
                  <a:gd name="T13" fmla="*/ 15 h 48"/>
                  <a:gd name="T14" fmla="*/ 9 w 60"/>
                  <a:gd name="T15" fmla="*/ 13 h 48"/>
                  <a:gd name="T16" fmla="*/ 5 w 60"/>
                  <a:gd name="T17" fmla="*/ 21 h 48"/>
                  <a:gd name="T18" fmla="*/ 4 w 60"/>
                  <a:gd name="T19" fmla="*/ 35 h 48"/>
                  <a:gd name="T20" fmla="*/ 6 w 60"/>
                  <a:gd name="T21" fmla="*/ 44 h 48"/>
                  <a:gd name="T22" fmla="*/ 24 w 60"/>
                  <a:gd name="T23" fmla="*/ 44 h 48"/>
                  <a:gd name="T24" fmla="*/ 28 w 60"/>
                  <a:gd name="T25" fmla="*/ 35 h 48"/>
                  <a:gd name="T26" fmla="*/ 37 w 60"/>
                  <a:gd name="T27" fmla="*/ 33 h 48"/>
                  <a:gd name="T28" fmla="*/ 40 w 60"/>
                  <a:gd name="T29" fmla="*/ 29 h 48"/>
                  <a:gd name="T30" fmla="*/ 46 w 60"/>
                  <a:gd name="T31" fmla="*/ 27 h 48"/>
                  <a:gd name="T32" fmla="*/ 49 w 60"/>
                  <a:gd name="T33" fmla="*/ 20 h 48"/>
                  <a:gd name="T34" fmla="*/ 56 w 60"/>
                  <a:gd name="T35" fmla="*/ 19 h 48"/>
                  <a:gd name="T36" fmla="*/ 56 w 60"/>
                  <a:gd name="T37" fmla="*/ 8 h 48"/>
                  <a:gd name="T38" fmla="*/ 48 w 60"/>
                  <a:gd name="T39" fmla="*/ 5 h 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0"/>
                  <a:gd name="T61" fmla="*/ 0 h 48"/>
                  <a:gd name="T62" fmla="*/ 60 w 60"/>
                  <a:gd name="T63" fmla="*/ 48 h 4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0" h="48">
                    <a:moveTo>
                      <a:pt x="48" y="5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44" y="0"/>
                      <a:pt x="38" y="0"/>
                      <a:pt x="34" y="2"/>
                    </a:cubicBezTo>
                    <a:cubicBezTo>
                      <a:pt x="32" y="4"/>
                      <a:pt x="31" y="6"/>
                      <a:pt x="31" y="8"/>
                    </a:cubicBezTo>
                    <a:cubicBezTo>
                      <a:pt x="28" y="10"/>
                      <a:pt x="28" y="13"/>
                      <a:pt x="29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7" y="15"/>
                      <a:pt x="27" y="15"/>
                    </a:cubicBezTo>
                    <a:cubicBezTo>
                      <a:pt x="22" y="10"/>
                      <a:pt x="14" y="10"/>
                      <a:pt x="9" y="13"/>
                    </a:cubicBezTo>
                    <a:cubicBezTo>
                      <a:pt x="6" y="15"/>
                      <a:pt x="5" y="18"/>
                      <a:pt x="5" y="21"/>
                    </a:cubicBezTo>
                    <a:cubicBezTo>
                      <a:pt x="1" y="25"/>
                      <a:pt x="0" y="30"/>
                      <a:pt x="4" y="35"/>
                    </a:cubicBezTo>
                    <a:cubicBezTo>
                      <a:pt x="3" y="38"/>
                      <a:pt x="4" y="41"/>
                      <a:pt x="6" y="44"/>
                    </a:cubicBezTo>
                    <a:cubicBezTo>
                      <a:pt x="11" y="48"/>
                      <a:pt x="19" y="48"/>
                      <a:pt x="24" y="44"/>
                    </a:cubicBezTo>
                    <a:cubicBezTo>
                      <a:pt x="27" y="42"/>
                      <a:pt x="29" y="38"/>
                      <a:pt x="28" y="35"/>
                    </a:cubicBezTo>
                    <a:cubicBezTo>
                      <a:pt x="31" y="35"/>
                      <a:pt x="35" y="35"/>
                      <a:pt x="37" y="33"/>
                    </a:cubicBezTo>
                    <a:cubicBezTo>
                      <a:pt x="39" y="32"/>
                      <a:pt x="40" y="31"/>
                      <a:pt x="40" y="29"/>
                    </a:cubicBezTo>
                    <a:cubicBezTo>
                      <a:pt x="42" y="29"/>
                      <a:pt x="45" y="28"/>
                      <a:pt x="46" y="27"/>
                    </a:cubicBezTo>
                    <a:cubicBezTo>
                      <a:pt x="49" y="25"/>
                      <a:pt x="50" y="22"/>
                      <a:pt x="49" y="20"/>
                    </a:cubicBezTo>
                    <a:cubicBezTo>
                      <a:pt x="52" y="20"/>
                      <a:pt x="54" y="20"/>
                      <a:pt x="56" y="19"/>
                    </a:cubicBezTo>
                    <a:cubicBezTo>
                      <a:pt x="60" y="16"/>
                      <a:pt x="60" y="11"/>
                      <a:pt x="56" y="8"/>
                    </a:cubicBezTo>
                    <a:cubicBezTo>
                      <a:pt x="54" y="6"/>
                      <a:pt x="51" y="5"/>
                      <a:pt x="4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2" name="Freeform 223"/>
              <p:cNvSpPr>
                <a:spLocks noChangeArrowheads="1"/>
              </p:cNvSpPr>
              <p:nvPr/>
            </p:nvSpPr>
            <p:spPr bwMode="auto">
              <a:xfrm>
                <a:off x="962025" y="2455863"/>
                <a:ext cx="311150" cy="249238"/>
              </a:xfrm>
              <a:custGeom>
                <a:avLst/>
                <a:gdLst>
                  <a:gd name="T0" fmla="*/ 15 w 83"/>
                  <a:gd name="T1" fmla="*/ 19 h 66"/>
                  <a:gd name="T2" fmla="*/ 16 w 83"/>
                  <a:gd name="T3" fmla="*/ 16 h 66"/>
                  <a:gd name="T4" fmla="*/ 44 w 83"/>
                  <a:gd name="T5" fmla="*/ 3 h 66"/>
                  <a:gd name="T6" fmla="*/ 59 w 83"/>
                  <a:gd name="T7" fmla="*/ 14 h 66"/>
                  <a:gd name="T8" fmla="*/ 76 w 83"/>
                  <a:gd name="T9" fmla="*/ 35 h 66"/>
                  <a:gd name="T10" fmla="*/ 81 w 83"/>
                  <a:gd name="T11" fmla="*/ 51 h 66"/>
                  <a:gd name="T12" fmla="*/ 53 w 83"/>
                  <a:gd name="T13" fmla="*/ 63 h 66"/>
                  <a:gd name="T14" fmla="*/ 35 w 83"/>
                  <a:gd name="T15" fmla="*/ 50 h 66"/>
                  <a:gd name="T16" fmla="*/ 18 w 83"/>
                  <a:gd name="T17" fmla="*/ 52 h 66"/>
                  <a:gd name="T18" fmla="*/ 3 w 83"/>
                  <a:gd name="T19" fmla="*/ 30 h 66"/>
                  <a:gd name="T20" fmla="*/ 15 w 83"/>
                  <a:gd name="T21" fmla="*/ 19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"/>
                  <a:gd name="T34" fmla="*/ 0 h 66"/>
                  <a:gd name="T35" fmla="*/ 83 w 83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" h="66">
                    <a:moveTo>
                      <a:pt x="15" y="19"/>
                    </a:moveTo>
                    <a:cubicBezTo>
                      <a:pt x="16" y="18"/>
                      <a:pt x="16" y="17"/>
                      <a:pt x="16" y="16"/>
                    </a:cubicBezTo>
                    <a:cubicBezTo>
                      <a:pt x="19" y="6"/>
                      <a:pt x="32" y="0"/>
                      <a:pt x="44" y="3"/>
                    </a:cubicBezTo>
                    <a:cubicBezTo>
                      <a:pt x="51" y="5"/>
                      <a:pt x="56" y="9"/>
                      <a:pt x="59" y="14"/>
                    </a:cubicBezTo>
                    <a:cubicBezTo>
                      <a:pt x="70" y="17"/>
                      <a:pt x="77" y="26"/>
                      <a:pt x="76" y="35"/>
                    </a:cubicBezTo>
                    <a:cubicBezTo>
                      <a:pt x="81" y="40"/>
                      <a:pt x="83" y="46"/>
                      <a:pt x="81" y="51"/>
                    </a:cubicBezTo>
                    <a:cubicBezTo>
                      <a:pt x="79" y="61"/>
                      <a:pt x="66" y="66"/>
                      <a:pt x="53" y="63"/>
                    </a:cubicBezTo>
                    <a:cubicBezTo>
                      <a:pt x="44" y="61"/>
                      <a:pt x="38" y="55"/>
                      <a:pt x="35" y="50"/>
                    </a:cubicBezTo>
                    <a:cubicBezTo>
                      <a:pt x="30" y="52"/>
                      <a:pt x="24" y="53"/>
                      <a:pt x="18" y="52"/>
                    </a:cubicBezTo>
                    <a:cubicBezTo>
                      <a:pt x="7" y="49"/>
                      <a:pt x="0" y="40"/>
                      <a:pt x="3" y="30"/>
                    </a:cubicBezTo>
                    <a:cubicBezTo>
                      <a:pt x="5" y="25"/>
                      <a:pt x="9" y="21"/>
                      <a:pt x="1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3" name="Freeform 224"/>
              <p:cNvSpPr>
                <a:spLocks noChangeArrowheads="1"/>
              </p:cNvSpPr>
              <p:nvPr/>
            </p:nvSpPr>
            <p:spPr bwMode="auto">
              <a:xfrm>
                <a:off x="1108075" y="3406775"/>
                <a:ext cx="357188" cy="342900"/>
              </a:xfrm>
              <a:custGeom>
                <a:avLst/>
                <a:gdLst>
                  <a:gd name="T0" fmla="*/ 95 w 95"/>
                  <a:gd name="T1" fmla="*/ 35 h 91"/>
                  <a:gd name="T2" fmla="*/ 93 w 95"/>
                  <a:gd name="T3" fmla="*/ 33 h 91"/>
                  <a:gd name="T4" fmla="*/ 93 w 95"/>
                  <a:gd name="T5" fmla="*/ 33 h 91"/>
                  <a:gd name="T6" fmla="*/ 93 w 95"/>
                  <a:gd name="T7" fmla="*/ 33 h 91"/>
                  <a:gd name="T8" fmla="*/ 92 w 95"/>
                  <a:gd name="T9" fmla="*/ 33 h 91"/>
                  <a:gd name="T10" fmla="*/ 63 w 95"/>
                  <a:gd name="T11" fmla="*/ 28 h 91"/>
                  <a:gd name="T12" fmla="*/ 50 w 95"/>
                  <a:gd name="T13" fmla="*/ 2 h 91"/>
                  <a:gd name="T14" fmla="*/ 47 w 95"/>
                  <a:gd name="T15" fmla="*/ 0 h 91"/>
                  <a:gd name="T16" fmla="*/ 44 w 95"/>
                  <a:gd name="T17" fmla="*/ 2 h 91"/>
                  <a:gd name="T18" fmla="*/ 31 w 95"/>
                  <a:gd name="T19" fmla="*/ 28 h 91"/>
                  <a:gd name="T20" fmla="*/ 3 w 95"/>
                  <a:gd name="T21" fmla="*/ 33 h 91"/>
                  <a:gd name="T22" fmla="*/ 0 w 95"/>
                  <a:gd name="T23" fmla="*/ 35 h 91"/>
                  <a:gd name="T24" fmla="*/ 1 w 95"/>
                  <a:gd name="T25" fmla="*/ 38 h 91"/>
                  <a:gd name="T26" fmla="*/ 22 w 95"/>
                  <a:gd name="T27" fmla="*/ 59 h 91"/>
                  <a:gd name="T28" fmla="*/ 17 w 95"/>
                  <a:gd name="T29" fmla="*/ 87 h 91"/>
                  <a:gd name="T30" fmla="*/ 18 w 95"/>
                  <a:gd name="T31" fmla="*/ 91 h 91"/>
                  <a:gd name="T32" fmla="*/ 22 w 95"/>
                  <a:gd name="T33" fmla="*/ 91 h 91"/>
                  <a:gd name="T34" fmla="*/ 47 w 95"/>
                  <a:gd name="T35" fmla="*/ 77 h 91"/>
                  <a:gd name="T36" fmla="*/ 73 w 95"/>
                  <a:gd name="T37" fmla="*/ 91 h 91"/>
                  <a:gd name="T38" fmla="*/ 75 w 95"/>
                  <a:gd name="T39" fmla="*/ 91 h 91"/>
                  <a:gd name="T40" fmla="*/ 77 w 95"/>
                  <a:gd name="T41" fmla="*/ 91 h 91"/>
                  <a:gd name="T42" fmla="*/ 78 w 95"/>
                  <a:gd name="T43" fmla="*/ 87 h 91"/>
                  <a:gd name="T44" fmla="*/ 73 w 95"/>
                  <a:gd name="T45" fmla="*/ 59 h 91"/>
                  <a:gd name="T46" fmla="*/ 94 w 95"/>
                  <a:gd name="T47" fmla="*/ 38 h 91"/>
                  <a:gd name="T48" fmla="*/ 95 w 95"/>
                  <a:gd name="T49" fmla="*/ 35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"/>
                  <a:gd name="T76" fmla="*/ 0 h 91"/>
                  <a:gd name="T77" fmla="*/ 95 w 95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" h="91">
                    <a:moveTo>
                      <a:pt x="95" y="35"/>
                    </a:moveTo>
                    <a:cubicBezTo>
                      <a:pt x="94" y="34"/>
                      <a:pt x="94" y="34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1"/>
                      <a:pt x="49" y="0"/>
                      <a:pt x="47" y="0"/>
                    </a:cubicBezTo>
                    <a:cubicBezTo>
                      <a:pt x="46" y="0"/>
                      <a:pt x="45" y="1"/>
                      <a:pt x="44" y="2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1" y="38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6" y="89"/>
                      <a:pt x="17" y="90"/>
                      <a:pt x="18" y="91"/>
                    </a:cubicBezTo>
                    <a:cubicBezTo>
                      <a:pt x="19" y="91"/>
                      <a:pt x="20" y="91"/>
                      <a:pt x="22" y="91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4" y="91"/>
                      <a:pt x="75" y="91"/>
                    </a:cubicBezTo>
                    <a:cubicBezTo>
                      <a:pt x="75" y="91"/>
                      <a:pt x="76" y="91"/>
                      <a:pt x="77" y="91"/>
                    </a:cubicBezTo>
                    <a:cubicBezTo>
                      <a:pt x="78" y="90"/>
                      <a:pt x="78" y="89"/>
                      <a:pt x="78" y="87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94" y="38"/>
                      <a:pt x="94" y="38"/>
                      <a:pt x="94" y="38"/>
                    </a:cubicBezTo>
                    <a:cubicBezTo>
                      <a:pt x="95" y="37"/>
                      <a:pt x="95" y="36"/>
                      <a:pt x="95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4" name="Freeform 225"/>
              <p:cNvSpPr>
                <a:spLocks noEditPoints="1" noChangeArrowheads="1"/>
              </p:cNvSpPr>
              <p:nvPr/>
            </p:nvSpPr>
            <p:spPr bwMode="auto">
              <a:xfrm>
                <a:off x="1412875" y="2370138"/>
                <a:ext cx="112713" cy="168275"/>
              </a:xfrm>
              <a:custGeom>
                <a:avLst/>
                <a:gdLst>
                  <a:gd name="T0" fmla="*/ 13 w 30"/>
                  <a:gd name="T1" fmla="*/ 1 h 45"/>
                  <a:gd name="T2" fmla="*/ 5 w 30"/>
                  <a:gd name="T3" fmla="*/ 10 h 45"/>
                  <a:gd name="T4" fmla="*/ 4 w 30"/>
                  <a:gd name="T5" fmla="*/ 4 h 45"/>
                  <a:gd name="T6" fmla="*/ 0 w 30"/>
                  <a:gd name="T7" fmla="*/ 5 h 45"/>
                  <a:gd name="T8" fmla="*/ 10 w 30"/>
                  <a:gd name="T9" fmla="*/ 45 h 45"/>
                  <a:gd name="T10" fmla="*/ 14 w 30"/>
                  <a:gd name="T11" fmla="*/ 44 h 45"/>
                  <a:gd name="T12" fmla="*/ 11 w 30"/>
                  <a:gd name="T13" fmla="*/ 29 h 45"/>
                  <a:gd name="T14" fmla="*/ 21 w 30"/>
                  <a:gd name="T15" fmla="*/ 32 h 45"/>
                  <a:gd name="T16" fmla="*/ 28 w 30"/>
                  <a:gd name="T17" fmla="*/ 26 h 45"/>
                  <a:gd name="T18" fmla="*/ 29 w 30"/>
                  <a:gd name="T19" fmla="*/ 13 h 45"/>
                  <a:gd name="T20" fmla="*/ 23 w 30"/>
                  <a:gd name="T21" fmla="*/ 3 h 45"/>
                  <a:gd name="T22" fmla="*/ 13 w 30"/>
                  <a:gd name="T23" fmla="*/ 1 h 45"/>
                  <a:gd name="T24" fmla="*/ 24 w 30"/>
                  <a:gd name="T25" fmla="*/ 25 h 45"/>
                  <a:gd name="T26" fmla="*/ 19 w 30"/>
                  <a:gd name="T27" fmla="*/ 29 h 45"/>
                  <a:gd name="T28" fmla="*/ 13 w 30"/>
                  <a:gd name="T29" fmla="*/ 28 h 45"/>
                  <a:gd name="T30" fmla="*/ 9 w 30"/>
                  <a:gd name="T31" fmla="*/ 23 h 45"/>
                  <a:gd name="T32" fmla="*/ 7 w 30"/>
                  <a:gd name="T33" fmla="*/ 15 h 45"/>
                  <a:gd name="T34" fmla="*/ 8 w 30"/>
                  <a:gd name="T35" fmla="*/ 9 h 45"/>
                  <a:gd name="T36" fmla="*/ 13 w 30"/>
                  <a:gd name="T37" fmla="*/ 5 h 45"/>
                  <a:gd name="T38" fmla="*/ 19 w 30"/>
                  <a:gd name="T39" fmla="*/ 7 h 45"/>
                  <a:gd name="T40" fmla="*/ 24 w 30"/>
                  <a:gd name="T41" fmla="*/ 15 h 45"/>
                  <a:gd name="T42" fmla="*/ 24 w 30"/>
                  <a:gd name="T43" fmla="*/ 2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"/>
                  <a:gd name="T67" fmla="*/ 0 h 45"/>
                  <a:gd name="T68" fmla="*/ 30 w 30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" h="45">
                    <a:moveTo>
                      <a:pt x="13" y="1"/>
                    </a:moveTo>
                    <a:cubicBezTo>
                      <a:pt x="9" y="2"/>
                      <a:pt x="6" y="5"/>
                      <a:pt x="5" y="1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4" y="32"/>
                      <a:pt x="17" y="33"/>
                      <a:pt x="21" y="32"/>
                    </a:cubicBezTo>
                    <a:cubicBezTo>
                      <a:pt x="24" y="31"/>
                      <a:pt x="27" y="29"/>
                      <a:pt x="28" y="26"/>
                    </a:cubicBezTo>
                    <a:cubicBezTo>
                      <a:pt x="30" y="22"/>
                      <a:pt x="30" y="18"/>
                      <a:pt x="29" y="13"/>
                    </a:cubicBezTo>
                    <a:cubicBezTo>
                      <a:pt x="27" y="9"/>
                      <a:pt x="25" y="5"/>
                      <a:pt x="23" y="3"/>
                    </a:cubicBezTo>
                    <a:cubicBezTo>
                      <a:pt x="20" y="1"/>
                      <a:pt x="16" y="0"/>
                      <a:pt x="13" y="1"/>
                    </a:cubicBezTo>
                    <a:close/>
                    <a:moveTo>
                      <a:pt x="24" y="25"/>
                    </a:moveTo>
                    <a:cubicBezTo>
                      <a:pt x="22" y="27"/>
                      <a:pt x="21" y="28"/>
                      <a:pt x="19" y="29"/>
                    </a:cubicBezTo>
                    <a:cubicBezTo>
                      <a:pt x="17" y="29"/>
                      <a:pt x="15" y="29"/>
                      <a:pt x="13" y="28"/>
                    </a:cubicBezTo>
                    <a:cubicBezTo>
                      <a:pt x="11" y="27"/>
                      <a:pt x="10" y="25"/>
                      <a:pt x="9" y="2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2"/>
                      <a:pt x="7" y="10"/>
                      <a:pt x="8" y="9"/>
                    </a:cubicBezTo>
                    <a:cubicBezTo>
                      <a:pt x="10" y="7"/>
                      <a:pt x="11" y="6"/>
                      <a:pt x="13" y="5"/>
                    </a:cubicBezTo>
                    <a:cubicBezTo>
                      <a:pt x="15" y="5"/>
                      <a:pt x="17" y="5"/>
                      <a:pt x="19" y="7"/>
                    </a:cubicBezTo>
                    <a:cubicBezTo>
                      <a:pt x="21" y="8"/>
                      <a:pt x="23" y="11"/>
                      <a:pt x="24" y="15"/>
                    </a:cubicBezTo>
                    <a:cubicBezTo>
                      <a:pt x="25" y="19"/>
                      <a:pt x="25" y="22"/>
                      <a:pt x="2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5" name="Freeform 226"/>
              <p:cNvSpPr>
                <a:spLocks noChangeArrowheads="1"/>
              </p:cNvSpPr>
              <p:nvPr/>
            </p:nvSpPr>
            <p:spPr bwMode="auto">
              <a:xfrm>
                <a:off x="1533525" y="2339975"/>
                <a:ext cx="55563" cy="131763"/>
              </a:xfrm>
              <a:custGeom>
                <a:avLst/>
                <a:gdLst>
                  <a:gd name="T0" fmla="*/ 8 w 15"/>
                  <a:gd name="T1" fmla="*/ 3 h 35"/>
                  <a:gd name="T2" fmla="*/ 6 w 15"/>
                  <a:gd name="T3" fmla="*/ 11 h 35"/>
                  <a:gd name="T4" fmla="*/ 4 w 15"/>
                  <a:gd name="T5" fmla="*/ 4 h 35"/>
                  <a:gd name="T6" fmla="*/ 0 w 15"/>
                  <a:gd name="T7" fmla="*/ 5 h 35"/>
                  <a:gd name="T8" fmla="*/ 7 w 15"/>
                  <a:gd name="T9" fmla="*/ 35 h 35"/>
                  <a:gd name="T10" fmla="*/ 12 w 15"/>
                  <a:gd name="T11" fmla="*/ 33 h 35"/>
                  <a:gd name="T12" fmla="*/ 8 w 15"/>
                  <a:gd name="T13" fmla="*/ 18 h 35"/>
                  <a:gd name="T14" fmla="*/ 9 w 15"/>
                  <a:gd name="T15" fmla="*/ 10 h 35"/>
                  <a:gd name="T16" fmla="*/ 14 w 15"/>
                  <a:gd name="T17" fmla="*/ 5 h 35"/>
                  <a:gd name="T18" fmla="*/ 15 w 15"/>
                  <a:gd name="T19" fmla="*/ 5 h 35"/>
                  <a:gd name="T20" fmla="*/ 14 w 15"/>
                  <a:gd name="T21" fmla="*/ 0 h 35"/>
                  <a:gd name="T22" fmla="*/ 12 w 15"/>
                  <a:gd name="T23" fmla="*/ 1 h 35"/>
                  <a:gd name="T24" fmla="*/ 8 w 15"/>
                  <a:gd name="T25" fmla="*/ 3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35"/>
                  <a:gd name="T41" fmla="*/ 15 w 15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35">
                    <a:moveTo>
                      <a:pt x="8" y="3"/>
                    </a:moveTo>
                    <a:cubicBezTo>
                      <a:pt x="7" y="5"/>
                      <a:pt x="6" y="7"/>
                      <a:pt x="6" y="1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15"/>
                      <a:pt x="8" y="12"/>
                      <a:pt x="9" y="10"/>
                    </a:cubicBezTo>
                    <a:cubicBezTo>
                      <a:pt x="10" y="7"/>
                      <a:pt x="12" y="6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1" y="1"/>
                      <a:pt x="9" y="2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6" name="Freeform 227"/>
              <p:cNvSpPr>
                <a:spLocks noEditPoints="1" noChangeArrowheads="1"/>
              </p:cNvSpPr>
              <p:nvPr/>
            </p:nvSpPr>
            <p:spPr bwMode="auto">
              <a:xfrm>
                <a:off x="1604963" y="2320925"/>
                <a:ext cx="107950" cy="128588"/>
              </a:xfrm>
              <a:custGeom>
                <a:avLst/>
                <a:gdLst>
                  <a:gd name="T0" fmla="*/ 21 w 29"/>
                  <a:gd name="T1" fmla="*/ 3 h 34"/>
                  <a:gd name="T2" fmla="*/ 10 w 29"/>
                  <a:gd name="T3" fmla="*/ 1 h 34"/>
                  <a:gd name="T4" fmla="*/ 2 w 29"/>
                  <a:gd name="T5" fmla="*/ 8 h 34"/>
                  <a:gd name="T6" fmla="*/ 1 w 29"/>
                  <a:gd name="T7" fmla="*/ 20 h 34"/>
                  <a:gd name="T8" fmla="*/ 7 w 29"/>
                  <a:gd name="T9" fmla="*/ 31 h 34"/>
                  <a:gd name="T10" fmla="*/ 18 w 29"/>
                  <a:gd name="T11" fmla="*/ 33 h 34"/>
                  <a:gd name="T12" fmla="*/ 27 w 29"/>
                  <a:gd name="T13" fmla="*/ 26 h 34"/>
                  <a:gd name="T14" fmla="*/ 28 w 29"/>
                  <a:gd name="T15" fmla="*/ 14 h 34"/>
                  <a:gd name="T16" fmla="*/ 21 w 29"/>
                  <a:gd name="T17" fmla="*/ 3 h 34"/>
                  <a:gd name="T18" fmla="*/ 23 w 29"/>
                  <a:gd name="T19" fmla="*/ 25 h 34"/>
                  <a:gd name="T20" fmla="*/ 17 w 29"/>
                  <a:gd name="T21" fmla="*/ 29 h 34"/>
                  <a:gd name="T22" fmla="*/ 11 w 29"/>
                  <a:gd name="T23" fmla="*/ 28 h 34"/>
                  <a:gd name="T24" fmla="*/ 6 w 29"/>
                  <a:gd name="T25" fmla="*/ 19 h 34"/>
                  <a:gd name="T26" fmla="*/ 6 w 29"/>
                  <a:gd name="T27" fmla="*/ 10 h 34"/>
                  <a:gd name="T28" fmla="*/ 11 w 29"/>
                  <a:gd name="T29" fmla="*/ 5 h 34"/>
                  <a:gd name="T30" fmla="*/ 18 w 29"/>
                  <a:gd name="T31" fmla="*/ 7 h 34"/>
                  <a:gd name="T32" fmla="*/ 23 w 29"/>
                  <a:gd name="T33" fmla="*/ 15 h 34"/>
                  <a:gd name="T34" fmla="*/ 23 w 29"/>
                  <a:gd name="T35" fmla="*/ 25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34"/>
                  <a:gd name="T56" fmla="*/ 29 w 29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34">
                    <a:moveTo>
                      <a:pt x="21" y="3"/>
                    </a:moveTo>
                    <a:cubicBezTo>
                      <a:pt x="18" y="1"/>
                      <a:pt x="15" y="0"/>
                      <a:pt x="10" y="1"/>
                    </a:cubicBezTo>
                    <a:cubicBezTo>
                      <a:pt x="7" y="2"/>
                      <a:pt x="4" y="5"/>
                      <a:pt x="2" y="8"/>
                    </a:cubicBezTo>
                    <a:cubicBezTo>
                      <a:pt x="0" y="12"/>
                      <a:pt x="0" y="16"/>
                      <a:pt x="1" y="20"/>
                    </a:cubicBezTo>
                    <a:cubicBezTo>
                      <a:pt x="2" y="25"/>
                      <a:pt x="4" y="28"/>
                      <a:pt x="7" y="31"/>
                    </a:cubicBezTo>
                    <a:cubicBezTo>
                      <a:pt x="10" y="33"/>
                      <a:pt x="14" y="34"/>
                      <a:pt x="18" y="33"/>
                    </a:cubicBezTo>
                    <a:cubicBezTo>
                      <a:pt x="22" y="32"/>
                      <a:pt x="25" y="30"/>
                      <a:pt x="27" y="26"/>
                    </a:cubicBezTo>
                    <a:cubicBezTo>
                      <a:pt x="29" y="22"/>
                      <a:pt x="29" y="18"/>
                      <a:pt x="28" y="14"/>
                    </a:cubicBezTo>
                    <a:cubicBezTo>
                      <a:pt x="27" y="9"/>
                      <a:pt x="24" y="6"/>
                      <a:pt x="21" y="3"/>
                    </a:cubicBezTo>
                    <a:close/>
                    <a:moveTo>
                      <a:pt x="23" y="25"/>
                    </a:moveTo>
                    <a:cubicBezTo>
                      <a:pt x="21" y="27"/>
                      <a:pt x="20" y="28"/>
                      <a:pt x="17" y="29"/>
                    </a:cubicBezTo>
                    <a:cubicBezTo>
                      <a:pt x="15" y="30"/>
                      <a:pt x="13" y="29"/>
                      <a:pt x="11" y="28"/>
                    </a:cubicBezTo>
                    <a:cubicBezTo>
                      <a:pt x="9" y="26"/>
                      <a:pt x="7" y="23"/>
                      <a:pt x="6" y="19"/>
                    </a:cubicBezTo>
                    <a:cubicBezTo>
                      <a:pt x="5" y="15"/>
                      <a:pt x="5" y="12"/>
                      <a:pt x="6" y="10"/>
                    </a:cubicBezTo>
                    <a:cubicBezTo>
                      <a:pt x="7" y="7"/>
                      <a:pt x="9" y="6"/>
                      <a:pt x="11" y="5"/>
                    </a:cubicBezTo>
                    <a:cubicBezTo>
                      <a:pt x="13" y="5"/>
                      <a:pt x="16" y="5"/>
                      <a:pt x="18" y="7"/>
                    </a:cubicBezTo>
                    <a:cubicBezTo>
                      <a:pt x="20" y="8"/>
                      <a:pt x="22" y="11"/>
                      <a:pt x="23" y="15"/>
                    </a:cubicBezTo>
                    <a:cubicBezTo>
                      <a:pt x="24" y="19"/>
                      <a:pt x="24" y="22"/>
                      <a:pt x="2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7" name="Freeform 228"/>
              <p:cNvSpPr>
                <a:spLocks noChangeArrowheads="1"/>
              </p:cNvSpPr>
              <p:nvPr/>
            </p:nvSpPr>
            <p:spPr bwMode="auto">
              <a:xfrm>
                <a:off x="1720850" y="2306638"/>
                <a:ext cx="49213" cy="161925"/>
              </a:xfrm>
              <a:custGeom>
                <a:avLst/>
                <a:gdLst>
                  <a:gd name="T0" fmla="*/ 8 w 13"/>
                  <a:gd name="T1" fmla="*/ 32 h 43"/>
                  <a:gd name="T2" fmla="*/ 8 w 13"/>
                  <a:gd name="T3" fmla="*/ 36 h 43"/>
                  <a:gd name="T4" fmla="*/ 4 w 13"/>
                  <a:gd name="T5" fmla="*/ 39 h 43"/>
                  <a:gd name="T6" fmla="*/ 1 w 13"/>
                  <a:gd name="T7" fmla="*/ 39 h 43"/>
                  <a:gd name="T8" fmla="*/ 2 w 13"/>
                  <a:gd name="T9" fmla="*/ 43 h 43"/>
                  <a:gd name="T10" fmla="*/ 6 w 13"/>
                  <a:gd name="T11" fmla="*/ 42 h 43"/>
                  <a:gd name="T12" fmla="*/ 12 w 13"/>
                  <a:gd name="T13" fmla="*/ 39 h 43"/>
                  <a:gd name="T14" fmla="*/ 12 w 13"/>
                  <a:gd name="T15" fmla="*/ 31 h 43"/>
                  <a:gd name="T16" fmla="*/ 4 w 13"/>
                  <a:gd name="T17" fmla="*/ 0 h 43"/>
                  <a:gd name="T18" fmla="*/ 0 w 13"/>
                  <a:gd name="T19" fmla="*/ 1 h 43"/>
                  <a:gd name="T20" fmla="*/ 8 w 13"/>
                  <a:gd name="T21" fmla="*/ 32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43"/>
                  <a:gd name="T35" fmla="*/ 13 w 13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43">
                    <a:moveTo>
                      <a:pt x="8" y="32"/>
                    </a:moveTo>
                    <a:cubicBezTo>
                      <a:pt x="8" y="34"/>
                      <a:pt x="8" y="35"/>
                      <a:pt x="8" y="36"/>
                    </a:cubicBezTo>
                    <a:cubicBezTo>
                      <a:pt x="7" y="37"/>
                      <a:pt x="6" y="38"/>
                      <a:pt x="4" y="39"/>
                    </a:cubicBezTo>
                    <a:cubicBezTo>
                      <a:pt x="3" y="39"/>
                      <a:pt x="2" y="39"/>
                      <a:pt x="1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3" y="43"/>
                      <a:pt x="5" y="42"/>
                      <a:pt x="6" y="42"/>
                    </a:cubicBezTo>
                    <a:cubicBezTo>
                      <a:pt x="9" y="42"/>
                      <a:pt x="10" y="40"/>
                      <a:pt x="12" y="39"/>
                    </a:cubicBezTo>
                    <a:cubicBezTo>
                      <a:pt x="13" y="37"/>
                      <a:pt x="13" y="34"/>
                      <a:pt x="12" y="3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8" name="Freeform 229"/>
              <p:cNvSpPr>
                <a:spLocks noChangeArrowheads="1"/>
              </p:cNvSpPr>
              <p:nvPr/>
            </p:nvSpPr>
            <p:spPr bwMode="auto">
              <a:xfrm>
                <a:off x="1709738" y="2265363"/>
                <a:ext cx="22225" cy="25400"/>
              </a:xfrm>
              <a:custGeom>
                <a:avLst/>
                <a:gdLst>
                  <a:gd name="T0" fmla="*/ 2 w 14"/>
                  <a:gd name="T1" fmla="*/ 16 h 16"/>
                  <a:gd name="T2" fmla="*/ 14 w 14"/>
                  <a:gd name="T3" fmla="*/ 14 h 16"/>
                  <a:gd name="T4" fmla="*/ 12 w 14"/>
                  <a:gd name="T5" fmla="*/ 0 h 16"/>
                  <a:gd name="T6" fmla="*/ 0 w 14"/>
                  <a:gd name="T7" fmla="*/ 4 h 16"/>
                  <a:gd name="T8" fmla="*/ 2 w 14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2" y="16"/>
                    </a:moveTo>
                    <a:lnTo>
                      <a:pt x="14" y="14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9" name="Freeform 230"/>
              <p:cNvSpPr>
                <a:spLocks noEditPoints="1" noChangeArrowheads="1"/>
              </p:cNvSpPr>
              <p:nvPr/>
            </p:nvSpPr>
            <p:spPr bwMode="auto">
              <a:xfrm>
                <a:off x="1773238" y="2279650"/>
                <a:ext cx="109538" cy="123825"/>
              </a:xfrm>
              <a:custGeom>
                <a:avLst/>
                <a:gdLst>
                  <a:gd name="T0" fmla="*/ 21 w 29"/>
                  <a:gd name="T1" fmla="*/ 3 h 33"/>
                  <a:gd name="T2" fmla="*/ 11 w 29"/>
                  <a:gd name="T3" fmla="*/ 1 h 33"/>
                  <a:gd name="T4" fmla="*/ 2 w 29"/>
                  <a:gd name="T5" fmla="*/ 8 h 33"/>
                  <a:gd name="T6" fmla="*/ 1 w 29"/>
                  <a:gd name="T7" fmla="*/ 20 h 33"/>
                  <a:gd name="T8" fmla="*/ 8 w 29"/>
                  <a:gd name="T9" fmla="*/ 31 h 33"/>
                  <a:gd name="T10" fmla="*/ 19 w 29"/>
                  <a:gd name="T11" fmla="*/ 32 h 33"/>
                  <a:gd name="T12" fmla="*/ 26 w 29"/>
                  <a:gd name="T13" fmla="*/ 28 h 33"/>
                  <a:gd name="T14" fmla="*/ 29 w 29"/>
                  <a:gd name="T15" fmla="*/ 20 h 33"/>
                  <a:gd name="T16" fmla="*/ 25 w 29"/>
                  <a:gd name="T17" fmla="*/ 21 h 33"/>
                  <a:gd name="T18" fmla="*/ 18 w 29"/>
                  <a:gd name="T19" fmla="*/ 28 h 33"/>
                  <a:gd name="T20" fmla="*/ 12 w 29"/>
                  <a:gd name="T21" fmla="*/ 28 h 33"/>
                  <a:gd name="T22" fmla="*/ 6 w 29"/>
                  <a:gd name="T23" fmla="*/ 19 h 33"/>
                  <a:gd name="T24" fmla="*/ 28 w 29"/>
                  <a:gd name="T25" fmla="*/ 14 h 33"/>
                  <a:gd name="T26" fmla="*/ 21 w 29"/>
                  <a:gd name="T27" fmla="*/ 3 h 33"/>
                  <a:gd name="T28" fmla="*/ 6 w 29"/>
                  <a:gd name="T29" fmla="*/ 16 h 33"/>
                  <a:gd name="T30" fmla="*/ 7 w 29"/>
                  <a:gd name="T31" fmla="*/ 8 h 33"/>
                  <a:gd name="T32" fmla="*/ 12 w 29"/>
                  <a:gd name="T33" fmla="*/ 4 h 33"/>
                  <a:gd name="T34" fmla="*/ 17 w 29"/>
                  <a:gd name="T35" fmla="*/ 5 h 33"/>
                  <a:gd name="T36" fmla="*/ 20 w 29"/>
                  <a:gd name="T37" fmla="*/ 7 h 33"/>
                  <a:gd name="T38" fmla="*/ 22 w 29"/>
                  <a:gd name="T39" fmla="*/ 12 h 33"/>
                  <a:gd name="T40" fmla="*/ 6 w 29"/>
                  <a:gd name="T41" fmla="*/ 16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33"/>
                  <a:gd name="T65" fmla="*/ 29 w 29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33">
                    <a:moveTo>
                      <a:pt x="21" y="3"/>
                    </a:moveTo>
                    <a:cubicBezTo>
                      <a:pt x="18" y="0"/>
                      <a:pt x="15" y="0"/>
                      <a:pt x="11" y="1"/>
                    </a:cubicBezTo>
                    <a:cubicBezTo>
                      <a:pt x="7" y="2"/>
                      <a:pt x="4" y="4"/>
                      <a:pt x="2" y="8"/>
                    </a:cubicBezTo>
                    <a:cubicBezTo>
                      <a:pt x="0" y="11"/>
                      <a:pt x="0" y="16"/>
                      <a:pt x="1" y="20"/>
                    </a:cubicBezTo>
                    <a:cubicBezTo>
                      <a:pt x="2" y="25"/>
                      <a:pt x="5" y="28"/>
                      <a:pt x="8" y="31"/>
                    </a:cubicBezTo>
                    <a:cubicBezTo>
                      <a:pt x="11" y="33"/>
                      <a:pt x="15" y="33"/>
                      <a:pt x="19" y="32"/>
                    </a:cubicBezTo>
                    <a:cubicBezTo>
                      <a:pt x="22" y="32"/>
                      <a:pt x="24" y="30"/>
                      <a:pt x="26" y="28"/>
                    </a:cubicBezTo>
                    <a:cubicBezTo>
                      <a:pt x="28" y="26"/>
                      <a:pt x="29" y="23"/>
                      <a:pt x="29" y="2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5"/>
                      <a:pt x="22" y="27"/>
                      <a:pt x="18" y="28"/>
                    </a:cubicBezTo>
                    <a:cubicBezTo>
                      <a:pt x="16" y="29"/>
                      <a:pt x="14" y="29"/>
                      <a:pt x="12" y="28"/>
                    </a:cubicBezTo>
                    <a:cubicBezTo>
                      <a:pt x="9" y="26"/>
                      <a:pt x="8" y="24"/>
                      <a:pt x="6" y="19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8"/>
                      <a:pt x="24" y="5"/>
                      <a:pt x="21" y="3"/>
                    </a:cubicBezTo>
                    <a:close/>
                    <a:moveTo>
                      <a:pt x="6" y="16"/>
                    </a:moveTo>
                    <a:cubicBezTo>
                      <a:pt x="5" y="13"/>
                      <a:pt x="6" y="10"/>
                      <a:pt x="7" y="8"/>
                    </a:cubicBezTo>
                    <a:cubicBezTo>
                      <a:pt x="8" y="6"/>
                      <a:pt x="10" y="5"/>
                      <a:pt x="12" y="4"/>
                    </a:cubicBezTo>
                    <a:cubicBezTo>
                      <a:pt x="14" y="4"/>
                      <a:pt x="15" y="4"/>
                      <a:pt x="17" y="5"/>
                    </a:cubicBezTo>
                    <a:cubicBezTo>
                      <a:pt x="18" y="5"/>
                      <a:pt x="19" y="6"/>
                      <a:pt x="20" y="7"/>
                    </a:cubicBezTo>
                    <a:cubicBezTo>
                      <a:pt x="21" y="8"/>
                      <a:pt x="22" y="10"/>
                      <a:pt x="22" y="12"/>
                    </a:cubicBez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0" name="Freeform 231"/>
              <p:cNvSpPr>
                <a:spLocks noChangeArrowheads="1"/>
              </p:cNvSpPr>
              <p:nvPr/>
            </p:nvSpPr>
            <p:spPr bwMode="auto">
              <a:xfrm>
                <a:off x="1890713" y="2249488"/>
                <a:ext cx="101600" cy="128588"/>
              </a:xfrm>
              <a:custGeom>
                <a:avLst/>
                <a:gdLst>
                  <a:gd name="T0" fmla="*/ 11 w 27"/>
                  <a:gd name="T1" fmla="*/ 5 h 34"/>
                  <a:gd name="T2" fmla="*/ 20 w 27"/>
                  <a:gd name="T3" fmla="*/ 11 h 34"/>
                  <a:gd name="T4" fmla="*/ 24 w 27"/>
                  <a:gd name="T5" fmla="*/ 9 h 34"/>
                  <a:gd name="T6" fmla="*/ 19 w 27"/>
                  <a:gd name="T7" fmla="*/ 2 h 34"/>
                  <a:gd name="T8" fmla="*/ 10 w 27"/>
                  <a:gd name="T9" fmla="*/ 1 h 34"/>
                  <a:gd name="T10" fmla="*/ 2 w 27"/>
                  <a:gd name="T11" fmla="*/ 8 h 34"/>
                  <a:gd name="T12" fmla="*/ 2 w 27"/>
                  <a:gd name="T13" fmla="*/ 20 h 34"/>
                  <a:gd name="T14" fmla="*/ 8 w 27"/>
                  <a:gd name="T15" fmla="*/ 30 h 34"/>
                  <a:gd name="T16" fmla="*/ 18 w 27"/>
                  <a:gd name="T17" fmla="*/ 33 h 34"/>
                  <a:gd name="T18" fmla="*/ 25 w 27"/>
                  <a:gd name="T19" fmla="*/ 28 h 34"/>
                  <a:gd name="T20" fmla="*/ 27 w 27"/>
                  <a:gd name="T21" fmla="*/ 19 h 34"/>
                  <a:gd name="T22" fmla="*/ 23 w 27"/>
                  <a:gd name="T23" fmla="*/ 19 h 34"/>
                  <a:gd name="T24" fmla="*/ 17 w 27"/>
                  <a:gd name="T25" fmla="*/ 29 h 34"/>
                  <a:gd name="T26" fmla="*/ 11 w 27"/>
                  <a:gd name="T27" fmla="*/ 27 h 34"/>
                  <a:gd name="T28" fmla="*/ 6 w 27"/>
                  <a:gd name="T29" fmla="*/ 19 h 34"/>
                  <a:gd name="T30" fmla="*/ 6 w 27"/>
                  <a:gd name="T31" fmla="*/ 10 h 34"/>
                  <a:gd name="T32" fmla="*/ 11 w 27"/>
                  <a:gd name="T33" fmla="*/ 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4"/>
                  <a:gd name="T53" fmla="*/ 27 w 2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4">
                    <a:moveTo>
                      <a:pt x="11" y="5"/>
                    </a:moveTo>
                    <a:cubicBezTo>
                      <a:pt x="15" y="4"/>
                      <a:pt x="18" y="6"/>
                      <a:pt x="20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6"/>
                      <a:pt x="21" y="4"/>
                      <a:pt x="19" y="2"/>
                    </a:cubicBezTo>
                    <a:cubicBezTo>
                      <a:pt x="16" y="1"/>
                      <a:pt x="13" y="0"/>
                      <a:pt x="10" y="1"/>
                    </a:cubicBezTo>
                    <a:cubicBezTo>
                      <a:pt x="6" y="2"/>
                      <a:pt x="4" y="4"/>
                      <a:pt x="2" y="8"/>
                    </a:cubicBezTo>
                    <a:cubicBezTo>
                      <a:pt x="1" y="12"/>
                      <a:pt x="0" y="16"/>
                      <a:pt x="2" y="20"/>
                    </a:cubicBezTo>
                    <a:cubicBezTo>
                      <a:pt x="3" y="25"/>
                      <a:pt x="5" y="28"/>
                      <a:pt x="8" y="30"/>
                    </a:cubicBezTo>
                    <a:cubicBezTo>
                      <a:pt x="11" y="33"/>
                      <a:pt x="14" y="34"/>
                      <a:pt x="18" y="33"/>
                    </a:cubicBezTo>
                    <a:cubicBezTo>
                      <a:pt x="21" y="32"/>
                      <a:pt x="23" y="30"/>
                      <a:pt x="25" y="28"/>
                    </a:cubicBezTo>
                    <a:cubicBezTo>
                      <a:pt x="27" y="26"/>
                      <a:pt x="27" y="23"/>
                      <a:pt x="27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5"/>
                      <a:pt x="21" y="28"/>
                      <a:pt x="17" y="29"/>
                    </a:cubicBezTo>
                    <a:cubicBezTo>
                      <a:pt x="15" y="29"/>
                      <a:pt x="13" y="29"/>
                      <a:pt x="11" y="27"/>
                    </a:cubicBezTo>
                    <a:cubicBezTo>
                      <a:pt x="9" y="25"/>
                      <a:pt x="7" y="23"/>
                      <a:pt x="6" y="19"/>
                    </a:cubicBezTo>
                    <a:cubicBezTo>
                      <a:pt x="5" y="15"/>
                      <a:pt x="5" y="12"/>
                      <a:pt x="6" y="10"/>
                    </a:cubicBezTo>
                    <a:cubicBezTo>
                      <a:pt x="7" y="7"/>
                      <a:pt x="9" y="6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1" name="Freeform 232"/>
              <p:cNvSpPr>
                <a:spLocks noChangeArrowheads="1"/>
              </p:cNvSpPr>
              <p:nvPr/>
            </p:nvSpPr>
            <p:spPr bwMode="auto">
              <a:xfrm>
                <a:off x="1981200" y="2205038"/>
                <a:ext cx="93663" cy="146050"/>
              </a:xfrm>
              <a:custGeom>
                <a:avLst/>
                <a:gdLst>
                  <a:gd name="T0" fmla="*/ 21 w 25"/>
                  <a:gd name="T1" fmla="*/ 34 h 39"/>
                  <a:gd name="T2" fmla="*/ 15 w 25"/>
                  <a:gd name="T3" fmla="*/ 31 h 39"/>
                  <a:gd name="T4" fmla="*/ 10 w 25"/>
                  <a:gd name="T5" fmla="*/ 12 h 39"/>
                  <a:gd name="T6" fmla="*/ 17 w 25"/>
                  <a:gd name="T7" fmla="*/ 10 h 39"/>
                  <a:gd name="T8" fmla="*/ 16 w 25"/>
                  <a:gd name="T9" fmla="*/ 7 h 39"/>
                  <a:gd name="T10" fmla="*/ 9 w 25"/>
                  <a:gd name="T11" fmla="*/ 8 h 39"/>
                  <a:gd name="T12" fmla="*/ 7 w 25"/>
                  <a:gd name="T13" fmla="*/ 0 h 39"/>
                  <a:gd name="T14" fmla="*/ 3 w 25"/>
                  <a:gd name="T15" fmla="*/ 2 h 39"/>
                  <a:gd name="T16" fmla="*/ 5 w 25"/>
                  <a:gd name="T17" fmla="*/ 9 h 39"/>
                  <a:gd name="T18" fmla="*/ 0 w 25"/>
                  <a:gd name="T19" fmla="*/ 11 h 39"/>
                  <a:gd name="T20" fmla="*/ 0 w 25"/>
                  <a:gd name="T21" fmla="*/ 14 h 39"/>
                  <a:gd name="T22" fmla="*/ 6 w 25"/>
                  <a:gd name="T23" fmla="*/ 13 h 39"/>
                  <a:gd name="T24" fmla="*/ 10 w 25"/>
                  <a:gd name="T25" fmla="*/ 31 h 39"/>
                  <a:gd name="T26" fmla="*/ 21 w 25"/>
                  <a:gd name="T27" fmla="*/ 38 h 39"/>
                  <a:gd name="T28" fmla="*/ 25 w 25"/>
                  <a:gd name="T29" fmla="*/ 36 h 39"/>
                  <a:gd name="T30" fmla="*/ 24 w 25"/>
                  <a:gd name="T31" fmla="*/ 33 h 39"/>
                  <a:gd name="T32" fmla="*/ 21 w 25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39"/>
                  <a:gd name="T53" fmla="*/ 25 w 25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39">
                    <a:moveTo>
                      <a:pt x="21" y="34"/>
                    </a:moveTo>
                    <a:cubicBezTo>
                      <a:pt x="18" y="35"/>
                      <a:pt x="16" y="34"/>
                      <a:pt x="15" y="3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2" y="37"/>
                      <a:pt x="15" y="39"/>
                      <a:pt x="21" y="38"/>
                    </a:cubicBezTo>
                    <a:cubicBezTo>
                      <a:pt x="22" y="37"/>
                      <a:pt x="24" y="37"/>
                      <a:pt x="25" y="36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3"/>
                      <a:pt x="22" y="34"/>
                      <a:pt x="2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2" name="Freeform 233"/>
              <p:cNvSpPr>
                <a:spLocks noEditPoints="1" noChangeArrowheads="1"/>
              </p:cNvSpPr>
              <p:nvPr/>
            </p:nvSpPr>
            <p:spPr bwMode="auto">
              <a:xfrm>
                <a:off x="571500" y="423863"/>
                <a:ext cx="112713" cy="153988"/>
              </a:xfrm>
              <a:custGeom>
                <a:avLst/>
                <a:gdLst>
                  <a:gd name="T0" fmla="*/ 11 w 30"/>
                  <a:gd name="T1" fmla="*/ 1 h 41"/>
                  <a:gd name="T2" fmla="*/ 6 w 30"/>
                  <a:gd name="T3" fmla="*/ 11 h 41"/>
                  <a:gd name="T4" fmla="*/ 4 w 30"/>
                  <a:gd name="T5" fmla="*/ 6 h 41"/>
                  <a:gd name="T6" fmla="*/ 0 w 30"/>
                  <a:gd name="T7" fmla="*/ 7 h 41"/>
                  <a:gd name="T8" fmla="*/ 16 w 30"/>
                  <a:gd name="T9" fmla="*/ 41 h 41"/>
                  <a:gd name="T10" fmla="*/ 20 w 30"/>
                  <a:gd name="T11" fmla="*/ 39 h 41"/>
                  <a:gd name="T12" fmla="*/ 14 w 30"/>
                  <a:gd name="T13" fmla="*/ 27 h 41"/>
                  <a:gd name="T14" fmla="*/ 24 w 30"/>
                  <a:gd name="T15" fmla="*/ 28 h 41"/>
                  <a:gd name="T16" fmla="*/ 29 w 30"/>
                  <a:gd name="T17" fmla="*/ 21 h 41"/>
                  <a:gd name="T18" fmla="*/ 27 w 30"/>
                  <a:gd name="T19" fmla="*/ 10 h 41"/>
                  <a:gd name="T20" fmla="*/ 20 w 30"/>
                  <a:gd name="T21" fmla="*/ 2 h 41"/>
                  <a:gd name="T22" fmla="*/ 11 w 30"/>
                  <a:gd name="T23" fmla="*/ 1 h 41"/>
                  <a:gd name="T24" fmla="*/ 25 w 30"/>
                  <a:gd name="T25" fmla="*/ 21 h 41"/>
                  <a:gd name="T26" fmla="*/ 21 w 30"/>
                  <a:gd name="T27" fmla="*/ 25 h 41"/>
                  <a:gd name="T28" fmla="*/ 16 w 30"/>
                  <a:gd name="T29" fmla="*/ 25 h 41"/>
                  <a:gd name="T30" fmla="*/ 12 w 30"/>
                  <a:gd name="T31" fmla="*/ 22 h 41"/>
                  <a:gd name="T32" fmla="*/ 8 w 30"/>
                  <a:gd name="T33" fmla="*/ 15 h 41"/>
                  <a:gd name="T34" fmla="*/ 9 w 30"/>
                  <a:gd name="T35" fmla="*/ 9 h 41"/>
                  <a:gd name="T36" fmla="*/ 12 w 30"/>
                  <a:gd name="T37" fmla="*/ 5 h 41"/>
                  <a:gd name="T38" fmla="*/ 18 w 30"/>
                  <a:gd name="T39" fmla="*/ 5 h 41"/>
                  <a:gd name="T40" fmla="*/ 23 w 30"/>
                  <a:gd name="T41" fmla="*/ 12 h 41"/>
                  <a:gd name="T42" fmla="*/ 25 w 30"/>
                  <a:gd name="T43" fmla="*/ 21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"/>
                  <a:gd name="T67" fmla="*/ 0 h 41"/>
                  <a:gd name="T68" fmla="*/ 30 w 30"/>
                  <a:gd name="T69" fmla="*/ 41 h 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" h="41">
                    <a:moveTo>
                      <a:pt x="11" y="1"/>
                    </a:moveTo>
                    <a:cubicBezTo>
                      <a:pt x="8" y="3"/>
                      <a:pt x="6" y="6"/>
                      <a:pt x="6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7" y="29"/>
                      <a:pt x="21" y="29"/>
                      <a:pt x="24" y="28"/>
                    </a:cubicBezTo>
                    <a:cubicBezTo>
                      <a:pt x="27" y="26"/>
                      <a:pt x="29" y="24"/>
                      <a:pt x="29" y="21"/>
                    </a:cubicBezTo>
                    <a:cubicBezTo>
                      <a:pt x="30" y="17"/>
                      <a:pt x="29" y="14"/>
                      <a:pt x="27" y="10"/>
                    </a:cubicBezTo>
                    <a:cubicBezTo>
                      <a:pt x="26" y="6"/>
                      <a:pt x="23" y="3"/>
                      <a:pt x="20" y="2"/>
                    </a:cubicBezTo>
                    <a:cubicBezTo>
                      <a:pt x="17" y="0"/>
                      <a:pt x="14" y="0"/>
                      <a:pt x="11" y="1"/>
                    </a:cubicBezTo>
                    <a:close/>
                    <a:moveTo>
                      <a:pt x="25" y="21"/>
                    </a:moveTo>
                    <a:cubicBezTo>
                      <a:pt x="24" y="23"/>
                      <a:pt x="23" y="24"/>
                      <a:pt x="21" y="25"/>
                    </a:cubicBezTo>
                    <a:cubicBezTo>
                      <a:pt x="20" y="26"/>
                      <a:pt x="18" y="26"/>
                      <a:pt x="16" y="25"/>
                    </a:cubicBezTo>
                    <a:cubicBezTo>
                      <a:pt x="14" y="25"/>
                      <a:pt x="13" y="23"/>
                      <a:pt x="12" y="2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3"/>
                      <a:pt x="8" y="11"/>
                      <a:pt x="9" y="9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4" y="4"/>
                      <a:pt x="16" y="4"/>
                      <a:pt x="18" y="5"/>
                    </a:cubicBezTo>
                    <a:cubicBezTo>
                      <a:pt x="20" y="7"/>
                      <a:pt x="22" y="9"/>
                      <a:pt x="23" y="12"/>
                    </a:cubicBezTo>
                    <a:cubicBezTo>
                      <a:pt x="25" y="16"/>
                      <a:pt x="26" y="18"/>
                      <a:pt x="2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3" name="Freeform 234"/>
              <p:cNvSpPr>
                <a:spLocks noChangeArrowheads="1"/>
              </p:cNvSpPr>
              <p:nvPr/>
            </p:nvSpPr>
            <p:spPr bwMode="auto">
              <a:xfrm>
                <a:off x="671513" y="379413"/>
                <a:ext cx="60325" cy="119063"/>
              </a:xfrm>
              <a:custGeom>
                <a:avLst/>
                <a:gdLst>
                  <a:gd name="T0" fmla="*/ 8 w 16"/>
                  <a:gd name="T1" fmla="*/ 3 h 32"/>
                  <a:gd name="T2" fmla="*/ 7 w 16"/>
                  <a:gd name="T3" fmla="*/ 11 h 32"/>
                  <a:gd name="T4" fmla="*/ 4 w 16"/>
                  <a:gd name="T5" fmla="*/ 5 h 32"/>
                  <a:gd name="T6" fmla="*/ 0 w 16"/>
                  <a:gd name="T7" fmla="*/ 6 h 32"/>
                  <a:gd name="T8" fmla="*/ 12 w 16"/>
                  <a:gd name="T9" fmla="*/ 32 h 32"/>
                  <a:gd name="T10" fmla="*/ 16 w 16"/>
                  <a:gd name="T11" fmla="*/ 30 h 32"/>
                  <a:gd name="T12" fmla="*/ 10 w 16"/>
                  <a:gd name="T13" fmla="*/ 16 h 32"/>
                  <a:gd name="T14" fmla="*/ 9 w 16"/>
                  <a:gd name="T15" fmla="*/ 9 h 32"/>
                  <a:gd name="T16" fmla="*/ 13 w 16"/>
                  <a:gd name="T17" fmla="*/ 4 h 32"/>
                  <a:gd name="T18" fmla="*/ 14 w 16"/>
                  <a:gd name="T19" fmla="*/ 4 h 32"/>
                  <a:gd name="T20" fmla="*/ 12 w 16"/>
                  <a:gd name="T21" fmla="*/ 0 h 32"/>
                  <a:gd name="T22" fmla="*/ 11 w 16"/>
                  <a:gd name="T23" fmla="*/ 0 h 32"/>
                  <a:gd name="T24" fmla="*/ 8 w 16"/>
                  <a:gd name="T25" fmla="*/ 3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32"/>
                  <a:gd name="T41" fmla="*/ 16 w 1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32">
                    <a:moveTo>
                      <a:pt x="8" y="3"/>
                    </a:moveTo>
                    <a:cubicBezTo>
                      <a:pt x="7" y="5"/>
                      <a:pt x="6" y="7"/>
                      <a:pt x="7" y="11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4"/>
                      <a:pt x="9" y="11"/>
                      <a:pt x="9" y="9"/>
                    </a:cubicBezTo>
                    <a:cubicBezTo>
                      <a:pt x="10" y="7"/>
                      <a:pt x="11" y="5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1"/>
                      <a:pt x="8" y="2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4" name="Freeform 235"/>
              <p:cNvSpPr>
                <a:spLocks noEditPoints="1" noChangeArrowheads="1"/>
              </p:cNvSpPr>
              <p:nvPr/>
            </p:nvSpPr>
            <p:spPr bwMode="auto">
              <a:xfrm>
                <a:off x="739775" y="349250"/>
                <a:ext cx="101600" cy="112713"/>
              </a:xfrm>
              <a:custGeom>
                <a:avLst/>
                <a:gdLst>
                  <a:gd name="T0" fmla="*/ 7 w 27"/>
                  <a:gd name="T1" fmla="*/ 2 h 30"/>
                  <a:gd name="T2" fmla="*/ 1 w 27"/>
                  <a:gd name="T3" fmla="*/ 9 h 30"/>
                  <a:gd name="T4" fmla="*/ 2 w 27"/>
                  <a:gd name="T5" fmla="*/ 20 h 30"/>
                  <a:gd name="T6" fmla="*/ 10 w 27"/>
                  <a:gd name="T7" fmla="*/ 28 h 30"/>
                  <a:gd name="T8" fmla="*/ 20 w 27"/>
                  <a:gd name="T9" fmla="*/ 28 h 30"/>
                  <a:gd name="T10" fmla="*/ 26 w 27"/>
                  <a:gd name="T11" fmla="*/ 21 h 30"/>
                  <a:gd name="T12" fmla="*/ 25 w 27"/>
                  <a:gd name="T13" fmla="*/ 9 h 30"/>
                  <a:gd name="T14" fmla="*/ 17 w 27"/>
                  <a:gd name="T15" fmla="*/ 1 h 30"/>
                  <a:gd name="T16" fmla="*/ 7 w 27"/>
                  <a:gd name="T17" fmla="*/ 2 h 30"/>
                  <a:gd name="T18" fmla="*/ 22 w 27"/>
                  <a:gd name="T19" fmla="*/ 20 h 30"/>
                  <a:gd name="T20" fmla="*/ 18 w 27"/>
                  <a:gd name="T21" fmla="*/ 25 h 30"/>
                  <a:gd name="T22" fmla="*/ 12 w 27"/>
                  <a:gd name="T23" fmla="*/ 25 h 30"/>
                  <a:gd name="T24" fmla="*/ 7 w 27"/>
                  <a:gd name="T25" fmla="*/ 18 h 30"/>
                  <a:gd name="T26" fmla="*/ 5 w 27"/>
                  <a:gd name="T27" fmla="*/ 10 h 30"/>
                  <a:gd name="T28" fmla="*/ 9 w 27"/>
                  <a:gd name="T29" fmla="*/ 5 h 30"/>
                  <a:gd name="T30" fmla="*/ 15 w 27"/>
                  <a:gd name="T31" fmla="*/ 5 h 30"/>
                  <a:gd name="T32" fmla="*/ 21 w 27"/>
                  <a:gd name="T33" fmla="*/ 11 h 30"/>
                  <a:gd name="T34" fmla="*/ 22 w 27"/>
                  <a:gd name="T35" fmla="*/ 20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30"/>
                  <a:gd name="T56" fmla="*/ 27 w 27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30">
                    <a:moveTo>
                      <a:pt x="7" y="2"/>
                    </a:moveTo>
                    <a:cubicBezTo>
                      <a:pt x="4" y="3"/>
                      <a:pt x="2" y="6"/>
                      <a:pt x="1" y="9"/>
                    </a:cubicBezTo>
                    <a:cubicBezTo>
                      <a:pt x="0" y="12"/>
                      <a:pt x="0" y="16"/>
                      <a:pt x="2" y="20"/>
                    </a:cubicBezTo>
                    <a:cubicBezTo>
                      <a:pt x="4" y="24"/>
                      <a:pt x="7" y="27"/>
                      <a:pt x="10" y="28"/>
                    </a:cubicBezTo>
                    <a:cubicBezTo>
                      <a:pt x="13" y="30"/>
                      <a:pt x="16" y="30"/>
                      <a:pt x="20" y="28"/>
                    </a:cubicBezTo>
                    <a:cubicBezTo>
                      <a:pt x="23" y="27"/>
                      <a:pt x="25" y="24"/>
                      <a:pt x="26" y="21"/>
                    </a:cubicBezTo>
                    <a:cubicBezTo>
                      <a:pt x="27" y="17"/>
                      <a:pt x="27" y="13"/>
                      <a:pt x="25" y="9"/>
                    </a:cubicBezTo>
                    <a:cubicBezTo>
                      <a:pt x="23" y="6"/>
                      <a:pt x="21" y="3"/>
                      <a:pt x="17" y="1"/>
                    </a:cubicBezTo>
                    <a:cubicBezTo>
                      <a:pt x="14" y="0"/>
                      <a:pt x="11" y="0"/>
                      <a:pt x="7" y="2"/>
                    </a:cubicBezTo>
                    <a:close/>
                    <a:moveTo>
                      <a:pt x="22" y="20"/>
                    </a:moveTo>
                    <a:cubicBezTo>
                      <a:pt x="22" y="22"/>
                      <a:pt x="20" y="24"/>
                      <a:pt x="18" y="25"/>
                    </a:cubicBezTo>
                    <a:cubicBezTo>
                      <a:pt x="16" y="26"/>
                      <a:pt x="14" y="26"/>
                      <a:pt x="12" y="25"/>
                    </a:cubicBezTo>
                    <a:cubicBezTo>
                      <a:pt x="10" y="24"/>
                      <a:pt x="8" y="22"/>
                      <a:pt x="7" y="18"/>
                    </a:cubicBezTo>
                    <a:cubicBezTo>
                      <a:pt x="5" y="15"/>
                      <a:pt x="4" y="12"/>
                      <a:pt x="5" y="10"/>
                    </a:cubicBezTo>
                    <a:cubicBezTo>
                      <a:pt x="6" y="7"/>
                      <a:pt x="7" y="6"/>
                      <a:pt x="9" y="5"/>
                    </a:cubicBezTo>
                    <a:cubicBezTo>
                      <a:pt x="11" y="4"/>
                      <a:pt x="13" y="4"/>
                      <a:pt x="15" y="5"/>
                    </a:cubicBezTo>
                    <a:cubicBezTo>
                      <a:pt x="17" y="6"/>
                      <a:pt x="19" y="8"/>
                      <a:pt x="21" y="11"/>
                    </a:cubicBezTo>
                    <a:cubicBezTo>
                      <a:pt x="22" y="15"/>
                      <a:pt x="23" y="18"/>
                      <a:pt x="2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5" name="Freeform 236"/>
              <p:cNvSpPr>
                <a:spLocks noChangeArrowheads="1"/>
              </p:cNvSpPr>
              <p:nvPr/>
            </p:nvSpPr>
            <p:spPr bwMode="auto">
              <a:xfrm>
                <a:off x="814388" y="292100"/>
                <a:ext cx="106363" cy="128588"/>
              </a:xfrm>
              <a:custGeom>
                <a:avLst/>
                <a:gdLst>
                  <a:gd name="T0" fmla="*/ 18 w 28"/>
                  <a:gd name="T1" fmla="*/ 26 h 34"/>
                  <a:gd name="T2" fmla="*/ 10 w 28"/>
                  <a:gd name="T3" fmla="*/ 10 h 34"/>
                  <a:gd name="T4" fmla="*/ 16 w 28"/>
                  <a:gd name="T5" fmla="*/ 8 h 34"/>
                  <a:gd name="T6" fmla="*/ 14 w 28"/>
                  <a:gd name="T7" fmla="*/ 4 h 34"/>
                  <a:gd name="T8" fmla="*/ 9 w 28"/>
                  <a:gd name="T9" fmla="*/ 7 h 34"/>
                  <a:gd name="T10" fmla="*/ 6 w 28"/>
                  <a:gd name="T11" fmla="*/ 0 h 34"/>
                  <a:gd name="T12" fmla="*/ 2 w 28"/>
                  <a:gd name="T13" fmla="*/ 3 h 34"/>
                  <a:gd name="T14" fmla="*/ 5 w 28"/>
                  <a:gd name="T15" fmla="*/ 9 h 34"/>
                  <a:gd name="T16" fmla="*/ 0 w 28"/>
                  <a:gd name="T17" fmla="*/ 11 h 34"/>
                  <a:gd name="T18" fmla="*/ 2 w 28"/>
                  <a:gd name="T19" fmla="*/ 14 h 34"/>
                  <a:gd name="T20" fmla="*/ 6 w 28"/>
                  <a:gd name="T21" fmla="*/ 12 h 34"/>
                  <a:gd name="T22" fmla="*/ 14 w 28"/>
                  <a:gd name="T23" fmla="*/ 27 h 34"/>
                  <a:gd name="T24" fmla="*/ 25 w 28"/>
                  <a:gd name="T25" fmla="*/ 31 h 34"/>
                  <a:gd name="T26" fmla="*/ 28 w 28"/>
                  <a:gd name="T27" fmla="*/ 29 h 34"/>
                  <a:gd name="T28" fmla="*/ 27 w 28"/>
                  <a:gd name="T29" fmla="*/ 26 h 34"/>
                  <a:gd name="T30" fmla="*/ 24 w 28"/>
                  <a:gd name="T31" fmla="*/ 28 h 34"/>
                  <a:gd name="T32" fmla="*/ 18 w 28"/>
                  <a:gd name="T33" fmla="*/ 26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4"/>
                  <a:gd name="T53" fmla="*/ 28 w 28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4">
                    <a:moveTo>
                      <a:pt x="18" y="26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6" y="32"/>
                      <a:pt x="20" y="34"/>
                      <a:pt x="25" y="31"/>
                    </a:cubicBezTo>
                    <a:cubicBezTo>
                      <a:pt x="26" y="31"/>
                      <a:pt x="27" y="30"/>
                      <a:pt x="28" y="29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7"/>
                      <a:pt x="25" y="28"/>
                      <a:pt x="24" y="28"/>
                    </a:cubicBezTo>
                    <a:cubicBezTo>
                      <a:pt x="21" y="29"/>
                      <a:pt x="19" y="29"/>
                      <a:pt x="1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6" name="Freeform 237"/>
              <p:cNvSpPr>
                <a:spLocks noEditPoints="1" noChangeArrowheads="1"/>
              </p:cNvSpPr>
              <p:nvPr/>
            </p:nvSpPr>
            <p:spPr bwMode="auto">
              <a:xfrm>
                <a:off x="893763" y="273050"/>
                <a:ext cx="106363" cy="112713"/>
              </a:xfrm>
              <a:custGeom>
                <a:avLst/>
                <a:gdLst>
                  <a:gd name="T0" fmla="*/ 17 w 28"/>
                  <a:gd name="T1" fmla="*/ 1 h 30"/>
                  <a:gd name="T2" fmla="*/ 8 w 28"/>
                  <a:gd name="T3" fmla="*/ 2 h 30"/>
                  <a:gd name="T4" fmla="*/ 1 w 28"/>
                  <a:gd name="T5" fmla="*/ 10 h 30"/>
                  <a:gd name="T6" fmla="*/ 2 w 28"/>
                  <a:gd name="T7" fmla="*/ 21 h 30"/>
                  <a:gd name="T8" fmla="*/ 10 w 28"/>
                  <a:gd name="T9" fmla="*/ 29 h 30"/>
                  <a:gd name="T10" fmla="*/ 20 w 28"/>
                  <a:gd name="T11" fmla="*/ 28 h 30"/>
                  <a:gd name="T12" fmla="*/ 26 w 28"/>
                  <a:gd name="T13" fmla="*/ 23 h 30"/>
                  <a:gd name="T14" fmla="*/ 27 w 28"/>
                  <a:gd name="T15" fmla="*/ 16 h 30"/>
                  <a:gd name="T16" fmla="*/ 23 w 28"/>
                  <a:gd name="T17" fmla="*/ 17 h 30"/>
                  <a:gd name="T18" fmla="*/ 19 w 28"/>
                  <a:gd name="T19" fmla="*/ 25 h 30"/>
                  <a:gd name="T20" fmla="*/ 13 w 28"/>
                  <a:gd name="T21" fmla="*/ 25 h 30"/>
                  <a:gd name="T22" fmla="*/ 7 w 28"/>
                  <a:gd name="T23" fmla="*/ 19 h 30"/>
                  <a:gd name="T24" fmla="*/ 25 w 28"/>
                  <a:gd name="T25" fmla="*/ 10 h 30"/>
                  <a:gd name="T26" fmla="*/ 17 w 28"/>
                  <a:gd name="T27" fmla="*/ 1 h 30"/>
                  <a:gd name="T28" fmla="*/ 6 w 28"/>
                  <a:gd name="T29" fmla="*/ 16 h 30"/>
                  <a:gd name="T30" fmla="*/ 5 w 28"/>
                  <a:gd name="T31" fmla="*/ 9 h 30"/>
                  <a:gd name="T32" fmla="*/ 9 w 28"/>
                  <a:gd name="T33" fmla="*/ 5 h 30"/>
                  <a:gd name="T34" fmla="*/ 13 w 28"/>
                  <a:gd name="T35" fmla="*/ 4 h 30"/>
                  <a:gd name="T36" fmla="*/ 17 w 28"/>
                  <a:gd name="T37" fmla="*/ 6 h 30"/>
                  <a:gd name="T38" fmla="*/ 19 w 28"/>
                  <a:gd name="T39" fmla="*/ 9 h 30"/>
                  <a:gd name="T40" fmla="*/ 6 w 28"/>
                  <a:gd name="T41" fmla="*/ 16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30"/>
                  <a:gd name="T65" fmla="*/ 28 w 28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30">
                    <a:moveTo>
                      <a:pt x="17" y="1"/>
                    </a:moveTo>
                    <a:cubicBezTo>
                      <a:pt x="14" y="0"/>
                      <a:pt x="11" y="0"/>
                      <a:pt x="8" y="2"/>
                    </a:cubicBezTo>
                    <a:cubicBezTo>
                      <a:pt x="4" y="3"/>
                      <a:pt x="2" y="6"/>
                      <a:pt x="1" y="10"/>
                    </a:cubicBezTo>
                    <a:cubicBezTo>
                      <a:pt x="0" y="13"/>
                      <a:pt x="0" y="17"/>
                      <a:pt x="2" y="21"/>
                    </a:cubicBezTo>
                    <a:cubicBezTo>
                      <a:pt x="4" y="25"/>
                      <a:pt x="7" y="27"/>
                      <a:pt x="10" y="29"/>
                    </a:cubicBezTo>
                    <a:cubicBezTo>
                      <a:pt x="13" y="30"/>
                      <a:pt x="17" y="30"/>
                      <a:pt x="20" y="28"/>
                    </a:cubicBezTo>
                    <a:cubicBezTo>
                      <a:pt x="23" y="27"/>
                      <a:pt x="25" y="25"/>
                      <a:pt x="26" y="23"/>
                    </a:cubicBezTo>
                    <a:cubicBezTo>
                      <a:pt x="27" y="21"/>
                      <a:pt x="28" y="18"/>
                      <a:pt x="27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21"/>
                      <a:pt x="22" y="24"/>
                      <a:pt x="19" y="25"/>
                    </a:cubicBezTo>
                    <a:cubicBezTo>
                      <a:pt x="17" y="26"/>
                      <a:pt x="15" y="26"/>
                      <a:pt x="13" y="25"/>
                    </a:cubicBezTo>
                    <a:cubicBezTo>
                      <a:pt x="11" y="25"/>
                      <a:pt x="9" y="23"/>
                      <a:pt x="7" y="1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6"/>
                      <a:pt x="20" y="3"/>
                      <a:pt x="17" y="1"/>
                    </a:cubicBezTo>
                    <a:close/>
                    <a:moveTo>
                      <a:pt x="6" y="16"/>
                    </a:moveTo>
                    <a:cubicBezTo>
                      <a:pt x="5" y="13"/>
                      <a:pt x="4" y="11"/>
                      <a:pt x="5" y="9"/>
                    </a:cubicBezTo>
                    <a:cubicBezTo>
                      <a:pt x="6" y="7"/>
                      <a:pt x="7" y="6"/>
                      <a:pt x="9" y="5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5" y="4"/>
                      <a:pt x="16" y="5"/>
                      <a:pt x="17" y="6"/>
                    </a:cubicBezTo>
                    <a:cubicBezTo>
                      <a:pt x="18" y="7"/>
                      <a:pt x="19" y="8"/>
                      <a:pt x="19" y="9"/>
                    </a:cubicBez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7" name="Freeform 238"/>
              <p:cNvSpPr>
                <a:spLocks noChangeArrowheads="1"/>
              </p:cNvSpPr>
              <p:nvPr/>
            </p:nvSpPr>
            <p:spPr bwMode="auto">
              <a:xfrm>
                <a:off x="995363" y="228600"/>
                <a:ext cx="93663" cy="112713"/>
              </a:xfrm>
              <a:custGeom>
                <a:avLst/>
                <a:gdLst>
                  <a:gd name="T0" fmla="*/ 8 w 25"/>
                  <a:gd name="T1" fmla="*/ 5 h 30"/>
                  <a:gd name="T2" fmla="*/ 17 w 25"/>
                  <a:gd name="T3" fmla="*/ 8 h 30"/>
                  <a:gd name="T4" fmla="*/ 20 w 25"/>
                  <a:gd name="T5" fmla="*/ 6 h 30"/>
                  <a:gd name="T6" fmla="*/ 14 w 25"/>
                  <a:gd name="T7" fmla="*/ 1 h 30"/>
                  <a:gd name="T8" fmla="*/ 6 w 25"/>
                  <a:gd name="T9" fmla="*/ 2 h 30"/>
                  <a:gd name="T10" fmla="*/ 0 w 25"/>
                  <a:gd name="T11" fmla="*/ 9 h 30"/>
                  <a:gd name="T12" fmla="*/ 2 w 25"/>
                  <a:gd name="T13" fmla="*/ 20 h 30"/>
                  <a:gd name="T14" fmla="*/ 9 w 25"/>
                  <a:gd name="T15" fmla="*/ 28 h 30"/>
                  <a:gd name="T16" fmla="*/ 19 w 25"/>
                  <a:gd name="T17" fmla="*/ 28 h 30"/>
                  <a:gd name="T18" fmla="*/ 24 w 25"/>
                  <a:gd name="T19" fmla="*/ 23 h 30"/>
                  <a:gd name="T20" fmla="*/ 24 w 25"/>
                  <a:gd name="T21" fmla="*/ 15 h 30"/>
                  <a:gd name="T22" fmla="*/ 21 w 25"/>
                  <a:gd name="T23" fmla="*/ 16 h 30"/>
                  <a:gd name="T24" fmla="*/ 17 w 25"/>
                  <a:gd name="T25" fmla="*/ 25 h 30"/>
                  <a:gd name="T26" fmla="*/ 11 w 25"/>
                  <a:gd name="T27" fmla="*/ 25 h 30"/>
                  <a:gd name="T28" fmla="*/ 6 w 25"/>
                  <a:gd name="T29" fmla="*/ 18 h 30"/>
                  <a:gd name="T30" fmla="*/ 4 w 25"/>
                  <a:gd name="T31" fmla="*/ 10 h 30"/>
                  <a:gd name="T32" fmla="*/ 8 w 25"/>
                  <a:gd name="T33" fmla="*/ 5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30"/>
                  <a:gd name="T53" fmla="*/ 25 w 25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30">
                    <a:moveTo>
                      <a:pt x="8" y="5"/>
                    </a:moveTo>
                    <a:cubicBezTo>
                      <a:pt x="11" y="3"/>
                      <a:pt x="14" y="4"/>
                      <a:pt x="17" y="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3"/>
                      <a:pt x="16" y="2"/>
                      <a:pt x="14" y="1"/>
                    </a:cubicBezTo>
                    <a:cubicBezTo>
                      <a:pt x="12" y="0"/>
                      <a:pt x="9" y="0"/>
                      <a:pt x="6" y="2"/>
                    </a:cubicBezTo>
                    <a:cubicBezTo>
                      <a:pt x="3" y="3"/>
                      <a:pt x="1" y="6"/>
                      <a:pt x="0" y="9"/>
                    </a:cubicBezTo>
                    <a:cubicBezTo>
                      <a:pt x="0" y="13"/>
                      <a:pt x="0" y="16"/>
                      <a:pt x="2" y="20"/>
                    </a:cubicBezTo>
                    <a:cubicBezTo>
                      <a:pt x="4" y="24"/>
                      <a:pt x="6" y="26"/>
                      <a:pt x="9" y="28"/>
                    </a:cubicBezTo>
                    <a:cubicBezTo>
                      <a:pt x="12" y="30"/>
                      <a:pt x="15" y="30"/>
                      <a:pt x="19" y="28"/>
                    </a:cubicBezTo>
                    <a:cubicBezTo>
                      <a:pt x="21" y="27"/>
                      <a:pt x="23" y="25"/>
                      <a:pt x="24" y="23"/>
                    </a:cubicBezTo>
                    <a:cubicBezTo>
                      <a:pt x="25" y="20"/>
                      <a:pt x="25" y="18"/>
                      <a:pt x="24" y="15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20"/>
                      <a:pt x="21" y="23"/>
                      <a:pt x="17" y="25"/>
                    </a:cubicBezTo>
                    <a:cubicBezTo>
                      <a:pt x="15" y="26"/>
                      <a:pt x="13" y="26"/>
                      <a:pt x="11" y="25"/>
                    </a:cubicBezTo>
                    <a:cubicBezTo>
                      <a:pt x="9" y="23"/>
                      <a:pt x="7" y="21"/>
                      <a:pt x="6" y="18"/>
                    </a:cubicBezTo>
                    <a:cubicBezTo>
                      <a:pt x="5" y="15"/>
                      <a:pt x="4" y="12"/>
                      <a:pt x="4" y="10"/>
                    </a:cubicBezTo>
                    <a:cubicBezTo>
                      <a:pt x="5" y="7"/>
                      <a:pt x="6" y="6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8" name="Freeform 239"/>
              <p:cNvSpPr>
                <a:spLocks noChangeArrowheads="1"/>
              </p:cNvSpPr>
              <p:nvPr/>
            </p:nvSpPr>
            <p:spPr bwMode="auto">
              <a:xfrm>
                <a:off x="1063625" y="176213"/>
                <a:ext cx="101600" cy="123825"/>
              </a:xfrm>
              <a:custGeom>
                <a:avLst/>
                <a:gdLst>
                  <a:gd name="T0" fmla="*/ 17 w 27"/>
                  <a:gd name="T1" fmla="*/ 26 h 33"/>
                  <a:gd name="T2" fmla="*/ 9 w 27"/>
                  <a:gd name="T3" fmla="*/ 10 h 33"/>
                  <a:gd name="T4" fmla="*/ 15 w 27"/>
                  <a:gd name="T5" fmla="*/ 7 h 33"/>
                  <a:gd name="T6" fmla="*/ 14 w 27"/>
                  <a:gd name="T7" fmla="*/ 4 h 33"/>
                  <a:gd name="T8" fmla="*/ 8 w 27"/>
                  <a:gd name="T9" fmla="*/ 7 h 33"/>
                  <a:gd name="T10" fmla="*/ 5 w 27"/>
                  <a:gd name="T11" fmla="*/ 0 h 33"/>
                  <a:gd name="T12" fmla="*/ 1 w 27"/>
                  <a:gd name="T13" fmla="*/ 2 h 33"/>
                  <a:gd name="T14" fmla="*/ 4 w 27"/>
                  <a:gd name="T15" fmla="*/ 9 h 33"/>
                  <a:gd name="T16" fmla="*/ 0 w 27"/>
                  <a:gd name="T17" fmla="*/ 11 h 33"/>
                  <a:gd name="T18" fmla="*/ 1 w 27"/>
                  <a:gd name="T19" fmla="*/ 14 h 33"/>
                  <a:gd name="T20" fmla="*/ 6 w 27"/>
                  <a:gd name="T21" fmla="*/ 12 h 33"/>
                  <a:gd name="T22" fmla="*/ 13 w 27"/>
                  <a:gd name="T23" fmla="*/ 27 h 33"/>
                  <a:gd name="T24" fmla="*/ 24 w 27"/>
                  <a:gd name="T25" fmla="*/ 31 h 33"/>
                  <a:gd name="T26" fmla="*/ 27 w 27"/>
                  <a:gd name="T27" fmla="*/ 29 h 33"/>
                  <a:gd name="T28" fmla="*/ 26 w 27"/>
                  <a:gd name="T29" fmla="*/ 26 h 33"/>
                  <a:gd name="T30" fmla="*/ 23 w 27"/>
                  <a:gd name="T31" fmla="*/ 28 h 33"/>
                  <a:gd name="T32" fmla="*/ 17 w 27"/>
                  <a:gd name="T33" fmla="*/ 2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3"/>
                  <a:gd name="T53" fmla="*/ 27 w 27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3">
                    <a:moveTo>
                      <a:pt x="17" y="26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32"/>
                      <a:pt x="19" y="33"/>
                      <a:pt x="24" y="31"/>
                    </a:cubicBezTo>
                    <a:cubicBezTo>
                      <a:pt x="25" y="31"/>
                      <a:pt x="26" y="30"/>
                      <a:pt x="27" y="2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7"/>
                      <a:pt x="24" y="27"/>
                      <a:pt x="23" y="28"/>
                    </a:cubicBezTo>
                    <a:cubicBezTo>
                      <a:pt x="20" y="29"/>
                      <a:pt x="18" y="28"/>
                      <a:pt x="1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9" name="Freeform 240"/>
              <p:cNvSpPr>
                <a:spLocks noChangeArrowheads="1"/>
              </p:cNvSpPr>
              <p:nvPr/>
            </p:nvSpPr>
            <p:spPr bwMode="auto">
              <a:xfrm>
                <a:off x="1119188" y="142875"/>
                <a:ext cx="22225" cy="22225"/>
              </a:xfrm>
              <a:custGeom>
                <a:avLst/>
                <a:gdLst>
                  <a:gd name="T0" fmla="*/ 5 w 14"/>
                  <a:gd name="T1" fmla="*/ 14 h 14"/>
                  <a:gd name="T2" fmla="*/ 14 w 14"/>
                  <a:gd name="T3" fmla="*/ 9 h 14"/>
                  <a:gd name="T4" fmla="*/ 10 w 14"/>
                  <a:gd name="T5" fmla="*/ 0 h 14"/>
                  <a:gd name="T6" fmla="*/ 0 w 14"/>
                  <a:gd name="T7" fmla="*/ 4 h 14"/>
                  <a:gd name="T8" fmla="*/ 5 w 1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5" y="14"/>
                    </a:moveTo>
                    <a:lnTo>
                      <a:pt x="14" y="9"/>
                    </a:lnTo>
                    <a:lnTo>
                      <a:pt x="10" y="0"/>
                    </a:lnTo>
                    <a:lnTo>
                      <a:pt x="0" y="4"/>
                    </a:lnTo>
                    <a:lnTo>
                      <a:pt x="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0" name="Freeform 241"/>
              <p:cNvSpPr>
                <a:spLocks noChangeArrowheads="1"/>
              </p:cNvSpPr>
              <p:nvPr/>
            </p:nvSpPr>
            <p:spPr bwMode="auto">
              <a:xfrm>
                <a:off x="1135063" y="176213"/>
                <a:ext cx="60325" cy="101600"/>
              </a:xfrm>
              <a:custGeom>
                <a:avLst/>
                <a:gdLst>
                  <a:gd name="T0" fmla="*/ 28 w 38"/>
                  <a:gd name="T1" fmla="*/ 64 h 64"/>
                  <a:gd name="T2" fmla="*/ 38 w 38"/>
                  <a:gd name="T3" fmla="*/ 59 h 64"/>
                  <a:gd name="T4" fmla="*/ 9 w 38"/>
                  <a:gd name="T5" fmla="*/ 0 h 64"/>
                  <a:gd name="T6" fmla="*/ 0 w 38"/>
                  <a:gd name="T7" fmla="*/ 2 h 64"/>
                  <a:gd name="T8" fmla="*/ 28 w 38"/>
                  <a:gd name="T9" fmla="*/ 6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64"/>
                  <a:gd name="T17" fmla="*/ 38 w 3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64">
                    <a:moveTo>
                      <a:pt x="28" y="64"/>
                    </a:moveTo>
                    <a:lnTo>
                      <a:pt x="38" y="59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28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1" name="Freeform 242"/>
              <p:cNvSpPr>
                <a:spLocks noEditPoints="1" noChangeArrowheads="1"/>
              </p:cNvSpPr>
              <p:nvPr/>
            </p:nvSpPr>
            <p:spPr bwMode="auto">
              <a:xfrm>
                <a:off x="1187450" y="134938"/>
                <a:ext cx="101600" cy="112713"/>
              </a:xfrm>
              <a:custGeom>
                <a:avLst/>
                <a:gdLst>
                  <a:gd name="T0" fmla="*/ 7 w 27"/>
                  <a:gd name="T1" fmla="*/ 2 h 30"/>
                  <a:gd name="T2" fmla="*/ 1 w 27"/>
                  <a:gd name="T3" fmla="*/ 9 h 30"/>
                  <a:gd name="T4" fmla="*/ 2 w 27"/>
                  <a:gd name="T5" fmla="*/ 20 h 30"/>
                  <a:gd name="T6" fmla="*/ 10 w 27"/>
                  <a:gd name="T7" fmla="*/ 28 h 30"/>
                  <a:gd name="T8" fmla="*/ 19 w 27"/>
                  <a:gd name="T9" fmla="*/ 28 h 30"/>
                  <a:gd name="T10" fmla="*/ 26 w 27"/>
                  <a:gd name="T11" fmla="*/ 21 h 30"/>
                  <a:gd name="T12" fmla="*/ 25 w 27"/>
                  <a:gd name="T13" fmla="*/ 10 h 30"/>
                  <a:gd name="T14" fmla="*/ 17 w 27"/>
                  <a:gd name="T15" fmla="*/ 2 h 30"/>
                  <a:gd name="T16" fmla="*/ 7 w 27"/>
                  <a:gd name="T17" fmla="*/ 2 h 30"/>
                  <a:gd name="T18" fmla="*/ 22 w 27"/>
                  <a:gd name="T19" fmla="*/ 20 h 30"/>
                  <a:gd name="T20" fmla="*/ 18 w 27"/>
                  <a:gd name="T21" fmla="*/ 25 h 30"/>
                  <a:gd name="T22" fmla="*/ 12 w 27"/>
                  <a:gd name="T23" fmla="*/ 25 h 30"/>
                  <a:gd name="T24" fmla="*/ 6 w 27"/>
                  <a:gd name="T25" fmla="*/ 18 h 30"/>
                  <a:gd name="T26" fmla="*/ 5 w 27"/>
                  <a:gd name="T27" fmla="*/ 10 h 30"/>
                  <a:gd name="T28" fmla="*/ 9 w 27"/>
                  <a:gd name="T29" fmla="*/ 5 h 30"/>
                  <a:gd name="T30" fmla="*/ 15 w 27"/>
                  <a:gd name="T31" fmla="*/ 5 h 30"/>
                  <a:gd name="T32" fmla="*/ 20 w 27"/>
                  <a:gd name="T33" fmla="*/ 12 h 30"/>
                  <a:gd name="T34" fmla="*/ 22 w 27"/>
                  <a:gd name="T35" fmla="*/ 20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30"/>
                  <a:gd name="T56" fmla="*/ 27 w 27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30">
                    <a:moveTo>
                      <a:pt x="7" y="2"/>
                    </a:moveTo>
                    <a:cubicBezTo>
                      <a:pt x="4" y="3"/>
                      <a:pt x="2" y="6"/>
                      <a:pt x="1" y="9"/>
                    </a:cubicBezTo>
                    <a:cubicBezTo>
                      <a:pt x="0" y="13"/>
                      <a:pt x="0" y="16"/>
                      <a:pt x="2" y="20"/>
                    </a:cubicBezTo>
                    <a:cubicBezTo>
                      <a:pt x="4" y="24"/>
                      <a:pt x="6" y="27"/>
                      <a:pt x="10" y="28"/>
                    </a:cubicBezTo>
                    <a:cubicBezTo>
                      <a:pt x="13" y="30"/>
                      <a:pt x="16" y="30"/>
                      <a:pt x="19" y="28"/>
                    </a:cubicBezTo>
                    <a:cubicBezTo>
                      <a:pt x="23" y="27"/>
                      <a:pt x="25" y="24"/>
                      <a:pt x="26" y="21"/>
                    </a:cubicBezTo>
                    <a:cubicBezTo>
                      <a:pt x="27" y="17"/>
                      <a:pt x="27" y="13"/>
                      <a:pt x="25" y="10"/>
                    </a:cubicBezTo>
                    <a:cubicBezTo>
                      <a:pt x="23" y="6"/>
                      <a:pt x="20" y="3"/>
                      <a:pt x="17" y="2"/>
                    </a:cubicBezTo>
                    <a:cubicBezTo>
                      <a:pt x="14" y="0"/>
                      <a:pt x="11" y="0"/>
                      <a:pt x="7" y="2"/>
                    </a:cubicBezTo>
                    <a:close/>
                    <a:moveTo>
                      <a:pt x="22" y="20"/>
                    </a:moveTo>
                    <a:cubicBezTo>
                      <a:pt x="22" y="22"/>
                      <a:pt x="20" y="24"/>
                      <a:pt x="18" y="25"/>
                    </a:cubicBezTo>
                    <a:cubicBezTo>
                      <a:pt x="16" y="26"/>
                      <a:pt x="14" y="26"/>
                      <a:pt x="12" y="25"/>
                    </a:cubicBezTo>
                    <a:cubicBezTo>
                      <a:pt x="10" y="24"/>
                      <a:pt x="8" y="22"/>
                      <a:pt x="6" y="18"/>
                    </a:cubicBezTo>
                    <a:cubicBezTo>
                      <a:pt x="5" y="15"/>
                      <a:pt x="4" y="12"/>
                      <a:pt x="5" y="10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0" y="4"/>
                      <a:pt x="12" y="4"/>
                      <a:pt x="15" y="5"/>
                    </a:cubicBezTo>
                    <a:cubicBezTo>
                      <a:pt x="17" y="6"/>
                      <a:pt x="19" y="8"/>
                      <a:pt x="20" y="12"/>
                    </a:cubicBezTo>
                    <a:cubicBezTo>
                      <a:pt x="22" y="15"/>
                      <a:pt x="23" y="18"/>
                      <a:pt x="2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2" name="Freeform 243"/>
              <p:cNvSpPr>
                <a:spLocks noChangeArrowheads="1"/>
              </p:cNvSpPr>
              <p:nvPr/>
            </p:nvSpPr>
            <p:spPr bwMode="auto">
              <a:xfrm>
                <a:off x="1281113" y="85725"/>
                <a:ext cx="120650" cy="120650"/>
              </a:xfrm>
              <a:custGeom>
                <a:avLst/>
                <a:gdLst>
                  <a:gd name="T0" fmla="*/ 21 w 32"/>
                  <a:gd name="T1" fmla="*/ 2 h 32"/>
                  <a:gd name="T2" fmla="*/ 16 w 32"/>
                  <a:gd name="T3" fmla="*/ 0 h 32"/>
                  <a:gd name="T4" fmla="*/ 11 w 32"/>
                  <a:gd name="T5" fmla="*/ 1 h 32"/>
                  <a:gd name="T6" fmla="*/ 5 w 32"/>
                  <a:gd name="T7" fmla="*/ 10 h 32"/>
                  <a:gd name="T8" fmla="*/ 3 w 32"/>
                  <a:gd name="T9" fmla="*/ 5 h 32"/>
                  <a:gd name="T10" fmla="*/ 0 w 32"/>
                  <a:gd name="T11" fmla="*/ 7 h 32"/>
                  <a:gd name="T12" fmla="*/ 12 w 32"/>
                  <a:gd name="T13" fmla="*/ 32 h 32"/>
                  <a:gd name="T14" fmla="*/ 16 w 32"/>
                  <a:gd name="T15" fmla="*/ 30 h 32"/>
                  <a:gd name="T16" fmla="*/ 9 w 32"/>
                  <a:gd name="T17" fmla="*/ 17 h 32"/>
                  <a:gd name="T18" fmla="*/ 8 w 32"/>
                  <a:gd name="T19" fmla="*/ 9 h 32"/>
                  <a:gd name="T20" fmla="*/ 12 w 32"/>
                  <a:gd name="T21" fmla="*/ 5 h 32"/>
                  <a:gd name="T22" fmla="*/ 16 w 32"/>
                  <a:gd name="T23" fmla="*/ 4 h 32"/>
                  <a:gd name="T24" fmla="*/ 20 w 32"/>
                  <a:gd name="T25" fmla="*/ 8 h 32"/>
                  <a:gd name="T26" fmla="*/ 28 w 32"/>
                  <a:gd name="T27" fmla="*/ 25 h 32"/>
                  <a:gd name="T28" fmla="*/ 32 w 32"/>
                  <a:gd name="T29" fmla="*/ 23 h 32"/>
                  <a:gd name="T30" fmla="*/ 25 w 32"/>
                  <a:gd name="T31" fmla="*/ 8 h 32"/>
                  <a:gd name="T32" fmla="*/ 21 w 32"/>
                  <a:gd name="T33" fmla="*/ 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21" y="2"/>
                    </a:moveTo>
                    <a:cubicBezTo>
                      <a:pt x="20" y="1"/>
                      <a:pt x="18" y="0"/>
                      <a:pt x="16" y="0"/>
                    </a:cubicBezTo>
                    <a:cubicBezTo>
                      <a:pt x="15" y="0"/>
                      <a:pt x="13" y="0"/>
                      <a:pt x="11" y="1"/>
                    </a:cubicBezTo>
                    <a:cubicBezTo>
                      <a:pt x="8" y="2"/>
                      <a:pt x="6" y="6"/>
                      <a:pt x="5" y="1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4"/>
                      <a:pt x="7" y="12"/>
                      <a:pt x="8" y="9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5"/>
                      <a:pt x="19" y="6"/>
                      <a:pt x="20" y="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3" y="5"/>
                      <a:pt x="22" y="3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3" name="Freeform 244"/>
              <p:cNvSpPr>
                <a:spLocks noEditPoints="1" noChangeArrowheads="1"/>
              </p:cNvSpPr>
              <p:nvPr/>
            </p:nvSpPr>
            <p:spPr bwMode="auto">
              <a:xfrm>
                <a:off x="1044575" y="390525"/>
                <a:ext cx="233363" cy="233363"/>
              </a:xfrm>
              <a:custGeom>
                <a:avLst/>
                <a:gdLst>
                  <a:gd name="T0" fmla="*/ 61 w 62"/>
                  <a:gd name="T1" fmla="*/ 11 h 62"/>
                  <a:gd name="T2" fmla="*/ 61 w 62"/>
                  <a:gd name="T3" fmla="*/ 8 h 62"/>
                  <a:gd name="T4" fmla="*/ 62 w 62"/>
                  <a:gd name="T5" fmla="*/ 3 h 62"/>
                  <a:gd name="T6" fmla="*/ 59 w 62"/>
                  <a:gd name="T7" fmla="*/ 0 h 62"/>
                  <a:gd name="T8" fmla="*/ 44 w 62"/>
                  <a:gd name="T9" fmla="*/ 6 h 62"/>
                  <a:gd name="T10" fmla="*/ 31 w 62"/>
                  <a:gd name="T11" fmla="*/ 1 h 62"/>
                  <a:gd name="T12" fmla="*/ 18 w 62"/>
                  <a:gd name="T13" fmla="*/ 6 h 62"/>
                  <a:gd name="T14" fmla="*/ 3 w 62"/>
                  <a:gd name="T15" fmla="*/ 0 h 62"/>
                  <a:gd name="T16" fmla="*/ 0 w 62"/>
                  <a:gd name="T17" fmla="*/ 3 h 62"/>
                  <a:gd name="T18" fmla="*/ 0 w 62"/>
                  <a:gd name="T19" fmla="*/ 7 h 62"/>
                  <a:gd name="T20" fmla="*/ 1 w 62"/>
                  <a:gd name="T21" fmla="*/ 11 h 62"/>
                  <a:gd name="T22" fmla="*/ 1 w 62"/>
                  <a:gd name="T23" fmla="*/ 14 h 62"/>
                  <a:gd name="T24" fmla="*/ 2 w 62"/>
                  <a:gd name="T25" fmla="*/ 17 h 62"/>
                  <a:gd name="T26" fmla="*/ 3 w 62"/>
                  <a:gd name="T27" fmla="*/ 20 h 62"/>
                  <a:gd name="T28" fmla="*/ 3 w 62"/>
                  <a:gd name="T29" fmla="*/ 22 h 62"/>
                  <a:gd name="T30" fmla="*/ 11 w 62"/>
                  <a:gd name="T31" fmla="*/ 45 h 62"/>
                  <a:gd name="T32" fmla="*/ 51 w 62"/>
                  <a:gd name="T33" fmla="*/ 45 h 62"/>
                  <a:gd name="T34" fmla="*/ 60 w 62"/>
                  <a:gd name="T35" fmla="*/ 18 h 62"/>
                  <a:gd name="T36" fmla="*/ 42 w 62"/>
                  <a:gd name="T37" fmla="*/ 56 h 62"/>
                  <a:gd name="T38" fmla="*/ 41 w 62"/>
                  <a:gd name="T39" fmla="*/ 57 h 62"/>
                  <a:gd name="T40" fmla="*/ 41 w 62"/>
                  <a:gd name="T41" fmla="*/ 57 h 62"/>
                  <a:gd name="T42" fmla="*/ 40 w 62"/>
                  <a:gd name="T43" fmla="*/ 58 h 62"/>
                  <a:gd name="T44" fmla="*/ 40 w 62"/>
                  <a:gd name="T45" fmla="*/ 58 h 62"/>
                  <a:gd name="T46" fmla="*/ 22 w 62"/>
                  <a:gd name="T47" fmla="*/ 58 h 62"/>
                  <a:gd name="T48" fmla="*/ 22 w 62"/>
                  <a:gd name="T49" fmla="*/ 58 h 62"/>
                  <a:gd name="T50" fmla="*/ 21 w 62"/>
                  <a:gd name="T51" fmla="*/ 57 h 62"/>
                  <a:gd name="T52" fmla="*/ 21 w 62"/>
                  <a:gd name="T53" fmla="*/ 57 h 62"/>
                  <a:gd name="T54" fmla="*/ 20 w 62"/>
                  <a:gd name="T55" fmla="*/ 56 h 62"/>
                  <a:gd name="T56" fmla="*/ 5 w 62"/>
                  <a:gd name="T57" fmla="*/ 23 h 62"/>
                  <a:gd name="T58" fmla="*/ 4 w 62"/>
                  <a:gd name="T59" fmla="*/ 20 h 62"/>
                  <a:gd name="T60" fmla="*/ 4 w 62"/>
                  <a:gd name="T61" fmla="*/ 18 h 62"/>
                  <a:gd name="T62" fmla="*/ 3 w 62"/>
                  <a:gd name="T63" fmla="*/ 12 h 62"/>
                  <a:gd name="T64" fmla="*/ 2 w 62"/>
                  <a:gd name="T65" fmla="*/ 9 h 62"/>
                  <a:gd name="T66" fmla="*/ 2 w 62"/>
                  <a:gd name="T67" fmla="*/ 7 h 62"/>
                  <a:gd name="T68" fmla="*/ 1 w 62"/>
                  <a:gd name="T69" fmla="*/ 3 h 62"/>
                  <a:gd name="T70" fmla="*/ 2 w 62"/>
                  <a:gd name="T71" fmla="*/ 2 h 62"/>
                  <a:gd name="T72" fmla="*/ 4 w 62"/>
                  <a:gd name="T73" fmla="*/ 2 h 62"/>
                  <a:gd name="T74" fmla="*/ 7 w 62"/>
                  <a:gd name="T75" fmla="*/ 4 h 62"/>
                  <a:gd name="T76" fmla="*/ 7 w 62"/>
                  <a:gd name="T77" fmla="*/ 4 h 62"/>
                  <a:gd name="T78" fmla="*/ 28 w 62"/>
                  <a:gd name="T79" fmla="*/ 4 h 62"/>
                  <a:gd name="T80" fmla="*/ 31 w 62"/>
                  <a:gd name="T81" fmla="*/ 3 h 62"/>
                  <a:gd name="T82" fmla="*/ 31 w 62"/>
                  <a:gd name="T83" fmla="*/ 3 h 62"/>
                  <a:gd name="T84" fmla="*/ 32 w 62"/>
                  <a:gd name="T85" fmla="*/ 3 h 62"/>
                  <a:gd name="T86" fmla="*/ 32 w 62"/>
                  <a:gd name="T87" fmla="*/ 3 h 62"/>
                  <a:gd name="T88" fmla="*/ 44 w 62"/>
                  <a:gd name="T89" fmla="*/ 7 h 62"/>
                  <a:gd name="T90" fmla="*/ 55 w 62"/>
                  <a:gd name="T91" fmla="*/ 4 h 62"/>
                  <a:gd name="T92" fmla="*/ 58 w 62"/>
                  <a:gd name="T93" fmla="*/ 2 h 62"/>
                  <a:gd name="T94" fmla="*/ 59 w 62"/>
                  <a:gd name="T95" fmla="*/ 2 h 62"/>
                  <a:gd name="T96" fmla="*/ 60 w 62"/>
                  <a:gd name="T97" fmla="*/ 2 h 62"/>
                  <a:gd name="T98" fmla="*/ 60 w 62"/>
                  <a:gd name="T99" fmla="*/ 2 h 62"/>
                  <a:gd name="T100" fmla="*/ 60 w 62"/>
                  <a:gd name="T101" fmla="*/ 2 h 62"/>
                  <a:gd name="T102" fmla="*/ 60 w 62"/>
                  <a:gd name="T103" fmla="*/ 3 h 62"/>
                  <a:gd name="T104" fmla="*/ 60 w 62"/>
                  <a:gd name="T105" fmla="*/ 6 h 62"/>
                  <a:gd name="T106" fmla="*/ 59 w 62"/>
                  <a:gd name="T107" fmla="*/ 10 h 62"/>
                  <a:gd name="T108" fmla="*/ 59 w 62"/>
                  <a:gd name="T109" fmla="*/ 14 h 62"/>
                  <a:gd name="T110" fmla="*/ 58 w 62"/>
                  <a:gd name="T111" fmla="*/ 17 h 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2"/>
                  <a:gd name="T169" fmla="*/ 0 h 62"/>
                  <a:gd name="T170" fmla="*/ 62 w 62"/>
                  <a:gd name="T171" fmla="*/ 62 h 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2" h="62">
                    <a:moveTo>
                      <a:pt x="60" y="14"/>
                    </a:moveTo>
                    <a:cubicBezTo>
                      <a:pt x="61" y="13"/>
                      <a:pt x="61" y="12"/>
                      <a:pt x="61" y="11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9"/>
                      <a:pt x="61" y="9"/>
                      <a:pt x="61" y="8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6"/>
                      <a:pt x="62" y="4"/>
                      <a:pt x="62" y="3"/>
                    </a:cubicBezTo>
                    <a:cubicBezTo>
                      <a:pt x="62" y="2"/>
                      <a:pt x="61" y="1"/>
                      <a:pt x="60" y="1"/>
                    </a:cubicBezTo>
                    <a:cubicBezTo>
                      <a:pt x="60" y="0"/>
                      <a:pt x="59" y="0"/>
                      <a:pt x="59" y="0"/>
                    </a:cubicBezTo>
                    <a:cubicBezTo>
                      <a:pt x="58" y="0"/>
                      <a:pt x="57" y="1"/>
                      <a:pt x="57" y="1"/>
                    </a:cubicBezTo>
                    <a:cubicBezTo>
                      <a:pt x="53" y="4"/>
                      <a:pt x="49" y="6"/>
                      <a:pt x="44" y="6"/>
                    </a:cubicBezTo>
                    <a:cubicBezTo>
                      <a:pt x="40" y="6"/>
                      <a:pt x="36" y="4"/>
                      <a:pt x="33" y="2"/>
                    </a:cubicBezTo>
                    <a:cubicBezTo>
                      <a:pt x="32" y="2"/>
                      <a:pt x="32" y="1"/>
                      <a:pt x="31" y="1"/>
                    </a:cubicBezTo>
                    <a:cubicBezTo>
                      <a:pt x="30" y="1"/>
                      <a:pt x="29" y="2"/>
                      <a:pt x="29" y="2"/>
                    </a:cubicBezTo>
                    <a:cubicBezTo>
                      <a:pt x="26" y="4"/>
                      <a:pt x="22" y="6"/>
                      <a:pt x="18" y="6"/>
                    </a:cubicBezTo>
                    <a:cubicBezTo>
                      <a:pt x="13" y="6"/>
                      <a:pt x="9" y="4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5" y="31"/>
                      <a:pt x="8" y="39"/>
                      <a:pt x="11" y="45"/>
                    </a:cubicBezTo>
                    <a:cubicBezTo>
                      <a:pt x="18" y="59"/>
                      <a:pt x="26" y="62"/>
                      <a:pt x="31" y="62"/>
                    </a:cubicBezTo>
                    <a:cubicBezTo>
                      <a:pt x="36" y="62"/>
                      <a:pt x="44" y="59"/>
                      <a:pt x="51" y="45"/>
                    </a:cubicBezTo>
                    <a:cubicBezTo>
                      <a:pt x="55" y="37"/>
                      <a:pt x="58" y="28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6"/>
                      <a:pt x="60" y="15"/>
                      <a:pt x="60" y="14"/>
                    </a:cubicBezTo>
                    <a:close/>
                    <a:moveTo>
                      <a:pt x="42" y="56"/>
                    </a:moveTo>
                    <a:cubicBezTo>
                      <a:pt x="42" y="56"/>
                      <a:pt x="42" y="56"/>
                      <a:pt x="42" y="56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37" y="60"/>
                      <a:pt x="34" y="61"/>
                      <a:pt x="31" y="61"/>
                    </a:cubicBezTo>
                    <a:cubicBezTo>
                      <a:pt x="28" y="61"/>
                      <a:pt x="25" y="60"/>
                      <a:pt x="22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14" y="50"/>
                      <a:pt x="9" y="40"/>
                      <a:pt x="5" y="25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4" y="21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5"/>
                      <a:pt x="3" y="14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6"/>
                      <a:pt x="14" y="7"/>
                      <a:pt x="18" y="7"/>
                    </a:cubicBezTo>
                    <a:cubicBezTo>
                      <a:pt x="21" y="7"/>
                      <a:pt x="25" y="6"/>
                      <a:pt x="28" y="4"/>
                    </a:cubicBezTo>
                    <a:cubicBezTo>
                      <a:pt x="29" y="4"/>
                      <a:pt x="29" y="4"/>
                      <a:pt x="30" y="3"/>
                    </a:cubicBezTo>
                    <a:cubicBezTo>
                      <a:pt x="30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5" y="6"/>
                      <a:pt x="40" y="7"/>
                      <a:pt x="44" y="7"/>
                    </a:cubicBezTo>
                    <a:cubicBezTo>
                      <a:pt x="48" y="7"/>
                      <a:pt x="52" y="6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6" y="4"/>
                      <a:pt x="57" y="3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60" y="5"/>
                      <a:pt x="60" y="6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8"/>
                      <a:pt x="60" y="9"/>
                      <a:pt x="59" y="10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2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5"/>
                      <a:pt x="58" y="16"/>
                      <a:pt x="58" y="17"/>
                    </a:cubicBezTo>
                    <a:cubicBezTo>
                      <a:pt x="55" y="36"/>
                      <a:pt x="49" y="49"/>
                      <a:pt x="4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4" name="Freeform 245"/>
              <p:cNvSpPr>
                <a:spLocks noChangeArrowheads="1"/>
              </p:cNvSpPr>
              <p:nvPr/>
            </p:nvSpPr>
            <p:spPr bwMode="auto">
              <a:xfrm>
                <a:off x="1055688" y="401638"/>
                <a:ext cx="211138" cy="214313"/>
              </a:xfrm>
              <a:custGeom>
                <a:avLst/>
                <a:gdLst>
                  <a:gd name="T0" fmla="*/ 56 w 56"/>
                  <a:gd name="T1" fmla="*/ 0 h 57"/>
                  <a:gd name="T2" fmla="*/ 41 w 56"/>
                  <a:gd name="T3" fmla="*/ 6 h 57"/>
                  <a:gd name="T4" fmla="*/ 28 w 56"/>
                  <a:gd name="T5" fmla="*/ 1 h 57"/>
                  <a:gd name="T6" fmla="*/ 15 w 56"/>
                  <a:gd name="T7" fmla="*/ 6 h 57"/>
                  <a:gd name="T8" fmla="*/ 0 w 56"/>
                  <a:gd name="T9" fmla="*/ 0 h 57"/>
                  <a:gd name="T10" fmla="*/ 0 w 56"/>
                  <a:gd name="T11" fmla="*/ 3 h 57"/>
                  <a:gd name="T12" fmla="*/ 1 w 56"/>
                  <a:gd name="T13" fmla="*/ 4 h 57"/>
                  <a:gd name="T14" fmla="*/ 1 w 56"/>
                  <a:gd name="T15" fmla="*/ 6 h 57"/>
                  <a:gd name="T16" fmla="*/ 1 w 56"/>
                  <a:gd name="T17" fmla="*/ 8 h 57"/>
                  <a:gd name="T18" fmla="*/ 1 w 56"/>
                  <a:gd name="T19" fmla="*/ 9 h 57"/>
                  <a:gd name="T20" fmla="*/ 2 w 56"/>
                  <a:gd name="T21" fmla="*/ 11 h 57"/>
                  <a:gd name="T22" fmla="*/ 2 w 56"/>
                  <a:gd name="T23" fmla="*/ 12 h 57"/>
                  <a:gd name="T24" fmla="*/ 2 w 56"/>
                  <a:gd name="T25" fmla="*/ 14 h 57"/>
                  <a:gd name="T26" fmla="*/ 2 w 56"/>
                  <a:gd name="T27" fmla="*/ 15 h 57"/>
                  <a:gd name="T28" fmla="*/ 3 w 56"/>
                  <a:gd name="T29" fmla="*/ 16 h 57"/>
                  <a:gd name="T30" fmla="*/ 3 w 56"/>
                  <a:gd name="T31" fmla="*/ 18 h 57"/>
                  <a:gd name="T32" fmla="*/ 3 w 56"/>
                  <a:gd name="T33" fmla="*/ 19 h 57"/>
                  <a:gd name="T34" fmla="*/ 4 w 56"/>
                  <a:gd name="T35" fmla="*/ 22 h 57"/>
                  <a:gd name="T36" fmla="*/ 12 w 56"/>
                  <a:gd name="T37" fmla="*/ 43 h 57"/>
                  <a:gd name="T38" fmla="*/ 12 w 56"/>
                  <a:gd name="T39" fmla="*/ 44 h 57"/>
                  <a:gd name="T40" fmla="*/ 13 w 56"/>
                  <a:gd name="T41" fmla="*/ 46 h 57"/>
                  <a:gd name="T42" fmla="*/ 13 w 56"/>
                  <a:gd name="T43" fmla="*/ 46 h 57"/>
                  <a:gd name="T44" fmla="*/ 13 w 56"/>
                  <a:gd name="T45" fmla="*/ 46 h 57"/>
                  <a:gd name="T46" fmla="*/ 15 w 56"/>
                  <a:gd name="T47" fmla="*/ 48 h 57"/>
                  <a:gd name="T48" fmla="*/ 15 w 56"/>
                  <a:gd name="T49" fmla="*/ 48 h 57"/>
                  <a:gd name="T50" fmla="*/ 28 w 56"/>
                  <a:gd name="T51" fmla="*/ 57 h 57"/>
                  <a:gd name="T52" fmla="*/ 54 w 56"/>
                  <a:gd name="T53" fmla="*/ 14 h 57"/>
                  <a:gd name="T54" fmla="*/ 54 w 56"/>
                  <a:gd name="T55" fmla="*/ 14 h 57"/>
                  <a:gd name="T56" fmla="*/ 54 w 56"/>
                  <a:gd name="T57" fmla="*/ 11 h 57"/>
                  <a:gd name="T58" fmla="*/ 55 w 56"/>
                  <a:gd name="T59" fmla="*/ 7 h 57"/>
                  <a:gd name="T60" fmla="*/ 55 w 56"/>
                  <a:gd name="T61" fmla="*/ 7 h 57"/>
                  <a:gd name="T62" fmla="*/ 56 w 56"/>
                  <a:gd name="T63" fmla="*/ 0 h 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"/>
                  <a:gd name="T97" fmla="*/ 0 h 57"/>
                  <a:gd name="T98" fmla="*/ 56 w 56"/>
                  <a:gd name="T99" fmla="*/ 57 h 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" h="57">
                    <a:moveTo>
                      <a:pt x="56" y="0"/>
                    </a:moveTo>
                    <a:cubicBezTo>
                      <a:pt x="52" y="3"/>
                      <a:pt x="47" y="6"/>
                      <a:pt x="41" y="6"/>
                    </a:cubicBezTo>
                    <a:cubicBezTo>
                      <a:pt x="36" y="6"/>
                      <a:pt x="31" y="4"/>
                      <a:pt x="28" y="1"/>
                    </a:cubicBezTo>
                    <a:cubicBezTo>
                      <a:pt x="24" y="4"/>
                      <a:pt x="20" y="6"/>
                      <a:pt x="15" y="6"/>
                    </a:cubicBezTo>
                    <a:cubicBezTo>
                      <a:pt x="9" y="6"/>
                      <a:pt x="4" y="3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4" y="21"/>
                      <a:pt x="4" y="22"/>
                    </a:cubicBezTo>
                    <a:cubicBezTo>
                      <a:pt x="6" y="30"/>
                      <a:pt x="9" y="37"/>
                      <a:pt x="12" y="43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3" y="45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7"/>
                      <a:pt x="14" y="47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9" y="54"/>
                      <a:pt x="23" y="57"/>
                      <a:pt x="28" y="57"/>
                    </a:cubicBezTo>
                    <a:cubicBezTo>
                      <a:pt x="39" y="57"/>
                      <a:pt x="49" y="40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5"/>
                      <a:pt x="56" y="2"/>
                      <a:pt x="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5" name="Freeform 246"/>
              <p:cNvSpPr>
                <a:spLocks noEditPoints="1" noChangeArrowheads="1"/>
              </p:cNvSpPr>
              <p:nvPr/>
            </p:nvSpPr>
            <p:spPr bwMode="auto">
              <a:xfrm>
                <a:off x="1176338" y="3956050"/>
                <a:ext cx="195263" cy="201713"/>
              </a:xfrm>
              <a:custGeom>
                <a:avLst/>
                <a:gdLst>
                  <a:gd name="T0" fmla="*/ 11 w 52"/>
                  <a:gd name="T1" fmla="*/ 28 h 54"/>
                  <a:gd name="T2" fmla="*/ 3 w 52"/>
                  <a:gd name="T3" fmla="*/ 23 h 54"/>
                  <a:gd name="T4" fmla="*/ 0 w 52"/>
                  <a:gd name="T5" fmla="*/ 14 h 54"/>
                  <a:gd name="T6" fmla="*/ 3 w 52"/>
                  <a:gd name="T7" fmla="*/ 4 h 54"/>
                  <a:gd name="T8" fmla="*/ 11 w 52"/>
                  <a:gd name="T9" fmla="*/ 0 h 54"/>
                  <a:gd name="T10" fmla="*/ 20 w 52"/>
                  <a:gd name="T11" fmla="*/ 4 h 54"/>
                  <a:gd name="T12" fmla="*/ 22 w 52"/>
                  <a:gd name="T13" fmla="*/ 14 h 54"/>
                  <a:gd name="T14" fmla="*/ 19 w 52"/>
                  <a:gd name="T15" fmla="*/ 23 h 54"/>
                  <a:gd name="T16" fmla="*/ 11 w 52"/>
                  <a:gd name="T17" fmla="*/ 28 h 54"/>
                  <a:gd name="T18" fmla="*/ 11 w 52"/>
                  <a:gd name="T19" fmla="*/ 24 h 54"/>
                  <a:gd name="T20" fmla="*/ 16 w 52"/>
                  <a:gd name="T21" fmla="*/ 22 h 54"/>
                  <a:gd name="T22" fmla="*/ 18 w 52"/>
                  <a:gd name="T23" fmla="*/ 14 h 54"/>
                  <a:gd name="T24" fmla="*/ 16 w 52"/>
                  <a:gd name="T25" fmla="*/ 6 h 54"/>
                  <a:gd name="T26" fmla="*/ 11 w 52"/>
                  <a:gd name="T27" fmla="*/ 3 h 54"/>
                  <a:gd name="T28" fmla="*/ 4 w 52"/>
                  <a:gd name="T29" fmla="*/ 13 h 54"/>
                  <a:gd name="T30" fmla="*/ 11 w 52"/>
                  <a:gd name="T31" fmla="*/ 24 h 54"/>
                  <a:gd name="T32" fmla="*/ 13 w 52"/>
                  <a:gd name="T33" fmla="*/ 54 h 54"/>
                  <a:gd name="T34" fmla="*/ 8 w 52"/>
                  <a:gd name="T35" fmla="*/ 54 h 54"/>
                  <a:gd name="T36" fmla="*/ 40 w 52"/>
                  <a:gd name="T37" fmla="*/ 0 h 54"/>
                  <a:gd name="T38" fmla="*/ 45 w 52"/>
                  <a:gd name="T39" fmla="*/ 0 h 54"/>
                  <a:gd name="T40" fmla="*/ 13 w 52"/>
                  <a:gd name="T41" fmla="*/ 54 h 54"/>
                  <a:gd name="T42" fmla="*/ 41 w 52"/>
                  <a:gd name="T43" fmla="*/ 54 h 54"/>
                  <a:gd name="T44" fmla="*/ 33 w 52"/>
                  <a:gd name="T45" fmla="*/ 50 h 54"/>
                  <a:gd name="T46" fmla="*/ 30 w 52"/>
                  <a:gd name="T47" fmla="*/ 40 h 54"/>
                  <a:gd name="T48" fmla="*/ 33 w 52"/>
                  <a:gd name="T49" fmla="*/ 31 h 54"/>
                  <a:gd name="T50" fmla="*/ 41 w 52"/>
                  <a:gd name="T51" fmla="*/ 26 h 54"/>
                  <a:gd name="T52" fmla="*/ 50 w 52"/>
                  <a:gd name="T53" fmla="*/ 31 h 54"/>
                  <a:gd name="T54" fmla="*/ 52 w 52"/>
                  <a:gd name="T55" fmla="*/ 41 h 54"/>
                  <a:gd name="T56" fmla="*/ 49 w 52"/>
                  <a:gd name="T57" fmla="*/ 50 h 54"/>
                  <a:gd name="T58" fmla="*/ 41 w 52"/>
                  <a:gd name="T59" fmla="*/ 54 h 54"/>
                  <a:gd name="T60" fmla="*/ 41 w 52"/>
                  <a:gd name="T61" fmla="*/ 51 h 54"/>
                  <a:gd name="T62" fmla="*/ 46 w 52"/>
                  <a:gd name="T63" fmla="*/ 48 h 54"/>
                  <a:gd name="T64" fmla="*/ 48 w 52"/>
                  <a:gd name="T65" fmla="*/ 41 h 54"/>
                  <a:gd name="T66" fmla="*/ 46 w 52"/>
                  <a:gd name="T67" fmla="*/ 33 h 54"/>
                  <a:gd name="T68" fmla="*/ 41 w 52"/>
                  <a:gd name="T69" fmla="*/ 30 h 54"/>
                  <a:gd name="T70" fmla="*/ 34 w 52"/>
                  <a:gd name="T71" fmla="*/ 40 h 54"/>
                  <a:gd name="T72" fmla="*/ 41 w 52"/>
                  <a:gd name="T73" fmla="*/ 51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"/>
                  <a:gd name="T112" fmla="*/ 0 h 54"/>
                  <a:gd name="T113" fmla="*/ 52 w 52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" h="54">
                    <a:moveTo>
                      <a:pt x="11" y="28"/>
                    </a:moveTo>
                    <a:cubicBezTo>
                      <a:pt x="8" y="28"/>
                      <a:pt x="5" y="26"/>
                      <a:pt x="3" y="23"/>
                    </a:cubicBezTo>
                    <a:cubicBezTo>
                      <a:pt x="1" y="21"/>
                      <a:pt x="0" y="17"/>
                      <a:pt x="0" y="14"/>
                    </a:cubicBezTo>
                    <a:cubicBezTo>
                      <a:pt x="0" y="10"/>
                      <a:pt x="1" y="6"/>
                      <a:pt x="3" y="4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5" y="0"/>
                      <a:pt x="18" y="1"/>
                      <a:pt x="20" y="4"/>
                    </a:cubicBezTo>
                    <a:cubicBezTo>
                      <a:pt x="21" y="7"/>
                      <a:pt x="22" y="10"/>
                      <a:pt x="22" y="14"/>
                    </a:cubicBezTo>
                    <a:cubicBezTo>
                      <a:pt x="22" y="17"/>
                      <a:pt x="21" y="21"/>
                      <a:pt x="19" y="23"/>
                    </a:cubicBezTo>
                    <a:cubicBezTo>
                      <a:pt x="18" y="26"/>
                      <a:pt x="15" y="28"/>
                      <a:pt x="11" y="28"/>
                    </a:cubicBezTo>
                    <a:close/>
                    <a:moveTo>
                      <a:pt x="11" y="24"/>
                    </a:moveTo>
                    <a:cubicBezTo>
                      <a:pt x="14" y="24"/>
                      <a:pt x="15" y="24"/>
                      <a:pt x="16" y="22"/>
                    </a:cubicBezTo>
                    <a:cubicBezTo>
                      <a:pt x="18" y="20"/>
                      <a:pt x="18" y="17"/>
                      <a:pt x="18" y="14"/>
                    </a:cubicBezTo>
                    <a:cubicBezTo>
                      <a:pt x="18" y="11"/>
                      <a:pt x="18" y="8"/>
                      <a:pt x="16" y="6"/>
                    </a:cubicBezTo>
                    <a:cubicBezTo>
                      <a:pt x="15" y="4"/>
                      <a:pt x="14" y="3"/>
                      <a:pt x="11" y="3"/>
                    </a:cubicBezTo>
                    <a:cubicBezTo>
                      <a:pt x="7" y="3"/>
                      <a:pt x="4" y="6"/>
                      <a:pt x="4" y="13"/>
                    </a:cubicBezTo>
                    <a:cubicBezTo>
                      <a:pt x="4" y="21"/>
                      <a:pt x="7" y="24"/>
                      <a:pt x="11" y="24"/>
                    </a:cubicBezTo>
                    <a:close/>
                    <a:moveTo>
                      <a:pt x="13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13" y="54"/>
                    </a:lnTo>
                    <a:close/>
                    <a:moveTo>
                      <a:pt x="41" y="54"/>
                    </a:moveTo>
                    <a:cubicBezTo>
                      <a:pt x="38" y="54"/>
                      <a:pt x="35" y="53"/>
                      <a:pt x="33" y="50"/>
                    </a:cubicBezTo>
                    <a:cubicBezTo>
                      <a:pt x="31" y="48"/>
                      <a:pt x="30" y="44"/>
                      <a:pt x="30" y="40"/>
                    </a:cubicBezTo>
                    <a:cubicBezTo>
                      <a:pt x="30" y="36"/>
                      <a:pt x="31" y="33"/>
                      <a:pt x="33" y="31"/>
                    </a:cubicBezTo>
                    <a:cubicBezTo>
                      <a:pt x="35" y="28"/>
                      <a:pt x="38" y="26"/>
                      <a:pt x="41" y="26"/>
                    </a:cubicBezTo>
                    <a:cubicBezTo>
                      <a:pt x="45" y="26"/>
                      <a:pt x="48" y="28"/>
                      <a:pt x="50" y="31"/>
                    </a:cubicBezTo>
                    <a:cubicBezTo>
                      <a:pt x="51" y="34"/>
                      <a:pt x="52" y="37"/>
                      <a:pt x="52" y="41"/>
                    </a:cubicBezTo>
                    <a:cubicBezTo>
                      <a:pt x="52" y="44"/>
                      <a:pt x="51" y="47"/>
                      <a:pt x="49" y="50"/>
                    </a:cubicBezTo>
                    <a:cubicBezTo>
                      <a:pt x="48" y="53"/>
                      <a:pt x="45" y="54"/>
                      <a:pt x="41" y="54"/>
                    </a:cubicBezTo>
                    <a:close/>
                    <a:moveTo>
                      <a:pt x="41" y="51"/>
                    </a:moveTo>
                    <a:cubicBezTo>
                      <a:pt x="44" y="51"/>
                      <a:pt x="45" y="50"/>
                      <a:pt x="46" y="48"/>
                    </a:cubicBezTo>
                    <a:cubicBezTo>
                      <a:pt x="48" y="46"/>
                      <a:pt x="48" y="44"/>
                      <a:pt x="48" y="41"/>
                    </a:cubicBezTo>
                    <a:cubicBezTo>
                      <a:pt x="48" y="38"/>
                      <a:pt x="48" y="35"/>
                      <a:pt x="46" y="33"/>
                    </a:cubicBezTo>
                    <a:cubicBezTo>
                      <a:pt x="45" y="31"/>
                      <a:pt x="44" y="30"/>
                      <a:pt x="41" y="30"/>
                    </a:cubicBezTo>
                    <a:cubicBezTo>
                      <a:pt x="37" y="30"/>
                      <a:pt x="34" y="33"/>
                      <a:pt x="34" y="40"/>
                    </a:cubicBezTo>
                    <a:cubicBezTo>
                      <a:pt x="34" y="48"/>
                      <a:pt x="37" y="51"/>
                      <a:pt x="4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" name="Freeform 247"/>
              <p:cNvSpPr>
                <a:spLocks noEditPoints="1" noChangeArrowheads="1"/>
              </p:cNvSpPr>
              <p:nvPr/>
            </p:nvSpPr>
            <p:spPr bwMode="auto">
              <a:xfrm>
                <a:off x="2992438" y="585788"/>
                <a:ext cx="100013" cy="115888"/>
              </a:xfrm>
              <a:custGeom>
                <a:avLst/>
                <a:gdLst>
                  <a:gd name="T0" fmla="*/ 25 w 27"/>
                  <a:gd name="T1" fmla="*/ 13 h 31"/>
                  <a:gd name="T2" fmla="*/ 18 w 27"/>
                  <a:gd name="T3" fmla="*/ 10 h 31"/>
                  <a:gd name="T4" fmla="*/ 27 w 27"/>
                  <a:gd name="T5" fmla="*/ 3 h 31"/>
                  <a:gd name="T6" fmla="*/ 25 w 27"/>
                  <a:gd name="T7" fmla="*/ 0 h 31"/>
                  <a:gd name="T8" fmla="*/ 0 w 27"/>
                  <a:gd name="T9" fmla="*/ 19 h 31"/>
                  <a:gd name="T10" fmla="*/ 1 w 27"/>
                  <a:gd name="T11" fmla="*/ 20 h 31"/>
                  <a:gd name="T12" fmla="*/ 5 w 27"/>
                  <a:gd name="T13" fmla="*/ 19 h 31"/>
                  <a:gd name="T14" fmla="*/ 5 w 27"/>
                  <a:gd name="T15" fmla="*/ 27 h 31"/>
                  <a:gd name="T16" fmla="*/ 12 w 27"/>
                  <a:gd name="T17" fmla="*/ 31 h 31"/>
                  <a:gd name="T18" fmla="*/ 21 w 27"/>
                  <a:gd name="T19" fmla="*/ 28 h 31"/>
                  <a:gd name="T20" fmla="*/ 27 w 27"/>
                  <a:gd name="T21" fmla="*/ 20 h 31"/>
                  <a:gd name="T22" fmla="*/ 25 w 27"/>
                  <a:gd name="T23" fmla="*/ 13 h 31"/>
                  <a:gd name="T24" fmla="*/ 12 w 27"/>
                  <a:gd name="T25" fmla="*/ 28 h 31"/>
                  <a:gd name="T26" fmla="*/ 8 w 27"/>
                  <a:gd name="T27" fmla="*/ 25 h 31"/>
                  <a:gd name="T28" fmla="*/ 6 w 27"/>
                  <a:gd name="T29" fmla="*/ 21 h 31"/>
                  <a:gd name="T30" fmla="*/ 9 w 27"/>
                  <a:gd name="T31" fmla="*/ 16 h 31"/>
                  <a:gd name="T32" fmla="*/ 14 w 27"/>
                  <a:gd name="T33" fmla="*/ 13 h 31"/>
                  <a:gd name="T34" fmla="*/ 19 w 27"/>
                  <a:gd name="T35" fmla="*/ 12 h 31"/>
                  <a:gd name="T36" fmla="*/ 23 w 27"/>
                  <a:gd name="T37" fmla="*/ 15 h 31"/>
                  <a:gd name="T38" fmla="*/ 23 w 27"/>
                  <a:gd name="T39" fmla="*/ 20 h 31"/>
                  <a:gd name="T40" fmla="*/ 18 w 27"/>
                  <a:gd name="T41" fmla="*/ 25 h 31"/>
                  <a:gd name="T42" fmla="*/ 12 w 27"/>
                  <a:gd name="T43" fmla="*/ 28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"/>
                  <a:gd name="T67" fmla="*/ 0 h 31"/>
                  <a:gd name="T68" fmla="*/ 27 w 27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" h="31">
                    <a:moveTo>
                      <a:pt x="25" y="13"/>
                    </a:moveTo>
                    <a:cubicBezTo>
                      <a:pt x="24" y="11"/>
                      <a:pt x="21" y="10"/>
                      <a:pt x="18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2"/>
                      <a:pt x="4" y="25"/>
                      <a:pt x="5" y="27"/>
                    </a:cubicBezTo>
                    <a:cubicBezTo>
                      <a:pt x="7" y="30"/>
                      <a:pt x="9" y="31"/>
                      <a:pt x="12" y="31"/>
                    </a:cubicBezTo>
                    <a:cubicBezTo>
                      <a:pt x="15" y="31"/>
                      <a:pt x="18" y="30"/>
                      <a:pt x="21" y="28"/>
                    </a:cubicBezTo>
                    <a:cubicBezTo>
                      <a:pt x="24" y="26"/>
                      <a:pt x="26" y="23"/>
                      <a:pt x="27" y="20"/>
                    </a:cubicBezTo>
                    <a:cubicBezTo>
                      <a:pt x="27" y="18"/>
                      <a:pt x="27" y="15"/>
                      <a:pt x="25" y="13"/>
                    </a:cubicBezTo>
                    <a:close/>
                    <a:moveTo>
                      <a:pt x="12" y="28"/>
                    </a:moveTo>
                    <a:cubicBezTo>
                      <a:pt x="10" y="28"/>
                      <a:pt x="9" y="27"/>
                      <a:pt x="8" y="25"/>
                    </a:cubicBezTo>
                    <a:cubicBezTo>
                      <a:pt x="7" y="24"/>
                      <a:pt x="6" y="23"/>
                      <a:pt x="6" y="21"/>
                    </a:cubicBezTo>
                    <a:cubicBezTo>
                      <a:pt x="7" y="19"/>
                      <a:pt x="8" y="18"/>
                      <a:pt x="9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2"/>
                      <a:pt x="17" y="12"/>
                      <a:pt x="19" y="12"/>
                    </a:cubicBezTo>
                    <a:cubicBezTo>
                      <a:pt x="20" y="13"/>
                      <a:pt x="22" y="13"/>
                      <a:pt x="23" y="15"/>
                    </a:cubicBezTo>
                    <a:cubicBezTo>
                      <a:pt x="24" y="16"/>
                      <a:pt x="24" y="18"/>
                      <a:pt x="23" y="20"/>
                    </a:cubicBezTo>
                    <a:cubicBezTo>
                      <a:pt x="22" y="22"/>
                      <a:pt x="21" y="23"/>
                      <a:pt x="18" y="25"/>
                    </a:cubicBezTo>
                    <a:cubicBezTo>
                      <a:pt x="16" y="27"/>
                      <a:pt x="14" y="28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7" name="Freeform 248"/>
              <p:cNvSpPr>
                <a:spLocks noChangeArrowheads="1"/>
              </p:cNvSpPr>
              <p:nvPr/>
            </p:nvSpPr>
            <p:spPr bwMode="auto">
              <a:xfrm>
                <a:off x="3055938" y="682625"/>
                <a:ext cx="101600" cy="106363"/>
              </a:xfrm>
              <a:custGeom>
                <a:avLst/>
                <a:gdLst>
                  <a:gd name="T0" fmla="*/ 14 w 27"/>
                  <a:gd name="T1" fmla="*/ 19 h 28"/>
                  <a:gd name="T2" fmla="*/ 11 w 27"/>
                  <a:gd name="T3" fmla="*/ 21 h 28"/>
                  <a:gd name="T4" fmla="*/ 7 w 27"/>
                  <a:gd name="T5" fmla="*/ 20 h 28"/>
                  <a:gd name="T6" fmla="*/ 4 w 27"/>
                  <a:gd name="T7" fmla="*/ 18 h 28"/>
                  <a:gd name="T8" fmla="*/ 3 w 27"/>
                  <a:gd name="T9" fmla="*/ 15 h 28"/>
                  <a:gd name="T10" fmla="*/ 6 w 27"/>
                  <a:gd name="T11" fmla="*/ 11 h 28"/>
                  <a:gd name="T12" fmla="*/ 18 w 27"/>
                  <a:gd name="T13" fmla="*/ 3 h 28"/>
                  <a:gd name="T14" fmla="*/ 16 w 27"/>
                  <a:gd name="T15" fmla="*/ 0 h 28"/>
                  <a:gd name="T16" fmla="*/ 4 w 27"/>
                  <a:gd name="T17" fmla="*/ 8 h 28"/>
                  <a:gd name="T18" fmla="*/ 0 w 27"/>
                  <a:gd name="T19" fmla="*/ 14 h 28"/>
                  <a:gd name="T20" fmla="*/ 1 w 27"/>
                  <a:gd name="T21" fmla="*/ 20 h 28"/>
                  <a:gd name="T22" fmla="*/ 10 w 27"/>
                  <a:gd name="T23" fmla="*/ 23 h 28"/>
                  <a:gd name="T24" fmla="*/ 6 w 27"/>
                  <a:gd name="T25" fmla="*/ 25 h 28"/>
                  <a:gd name="T26" fmla="*/ 8 w 27"/>
                  <a:gd name="T27" fmla="*/ 28 h 28"/>
                  <a:gd name="T28" fmla="*/ 27 w 27"/>
                  <a:gd name="T29" fmla="*/ 14 h 28"/>
                  <a:gd name="T30" fmla="*/ 25 w 27"/>
                  <a:gd name="T31" fmla="*/ 11 h 28"/>
                  <a:gd name="T32" fmla="*/ 14 w 27"/>
                  <a:gd name="T33" fmla="*/ 19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8"/>
                  <a:gd name="T53" fmla="*/ 27 w 27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8">
                    <a:moveTo>
                      <a:pt x="14" y="19"/>
                    </a:moveTo>
                    <a:cubicBezTo>
                      <a:pt x="13" y="20"/>
                      <a:pt x="12" y="20"/>
                      <a:pt x="11" y="21"/>
                    </a:cubicBezTo>
                    <a:cubicBezTo>
                      <a:pt x="9" y="21"/>
                      <a:pt x="8" y="21"/>
                      <a:pt x="7" y="20"/>
                    </a:cubicBezTo>
                    <a:cubicBezTo>
                      <a:pt x="6" y="20"/>
                      <a:pt x="5" y="19"/>
                      <a:pt x="4" y="18"/>
                    </a:cubicBezTo>
                    <a:cubicBezTo>
                      <a:pt x="4" y="17"/>
                      <a:pt x="3" y="16"/>
                      <a:pt x="3" y="15"/>
                    </a:cubicBezTo>
                    <a:cubicBezTo>
                      <a:pt x="4" y="14"/>
                      <a:pt x="5" y="12"/>
                      <a:pt x="6" y="11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1" y="12"/>
                      <a:pt x="0" y="14"/>
                    </a:cubicBezTo>
                    <a:cubicBezTo>
                      <a:pt x="0" y="16"/>
                      <a:pt x="0" y="18"/>
                      <a:pt x="1" y="20"/>
                    </a:cubicBezTo>
                    <a:cubicBezTo>
                      <a:pt x="3" y="22"/>
                      <a:pt x="6" y="23"/>
                      <a:pt x="10" y="2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14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8" name="Freeform 249"/>
              <p:cNvSpPr>
                <a:spLocks noChangeArrowheads="1"/>
              </p:cNvSpPr>
              <p:nvPr/>
            </p:nvSpPr>
            <p:spPr bwMode="auto">
              <a:xfrm>
                <a:off x="3105150" y="762000"/>
                <a:ext cx="93663" cy="90488"/>
              </a:xfrm>
              <a:custGeom>
                <a:avLst/>
                <a:gdLst>
                  <a:gd name="T0" fmla="*/ 16 w 25"/>
                  <a:gd name="T1" fmla="*/ 13 h 24"/>
                  <a:gd name="T2" fmla="*/ 14 w 25"/>
                  <a:gd name="T3" fmla="*/ 9 h 24"/>
                  <a:gd name="T4" fmla="*/ 14 w 25"/>
                  <a:gd name="T5" fmla="*/ 4 h 24"/>
                  <a:gd name="T6" fmla="*/ 17 w 25"/>
                  <a:gd name="T7" fmla="*/ 3 h 24"/>
                  <a:gd name="T8" fmla="*/ 20 w 25"/>
                  <a:gd name="T9" fmla="*/ 6 h 24"/>
                  <a:gd name="T10" fmla="*/ 20 w 25"/>
                  <a:gd name="T11" fmla="*/ 13 h 24"/>
                  <a:gd name="T12" fmla="*/ 23 w 25"/>
                  <a:gd name="T13" fmla="*/ 15 h 24"/>
                  <a:gd name="T14" fmla="*/ 22 w 25"/>
                  <a:gd name="T15" fmla="*/ 4 h 24"/>
                  <a:gd name="T16" fmla="*/ 17 w 25"/>
                  <a:gd name="T17" fmla="*/ 0 h 24"/>
                  <a:gd name="T18" fmla="*/ 12 w 25"/>
                  <a:gd name="T19" fmla="*/ 1 h 24"/>
                  <a:gd name="T20" fmla="*/ 9 w 25"/>
                  <a:gd name="T21" fmla="*/ 5 h 24"/>
                  <a:gd name="T22" fmla="*/ 10 w 25"/>
                  <a:gd name="T23" fmla="*/ 10 h 24"/>
                  <a:gd name="T24" fmla="*/ 12 w 25"/>
                  <a:gd name="T25" fmla="*/ 14 h 24"/>
                  <a:gd name="T26" fmla="*/ 12 w 25"/>
                  <a:gd name="T27" fmla="*/ 20 h 24"/>
                  <a:gd name="T28" fmla="*/ 9 w 25"/>
                  <a:gd name="T29" fmla="*/ 20 h 24"/>
                  <a:gd name="T30" fmla="*/ 6 w 25"/>
                  <a:gd name="T31" fmla="*/ 17 h 24"/>
                  <a:gd name="T32" fmla="*/ 5 w 25"/>
                  <a:gd name="T33" fmla="*/ 9 h 24"/>
                  <a:gd name="T34" fmla="*/ 2 w 25"/>
                  <a:gd name="T35" fmla="*/ 7 h 24"/>
                  <a:gd name="T36" fmla="*/ 3 w 25"/>
                  <a:gd name="T37" fmla="*/ 19 h 24"/>
                  <a:gd name="T38" fmla="*/ 9 w 25"/>
                  <a:gd name="T39" fmla="*/ 23 h 24"/>
                  <a:gd name="T40" fmla="*/ 14 w 25"/>
                  <a:gd name="T41" fmla="*/ 22 h 24"/>
                  <a:gd name="T42" fmla="*/ 16 w 25"/>
                  <a:gd name="T43" fmla="*/ 13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4"/>
                  <a:gd name="T68" fmla="*/ 25 w 25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4">
                    <a:moveTo>
                      <a:pt x="16" y="13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6"/>
                      <a:pt x="13" y="5"/>
                      <a:pt x="14" y="4"/>
                    </a:cubicBezTo>
                    <a:cubicBezTo>
                      <a:pt x="15" y="3"/>
                      <a:pt x="16" y="3"/>
                      <a:pt x="17" y="3"/>
                    </a:cubicBezTo>
                    <a:cubicBezTo>
                      <a:pt x="18" y="4"/>
                      <a:pt x="19" y="5"/>
                      <a:pt x="20" y="6"/>
                    </a:cubicBezTo>
                    <a:cubicBezTo>
                      <a:pt x="22" y="8"/>
                      <a:pt x="22" y="11"/>
                      <a:pt x="20" y="1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5" y="12"/>
                      <a:pt x="25" y="8"/>
                      <a:pt x="22" y="4"/>
                    </a:cubicBezTo>
                    <a:cubicBezTo>
                      <a:pt x="21" y="2"/>
                      <a:pt x="19" y="1"/>
                      <a:pt x="17" y="0"/>
                    </a:cubicBezTo>
                    <a:cubicBezTo>
                      <a:pt x="15" y="0"/>
                      <a:pt x="13" y="0"/>
                      <a:pt x="12" y="1"/>
                    </a:cubicBezTo>
                    <a:cubicBezTo>
                      <a:pt x="10" y="2"/>
                      <a:pt x="10" y="3"/>
                      <a:pt x="9" y="5"/>
                    </a:cubicBezTo>
                    <a:cubicBezTo>
                      <a:pt x="9" y="6"/>
                      <a:pt x="9" y="8"/>
                      <a:pt x="10" y="10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4" y="17"/>
                      <a:pt x="13" y="19"/>
                      <a:pt x="12" y="20"/>
                    </a:cubicBezTo>
                    <a:cubicBezTo>
                      <a:pt x="11" y="20"/>
                      <a:pt x="10" y="20"/>
                      <a:pt x="9" y="20"/>
                    </a:cubicBezTo>
                    <a:cubicBezTo>
                      <a:pt x="8" y="20"/>
                      <a:pt x="7" y="19"/>
                      <a:pt x="6" y="17"/>
                    </a:cubicBezTo>
                    <a:cubicBezTo>
                      <a:pt x="3" y="14"/>
                      <a:pt x="3" y="11"/>
                      <a:pt x="5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10"/>
                      <a:pt x="0" y="14"/>
                      <a:pt x="3" y="19"/>
                    </a:cubicBezTo>
                    <a:cubicBezTo>
                      <a:pt x="5" y="21"/>
                      <a:pt x="7" y="23"/>
                      <a:pt x="9" y="23"/>
                    </a:cubicBezTo>
                    <a:cubicBezTo>
                      <a:pt x="11" y="24"/>
                      <a:pt x="13" y="24"/>
                      <a:pt x="14" y="22"/>
                    </a:cubicBezTo>
                    <a:cubicBezTo>
                      <a:pt x="17" y="20"/>
                      <a:pt x="18" y="17"/>
                      <a:pt x="1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9" name="Freeform 250"/>
              <p:cNvSpPr>
                <a:spLocks noChangeArrowheads="1"/>
              </p:cNvSpPr>
              <p:nvPr/>
            </p:nvSpPr>
            <p:spPr bwMode="auto">
              <a:xfrm>
                <a:off x="3149600" y="825500"/>
                <a:ext cx="79375" cy="60325"/>
              </a:xfrm>
              <a:custGeom>
                <a:avLst/>
                <a:gdLst>
                  <a:gd name="T0" fmla="*/ 0 w 50"/>
                  <a:gd name="T1" fmla="*/ 31 h 38"/>
                  <a:gd name="T2" fmla="*/ 5 w 50"/>
                  <a:gd name="T3" fmla="*/ 38 h 38"/>
                  <a:gd name="T4" fmla="*/ 50 w 50"/>
                  <a:gd name="T5" fmla="*/ 7 h 38"/>
                  <a:gd name="T6" fmla="*/ 45 w 50"/>
                  <a:gd name="T7" fmla="*/ 0 h 38"/>
                  <a:gd name="T8" fmla="*/ 0 w 50"/>
                  <a:gd name="T9" fmla="*/ 3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8"/>
                  <a:gd name="T17" fmla="*/ 50 w 5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8">
                    <a:moveTo>
                      <a:pt x="0" y="31"/>
                    </a:moveTo>
                    <a:lnTo>
                      <a:pt x="5" y="38"/>
                    </a:lnTo>
                    <a:lnTo>
                      <a:pt x="50" y="7"/>
                    </a:lnTo>
                    <a:lnTo>
                      <a:pt x="45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50" name="Freeform 251"/>
              <p:cNvSpPr>
                <a:spLocks noChangeArrowheads="1"/>
              </p:cNvSpPr>
              <p:nvPr/>
            </p:nvSpPr>
            <p:spPr bwMode="auto">
              <a:xfrm>
                <a:off x="3232150" y="808038"/>
                <a:ext cx="22225" cy="17463"/>
              </a:xfrm>
              <a:custGeom>
                <a:avLst/>
                <a:gdLst>
                  <a:gd name="T0" fmla="*/ 0 w 14"/>
                  <a:gd name="T1" fmla="*/ 4 h 11"/>
                  <a:gd name="T2" fmla="*/ 5 w 14"/>
                  <a:gd name="T3" fmla="*/ 11 h 11"/>
                  <a:gd name="T4" fmla="*/ 14 w 14"/>
                  <a:gd name="T5" fmla="*/ 7 h 11"/>
                  <a:gd name="T6" fmla="*/ 7 w 14"/>
                  <a:gd name="T7" fmla="*/ 0 h 11"/>
                  <a:gd name="T8" fmla="*/ 0 w 14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1"/>
                  <a:gd name="T17" fmla="*/ 14 w 1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1">
                    <a:moveTo>
                      <a:pt x="0" y="4"/>
                    </a:moveTo>
                    <a:lnTo>
                      <a:pt x="5" y="11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51" name="Freeform 252"/>
              <p:cNvSpPr>
                <a:spLocks noChangeArrowheads="1"/>
              </p:cNvSpPr>
              <p:nvPr/>
            </p:nvSpPr>
            <p:spPr bwMode="auto">
              <a:xfrm>
                <a:off x="3171825" y="860425"/>
                <a:ext cx="101600" cy="104775"/>
              </a:xfrm>
              <a:custGeom>
                <a:avLst/>
                <a:gdLst>
                  <a:gd name="T0" fmla="*/ 27 w 27"/>
                  <a:gd name="T1" fmla="*/ 12 h 28"/>
                  <a:gd name="T2" fmla="*/ 26 w 27"/>
                  <a:gd name="T3" fmla="*/ 8 h 28"/>
                  <a:gd name="T4" fmla="*/ 18 w 27"/>
                  <a:gd name="T5" fmla="*/ 5 h 28"/>
                  <a:gd name="T6" fmla="*/ 21 w 27"/>
                  <a:gd name="T7" fmla="*/ 2 h 28"/>
                  <a:gd name="T8" fmla="*/ 19 w 27"/>
                  <a:gd name="T9" fmla="*/ 0 h 28"/>
                  <a:gd name="T10" fmla="*/ 0 w 27"/>
                  <a:gd name="T11" fmla="*/ 13 h 28"/>
                  <a:gd name="T12" fmla="*/ 2 w 27"/>
                  <a:gd name="T13" fmla="*/ 16 h 28"/>
                  <a:gd name="T14" fmla="*/ 13 w 27"/>
                  <a:gd name="T15" fmla="*/ 9 h 28"/>
                  <a:gd name="T16" fmla="*/ 18 w 27"/>
                  <a:gd name="T17" fmla="*/ 7 h 28"/>
                  <a:gd name="T18" fmla="*/ 23 w 27"/>
                  <a:gd name="T19" fmla="*/ 9 h 28"/>
                  <a:gd name="T20" fmla="*/ 24 w 27"/>
                  <a:gd name="T21" fmla="*/ 13 h 28"/>
                  <a:gd name="T22" fmla="*/ 21 w 27"/>
                  <a:gd name="T23" fmla="*/ 16 h 28"/>
                  <a:gd name="T24" fmla="*/ 9 w 27"/>
                  <a:gd name="T25" fmla="*/ 25 h 28"/>
                  <a:gd name="T26" fmla="*/ 11 w 27"/>
                  <a:gd name="T27" fmla="*/ 28 h 28"/>
                  <a:gd name="T28" fmla="*/ 22 w 27"/>
                  <a:gd name="T29" fmla="*/ 20 h 28"/>
                  <a:gd name="T30" fmla="*/ 26 w 27"/>
                  <a:gd name="T31" fmla="*/ 16 h 28"/>
                  <a:gd name="T32" fmla="*/ 27 w 27"/>
                  <a:gd name="T33" fmla="*/ 12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8"/>
                  <a:gd name="T53" fmla="*/ 27 w 27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8">
                    <a:moveTo>
                      <a:pt x="27" y="12"/>
                    </a:moveTo>
                    <a:cubicBezTo>
                      <a:pt x="27" y="11"/>
                      <a:pt x="27" y="9"/>
                      <a:pt x="26" y="8"/>
                    </a:cubicBezTo>
                    <a:cubicBezTo>
                      <a:pt x="24" y="5"/>
                      <a:pt x="21" y="4"/>
                      <a:pt x="18" y="5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5" y="7"/>
                      <a:pt x="17" y="7"/>
                      <a:pt x="18" y="7"/>
                    </a:cubicBezTo>
                    <a:cubicBezTo>
                      <a:pt x="20" y="7"/>
                      <a:pt x="22" y="8"/>
                      <a:pt x="23" y="9"/>
                    </a:cubicBezTo>
                    <a:cubicBezTo>
                      <a:pt x="24" y="10"/>
                      <a:pt x="24" y="11"/>
                      <a:pt x="24" y="13"/>
                    </a:cubicBezTo>
                    <a:cubicBezTo>
                      <a:pt x="24" y="14"/>
                      <a:pt x="23" y="15"/>
                      <a:pt x="21" y="1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18"/>
                      <a:pt x="26" y="17"/>
                      <a:pt x="26" y="16"/>
                    </a:cubicBezTo>
                    <a:cubicBezTo>
                      <a:pt x="27" y="15"/>
                      <a:pt x="27" y="14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52" name="Freeform 253"/>
              <p:cNvSpPr>
                <a:spLocks noEditPoints="1" noChangeArrowheads="1"/>
              </p:cNvSpPr>
              <p:nvPr/>
            </p:nvSpPr>
            <p:spPr bwMode="auto">
              <a:xfrm>
                <a:off x="3235325" y="946150"/>
                <a:ext cx="95250" cy="87313"/>
              </a:xfrm>
              <a:custGeom>
                <a:avLst/>
                <a:gdLst>
                  <a:gd name="T0" fmla="*/ 24 w 25"/>
                  <a:gd name="T1" fmla="*/ 12 h 23"/>
                  <a:gd name="T2" fmla="*/ 23 w 25"/>
                  <a:gd name="T3" fmla="*/ 4 h 23"/>
                  <a:gd name="T4" fmla="*/ 15 w 25"/>
                  <a:gd name="T5" fmla="*/ 0 h 23"/>
                  <a:gd name="T6" fmla="*/ 6 w 25"/>
                  <a:gd name="T7" fmla="*/ 3 h 23"/>
                  <a:gd name="T8" fmla="*/ 1 w 25"/>
                  <a:gd name="T9" fmla="*/ 10 h 23"/>
                  <a:gd name="T10" fmla="*/ 3 w 25"/>
                  <a:gd name="T11" fmla="*/ 18 h 23"/>
                  <a:gd name="T12" fmla="*/ 8 w 25"/>
                  <a:gd name="T13" fmla="*/ 22 h 23"/>
                  <a:gd name="T14" fmla="*/ 14 w 25"/>
                  <a:gd name="T15" fmla="*/ 22 h 23"/>
                  <a:gd name="T16" fmla="*/ 13 w 25"/>
                  <a:gd name="T17" fmla="*/ 19 h 23"/>
                  <a:gd name="T18" fmla="*/ 5 w 25"/>
                  <a:gd name="T19" fmla="*/ 17 h 23"/>
                  <a:gd name="T20" fmla="*/ 4 w 25"/>
                  <a:gd name="T21" fmla="*/ 12 h 23"/>
                  <a:gd name="T22" fmla="*/ 8 w 25"/>
                  <a:gd name="T23" fmla="*/ 6 h 23"/>
                  <a:gd name="T24" fmla="*/ 18 w 25"/>
                  <a:gd name="T25" fmla="*/ 20 h 23"/>
                  <a:gd name="T26" fmla="*/ 24 w 25"/>
                  <a:gd name="T27" fmla="*/ 12 h 23"/>
                  <a:gd name="T28" fmla="*/ 11 w 25"/>
                  <a:gd name="T29" fmla="*/ 5 h 23"/>
                  <a:gd name="T30" fmla="*/ 16 w 25"/>
                  <a:gd name="T31" fmla="*/ 3 h 23"/>
                  <a:gd name="T32" fmla="*/ 20 w 25"/>
                  <a:gd name="T33" fmla="*/ 6 h 23"/>
                  <a:gd name="T34" fmla="*/ 22 w 25"/>
                  <a:gd name="T35" fmla="*/ 9 h 23"/>
                  <a:gd name="T36" fmla="*/ 21 w 25"/>
                  <a:gd name="T37" fmla="*/ 12 h 23"/>
                  <a:gd name="T38" fmla="*/ 18 w 25"/>
                  <a:gd name="T39" fmla="*/ 15 h 23"/>
                  <a:gd name="T40" fmla="*/ 11 w 25"/>
                  <a:gd name="T41" fmla="*/ 5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23"/>
                  <a:gd name="T65" fmla="*/ 25 w 25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23">
                    <a:moveTo>
                      <a:pt x="24" y="12"/>
                    </a:moveTo>
                    <a:cubicBezTo>
                      <a:pt x="25" y="9"/>
                      <a:pt x="24" y="7"/>
                      <a:pt x="23" y="4"/>
                    </a:cubicBezTo>
                    <a:cubicBezTo>
                      <a:pt x="21" y="2"/>
                      <a:pt x="18" y="0"/>
                      <a:pt x="15" y="0"/>
                    </a:cubicBezTo>
                    <a:cubicBezTo>
                      <a:pt x="12" y="0"/>
                      <a:pt x="9" y="0"/>
                      <a:pt x="6" y="3"/>
                    </a:cubicBezTo>
                    <a:cubicBezTo>
                      <a:pt x="3" y="5"/>
                      <a:pt x="2" y="7"/>
                      <a:pt x="1" y="10"/>
                    </a:cubicBezTo>
                    <a:cubicBezTo>
                      <a:pt x="0" y="13"/>
                      <a:pt x="1" y="16"/>
                      <a:pt x="3" y="18"/>
                    </a:cubicBezTo>
                    <a:cubicBezTo>
                      <a:pt x="4" y="20"/>
                      <a:pt x="6" y="21"/>
                      <a:pt x="8" y="22"/>
                    </a:cubicBezTo>
                    <a:cubicBezTo>
                      <a:pt x="10" y="23"/>
                      <a:pt x="12" y="23"/>
                      <a:pt x="14" y="22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9" y="20"/>
                      <a:pt x="7" y="19"/>
                      <a:pt x="5" y="17"/>
                    </a:cubicBezTo>
                    <a:cubicBezTo>
                      <a:pt x="4" y="15"/>
                      <a:pt x="4" y="14"/>
                      <a:pt x="4" y="12"/>
                    </a:cubicBezTo>
                    <a:cubicBezTo>
                      <a:pt x="4" y="10"/>
                      <a:pt x="6" y="8"/>
                      <a:pt x="8" y="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2" y="17"/>
                      <a:pt x="24" y="15"/>
                      <a:pt x="24" y="12"/>
                    </a:cubicBezTo>
                    <a:close/>
                    <a:moveTo>
                      <a:pt x="11" y="5"/>
                    </a:moveTo>
                    <a:cubicBezTo>
                      <a:pt x="13" y="3"/>
                      <a:pt x="14" y="3"/>
                      <a:pt x="16" y="3"/>
                    </a:cubicBezTo>
                    <a:cubicBezTo>
                      <a:pt x="18" y="3"/>
                      <a:pt x="19" y="4"/>
                      <a:pt x="20" y="6"/>
                    </a:cubicBezTo>
                    <a:cubicBezTo>
                      <a:pt x="21" y="7"/>
                      <a:pt x="22" y="8"/>
                      <a:pt x="22" y="9"/>
                    </a:cubicBezTo>
                    <a:cubicBezTo>
                      <a:pt x="21" y="10"/>
                      <a:pt x="21" y="11"/>
                      <a:pt x="21" y="12"/>
                    </a:cubicBezTo>
                    <a:cubicBezTo>
                      <a:pt x="20" y="13"/>
                      <a:pt x="19" y="14"/>
                      <a:pt x="18" y="15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53" name="Freeform 254"/>
              <p:cNvSpPr>
                <a:spLocks noChangeArrowheads="1"/>
              </p:cNvSpPr>
              <p:nvPr/>
            </p:nvSpPr>
            <p:spPr bwMode="auto">
              <a:xfrm>
                <a:off x="3284538" y="1009650"/>
                <a:ext cx="93663" cy="93663"/>
              </a:xfrm>
              <a:custGeom>
                <a:avLst/>
                <a:gdLst>
                  <a:gd name="T0" fmla="*/ 16 w 25"/>
                  <a:gd name="T1" fmla="*/ 14 h 25"/>
                  <a:gd name="T2" fmla="*/ 14 w 25"/>
                  <a:gd name="T3" fmla="*/ 9 h 25"/>
                  <a:gd name="T4" fmla="*/ 14 w 25"/>
                  <a:gd name="T5" fmla="*/ 5 h 25"/>
                  <a:gd name="T6" fmla="*/ 17 w 25"/>
                  <a:gd name="T7" fmla="*/ 4 h 25"/>
                  <a:gd name="T8" fmla="*/ 20 w 25"/>
                  <a:gd name="T9" fmla="*/ 7 h 25"/>
                  <a:gd name="T10" fmla="*/ 20 w 25"/>
                  <a:gd name="T11" fmla="*/ 14 h 25"/>
                  <a:gd name="T12" fmla="*/ 23 w 25"/>
                  <a:gd name="T13" fmla="*/ 16 h 25"/>
                  <a:gd name="T14" fmla="*/ 22 w 25"/>
                  <a:gd name="T15" fmla="*/ 5 h 25"/>
                  <a:gd name="T16" fmla="*/ 17 w 25"/>
                  <a:gd name="T17" fmla="*/ 1 h 25"/>
                  <a:gd name="T18" fmla="*/ 12 w 25"/>
                  <a:gd name="T19" fmla="*/ 2 h 25"/>
                  <a:gd name="T20" fmla="*/ 9 w 25"/>
                  <a:gd name="T21" fmla="*/ 6 h 25"/>
                  <a:gd name="T22" fmla="*/ 10 w 25"/>
                  <a:gd name="T23" fmla="*/ 11 h 25"/>
                  <a:gd name="T24" fmla="*/ 12 w 25"/>
                  <a:gd name="T25" fmla="*/ 15 h 25"/>
                  <a:gd name="T26" fmla="*/ 12 w 25"/>
                  <a:gd name="T27" fmla="*/ 20 h 25"/>
                  <a:gd name="T28" fmla="*/ 9 w 25"/>
                  <a:gd name="T29" fmla="*/ 21 h 25"/>
                  <a:gd name="T30" fmla="*/ 6 w 25"/>
                  <a:gd name="T31" fmla="*/ 18 h 25"/>
                  <a:gd name="T32" fmla="*/ 5 w 25"/>
                  <a:gd name="T33" fmla="*/ 10 h 25"/>
                  <a:gd name="T34" fmla="*/ 2 w 25"/>
                  <a:gd name="T35" fmla="*/ 8 h 25"/>
                  <a:gd name="T36" fmla="*/ 3 w 25"/>
                  <a:gd name="T37" fmla="*/ 20 h 25"/>
                  <a:gd name="T38" fmla="*/ 9 w 25"/>
                  <a:gd name="T39" fmla="*/ 24 h 25"/>
                  <a:gd name="T40" fmla="*/ 14 w 25"/>
                  <a:gd name="T41" fmla="*/ 23 h 25"/>
                  <a:gd name="T42" fmla="*/ 16 w 25"/>
                  <a:gd name="T43" fmla="*/ 14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16" y="14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7"/>
                      <a:pt x="13" y="6"/>
                      <a:pt x="14" y="5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8" y="5"/>
                      <a:pt x="19" y="6"/>
                      <a:pt x="20" y="7"/>
                    </a:cubicBezTo>
                    <a:cubicBezTo>
                      <a:pt x="22" y="9"/>
                      <a:pt x="22" y="11"/>
                      <a:pt x="20" y="14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5" y="13"/>
                      <a:pt x="25" y="9"/>
                      <a:pt x="22" y="5"/>
                    </a:cubicBezTo>
                    <a:cubicBezTo>
                      <a:pt x="21" y="3"/>
                      <a:pt x="19" y="1"/>
                      <a:pt x="17" y="1"/>
                    </a:cubicBezTo>
                    <a:cubicBezTo>
                      <a:pt x="15" y="0"/>
                      <a:pt x="13" y="1"/>
                      <a:pt x="12" y="2"/>
                    </a:cubicBezTo>
                    <a:cubicBezTo>
                      <a:pt x="10" y="3"/>
                      <a:pt x="10" y="4"/>
                      <a:pt x="9" y="6"/>
                    </a:cubicBezTo>
                    <a:cubicBezTo>
                      <a:pt x="9" y="7"/>
                      <a:pt x="9" y="9"/>
                      <a:pt x="10" y="11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8"/>
                      <a:pt x="13" y="19"/>
                      <a:pt x="12" y="20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7" y="20"/>
                      <a:pt x="6" y="20"/>
                      <a:pt x="6" y="18"/>
                    </a:cubicBezTo>
                    <a:cubicBezTo>
                      <a:pt x="3" y="15"/>
                      <a:pt x="3" y="12"/>
                      <a:pt x="5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3" y="20"/>
                    </a:cubicBezTo>
                    <a:cubicBezTo>
                      <a:pt x="5" y="22"/>
                      <a:pt x="6" y="24"/>
                      <a:pt x="9" y="24"/>
                    </a:cubicBezTo>
                    <a:cubicBezTo>
                      <a:pt x="11" y="25"/>
                      <a:pt x="13" y="25"/>
                      <a:pt x="14" y="23"/>
                    </a:cubicBezTo>
                    <a:cubicBezTo>
                      <a:pt x="17" y="21"/>
                      <a:pt x="18" y="18"/>
                      <a:pt x="1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54" name="Freeform 255"/>
              <p:cNvSpPr>
                <a:spLocks noChangeArrowheads="1"/>
              </p:cNvSpPr>
              <p:nvPr/>
            </p:nvSpPr>
            <p:spPr bwMode="auto">
              <a:xfrm>
                <a:off x="3330575" y="1077913"/>
                <a:ext cx="96838" cy="93663"/>
              </a:xfrm>
              <a:custGeom>
                <a:avLst/>
                <a:gdLst>
                  <a:gd name="T0" fmla="*/ 16 w 26"/>
                  <a:gd name="T1" fmla="*/ 13 h 25"/>
                  <a:gd name="T2" fmla="*/ 14 w 26"/>
                  <a:gd name="T3" fmla="*/ 9 h 25"/>
                  <a:gd name="T4" fmla="*/ 15 w 26"/>
                  <a:gd name="T5" fmla="*/ 4 h 25"/>
                  <a:gd name="T6" fmla="*/ 18 w 26"/>
                  <a:gd name="T7" fmla="*/ 4 h 25"/>
                  <a:gd name="T8" fmla="*/ 21 w 26"/>
                  <a:gd name="T9" fmla="*/ 6 h 25"/>
                  <a:gd name="T10" fmla="*/ 21 w 26"/>
                  <a:gd name="T11" fmla="*/ 13 h 25"/>
                  <a:gd name="T12" fmla="*/ 24 w 26"/>
                  <a:gd name="T13" fmla="*/ 16 h 25"/>
                  <a:gd name="T14" fmla="*/ 23 w 26"/>
                  <a:gd name="T15" fmla="*/ 5 h 25"/>
                  <a:gd name="T16" fmla="*/ 18 w 26"/>
                  <a:gd name="T17" fmla="*/ 1 h 25"/>
                  <a:gd name="T18" fmla="*/ 12 w 26"/>
                  <a:gd name="T19" fmla="*/ 2 h 25"/>
                  <a:gd name="T20" fmla="*/ 10 w 26"/>
                  <a:gd name="T21" fmla="*/ 5 h 25"/>
                  <a:gd name="T22" fmla="*/ 11 w 26"/>
                  <a:gd name="T23" fmla="*/ 10 h 25"/>
                  <a:gd name="T24" fmla="*/ 13 w 26"/>
                  <a:gd name="T25" fmla="*/ 15 h 25"/>
                  <a:gd name="T26" fmla="*/ 12 w 26"/>
                  <a:gd name="T27" fmla="*/ 20 h 25"/>
                  <a:gd name="T28" fmla="*/ 9 w 26"/>
                  <a:gd name="T29" fmla="*/ 20 h 25"/>
                  <a:gd name="T30" fmla="*/ 6 w 26"/>
                  <a:gd name="T31" fmla="*/ 18 h 25"/>
                  <a:gd name="T32" fmla="*/ 6 w 26"/>
                  <a:gd name="T33" fmla="*/ 10 h 25"/>
                  <a:gd name="T34" fmla="*/ 3 w 26"/>
                  <a:gd name="T35" fmla="*/ 7 h 25"/>
                  <a:gd name="T36" fmla="*/ 4 w 26"/>
                  <a:gd name="T37" fmla="*/ 19 h 25"/>
                  <a:gd name="T38" fmla="*/ 9 w 26"/>
                  <a:gd name="T39" fmla="*/ 24 h 25"/>
                  <a:gd name="T40" fmla="*/ 15 w 26"/>
                  <a:gd name="T41" fmla="*/ 23 h 25"/>
                  <a:gd name="T42" fmla="*/ 16 w 26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16" y="13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7"/>
                      <a:pt x="14" y="5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19" y="4"/>
                      <a:pt x="20" y="5"/>
                      <a:pt x="21" y="6"/>
                    </a:cubicBezTo>
                    <a:cubicBezTo>
                      <a:pt x="22" y="9"/>
                      <a:pt x="22" y="11"/>
                      <a:pt x="21" y="13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2"/>
                      <a:pt x="26" y="9"/>
                      <a:pt x="23" y="5"/>
                    </a:cubicBezTo>
                    <a:cubicBezTo>
                      <a:pt x="21" y="2"/>
                      <a:pt x="20" y="1"/>
                      <a:pt x="18" y="1"/>
                    </a:cubicBezTo>
                    <a:cubicBezTo>
                      <a:pt x="16" y="0"/>
                      <a:pt x="14" y="0"/>
                      <a:pt x="12" y="2"/>
                    </a:cubicBezTo>
                    <a:cubicBezTo>
                      <a:pt x="11" y="3"/>
                      <a:pt x="10" y="4"/>
                      <a:pt x="10" y="5"/>
                    </a:cubicBezTo>
                    <a:cubicBezTo>
                      <a:pt x="10" y="7"/>
                      <a:pt x="10" y="9"/>
                      <a:pt x="11" y="1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7"/>
                      <a:pt x="14" y="19"/>
                      <a:pt x="12" y="20"/>
                    </a:cubicBezTo>
                    <a:cubicBezTo>
                      <a:pt x="11" y="21"/>
                      <a:pt x="10" y="21"/>
                      <a:pt x="9" y="20"/>
                    </a:cubicBezTo>
                    <a:cubicBezTo>
                      <a:pt x="8" y="20"/>
                      <a:pt x="7" y="19"/>
                      <a:pt x="6" y="18"/>
                    </a:cubicBezTo>
                    <a:cubicBezTo>
                      <a:pt x="4" y="15"/>
                      <a:pt x="4" y="12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11"/>
                      <a:pt x="0" y="15"/>
                      <a:pt x="4" y="19"/>
                    </a:cubicBezTo>
                    <a:cubicBezTo>
                      <a:pt x="5" y="22"/>
                      <a:pt x="7" y="23"/>
                      <a:pt x="9" y="24"/>
                    </a:cubicBezTo>
                    <a:cubicBezTo>
                      <a:pt x="11" y="25"/>
                      <a:pt x="13" y="24"/>
                      <a:pt x="15" y="23"/>
                    </a:cubicBezTo>
                    <a:cubicBezTo>
                      <a:pt x="18" y="21"/>
                      <a:pt x="18" y="18"/>
                      <a:pt x="1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55" name="Freeform 256"/>
              <p:cNvSpPr>
                <a:spLocks noChangeArrowheads="1"/>
              </p:cNvSpPr>
              <p:nvPr/>
            </p:nvSpPr>
            <p:spPr bwMode="auto">
              <a:xfrm>
                <a:off x="214313" y="1697038"/>
                <a:ext cx="52388" cy="60325"/>
              </a:xfrm>
              <a:custGeom>
                <a:avLst/>
                <a:gdLst>
                  <a:gd name="T0" fmla="*/ 9 w 14"/>
                  <a:gd name="T1" fmla="*/ 7 h 16"/>
                  <a:gd name="T2" fmla="*/ 6 w 14"/>
                  <a:gd name="T3" fmla="*/ 6 h 16"/>
                  <a:gd name="T4" fmla="*/ 4 w 14"/>
                  <a:gd name="T5" fmla="*/ 4 h 16"/>
                  <a:gd name="T6" fmla="*/ 5 w 14"/>
                  <a:gd name="T7" fmla="*/ 3 h 16"/>
                  <a:gd name="T8" fmla="*/ 7 w 14"/>
                  <a:gd name="T9" fmla="*/ 2 h 16"/>
                  <a:gd name="T10" fmla="*/ 11 w 14"/>
                  <a:gd name="T11" fmla="*/ 5 h 16"/>
                  <a:gd name="T12" fmla="*/ 13 w 14"/>
                  <a:gd name="T13" fmla="*/ 4 h 16"/>
                  <a:gd name="T14" fmla="*/ 7 w 14"/>
                  <a:gd name="T15" fmla="*/ 0 h 16"/>
                  <a:gd name="T16" fmla="*/ 3 w 14"/>
                  <a:gd name="T17" fmla="*/ 1 h 16"/>
                  <a:gd name="T18" fmla="*/ 1 w 14"/>
                  <a:gd name="T19" fmla="*/ 4 h 16"/>
                  <a:gd name="T20" fmla="*/ 2 w 14"/>
                  <a:gd name="T21" fmla="*/ 7 h 16"/>
                  <a:gd name="T22" fmla="*/ 5 w 14"/>
                  <a:gd name="T23" fmla="*/ 9 h 16"/>
                  <a:gd name="T24" fmla="*/ 8 w 14"/>
                  <a:gd name="T25" fmla="*/ 9 h 16"/>
                  <a:gd name="T26" fmla="*/ 11 w 14"/>
                  <a:gd name="T27" fmla="*/ 12 h 16"/>
                  <a:gd name="T28" fmla="*/ 10 w 14"/>
                  <a:gd name="T29" fmla="*/ 14 h 16"/>
                  <a:gd name="T30" fmla="*/ 7 w 14"/>
                  <a:gd name="T31" fmla="*/ 14 h 16"/>
                  <a:gd name="T32" fmla="*/ 3 w 14"/>
                  <a:gd name="T33" fmla="*/ 11 h 16"/>
                  <a:gd name="T34" fmla="*/ 0 w 14"/>
                  <a:gd name="T35" fmla="*/ 12 h 16"/>
                  <a:gd name="T36" fmla="*/ 7 w 14"/>
                  <a:gd name="T37" fmla="*/ 16 h 16"/>
                  <a:gd name="T38" fmla="*/ 12 w 14"/>
                  <a:gd name="T39" fmla="*/ 15 h 16"/>
                  <a:gd name="T40" fmla="*/ 13 w 14"/>
                  <a:gd name="T41" fmla="*/ 12 h 16"/>
                  <a:gd name="T42" fmla="*/ 9 w 14"/>
                  <a:gd name="T43" fmla="*/ 7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16"/>
                  <a:gd name="T68" fmla="*/ 14 w 14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16">
                    <a:moveTo>
                      <a:pt x="9" y="7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9" y="2"/>
                      <a:pt x="10" y="3"/>
                      <a:pt x="11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3" y="8"/>
                      <a:pt x="4" y="8"/>
                      <a:pt x="5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10"/>
                      <a:pt x="11" y="11"/>
                      <a:pt x="11" y="12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5" y="14"/>
                      <a:pt x="3" y="13"/>
                      <a:pt x="3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5"/>
                      <a:pt x="3" y="16"/>
                      <a:pt x="7" y="16"/>
                    </a:cubicBezTo>
                    <a:cubicBezTo>
                      <a:pt x="9" y="16"/>
                      <a:pt x="10" y="16"/>
                      <a:pt x="12" y="15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4" y="9"/>
                      <a:pt x="12" y="8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56" name="Freeform 257"/>
              <p:cNvSpPr>
                <a:spLocks noChangeArrowheads="1"/>
              </p:cNvSpPr>
              <p:nvPr/>
            </p:nvSpPr>
            <p:spPr bwMode="auto">
              <a:xfrm>
                <a:off x="269875" y="1685925"/>
                <a:ext cx="33338" cy="76200"/>
              </a:xfrm>
              <a:custGeom>
                <a:avLst/>
                <a:gdLst>
                  <a:gd name="T0" fmla="*/ 4 w 9"/>
                  <a:gd name="T1" fmla="*/ 15 h 20"/>
                  <a:gd name="T2" fmla="*/ 5 w 9"/>
                  <a:gd name="T3" fmla="*/ 6 h 20"/>
                  <a:gd name="T4" fmla="*/ 8 w 9"/>
                  <a:gd name="T5" fmla="*/ 6 h 20"/>
                  <a:gd name="T6" fmla="*/ 8 w 9"/>
                  <a:gd name="T7" fmla="*/ 4 h 20"/>
                  <a:gd name="T8" fmla="*/ 5 w 9"/>
                  <a:gd name="T9" fmla="*/ 4 h 20"/>
                  <a:gd name="T10" fmla="*/ 5 w 9"/>
                  <a:gd name="T11" fmla="*/ 0 h 20"/>
                  <a:gd name="T12" fmla="*/ 3 w 9"/>
                  <a:gd name="T13" fmla="*/ 0 h 20"/>
                  <a:gd name="T14" fmla="*/ 2 w 9"/>
                  <a:gd name="T15" fmla="*/ 4 h 20"/>
                  <a:gd name="T16" fmla="*/ 0 w 9"/>
                  <a:gd name="T17" fmla="*/ 4 h 20"/>
                  <a:gd name="T18" fmla="*/ 0 w 9"/>
                  <a:gd name="T19" fmla="*/ 6 h 20"/>
                  <a:gd name="T20" fmla="*/ 2 w 9"/>
                  <a:gd name="T21" fmla="*/ 6 h 20"/>
                  <a:gd name="T22" fmla="*/ 2 w 9"/>
                  <a:gd name="T23" fmla="*/ 15 h 20"/>
                  <a:gd name="T24" fmla="*/ 6 w 9"/>
                  <a:gd name="T25" fmla="*/ 20 h 20"/>
                  <a:gd name="T26" fmla="*/ 9 w 9"/>
                  <a:gd name="T27" fmla="*/ 20 h 20"/>
                  <a:gd name="T28" fmla="*/ 9 w 9"/>
                  <a:gd name="T29" fmla="*/ 18 h 20"/>
                  <a:gd name="T30" fmla="*/ 7 w 9"/>
                  <a:gd name="T31" fmla="*/ 18 h 20"/>
                  <a:gd name="T32" fmla="*/ 4 w 9"/>
                  <a:gd name="T33" fmla="*/ 15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20"/>
                  <a:gd name="T53" fmla="*/ 9 w 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20">
                    <a:moveTo>
                      <a:pt x="4" y="1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8"/>
                      <a:pt x="3" y="20"/>
                      <a:pt x="6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7" y="18"/>
                      <a:pt x="7" y="18"/>
                    </a:cubicBezTo>
                    <a:cubicBezTo>
                      <a:pt x="5" y="18"/>
                      <a:pt x="4" y="17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57" name="Freeform 258"/>
              <p:cNvSpPr>
                <a:spLocks noChangeArrowheads="1"/>
              </p:cNvSpPr>
              <p:nvPr/>
            </p:nvSpPr>
            <p:spPr bwMode="auto">
              <a:xfrm>
                <a:off x="311150" y="1701800"/>
                <a:ext cx="49213" cy="60325"/>
              </a:xfrm>
              <a:custGeom>
                <a:avLst/>
                <a:gdLst>
                  <a:gd name="T0" fmla="*/ 10 w 13"/>
                  <a:gd name="T1" fmla="*/ 9 h 16"/>
                  <a:gd name="T2" fmla="*/ 9 w 13"/>
                  <a:gd name="T3" fmla="*/ 12 h 16"/>
                  <a:gd name="T4" fmla="*/ 8 w 13"/>
                  <a:gd name="T5" fmla="*/ 13 h 16"/>
                  <a:gd name="T6" fmla="*/ 6 w 13"/>
                  <a:gd name="T7" fmla="*/ 14 h 16"/>
                  <a:gd name="T8" fmla="*/ 4 w 13"/>
                  <a:gd name="T9" fmla="*/ 13 h 16"/>
                  <a:gd name="T10" fmla="*/ 3 w 13"/>
                  <a:gd name="T11" fmla="*/ 10 h 16"/>
                  <a:gd name="T12" fmla="*/ 3 w 13"/>
                  <a:gd name="T13" fmla="*/ 0 h 16"/>
                  <a:gd name="T14" fmla="*/ 1 w 13"/>
                  <a:gd name="T15" fmla="*/ 0 h 16"/>
                  <a:gd name="T16" fmla="*/ 0 w 13"/>
                  <a:gd name="T17" fmla="*/ 10 h 16"/>
                  <a:gd name="T18" fmla="*/ 2 w 13"/>
                  <a:gd name="T19" fmla="*/ 14 h 16"/>
                  <a:gd name="T20" fmla="*/ 5 w 13"/>
                  <a:gd name="T21" fmla="*/ 16 h 16"/>
                  <a:gd name="T22" fmla="*/ 10 w 13"/>
                  <a:gd name="T23" fmla="*/ 13 h 16"/>
                  <a:gd name="T24" fmla="*/ 10 w 13"/>
                  <a:gd name="T25" fmla="*/ 16 h 16"/>
                  <a:gd name="T26" fmla="*/ 12 w 13"/>
                  <a:gd name="T27" fmla="*/ 16 h 16"/>
                  <a:gd name="T28" fmla="*/ 13 w 13"/>
                  <a:gd name="T29" fmla="*/ 0 h 16"/>
                  <a:gd name="T30" fmla="*/ 10 w 13"/>
                  <a:gd name="T31" fmla="*/ 0 h 16"/>
                  <a:gd name="T32" fmla="*/ 10 w 13"/>
                  <a:gd name="T33" fmla="*/ 9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6"/>
                  <a:gd name="T53" fmla="*/ 13 w 1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6">
                    <a:moveTo>
                      <a:pt x="10" y="9"/>
                    </a:moveTo>
                    <a:cubicBezTo>
                      <a:pt x="10" y="10"/>
                      <a:pt x="10" y="11"/>
                      <a:pt x="9" y="12"/>
                    </a:cubicBezTo>
                    <a:cubicBezTo>
                      <a:pt x="9" y="12"/>
                      <a:pt x="9" y="13"/>
                      <a:pt x="8" y="13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5" y="14"/>
                      <a:pt x="4" y="14"/>
                      <a:pt x="4" y="13"/>
                    </a:cubicBezTo>
                    <a:cubicBezTo>
                      <a:pt x="3" y="12"/>
                      <a:pt x="3" y="11"/>
                      <a:pt x="3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1" y="13"/>
                      <a:pt x="2" y="14"/>
                    </a:cubicBezTo>
                    <a:cubicBezTo>
                      <a:pt x="3" y="15"/>
                      <a:pt x="4" y="16"/>
                      <a:pt x="5" y="16"/>
                    </a:cubicBezTo>
                    <a:cubicBezTo>
                      <a:pt x="7" y="16"/>
                      <a:pt x="9" y="15"/>
                      <a:pt x="10" y="13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58" name="Freeform 259"/>
              <p:cNvSpPr>
                <a:spLocks noEditPoints="1" noChangeArrowheads="1"/>
              </p:cNvSpPr>
              <p:nvPr/>
            </p:nvSpPr>
            <p:spPr bwMode="auto">
              <a:xfrm>
                <a:off x="371475" y="1682750"/>
                <a:ext cx="52388" cy="82550"/>
              </a:xfrm>
              <a:custGeom>
                <a:avLst/>
                <a:gdLst>
                  <a:gd name="T0" fmla="*/ 11 w 14"/>
                  <a:gd name="T1" fmla="*/ 8 h 22"/>
                  <a:gd name="T2" fmla="*/ 7 w 14"/>
                  <a:gd name="T3" fmla="*/ 5 h 22"/>
                  <a:gd name="T4" fmla="*/ 2 w 14"/>
                  <a:gd name="T5" fmla="*/ 7 h 22"/>
                  <a:gd name="T6" fmla="*/ 0 w 14"/>
                  <a:gd name="T7" fmla="*/ 13 h 22"/>
                  <a:gd name="T8" fmla="*/ 2 w 14"/>
                  <a:gd name="T9" fmla="*/ 19 h 22"/>
                  <a:gd name="T10" fmla="*/ 6 w 14"/>
                  <a:gd name="T11" fmla="*/ 21 h 22"/>
                  <a:gd name="T12" fmla="*/ 11 w 14"/>
                  <a:gd name="T13" fmla="*/ 19 h 22"/>
                  <a:gd name="T14" fmla="*/ 11 w 14"/>
                  <a:gd name="T15" fmla="*/ 21 h 22"/>
                  <a:gd name="T16" fmla="*/ 13 w 14"/>
                  <a:gd name="T17" fmla="*/ 21 h 22"/>
                  <a:gd name="T18" fmla="*/ 14 w 14"/>
                  <a:gd name="T19" fmla="*/ 0 h 22"/>
                  <a:gd name="T20" fmla="*/ 11 w 14"/>
                  <a:gd name="T21" fmla="*/ 0 h 22"/>
                  <a:gd name="T22" fmla="*/ 11 w 14"/>
                  <a:gd name="T23" fmla="*/ 8 h 22"/>
                  <a:gd name="T24" fmla="*/ 11 w 14"/>
                  <a:gd name="T25" fmla="*/ 15 h 22"/>
                  <a:gd name="T26" fmla="*/ 10 w 14"/>
                  <a:gd name="T27" fmla="*/ 18 h 22"/>
                  <a:gd name="T28" fmla="*/ 7 w 14"/>
                  <a:gd name="T29" fmla="*/ 19 h 22"/>
                  <a:gd name="T30" fmla="*/ 4 w 14"/>
                  <a:gd name="T31" fmla="*/ 18 h 22"/>
                  <a:gd name="T32" fmla="*/ 3 w 14"/>
                  <a:gd name="T33" fmla="*/ 13 h 22"/>
                  <a:gd name="T34" fmla="*/ 4 w 14"/>
                  <a:gd name="T35" fmla="*/ 9 h 22"/>
                  <a:gd name="T36" fmla="*/ 7 w 14"/>
                  <a:gd name="T37" fmla="*/ 7 h 22"/>
                  <a:gd name="T38" fmla="*/ 10 w 14"/>
                  <a:gd name="T39" fmla="*/ 8 h 22"/>
                  <a:gd name="T40" fmla="*/ 11 w 14"/>
                  <a:gd name="T41" fmla="*/ 12 h 22"/>
                  <a:gd name="T42" fmla="*/ 11 w 14"/>
                  <a:gd name="T43" fmla="*/ 15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22"/>
                  <a:gd name="T68" fmla="*/ 14 w 1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22">
                    <a:moveTo>
                      <a:pt x="11" y="8"/>
                    </a:moveTo>
                    <a:cubicBezTo>
                      <a:pt x="10" y="6"/>
                      <a:pt x="9" y="5"/>
                      <a:pt x="7" y="5"/>
                    </a:cubicBezTo>
                    <a:cubicBezTo>
                      <a:pt x="5" y="5"/>
                      <a:pt x="3" y="6"/>
                      <a:pt x="2" y="7"/>
                    </a:cubicBezTo>
                    <a:cubicBezTo>
                      <a:pt x="1" y="9"/>
                      <a:pt x="0" y="11"/>
                      <a:pt x="0" y="13"/>
                    </a:cubicBezTo>
                    <a:cubicBezTo>
                      <a:pt x="0" y="16"/>
                      <a:pt x="1" y="18"/>
                      <a:pt x="2" y="19"/>
                    </a:cubicBezTo>
                    <a:cubicBezTo>
                      <a:pt x="3" y="21"/>
                      <a:pt x="4" y="21"/>
                      <a:pt x="6" y="21"/>
                    </a:cubicBezTo>
                    <a:cubicBezTo>
                      <a:pt x="8" y="22"/>
                      <a:pt x="10" y="21"/>
                      <a:pt x="11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1" y="8"/>
                    </a:lnTo>
                    <a:close/>
                    <a:moveTo>
                      <a:pt x="11" y="15"/>
                    </a:moveTo>
                    <a:cubicBezTo>
                      <a:pt x="11" y="16"/>
                      <a:pt x="10" y="17"/>
                      <a:pt x="10" y="18"/>
                    </a:cubicBezTo>
                    <a:cubicBezTo>
                      <a:pt x="9" y="19"/>
                      <a:pt x="8" y="20"/>
                      <a:pt x="7" y="19"/>
                    </a:cubicBezTo>
                    <a:cubicBezTo>
                      <a:pt x="5" y="19"/>
                      <a:pt x="4" y="19"/>
                      <a:pt x="4" y="18"/>
                    </a:cubicBezTo>
                    <a:cubicBezTo>
                      <a:pt x="3" y="17"/>
                      <a:pt x="3" y="15"/>
                      <a:pt x="3" y="13"/>
                    </a:cubicBezTo>
                    <a:cubicBezTo>
                      <a:pt x="3" y="11"/>
                      <a:pt x="3" y="10"/>
                      <a:pt x="4" y="9"/>
                    </a:cubicBezTo>
                    <a:cubicBezTo>
                      <a:pt x="5" y="8"/>
                      <a:pt x="6" y="7"/>
                      <a:pt x="7" y="7"/>
                    </a:cubicBezTo>
                    <a:cubicBezTo>
                      <a:pt x="8" y="7"/>
                      <a:pt x="9" y="8"/>
                      <a:pt x="10" y="8"/>
                    </a:cubicBezTo>
                    <a:cubicBezTo>
                      <a:pt x="11" y="9"/>
                      <a:pt x="11" y="10"/>
                      <a:pt x="11" y="12"/>
                    </a:cubicBezTo>
                    <a:lnTo>
                      <a:pt x="11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59" name="Freeform 260"/>
              <p:cNvSpPr>
                <a:spLocks noChangeArrowheads="1"/>
              </p:cNvSpPr>
              <p:nvPr/>
            </p:nvSpPr>
            <p:spPr bwMode="auto">
              <a:xfrm>
                <a:off x="431800" y="1704975"/>
                <a:ext cx="49213" cy="79375"/>
              </a:xfrm>
              <a:custGeom>
                <a:avLst/>
                <a:gdLst>
                  <a:gd name="T0" fmla="*/ 11 w 13"/>
                  <a:gd name="T1" fmla="*/ 0 h 21"/>
                  <a:gd name="T2" fmla="*/ 6 w 13"/>
                  <a:gd name="T3" fmla="*/ 12 h 21"/>
                  <a:gd name="T4" fmla="*/ 3 w 13"/>
                  <a:gd name="T5" fmla="*/ 0 h 21"/>
                  <a:gd name="T6" fmla="*/ 0 w 13"/>
                  <a:gd name="T7" fmla="*/ 0 h 21"/>
                  <a:gd name="T8" fmla="*/ 5 w 13"/>
                  <a:gd name="T9" fmla="*/ 15 h 21"/>
                  <a:gd name="T10" fmla="*/ 3 w 13"/>
                  <a:gd name="T11" fmla="*/ 18 h 21"/>
                  <a:gd name="T12" fmla="*/ 2 w 13"/>
                  <a:gd name="T13" fmla="*/ 19 h 21"/>
                  <a:gd name="T14" fmla="*/ 0 w 13"/>
                  <a:gd name="T15" fmla="*/ 19 h 21"/>
                  <a:gd name="T16" fmla="*/ 0 w 13"/>
                  <a:gd name="T17" fmla="*/ 21 h 21"/>
                  <a:gd name="T18" fmla="*/ 2 w 13"/>
                  <a:gd name="T19" fmla="*/ 21 h 21"/>
                  <a:gd name="T20" fmla="*/ 6 w 13"/>
                  <a:gd name="T21" fmla="*/ 17 h 21"/>
                  <a:gd name="T22" fmla="*/ 13 w 13"/>
                  <a:gd name="T23" fmla="*/ 0 h 21"/>
                  <a:gd name="T24" fmla="*/ 11 w 13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21"/>
                  <a:gd name="T41" fmla="*/ 13 w 13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21">
                    <a:moveTo>
                      <a:pt x="11" y="0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4" y="21"/>
                      <a:pt x="5" y="20"/>
                      <a:pt x="6" y="17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0" name="Freeform 261"/>
              <p:cNvSpPr>
                <a:spLocks noChangeArrowheads="1"/>
              </p:cNvSpPr>
              <p:nvPr/>
            </p:nvSpPr>
            <p:spPr bwMode="auto">
              <a:xfrm>
                <a:off x="217488" y="1412875"/>
                <a:ext cx="44450" cy="47625"/>
              </a:xfrm>
              <a:custGeom>
                <a:avLst/>
                <a:gdLst>
                  <a:gd name="T0" fmla="*/ 8 w 12"/>
                  <a:gd name="T1" fmla="*/ 13 h 13"/>
                  <a:gd name="T2" fmla="*/ 11 w 12"/>
                  <a:gd name="T3" fmla="*/ 11 h 13"/>
                  <a:gd name="T4" fmla="*/ 12 w 12"/>
                  <a:gd name="T5" fmla="*/ 8 h 13"/>
                  <a:gd name="T6" fmla="*/ 11 w 12"/>
                  <a:gd name="T7" fmla="*/ 0 h 13"/>
                  <a:gd name="T8" fmla="*/ 0 w 12"/>
                  <a:gd name="T9" fmla="*/ 13 h 13"/>
                  <a:gd name="T10" fmla="*/ 0 w 12"/>
                  <a:gd name="T11" fmla="*/ 13 h 13"/>
                  <a:gd name="T12" fmla="*/ 8 w 12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3"/>
                  <a:gd name="T23" fmla="*/ 12 w 1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3">
                    <a:moveTo>
                      <a:pt x="8" y="13"/>
                    </a:moveTo>
                    <a:cubicBezTo>
                      <a:pt x="9" y="12"/>
                      <a:pt x="10" y="12"/>
                      <a:pt x="11" y="11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8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1" name="Freeform 262"/>
              <p:cNvSpPr>
                <a:spLocks noChangeArrowheads="1"/>
              </p:cNvSpPr>
              <p:nvPr/>
            </p:nvSpPr>
            <p:spPr bwMode="auto">
              <a:xfrm>
                <a:off x="209550" y="1389063"/>
                <a:ext cx="233363" cy="266700"/>
              </a:xfrm>
              <a:custGeom>
                <a:avLst/>
                <a:gdLst>
                  <a:gd name="T0" fmla="*/ 57 w 62"/>
                  <a:gd name="T1" fmla="*/ 4 h 71"/>
                  <a:gd name="T2" fmla="*/ 55 w 62"/>
                  <a:gd name="T3" fmla="*/ 1 h 71"/>
                  <a:gd name="T4" fmla="*/ 52 w 62"/>
                  <a:gd name="T5" fmla="*/ 0 h 71"/>
                  <a:gd name="T6" fmla="*/ 21 w 62"/>
                  <a:gd name="T7" fmla="*/ 2 h 71"/>
                  <a:gd name="T8" fmla="*/ 17 w 62"/>
                  <a:gd name="T9" fmla="*/ 4 h 71"/>
                  <a:gd name="T10" fmla="*/ 16 w 62"/>
                  <a:gd name="T11" fmla="*/ 8 h 71"/>
                  <a:gd name="T12" fmla="*/ 17 w 62"/>
                  <a:gd name="T13" fmla="*/ 15 h 71"/>
                  <a:gd name="T14" fmla="*/ 15 w 62"/>
                  <a:gd name="T15" fmla="*/ 19 h 71"/>
                  <a:gd name="T16" fmla="*/ 12 w 62"/>
                  <a:gd name="T17" fmla="*/ 21 h 71"/>
                  <a:gd name="T18" fmla="*/ 5 w 62"/>
                  <a:gd name="T19" fmla="*/ 21 h 71"/>
                  <a:gd name="T20" fmla="*/ 1 w 62"/>
                  <a:gd name="T21" fmla="*/ 23 h 71"/>
                  <a:gd name="T22" fmla="*/ 0 w 62"/>
                  <a:gd name="T23" fmla="*/ 27 h 71"/>
                  <a:gd name="T24" fmla="*/ 3 w 62"/>
                  <a:gd name="T25" fmla="*/ 67 h 71"/>
                  <a:gd name="T26" fmla="*/ 5 w 62"/>
                  <a:gd name="T27" fmla="*/ 70 h 71"/>
                  <a:gd name="T28" fmla="*/ 9 w 62"/>
                  <a:gd name="T29" fmla="*/ 71 h 71"/>
                  <a:gd name="T30" fmla="*/ 58 w 62"/>
                  <a:gd name="T31" fmla="*/ 67 h 71"/>
                  <a:gd name="T32" fmla="*/ 61 w 62"/>
                  <a:gd name="T33" fmla="*/ 66 h 71"/>
                  <a:gd name="T34" fmla="*/ 62 w 62"/>
                  <a:gd name="T35" fmla="*/ 62 h 71"/>
                  <a:gd name="T36" fmla="*/ 57 w 62"/>
                  <a:gd name="T37" fmla="*/ 4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71"/>
                  <a:gd name="T59" fmla="*/ 62 w 62"/>
                  <a:gd name="T60" fmla="*/ 71 h 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71">
                    <a:moveTo>
                      <a:pt x="57" y="4"/>
                    </a:moveTo>
                    <a:cubicBezTo>
                      <a:pt x="57" y="3"/>
                      <a:pt x="56" y="2"/>
                      <a:pt x="55" y="1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9" y="2"/>
                      <a:pt x="18" y="3"/>
                      <a:pt x="17" y="4"/>
                    </a:cubicBezTo>
                    <a:cubicBezTo>
                      <a:pt x="16" y="5"/>
                      <a:pt x="16" y="7"/>
                      <a:pt x="16" y="8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6" y="18"/>
                      <a:pt x="15" y="19"/>
                    </a:cubicBezTo>
                    <a:cubicBezTo>
                      <a:pt x="14" y="20"/>
                      <a:pt x="13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2"/>
                      <a:pt x="2" y="22"/>
                      <a:pt x="1" y="23"/>
                    </a:cubicBezTo>
                    <a:cubicBezTo>
                      <a:pt x="0" y="24"/>
                      <a:pt x="0" y="26"/>
                      <a:pt x="0" y="2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4" y="68"/>
                      <a:pt x="4" y="69"/>
                      <a:pt x="5" y="70"/>
                    </a:cubicBezTo>
                    <a:cubicBezTo>
                      <a:pt x="6" y="71"/>
                      <a:pt x="7" y="71"/>
                      <a:pt x="9" y="71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9" y="67"/>
                      <a:pt x="60" y="67"/>
                      <a:pt x="61" y="66"/>
                    </a:cubicBezTo>
                    <a:cubicBezTo>
                      <a:pt x="62" y="65"/>
                      <a:pt x="62" y="63"/>
                      <a:pt x="62" y="62"/>
                    </a:cubicBezTo>
                    <a:lnTo>
                      <a:pt x="5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" name="矩形 547"/>
            <p:cNvSpPr>
              <a:spLocks noChangeArrowheads="1"/>
            </p:cNvSpPr>
            <p:nvPr/>
          </p:nvSpPr>
          <p:spPr bwMode="auto">
            <a:xfrm>
              <a:off x="503065" y="2219884"/>
              <a:ext cx="696433" cy="775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548"/>
            <p:cNvSpPr>
              <a:spLocks noChangeArrowheads="1"/>
            </p:cNvSpPr>
            <p:nvPr/>
          </p:nvSpPr>
          <p:spPr bwMode="auto">
            <a:xfrm>
              <a:off x="525063" y="2344506"/>
              <a:ext cx="641024" cy="691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549"/>
            <p:cNvSpPr>
              <a:spLocks noChangeArrowheads="1"/>
            </p:cNvSpPr>
            <p:nvPr/>
          </p:nvSpPr>
          <p:spPr bwMode="auto">
            <a:xfrm>
              <a:off x="562031" y="2469802"/>
              <a:ext cx="573205" cy="678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2" name="Freeform 1461"/>
          <p:cNvSpPr>
            <a:spLocks noEditPoints="1" noChangeArrowheads="1"/>
          </p:cNvSpPr>
          <p:nvPr/>
        </p:nvSpPr>
        <p:spPr bwMode="auto">
          <a:xfrm rot="2258341">
            <a:off x="5041659" y="538225"/>
            <a:ext cx="1780600" cy="1909146"/>
          </a:xfrm>
          <a:custGeom>
            <a:avLst/>
            <a:gdLst>
              <a:gd name="T0" fmla="*/ 1119 w 1607"/>
              <a:gd name="T1" fmla="*/ 1722 h 1722"/>
              <a:gd name="T2" fmla="*/ 1117 w 1607"/>
              <a:gd name="T3" fmla="*/ 1721 h 1722"/>
              <a:gd name="T4" fmla="*/ 1192 w 1607"/>
              <a:gd name="T5" fmla="*/ 1394 h 1722"/>
              <a:gd name="T6" fmla="*/ 1003 w 1607"/>
              <a:gd name="T7" fmla="*/ 1158 h 1722"/>
              <a:gd name="T8" fmla="*/ 808 w 1607"/>
              <a:gd name="T9" fmla="*/ 1147 h 1722"/>
              <a:gd name="T10" fmla="*/ 351 w 1607"/>
              <a:gd name="T11" fmla="*/ 1224 h 1722"/>
              <a:gd name="T12" fmla="*/ 342 w 1607"/>
              <a:gd name="T13" fmla="*/ 1215 h 1722"/>
              <a:gd name="T14" fmla="*/ 225 w 1607"/>
              <a:gd name="T15" fmla="*/ 1067 h 1722"/>
              <a:gd name="T16" fmla="*/ 233 w 1607"/>
              <a:gd name="T17" fmla="*/ 994 h 1722"/>
              <a:gd name="T18" fmla="*/ 411 w 1607"/>
              <a:gd name="T19" fmla="*/ 852 h 1722"/>
              <a:gd name="T20" fmla="*/ 347 w 1607"/>
              <a:gd name="T21" fmla="*/ 776 h 1722"/>
              <a:gd name="T22" fmla="*/ 343 w 1607"/>
              <a:gd name="T23" fmla="*/ 772 h 1722"/>
              <a:gd name="T24" fmla="*/ 853 w 1607"/>
              <a:gd name="T25" fmla="*/ 366 h 1722"/>
              <a:gd name="T26" fmla="*/ 856 w 1607"/>
              <a:gd name="T27" fmla="*/ 370 h 1722"/>
              <a:gd name="T28" fmla="*/ 915 w 1607"/>
              <a:gd name="T29" fmla="*/ 449 h 1722"/>
              <a:gd name="T30" fmla="*/ 1094 w 1607"/>
              <a:gd name="T31" fmla="*/ 307 h 1722"/>
              <a:gd name="T32" fmla="*/ 1167 w 1607"/>
              <a:gd name="T33" fmla="*/ 315 h 1722"/>
              <a:gd name="T34" fmla="*/ 1285 w 1607"/>
              <a:gd name="T35" fmla="*/ 463 h 1722"/>
              <a:gd name="T36" fmla="*/ 1291 w 1607"/>
              <a:gd name="T37" fmla="*/ 473 h 1722"/>
              <a:gd name="T38" fmla="*/ 1116 w 1607"/>
              <a:gd name="T39" fmla="*/ 901 h 1722"/>
              <a:gd name="T40" fmla="*/ 1079 w 1607"/>
              <a:gd name="T41" fmla="*/ 1097 h 1722"/>
              <a:gd name="T42" fmla="*/ 1271 w 1607"/>
              <a:gd name="T43" fmla="*/ 1334 h 1722"/>
              <a:gd name="T44" fmla="*/ 1606 w 1607"/>
              <a:gd name="T45" fmla="*/ 1331 h 1722"/>
              <a:gd name="T46" fmla="*/ 1607 w 1607"/>
              <a:gd name="T47" fmla="*/ 1332 h 1722"/>
              <a:gd name="T48" fmla="*/ 1119 w 1607"/>
              <a:gd name="T49" fmla="*/ 1722 h 1722"/>
              <a:gd name="T50" fmla="*/ 484 w 1607"/>
              <a:gd name="T51" fmla="*/ 927 h 1722"/>
              <a:gd name="T52" fmla="*/ 339 w 1607"/>
              <a:gd name="T53" fmla="*/ 1043 h 1722"/>
              <a:gd name="T54" fmla="*/ 418 w 1607"/>
              <a:gd name="T55" fmla="*/ 1143 h 1722"/>
              <a:gd name="T56" fmla="*/ 698 w 1607"/>
              <a:gd name="T57" fmla="*/ 1093 h 1722"/>
              <a:gd name="T58" fmla="*/ 484 w 1607"/>
              <a:gd name="T59" fmla="*/ 927 h 1722"/>
              <a:gd name="T60" fmla="*/ 1087 w 1607"/>
              <a:gd name="T61" fmla="*/ 782 h 1722"/>
              <a:gd name="T62" fmla="*/ 1198 w 1607"/>
              <a:gd name="T63" fmla="*/ 521 h 1722"/>
              <a:gd name="T64" fmla="*/ 1118 w 1607"/>
              <a:gd name="T65" fmla="*/ 421 h 1722"/>
              <a:gd name="T66" fmla="*/ 973 w 1607"/>
              <a:gd name="T67" fmla="*/ 537 h 1722"/>
              <a:gd name="T68" fmla="*/ 1087 w 1607"/>
              <a:gd name="T69" fmla="*/ 782 h 1722"/>
              <a:gd name="T70" fmla="*/ 460 w 1607"/>
              <a:gd name="T71" fmla="*/ 438 h 1722"/>
              <a:gd name="T72" fmla="*/ 334 w 1607"/>
              <a:gd name="T73" fmla="*/ 279 h 1722"/>
              <a:gd name="T74" fmla="*/ 378 w 1607"/>
              <a:gd name="T75" fmla="*/ 244 h 1722"/>
              <a:gd name="T76" fmla="*/ 504 w 1607"/>
              <a:gd name="T77" fmla="*/ 402 h 1722"/>
              <a:gd name="T78" fmla="*/ 460 w 1607"/>
              <a:gd name="T79" fmla="*/ 438 h 1722"/>
              <a:gd name="T80" fmla="*/ 201 w 1607"/>
              <a:gd name="T81" fmla="*/ 834 h 1722"/>
              <a:gd name="T82" fmla="*/ 0 w 1607"/>
              <a:gd name="T83" fmla="*/ 811 h 1722"/>
              <a:gd name="T84" fmla="*/ 6 w 1607"/>
              <a:gd name="T85" fmla="*/ 755 h 1722"/>
              <a:gd name="T86" fmla="*/ 208 w 1607"/>
              <a:gd name="T87" fmla="*/ 778 h 1722"/>
              <a:gd name="T88" fmla="*/ 201 w 1607"/>
              <a:gd name="T89" fmla="*/ 834 h 1722"/>
              <a:gd name="T90" fmla="*/ 967 w 1607"/>
              <a:gd name="T91" fmla="*/ 208 h 1722"/>
              <a:gd name="T92" fmla="*/ 911 w 1607"/>
              <a:gd name="T93" fmla="*/ 201 h 1722"/>
              <a:gd name="T94" fmla="*/ 934 w 1607"/>
              <a:gd name="T95" fmla="*/ 0 h 1722"/>
              <a:gd name="T96" fmla="*/ 990 w 1607"/>
              <a:gd name="T97" fmla="*/ 6 h 1722"/>
              <a:gd name="T98" fmla="*/ 967 w 1607"/>
              <a:gd name="T99" fmla="*/ 208 h 1722"/>
              <a:gd name="T100" fmla="*/ 289 w 1607"/>
              <a:gd name="T101" fmla="*/ 607 h 1722"/>
              <a:gd name="T102" fmla="*/ 172 w 1607"/>
              <a:gd name="T103" fmla="*/ 544 h 1722"/>
              <a:gd name="T104" fmla="*/ 199 w 1607"/>
              <a:gd name="T105" fmla="*/ 495 h 1722"/>
              <a:gd name="T106" fmla="*/ 316 w 1607"/>
              <a:gd name="T107" fmla="*/ 557 h 1722"/>
              <a:gd name="T108" fmla="*/ 289 w 1607"/>
              <a:gd name="T109" fmla="*/ 607 h 1722"/>
              <a:gd name="T110" fmla="*/ 666 w 1607"/>
              <a:gd name="T111" fmla="*/ 277 h 1722"/>
              <a:gd name="T112" fmla="*/ 631 w 1607"/>
              <a:gd name="T113" fmla="*/ 150 h 1722"/>
              <a:gd name="T114" fmla="*/ 685 w 1607"/>
              <a:gd name="T115" fmla="*/ 135 h 1722"/>
              <a:gd name="T116" fmla="*/ 720 w 1607"/>
              <a:gd name="T117" fmla="*/ 263 h 1722"/>
              <a:gd name="T118" fmla="*/ 666 w 1607"/>
              <a:gd name="T119" fmla="*/ 277 h 172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07"/>
              <a:gd name="T181" fmla="*/ 0 h 1722"/>
              <a:gd name="T182" fmla="*/ 1607 w 1607"/>
              <a:gd name="T183" fmla="*/ 1722 h 172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07" h="1722">
                <a:moveTo>
                  <a:pt x="1119" y="1722"/>
                </a:moveTo>
                <a:cubicBezTo>
                  <a:pt x="1118" y="1722"/>
                  <a:pt x="1118" y="1721"/>
                  <a:pt x="1117" y="1721"/>
                </a:cubicBezTo>
                <a:cubicBezTo>
                  <a:pt x="1056" y="1643"/>
                  <a:pt x="1102" y="1497"/>
                  <a:pt x="1192" y="1394"/>
                </a:cubicBezTo>
                <a:cubicBezTo>
                  <a:pt x="1187" y="1390"/>
                  <a:pt x="1003" y="1158"/>
                  <a:pt x="1003" y="1158"/>
                </a:cubicBezTo>
                <a:cubicBezTo>
                  <a:pt x="954" y="1165"/>
                  <a:pt x="870" y="1171"/>
                  <a:pt x="808" y="1147"/>
                </a:cubicBezTo>
                <a:cubicBezTo>
                  <a:pt x="514" y="1344"/>
                  <a:pt x="358" y="1229"/>
                  <a:pt x="351" y="1224"/>
                </a:cubicBezTo>
                <a:cubicBezTo>
                  <a:pt x="348" y="1221"/>
                  <a:pt x="345" y="1218"/>
                  <a:pt x="342" y="1215"/>
                </a:cubicBezTo>
                <a:cubicBezTo>
                  <a:pt x="225" y="1067"/>
                  <a:pt x="225" y="1067"/>
                  <a:pt x="225" y="1067"/>
                </a:cubicBezTo>
                <a:cubicBezTo>
                  <a:pt x="207" y="1045"/>
                  <a:pt x="210" y="1012"/>
                  <a:pt x="233" y="994"/>
                </a:cubicBezTo>
                <a:cubicBezTo>
                  <a:pt x="411" y="852"/>
                  <a:pt x="411" y="852"/>
                  <a:pt x="411" y="852"/>
                </a:cubicBezTo>
                <a:cubicBezTo>
                  <a:pt x="389" y="828"/>
                  <a:pt x="368" y="802"/>
                  <a:pt x="347" y="776"/>
                </a:cubicBezTo>
                <a:cubicBezTo>
                  <a:pt x="346" y="775"/>
                  <a:pt x="344" y="773"/>
                  <a:pt x="343" y="772"/>
                </a:cubicBezTo>
                <a:cubicBezTo>
                  <a:pt x="853" y="366"/>
                  <a:pt x="853" y="366"/>
                  <a:pt x="853" y="366"/>
                </a:cubicBezTo>
                <a:cubicBezTo>
                  <a:pt x="854" y="367"/>
                  <a:pt x="855" y="368"/>
                  <a:pt x="856" y="370"/>
                </a:cubicBezTo>
                <a:cubicBezTo>
                  <a:pt x="877" y="396"/>
                  <a:pt x="897" y="422"/>
                  <a:pt x="915" y="449"/>
                </a:cubicBezTo>
                <a:cubicBezTo>
                  <a:pt x="1094" y="307"/>
                  <a:pt x="1094" y="307"/>
                  <a:pt x="1094" y="307"/>
                </a:cubicBezTo>
                <a:cubicBezTo>
                  <a:pt x="1116" y="289"/>
                  <a:pt x="1149" y="292"/>
                  <a:pt x="1167" y="315"/>
                </a:cubicBezTo>
                <a:cubicBezTo>
                  <a:pt x="1285" y="463"/>
                  <a:pt x="1285" y="463"/>
                  <a:pt x="1285" y="463"/>
                </a:cubicBezTo>
                <a:cubicBezTo>
                  <a:pt x="1287" y="466"/>
                  <a:pt x="1290" y="470"/>
                  <a:pt x="1291" y="473"/>
                </a:cubicBezTo>
                <a:cubicBezTo>
                  <a:pt x="1295" y="481"/>
                  <a:pt x="1373" y="659"/>
                  <a:pt x="1116" y="901"/>
                </a:cubicBezTo>
                <a:cubicBezTo>
                  <a:pt x="1125" y="967"/>
                  <a:pt x="1097" y="1052"/>
                  <a:pt x="1079" y="1097"/>
                </a:cubicBezTo>
                <a:cubicBezTo>
                  <a:pt x="1079" y="1097"/>
                  <a:pt x="1268" y="1328"/>
                  <a:pt x="1271" y="1334"/>
                </a:cubicBezTo>
                <a:cubicBezTo>
                  <a:pt x="1391" y="1269"/>
                  <a:pt x="1544" y="1253"/>
                  <a:pt x="1606" y="1331"/>
                </a:cubicBezTo>
                <a:cubicBezTo>
                  <a:pt x="1607" y="1331"/>
                  <a:pt x="1607" y="1331"/>
                  <a:pt x="1607" y="1332"/>
                </a:cubicBezTo>
                <a:cubicBezTo>
                  <a:pt x="1119" y="1722"/>
                  <a:pt x="1119" y="1722"/>
                  <a:pt x="1119" y="1722"/>
                </a:cubicBezTo>
                <a:close/>
                <a:moveTo>
                  <a:pt x="484" y="927"/>
                </a:moveTo>
                <a:cubicBezTo>
                  <a:pt x="339" y="1043"/>
                  <a:pt x="339" y="1043"/>
                  <a:pt x="339" y="1043"/>
                </a:cubicBezTo>
                <a:cubicBezTo>
                  <a:pt x="418" y="1143"/>
                  <a:pt x="418" y="1143"/>
                  <a:pt x="418" y="1143"/>
                </a:cubicBezTo>
                <a:cubicBezTo>
                  <a:pt x="438" y="1153"/>
                  <a:pt x="530" y="1189"/>
                  <a:pt x="698" y="1093"/>
                </a:cubicBezTo>
                <a:cubicBezTo>
                  <a:pt x="628" y="1052"/>
                  <a:pt x="555" y="995"/>
                  <a:pt x="484" y="927"/>
                </a:cubicBezTo>
                <a:close/>
                <a:moveTo>
                  <a:pt x="1087" y="782"/>
                </a:moveTo>
                <a:cubicBezTo>
                  <a:pt x="1218" y="639"/>
                  <a:pt x="1203" y="543"/>
                  <a:pt x="1198" y="521"/>
                </a:cubicBezTo>
                <a:cubicBezTo>
                  <a:pt x="1118" y="421"/>
                  <a:pt x="1118" y="421"/>
                  <a:pt x="1118" y="421"/>
                </a:cubicBezTo>
                <a:cubicBezTo>
                  <a:pt x="973" y="537"/>
                  <a:pt x="973" y="537"/>
                  <a:pt x="973" y="537"/>
                </a:cubicBezTo>
                <a:cubicBezTo>
                  <a:pt x="1024" y="621"/>
                  <a:pt x="1062" y="705"/>
                  <a:pt x="1087" y="782"/>
                </a:cubicBezTo>
                <a:close/>
                <a:moveTo>
                  <a:pt x="460" y="438"/>
                </a:moveTo>
                <a:cubicBezTo>
                  <a:pt x="334" y="279"/>
                  <a:pt x="334" y="279"/>
                  <a:pt x="334" y="279"/>
                </a:cubicBezTo>
                <a:cubicBezTo>
                  <a:pt x="378" y="244"/>
                  <a:pt x="378" y="244"/>
                  <a:pt x="378" y="244"/>
                </a:cubicBezTo>
                <a:cubicBezTo>
                  <a:pt x="504" y="402"/>
                  <a:pt x="504" y="402"/>
                  <a:pt x="504" y="402"/>
                </a:cubicBezTo>
                <a:cubicBezTo>
                  <a:pt x="460" y="438"/>
                  <a:pt x="460" y="438"/>
                  <a:pt x="460" y="438"/>
                </a:cubicBezTo>
                <a:close/>
                <a:moveTo>
                  <a:pt x="201" y="834"/>
                </a:moveTo>
                <a:cubicBezTo>
                  <a:pt x="0" y="811"/>
                  <a:pt x="0" y="811"/>
                  <a:pt x="0" y="811"/>
                </a:cubicBezTo>
                <a:cubicBezTo>
                  <a:pt x="6" y="755"/>
                  <a:pt x="6" y="755"/>
                  <a:pt x="6" y="755"/>
                </a:cubicBezTo>
                <a:cubicBezTo>
                  <a:pt x="208" y="778"/>
                  <a:pt x="208" y="778"/>
                  <a:pt x="208" y="778"/>
                </a:cubicBezTo>
                <a:cubicBezTo>
                  <a:pt x="201" y="834"/>
                  <a:pt x="201" y="834"/>
                  <a:pt x="201" y="834"/>
                </a:cubicBezTo>
                <a:close/>
                <a:moveTo>
                  <a:pt x="967" y="208"/>
                </a:moveTo>
                <a:cubicBezTo>
                  <a:pt x="911" y="201"/>
                  <a:pt x="911" y="201"/>
                  <a:pt x="911" y="201"/>
                </a:cubicBezTo>
                <a:cubicBezTo>
                  <a:pt x="934" y="0"/>
                  <a:pt x="934" y="0"/>
                  <a:pt x="934" y="0"/>
                </a:cubicBezTo>
                <a:cubicBezTo>
                  <a:pt x="990" y="6"/>
                  <a:pt x="990" y="6"/>
                  <a:pt x="990" y="6"/>
                </a:cubicBezTo>
                <a:cubicBezTo>
                  <a:pt x="967" y="208"/>
                  <a:pt x="967" y="208"/>
                  <a:pt x="967" y="208"/>
                </a:cubicBezTo>
                <a:close/>
                <a:moveTo>
                  <a:pt x="289" y="607"/>
                </a:moveTo>
                <a:cubicBezTo>
                  <a:pt x="172" y="544"/>
                  <a:pt x="172" y="544"/>
                  <a:pt x="172" y="544"/>
                </a:cubicBezTo>
                <a:cubicBezTo>
                  <a:pt x="199" y="495"/>
                  <a:pt x="199" y="495"/>
                  <a:pt x="199" y="495"/>
                </a:cubicBezTo>
                <a:cubicBezTo>
                  <a:pt x="316" y="557"/>
                  <a:pt x="316" y="557"/>
                  <a:pt x="316" y="557"/>
                </a:cubicBezTo>
                <a:cubicBezTo>
                  <a:pt x="289" y="607"/>
                  <a:pt x="289" y="607"/>
                  <a:pt x="289" y="607"/>
                </a:cubicBezTo>
                <a:close/>
                <a:moveTo>
                  <a:pt x="666" y="277"/>
                </a:moveTo>
                <a:cubicBezTo>
                  <a:pt x="631" y="150"/>
                  <a:pt x="631" y="150"/>
                  <a:pt x="631" y="150"/>
                </a:cubicBezTo>
                <a:cubicBezTo>
                  <a:pt x="685" y="135"/>
                  <a:pt x="685" y="135"/>
                  <a:pt x="685" y="135"/>
                </a:cubicBezTo>
                <a:cubicBezTo>
                  <a:pt x="720" y="263"/>
                  <a:pt x="720" y="263"/>
                  <a:pt x="720" y="263"/>
                </a:cubicBezTo>
                <a:cubicBezTo>
                  <a:pt x="666" y="277"/>
                  <a:pt x="666" y="277"/>
                  <a:pt x="666" y="27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91418" tIns="45708" rIns="91418" bIns="45708"/>
          <a:lstStyle/>
          <a:p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3" name="Freeform 1461"/>
          <p:cNvSpPr>
            <a:spLocks noEditPoints="1" noChangeArrowheads="1"/>
          </p:cNvSpPr>
          <p:nvPr/>
        </p:nvSpPr>
        <p:spPr bwMode="auto">
          <a:xfrm rot="2258341">
            <a:off x="6945819" y="3177829"/>
            <a:ext cx="956360" cy="1025403"/>
          </a:xfrm>
          <a:custGeom>
            <a:avLst/>
            <a:gdLst>
              <a:gd name="T0" fmla="*/ 1119 w 1607"/>
              <a:gd name="T1" fmla="*/ 1722 h 1722"/>
              <a:gd name="T2" fmla="*/ 1117 w 1607"/>
              <a:gd name="T3" fmla="*/ 1721 h 1722"/>
              <a:gd name="T4" fmla="*/ 1192 w 1607"/>
              <a:gd name="T5" fmla="*/ 1394 h 1722"/>
              <a:gd name="T6" fmla="*/ 1003 w 1607"/>
              <a:gd name="T7" fmla="*/ 1158 h 1722"/>
              <a:gd name="T8" fmla="*/ 808 w 1607"/>
              <a:gd name="T9" fmla="*/ 1147 h 1722"/>
              <a:gd name="T10" fmla="*/ 351 w 1607"/>
              <a:gd name="T11" fmla="*/ 1224 h 1722"/>
              <a:gd name="T12" fmla="*/ 342 w 1607"/>
              <a:gd name="T13" fmla="*/ 1215 h 1722"/>
              <a:gd name="T14" fmla="*/ 225 w 1607"/>
              <a:gd name="T15" fmla="*/ 1067 h 1722"/>
              <a:gd name="T16" fmla="*/ 233 w 1607"/>
              <a:gd name="T17" fmla="*/ 994 h 1722"/>
              <a:gd name="T18" fmla="*/ 411 w 1607"/>
              <a:gd name="T19" fmla="*/ 852 h 1722"/>
              <a:gd name="T20" fmla="*/ 347 w 1607"/>
              <a:gd name="T21" fmla="*/ 776 h 1722"/>
              <a:gd name="T22" fmla="*/ 343 w 1607"/>
              <a:gd name="T23" fmla="*/ 772 h 1722"/>
              <a:gd name="T24" fmla="*/ 853 w 1607"/>
              <a:gd name="T25" fmla="*/ 366 h 1722"/>
              <a:gd name="T26" fmla="*/ 856 w 1607"/>
              <a:gd name="T27" fmla="*/ 370 h 1722"/>
              <a:gd name="T28" fmla="*/ 915 w 1607"/>
              <a:gd name="T29" fmla="*/ 449 h 1722"/>
              <a:gd name="T30" fmla="*/ 1094 w 1607"/>
              <a:gd name="T31" fmla="*/ 307 h 1722"/>
              <a:gd name="T32" fmla="*/ 1167 w 1607"/>
              <a:gd name="T33" fmla="*/ 315 h 1722"/>
              <a:gd name="T34" fmla="*/ 1285 w 1607"/>
              <a:gd name="T35" fmla="*/ 463 h 1722"/>
              <a:gd name="T36" fmla="*/ 1291 w 1607"/>
              <a:gd name="T37" fmla="*/ 473 h 1722"/>
              <a:gd name="T38" fmla="*/ 1116 w 1607"/>
              <a:gd name="T39" fmla="*/ 901 h 1722"/>
              <a:gd name="T40" fmla="*/ 1079 w 1607"/>
              <a:gd name="T41" fmla="*/ 1097 h 1722"/>
              <a:gd name="T42" fmla="*/ 1271 w 1607"/>
              <a:gd name="T43" fmla="*/ 1334 h 1722"/>
              <a:gd name="T44" fmla="*/ 1606 w 1607"/>
              <a:gd name="T45" fmla="*/ 1331 h 1722"/>
              <a:gd name="T46" fmla="*/ 1607 w 1607"/>
              <a:gd name="T47" fmla="*/ 1332 h 1722"/>
              <a:gd name="T48" fmla="*/ 1119 w 1607"/>
              <a:gd name="T49" fmla="*/ 1722 h 1722"/>
              <a:gd name="T50" fmla="*/ 484 w 1607"/>
              <a:gd name="T51" fmla="*/ 927 h 1722"/>
              <a:gd name="T52" fmla="*/ 339 w 1607"/>
              <a:gd name="T53" fmla="*/ 1043 h 1722"/>
              <a:gd name="T54" fmla="*/ 418 w 1607"/>
              <a:gd name="T55" fmla="*/ 1143 h 1722"/>
              <a:gd name="T56" fmla="*/ 698 w 1607"/>
              <a:gd name="T57" fmla="*/ 1093 h 1722"/>
              <a:gd name="T58" fmla="*/ 484 w 1607"/>
              <a:gd name="T59" fmla="*/ 927 h 1722"/>
              <a:gd name="T60" fmla="*/ 1087 w 1607"/>
              <a:gd name="T61" fmla="*/ 782 h 1722"/>
              <a:gd name="T62" fmla="*/ 1198 w 1607"/>
              <a:gd name="T63" fmla="*/ 521 h 1722"/>
              <a:gd name="T64" fmla="*/ 1118 w 1607"/>
              <a:gd name="T65" fmla="*/ 421 h 1722"/>
              <a:gd name="T66" fmla="*/ 973 w 1607"/>
              <a:gd name="T67" fmla="*/ 537 h 1722"/>
              <a:gd name="T68" fmla="*/ 1087 w 1607"/>
              <a:gd name="T69" fmla="*/ 782 h 1722"/>
              <a:gd name="T70" fmla="*/ 460 w 1607"/>
              <a:gd name="T71" fmla="*/ 438 h 1722"/>
              <a:gd name="T72" fmla="*/ 334 w 1607"/>
              <a:gd name="T73" fmla="*/ 279 h 1722"/>
              <a:gd name="T74" fmla="*/ 378 w 1607"/>
              <a:gd name="T75" fmla="*/ 244 h 1722"/>
              <a:gd name="T76" fmla="*/ 504 w 1607"/>
              <a:gd name="T77" fmla="*/ 402 h 1722"/>
              <a:gd name="T78" fmla="*/ 460 w 1607"/>
              <a:gd name="T79" fmla="*/ 438 h 1722"/>
              <a:gd name="T80" fmla="*/ 201 w 1607"/>
              <a:gd name="T81" fmla="*/ 834 h 1722"/>
              <a:gd name="T82" fmla="*/ 0 w 1607"/>
              <a:gd name="T83" fmla="*/ 811 h 1722"/>
              <a:gd name="T84" fmla="*/ 6 w 1607"/>
              <a:gd name="T85" fmla="*/ 755 h 1722"/>
              <a:gd name="T86" fmla="*/ 208 w 1607"/>
              <a:gd name="T87" fmla="*/ 778 h 1722"/>
              <a:gd name="T88" fmla="*/ 201 w 1607"/>
              <a:gd name="T89" fmla="*/ 834 h 1722"/>
              <a:gd name="T90" fmla="*/ 967 w 1607"/>
              <a:gd name="T91" fmla="*/ 208 h 1722"/>
              <a:gd name="T92" fmla="*/ 911 w 1607"/>
              <a:gd name="T93" fmla="*/ 201 h 1722"/>
              <a:gd name="T94" fmla="*/ 934 w 1607"/>
              <a:gd name="T95" fmla="*/ 0 h 1722"/>
              <a:gd name="T96" fmla="*/ 990 w 1607"/>
              <a:gd name="T97" fmla="*/ 6 h 1722"/>
              <a:gd name="T98" fmla="*/ 967 w 1607"/>
              <a:gd name="T99" fmla="*/ 208 h 1722"/>
              <a:gd name="T100" fmla="*/ 289 w 1607"/>
              <a:gd name="T101" fmla="*/ 607 h 1722"/>
              <a:gd name="T102" fmla="*/ 172 w 1607"/>
              <a:gd name="T103" fmla="*/ 544 h 1722"/>
              <a:gd name="T104" fmla="*/ 199 w 1607"/>
              <a:gd name="T105" fmla="*/ 495 h 1722"/>
              <a:gd name="T106" fmla="*/ 316 w 1607"/>
              <a:gd name="T107" fmla="*/ 557 h 1722"/>
              <a:gd name="T108" fmla="*/ 289 w 1607"/>
              <a:gd name="T109" fmla="*/ 607 h 1722"/>
              <a:gd name="T110" fmla="*/ 666 w 1607"/>
              <a:gd name="T111" fmla="*/ 277 h 1722"/>
              <a:gd name="T112" fmla="*/ 631 w 1607"/>
              <a:gd name="T113" fmla="*/ 150 h 1722"/>
              <a:gd name="T114" fmla="*/ 685 w 1607"/>
              <a:gd name="T115" fmla="*/ 135 h 1722"/>
              <a:gd name="T116" fmla="*/ 720 w 1607"/>
              <a:gd name="T117" fmla="*/ 263 h 1722"/>
              <a:gd name="T118" fmla="*/ 666 w 1607"/>
              <a:gd name="T119" fmla="*/ 277 h 172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07"/>
              <a:gd name="T181" fmla="*/ 0 h 1722"/>
              <a:gd name="T182" fmla="*/ 1607 w 1607"/>
              <a:gd name="T183" fmla="*/ 1722 h 172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07" h="1722">
                <a:moveTo>
                  <a:pt x="1119" y="1722"/>
                </a:moveTo>
                <a:cubicBezTo>
                  <a:pt x="1118" y="1722"/>
                  <a:pt x="1118" y="1721"/>
                  <a:pt x="1117" y="1721"/>
                </a:cubicBezTo>
                <a:cubicBezTo>
                  <a:pt x="1056" y="1643"/>
                  <a:pt x="1102" y="1497"/>
                  <a:pt x="1192" y="1394"/>
                </a:cubicBezTo>
                <a:cubicBezTo>
                  <a:pt x="1187" y="1390"/>
                  <a:pt x="1003" y="1158"/>
                  <a:pt x="1003" y="1158"/>
                </a:cubicBezTo>
                <a:cubicBezTo>
                  <a:pt x="954" y="1165"/>
                  <a:pt x="870" y="1171"/>
                  <a:pt x="808" y="1147"/>
                </a:cubicBezTo>
                <a:cubicBezTo>
                  <a:pt x="514" y="1344"/>
                  <a:pt x="358" y="1229"/>
                  <a:pt x="351" y="1224"/>
                </a:cubicBezTo>
                <a:cubicBezTo>
                  <a:pt x="348" y="1221"/>
                  <a:pt x="345" y="1218"/>
                  <a:pt x="342" y="1215"/>
                </a:cubicBezTo>
                <a:cubicBezTo>
                  <a:pt x="225" y="1067"/>
                  <a:pt x="225" y="1067"/>
                  <a:pt x="225" y="1067"/>
                </a:cubicBezTo>
                <a:cubicBezTo>
                  <a:pt x="207" y="1045"/>
                  <a:pt x="210" y="1012"/>
                  <a:pt x="233" y="994"/>
                </a:cubicBezTo>
                <a:cubicBezTo>
                  <a:pt x="411" y="852"/>
                  <a:pt x="411" y="852"/>
                  <a:pt x="411" y="852"/>
                </a:cubicBezTo>
                <a:cubicBezTo>
                  <a:pt x="389" y="828"/>
                  <a:pt x="368" y="802"/>
                  <a:pt x="347" y="776"/>
                </a:cubicBezTo>
                <a:cubicBezTo>
                  <a:pt x="346" y="775"/>
                  <a:pt x="344" y="773"/>
                  <a:pt x="343" y="772"/>
                </a:cubicBezTo>
                <a:cubicBezTo>
                  <a:pt x="853" y="366"/>
                  <a:pt x="853" y="366"/>
                  <a:pt x="853" y="366"/>
                </a:cubicBezTo>
                <a:cubicBezTo>
                  <a:pt x="854" y="367"/>
                  <a:pt x="855" y="368"/>
                  <a:pt x="856" y="370"/>
                </a:cubicBezTo>
                <a:cubicBezTo>
                  <a:pt x="877" y="396"/>
                  <a:pt x="897" y="422"/>
                  <a:pt x="915" y="449"/>
                </a:cubicBezTo>
                <a:cubicBezTo>
                  <a:pt x="1094" y="307"/>
                  <a:pt x="1094" y="307"/>
                  <a:pt x="1094" y="307"/>
                </a:cubicBezTo>
                <a:cubicBezTo>
                  <a:pt x="1116" y="289"/>
                  <a:pt x="1149" y="292"/>
                  <a:pt x="1167" y="315"/>
                </a:cubicBezTo>
                <a:cubicBezTo>
                  <a:pt x="1285" y="463"/>
                  <a:pt x="1285" y="463"/>
                  <a:pt x="1285" y="463"/>
                </a:cubicBezTo>
                <a:cubicBezTo>
                  <a:pt x="1287" y="466"/>
                  <a:pt x="1290" y="470"/>
                  <a:pt x="1291" y="473"/>
                </a:cubicBezTo>
                <a:cubicBezTo>
                  <a:pt x="1295" y="481"/>
                  <a:pt x="1373" y="659"/>
                  <a:pt x="1116" y="901"/>
                </a:cubicBezTo>
                <a:cubicBezTo>
                  <a:pt x="1125" y="967"/>
                  <a:pt x="1097" y="1052"/>
                  <a:pt x="1079" y="1097"/>
                </a:cubicBezTo>
                <a:cubicBezTo>
                  <a:pt x="1079" y="1097"/>
                  <a:pt x="1268" y="1328"/>
                  <a:pt x="1271" y="1334"/>
                </a:cubicBezTo>
                <a:cubicBezTo>
                  <a:pt x="1391" y="1269"/>
                  <a:pt x="1544" y="1253"/>
                  <a:pt x="1606" y="1331"/>
                </a:cubicBezTo>
                <a:cubicBezTo>
                  <a:pt x="1607" y="1331"/>
                  <a:pt x="1607" y="1331"/>
                  <a:pt x="1607" y="1332"/>
                </a:cubicBezTo>
                <a:cubicBezTo>
                  <a:pt x="1119" y="1722"/>
                  <a:pt x="1119" y="1722"/>
                  <a:pt x="1119" y="1722"/>
                </a:cubicBezTo>
                <a:close/>
                <a:moveTo>
                  <a:pt x="484" y="927"/>
                </a:moveTo>
                <a:cubicBezTo>
                  <a:pt x="339" y="1043"/>
                  <a:pt x="339" y="1043"/>
                  <a:pt x="339" y="1043"/>
                </a:cubicBezTo>
                <a:cubicBezTo>
                  <a:pt x="418" y="1143"/>
                  <a:pt x="418" y="1143"/>
                  <a:pt x="418" y="1143"/>
                </a:cubicBezTo>
                <a:cubicBezTo>
                  <a:pt x="438" y="1153"/>
                  <a:pt x="530" y="1189"/>
                  <a:pt x="698" y="1093"/>
                </a:cubicBezTo>
                <a:cubicBezTo>
                  <a:pt x="628" y="1052"/>
                  <a:pt x="555" y="995"/>
                  <a:pt x="484" y="927"/>
                </a:cubicBezTo>
                <a:close/>
                <a:moveTo>
                  <a:pt x="1087" y="782"/>
                </a:moveTo>
                <a:cubicBezTo>
                  <a:pt x="1218" y="639"/>
                  <a:pt x="1203" y="543"/>
                  <a:pt x="1198" y="521"/>
                </a:cubicBezTo>
                <a:cubicBezTo>
                  <a:pt x="1118" y="421"/>
                  <a:pt x="1118" y="421"/>
                  <a:pt x="1118" y="421"/>
                </a:cubicBezTo>
                <a:cubicBezTo>
                  <a:pt x="973" y="537"/>
                  <a:pt x="973" y="537"/>
                  <a:pt x="973" y="537"/>
                </a:cubicBezTo>
                <a:cubicBezTo>
                  <a:pt x="1024" y="621"/>
                  <a:pt x="1062" y="705"/>
                  <a:pt x="1087" y="782"/>
                </a:cubicBezTo>
                <a:close/>
                <a:moveTo>
                  <a:pt x="460" y="438"/>
                </a:moveTo>
                <a:cubicBezTo>
                  <a:pt x="334" y="279"/>
                  <a:pt x="334" y="279"/>
                  <a:pt x="334" y="279"/>
                </a:cubicBezTo>
                <a:cubicBezTo>
                  <a:pt x="378" y="244"/>
                  <a:pt x="378" y="244"/>
                  <a:pt x="378" y="244"/>
                </a:cubicBezTo>
                <a:cubicBezTo>
                  <a:pt x="504" y="402"/>
                  <a:pt x="504" y="402"/>
                  <a:pt x="504" y="402"/>
                </a:cubicBezTo>
                <a:cubicBezTo>
                  <a:pt x="460" y="438"/>
                  <a:pt x="460" y="438"/>
                  <a:pt x="460" y="438"/>
                </a:cubicBezTo>
                <a:close/>
                <a:moveTo>
                  <a:pt x="201" y="834"/>
                </a:moveTo>
                <a:cubicBezTo>
                  <a:pt x="0" y="811"/>
                  <a:pt x="0" y="811"/>
                  <a:pt x="0" y="811"/>
                </a:cubicBezTo>
                <a:cubicBezTo>
                  <a:pt x="6" y="755"/>
                  <a:pt x="6" y="755"/>
                  <a:pt x="6" y="755"/>
                </a:cubicBezTo>
                <a:cubicBezTo>
                  <a:pt x="208" y="778"/>
                  <a:pt x="208" y="778"/>
                  <a:pt x="208" y="778"/>
                </a:cubicBezTo>
                <a:cubicBezTo>
                  <a:pt x="201" y="834"/>
                  <a:pt x="201" y="834"/>
                  <a:pt x="201" y="834"/>
                </a:cubicBezTo>
                <a:close/>
                <a:moveTo>
                  <a:pt x="967" y="208"/>
                </a:moveTo>
                <a:cubicBezTo>
                  <a:pt x="911" y="201"/>
                  <a:pt x="911" y="201"/>
                  <a:pt x="911" y="201"/>
                </a:cubicBezTo>
                <a:cubicBezTo>
                  <a:pt x="934" y="0"/>
                  <a:pt x="934" y="0"/>
                  <a:pt x="934" y="0"/>
                </a:cubicBezTo>
                <a:cubicBezTo>
                  <a:pt x="990" y="6"/>
                  <a:pt x="990" y="6"/>
                  <a:pt x="990" y="6"/>
                </a:cubicBezTo>
                <a:cubicBezTo>
                  <a:pt x="967" y="208"/>
                  <a:pt x="967" y="208"/>
                  <a:pt x="967" y="208"/>
                </a:cubicBezTo>
                <a:close/>
                <a:moveTo>
                  <a:pt x="289" y="607"/>
                </a:moveTo>
                <a:cubicBezTo>
                  <a:pt x="172" y="544"/>
                  <a:pt x="172" y="544"/>
                  <a:pt x="172" y="544"/>
                </a:cubicBezTo>
                <a:cubicBezTo>
                  <a:pt x="199" y="495"/>
                  <a:pt x="199" y="495"/>
                  <a:pt x="199" y="495"/>
                </a:cubicBezTo>
                <a:cubicBezTo>
                  <a:pt x="316" y="557"/>
                  <a:pt x="316" y="557"/>
                  <a:pt x="316" y="557"/>
                </a:cubicBezTo>
                <a:cubicBezTo>
                  <a:pt x="289" y="607"/>
                  <a:pt x="289" y="607"/>
                  <a:pt x="289" y="607"/>
                </a:cubicBezTo>
                <a:close/>
                <a:moveTo>
                  <a:pt x="666" y="277"/>
                </a:moveTo>
                <a:cubicBezTo>
                  <a:pt x="631" y="150"/>
                  <a:pt x="631" y="150"/>
                  <a:pt x="631" y="150"/>
                </a:cubicBezTo>
                <a:cubicBezTo>
                  <a:pt x="685" y="135"/>
                  <a:pt x="685" y="135"/>
                  <a:pt x="685" y="135"/>
                </a:cubicBezTo>
                <a:cubicBezTo>
                  <a:pt x="720" y="263"/>
                  <a:pt x="720" y="263"/>
                  <a:pt x="720" y="263"/>
                </a:cubicBezTo>
                <a:cubicBezTo>
                  <a:pt x="666" y="277"/>
                  <a:pt x="666" y="277"/>
                  <a:pt x="666" y="27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91418" tIns="45708" rIns="91418" bIns="45708"/>
          <a:lstStyle/>
          <a:p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4" name="Freeform 1461"/>
          <p:cNvSpPr>
            <a:spLocks noEditPoints="1" noChangeArrowheads="1"/>
          </p:cNvSpPr>
          <p:nvPr/>
        </p:nvSpPr>
        <p:spPr bwMode="auto">
          <a:xfrm rot="2258341">
            <a:off x="4283968" y="3176769"/>
            <a:ext cx="956360" cy="1025403"/>
          </a:xfrm>
          <a:custGeom>
            <a:avLst/>
            <a:gdLst>
              <a:gd name="T0" fmla="*/ 1119 w 1607"/>
              <a:gd name="T1" fmla="*/ 1722 h 1722"/>
              <a:gd name="T2" fmla="*/ 1117 w 1607"/>
              <a:gd name="T3" fmla="*/ 1721 h 1722"/>
              <a:gd name="T4" fmla="*/ 1192 w 1607"/>
              <a:gd name="T5" fmla="*/ 1394 h 1722"/>
              <a:gd name="T6" fmla="*/ 1003 w 1607"/>
              <a:gd name="T7" fmla="*/ 1158 h 1722"/>
              <a:gd name="T8" fmla="*/ 808 w 1607"/>
              <a:gd name="T9" fmla="*/ 1147 h 1722"/>
              <a:gd name="T10" fmla="*/ 351 w 1607"/>
              <a:gd name="T11" fmla="*/ 1224 h 1722"/>
              <a:gd name="T12" fmla="*/ 342 w 1607"/>
              <a:gd name="T13" fmla="*/ 1215 h 1722"/>
              <a:gd name="T14" fmla="*/ 225 w 1607"/>
              <a:gd name="T15" fmla="*/ 1067 h 1722"/>
              <a:gd name="T16" fmla="*/ 233 w 1607"/>
              <a:gd name="T17" fmla="*/ 994 h 1722"/>
              <a:gd name="T18" fmla="*/ 411 w 1607"/>
              <a:gd name="T19" fmla="*/ 852 h 1722"/>
              <a:gd name="T20" fmla="*/ 347 w 1607"/>
              <a:gd name="T21" fmla="*/ 776 h 1722"/>
              <a:gd name="T22" fmla="*/ 343 w 1607"/>
              <a:gd name="T23" fmla="*/ 772 h 1722"/>
              <a:gd name="T24" fmla="*/ 853 w 1607"/>
              <a:gd name="T25" fmla="*/ 366 h 1722"/>
              <a:gd name="T26" fmla="*/ 856 w 1607"/>
              <a:gd name="T27" fmla="*/ 370 h 1722"/>
              <a:gd name="T28" fmla="*/ 915 w 1607"/>
              <a:gd name="T29" fmla="*/ 449 h 1722"/>
              <a:gd name="T30" fmla="*/ 1094 w 1607"/>
              <a:gd name="T31" fmla="*/ 307 h 1722"/>
              <a:gd name="T32" fmla="*/ 1167 w 1607"/>
              <a:gd name="T33" fmla="*/ 315 h 1722"/>
              <a:gd name="T34" fmla="*/ 1285 w 1607"/>
              <a:gd name="T35" fmla="*/ 463 h 1722"/>
              <a:gd name="T36" fmla="*/ 1291 w 1607"/>
              <a:gd name="T37" fmla="*/ 473 h 1722"/>
              <a:gd name="T38" fmla="*/ 1116 w 1607"/>
              <a:gd name="T39" fmla="*/ 901 h 1722"/>
              <a:gd name="T40" fmla="*/ 1079 w 1607"/>
              <a:gd name="T41" fmla="*/ 1097 h 1722"/>
              <a:gd name="T42" fmla="*/ 1271 w 1607"/>
              <a:gd name="T43" fmla="*/ 1334 h 1722"/>
              <a:gd name="T44" fmla="*/ 1606 w 1607"/>
              <a:gd name="T45" fmla="*/ 1331 h 1722"/>
              <a:gd name="T46" fmla="*/ 1607 w 1607"/>
              <a:gd name="T47" fmla="*/ 1332 h 1722"/>
              <a:gd name="T48" fmla="*/ 1119 w 1607"/>
              <a:gd name="T49" fmla="*/ 1722 h 1722"/>
              <a:gd name="T50" fmla="*/ 484 w 1607"/>
              <a:gd name="T51" fmla="*/ 927 h 1722"/>
              <a:gd name="T52" fmla="*/ 339 w 1607"/>
              <a:gd name="T53" fmla="*/ 1043 h 1722"/>
              <a:gd name="T54" fmla="*/ 418 w 1607"/>
              <a:gd name="T55" fmla="*/ 1143 h 1722"/>
              <a:gd name="T56" fmla="*/ 698 w 1607"/>
              <a:gd name="T57" fmla="*/ 1093 h 1722"/>
              <a:gd name="T58" fmla="*/ 484 w 1607"/>
              <a:gd name="T59" fmla="*/ 927 h 1722"/>
              <a:gd name="T60" fmla="*/ 1087 w 1607"/>
              <a:gd name="T61" fmla="*/ 782 h 1722"/>
              <a:gd name="T62" fmla="*/ 1198 w 1607"/>
              <a:gd name="T63" fmla="*/ 521 h 1722"/>
              <a:gd name="T64" fmla="*/ 1118 w 1607"/>
              <a:gd name="T65" fmla="*/ 421 h 1722"/>
              <a:gd name="T66" fmla="*/ 973 w 1607"/>
              <a:gd name="T67" fmla="*/ 537 h 1722"/>
              <a:gd name="T68" fmla="*/ 1087 w 1607"/>
              <a:gd name="T69" fmla="*/ 782 h 1722"/>
              <a:gd name="T70" fmla="*/ 460 w 1607"/>
              <a:gd name="T71" fmla="*/ 438 h 1722"/>
              <a:gd name="T72" fmla="*/ 334 w 1607"/>
              <a:gd name="T73" fmla="*/ 279 h 1722"/>
              <a:gd name="T74" fmla="*/ 378 w 1607"/>
              <a:gd name="T75" fmla="*/ 244 h 1722"/>
              <a:gd name="T76" fmla="*/ 504 w 1607"/>
              <a:gd name="T77" fmla="*/ 402 h 1722"/>
              <a:gd name="T78" fmla="*/ 460 w 1607"/>
              <a:gd name="T79" fmla="*/ 438 h 1722"/>
              <a:gd name="T80" fmla="*/ 201 w 1607"/>
              <a:gd name="T81" fmla="*/ 834 h 1722"/>
              <a:gd name="T82" fmla="*/ 0 w 1607"/>
              <a:gd name="T83" fmla="*/ 811 h 1722"/>
              <a:gd name="T84" fmla="*/ 6 w 1607"/>
              <a:gd name="T85" fmla="*/ 755 h 1722"/>
              <a:gd name="T86" fmla="*/ 208 w 1607"/>
              <a:gd name="T87" fmla="*/ 778 h 1722"/>
              <a:gd name="T88" fmla="*/ 201 w 1607"/>
              <a:gd name="T89" fmla="*/ 834 h 1722"/>
              <a:gd name="T90" fmla="*/ 967 w 1607"/>
              <a:gd name="T91" fmla="*/ 208 h 1722"/>
              <a:gd name="T92" fmla="*/ 911 w 1607"/>
              <a:gd name="T93" fmla="*/ 201 h 1722"/>
              <a:gd name="T94" fmla="*/ 934 w 1607"/>
              <a:gd name="T95" fmla="*/ 0 h 1722"/>
              <a:gd name="T96" fmla="*/ 990 w 1607"/>
              <a:gd name="T97" fmla="*/ 6 h 1722"/>
              <a:gd name="T98" fmla="*/ 967 w 1607"/>
              <a:gd name="T99" fmla="*/ 208 h 1722"/>
              <a:gd name="T100" fmla="*/ 289 w 1607"/>
              <a:gd name="T101" fmla="*/ 607 h 1722"/>
              <a:gd name="T102" fmla="*/ 172 w 1607"/>
              <a:gd name="T103" fmla="*/ 544 h 1722"/>
              <a:gd name="T104" fmla="*/ 199 w 1607"/>
              <a:gd name="T105" fmla="*/ 495 h 1722"/>
              <a:gd name="T106" fmla="*/ 316 w 1607"/>
              <a:gd name="T107" fmla="*/ 557 h 1722"/>
              <a:gd name="T108" fmla="*/ 289 w 1607"/>
              <a:gd name="T109" fmla="*/ 607 h 1722"/>
              <a:gd name="T110" fmla="*/ 666 w 1607"/>
              <a:gd name="T111" fmla="*/ 277 h 1722"/>
              <a:gd name="T112" fmla="*/ 631 w 1607"/>
              <a:gd name="T113" fmla="*/ 150 h 1722"/>
              <a:gd name="T114" fmla="*/ 685 w 1607"/>
              <a:gd name="T115" fmla="*/ 135 h 1722"/>
              <a:gd name="T116" fmla="*/ 720 w 1607"/>
              <a:gd name="T117" fmla="*/ 263 h 1722"/>
              <a:gd name="T118" fmla="*/ 666 w 1607"/>
              <a:gd name="T119" fmla="*/ 277 h 172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07"/>
              <a:gd name="T181" fmla="*/ 0 h 1722"/>
              <a:gd name="T182" fmla="*/ 1607 w 1607"/>
              <a:gd name="T183" fmla="*/ 1722 h 172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07" h="1722">
                <a:moveTo>
                  <a:pt x="1119" y="1722"/>
                </a:moveTo>
                <a:cubicBezTo>
                  <a:pt x="1118" y="1722"/>
                  <a:pt x="1118" y="1721"/>
                  <a:pt x="1117" y="1721"/>
                </a:cubicBezTo>
                <a:cubicBezTo>
                  <a:pt x="1056" y="1643"/>
                  <a:pt x="1102" y="1497"/>
                  <a:pt x="1192" y="1394"/>
                </a:cubicBezTo>
                <a:cubicBezTo>
                  <a:pt x="1187" y="1390"/>
                  <a:pt x="1003" y="1158"/>
                  <a:pt x="1003" y="1158"/>
                </a:cubicBezTo>
                <a:cubicBezTo>
                  <a:pt x="954" y="1165"/>
                  <a:pt x="870" y="1171"/>
                  <a:pt x="808" y="1147"/>
                </a:cubicBezTo>
                <a:cubicBezTo>
                  <a:pt x="514" y="1344"/>
                  <a:pt x="358" y="1229"/>
                  <a:pt x="351" y="1224"/>
                </a:cubicBezTo>
                <a:cubicBezTo>
                  <a:pt x="348" y="1221"/>
                  <a:pt x="345" y="1218"/>
                  <a:pt x="342" y="1215"/>
                </a:cubicBezTo>
                <a:cubicBezTo>
                  <a:pt x="225" y="1067"/>
                  <a:pt x="225" y="1067"/>
                  <a:pt x="225" y="1067"/>
                </a:cubicBezTo>
                <a:cubicBezTo>
                  <a:pt x="207" y="1045"/>
                  <a:pt x="210" y="1012"/>
                  <a:pt x="233" y="994"/>
                </a:cubicBezTo>
                <a:cubicBezTo>
                  <a:pt x="411" y="852"/>
                  <a:pt x="411" y="852"/>
                  <a:pt x="411" y="852"/>
                </a:cubicBezTo>
                <a:cubicBezTo>
                  <a:pt x="389" y="828"/>
                  <a:pt x="368" y="802"/>
                  <a:pt x="347" y="776"/>
                </a:cubicBezTo>
                <a:cubicBezTo>
                  <a:pt x="346" y="775"/>
                  <a:pt x="344" y="773"/>
                  <a:pt x="343" y="772"/>
                </a:cubicBezTo>
                <a:cubicBezTo>
                  <a:pt x="853" y="366"/>
                  <a:pt x="853" y="366"/>
                  <a:pt x="853" y="366"/>
                </a:cubicBezTo>
                <a:cubicBezTo>
                  <a:pt x="854" y="367"/>
                  <a:pt x="855" y="368"/>
                  <a:pt x="856" y="370"/>
                </a:cubicBezTo>
                <a:cubicBezTo>
                  <a:pt x="877" y="396"/>
                  <a:pt x="897" y="422"/>
                  <a:pt x="915" y="449"/>
                </a:cubicBezTo>
                <a:cubicBezTo>
                  <a:pt x="1094" y="307"/>
                  <a:pt x="1094" y="307"/>
                  <a:pt x="1094" y="307"/>
                </a:cubicBezTo>
                <a:cubicBezTo>
                  <a:pt x="1116" y="289"/>
                  <a:pt x="1149" y="292"/>
                  <a:pt x="1167" y="315"/>
                </a:cubicBezTo>
                <a:cubicBezTo>
                  <a:pt x="1285" y="463"/>
                  <a:pt x="1285" y="463"/>
                  <a:pt x="1285" y="463"/>
                </a:cubicBezTo>
                <a:cubicBezTo>
                  <a:pt x="1287" y="466"/>
                  <a:pt x="1290" y="470"/>
                  <a:pt x="1291" y="473"/>
                </a:cubicBezTo>
                <a:cubicBezTo>
                  <a:pt x="1295" y="481"/>
                  <a:pt x="1373" y="659"/>
                  <a:pt x="1116" y="901"/>
                </a:cubicBezTo>
                <a:cubicBezTo>
                  <a:pt x="1125" y="967"/>
                  <a:pt x="1097" y="1052"/>
                  <a:pt x="1079" y="1097"/>
                </a:cubicBezTo>
                <a:cubicBezTo>
                  <a:pt x="1079" y="1097"/>
                  <a:pt x="1268" y="1328"/>
                  <a:pt x="1271" y="1334"/>
                </a:cubicBezTo>
                <a:cubicBezTo>
                  <a:pt x="1391" y="1269"/>
                  <a:pt x="1544" y="1253"/>
                  <a:pt x="1606" y="1331"/>
                </a:cubicBezTo>
                <a:cubicBezTo>
                  <a:pt x="1607" y="1331"/>
                  <a:pt x="1607" y="1331"/>
                  <a:pt x="1607" y="1332"/>
                </a:cubicBezTo>
                <a:cubicBezTo>
                  <a:pt x="1119" y="1722"/>
                  <a:pt x="1119" y="1722"/>
                  <a:pt x="1119" y="1722"/>
                </a:cubicBezTo>
                <a:close/>
                <a:moveTo>
                  <a:pt x="484" y="927"/>
                </a:moveTo>
                <a:cubicBezTo>
                  <a:pt x="339" y="1043"/>
                  <a:pt x="339" y="1043"/>
                  <a:pt x="339" y="1043"/>
                </a:cubicBezTo>
                <a:cubicBezTo>
                  <a:pt x="418" y="1143"/>
                  <a:pt x="418" y="1143"/>
                  <a:pt x="418" y="1143"/>
                </a:cubicBezTo>
                <a:cubicBezTo>
                  <a:pt x="438" y="1153"/>
                  <a:pt x="530" y="1189"/>
                  <a:pt x="698" y="1093"/>
                </a:cubicBezTo>
                <a:cubicBezTo>
                  <a:pt x="628" y="1052"/>
                  <a:pt x="555" y="995"/>
                  <a:pt x="484" y="927"/>
                </a:cubicBezTo>
                <a:close/>
                <a:moveTo>
                  <a:pt x="1087" y="782"/>
                </a:moveTo>
                <a:cubicBezTo>
                  <a:pt x="1218" y="639"/>
                  <a:pt x="1203" y="543"/>
                  <a:pt x="1198" y="521"/>
                </a:cubicBezTo>
                <a:cubicBezTo>
                  <a:pt x="1118" y="421"/>
                  <a:pt x="1118" y="421"/>
                  <a:pt x="1118" y="421"/>
                </a:cubicBezTo>
                <a:cubicBezTo>
                  <a:pt x="973" y="537"/>
                  <a:pt x="973" y="537"/>
                  <a:pt x="973" y="537"/>
                </a:cubicBezTo>
                <a:cubicBezTo>
                  <a:pt x="1024" y="621"/>
                  <a:pt x="1062" y="705"/>
                  <a:pt x="1087" y="782"/>
                </a:cubicBezTo>
                <a:close/>
                <a:moveTo>
                  <a:pt x="460" y="438"/>
                </a:moveTo>
                <a:cubicBezTo>
                  <a:pt x="334" y="279"/>
                  <a:pt x="334" y="279"/>
                  <a:pt x="334" y="279"/>
                </a:cubicBezTo>
                <a:cubicBezTo>
                  <a:pt x="378" y="244"/>
                  <a:pt x="378" y="244"/>
                  <a:pt x="378" y="244"/>
                </a:cubicBezTo>
                <a:cubicBezTo>
                  <a:pt x="504" y="402"/>
                  <a:pt x="504" y="402"/>
                  <a:pt x="504" y="402"/>
                </a:cubicBezTo>
                <a:cubicBezTo>
                  <a:pt x="460" y="438"/>
                  <a:pt x="460" y="438"/>
                  <a:pt x="460" y="438"/>
                </a:cubicBezTo>
                <a:close/>
                <a:moveTo>
                  <a:pt x="201" y="834"/>
                </a:moveTo>
                <a:cubicBezTo>
                  <a:pt x="0" y="811"/>
                  <a:pt x="0" y="811"/>
                  <a:pt x="0" y="811"/>
                </a:cubicBezTo>
                <a:cubicBezTo>
                  <a:pt x="6" y="755"/>
                  <a:pt x="6" y="755"/>
                  <a:pt x="6" y="755"/>
                </a:cubicBezTo>
                <a:cubicBezTo>
                  <a:pt x="208" y="778"/>
                  <a:pt x="208" y="778"/>
                  <a:pt x="208" y="778"/>
                </a:cubicBezTo>
                <a:cubicBezTo>
                  <a:pt x="201" y="834"/>
                  <a:pt x="201" y="834"/>
                  <a:pt x="201" y="834"/>
                </a:cubicBezTo>
                <a:close/>
                <a:moveTo>
                  <a:pt x="967" y="208"/>
                </a:moveTo>
                <a:cubicBezTo>
                  <a:pt x="911" y="201"/>
                  <a:pt x="911" y="201"/>
                  <a:pt x="911" y="201"/>
                </a:cubicBezTo>
                <a:cubicBezTo>
                  <a:pt x="934" y="0"/>
                  <a:pt x="934" y="0"/>
                  <a:pt x="934" y="0"/>
                </a:cubicBezTo>
                <a:cubicBezTo>
                  <a:pt x="990" y="6"/>
                  <a:pt x="990" y="6"/>
                  <a:pt x="990" y="6"/>
                </a:cubicBezTo>
                <a:cubicBezTo>
                  <a:pt x="967" y="208"/>
                  <a:pt x="967" y="208"/>
                  <a:pt x="967" y="208"/>
                </a:cubicBezTo>
                <a:close/>
                <a:moveTo>
                  <a:pt x="289" y="607"/>
                </a:moveTo>
                <a:cubicBezTo>
                  <a:pt x="172" y="544"/>
                  <a:pt x="172" y="544"/>
                  <a:pt x="172" y="544"/>
                </a:cubicBezTo>
                <a:cubicBezTo>
                  <a:pt x="199" y="495"/>
                  <a:pt x="199" y="495"/>
                  <a:pt x="199" y="495"/>
                </a:cubicBezTo>
                <a:cubicBezTo>
                  <a:pt x="316" y="557"/>
                  <a:pt x="316" y="557"/>
                  <a:pt x="316" y="557"/>
                </a:cubicBezTo>
                <a:cubicBezTo>
                  <a:pt x="289" y="607"/>
                  <a:pt x="289" y="607"/>
                  <a:pt x="289" y="607"/>
                </a:cubicBezTo>
                <a:close/>
                <a:moveTo>
                  <a:pt x="666" y="277"/>
                </a:moveTo>
                <a:cubicBezTo>
                  <a:pt x="631" y="150"/>
                  <a:pt x="631" y="150"/>
                  <a:pt x="631" y="150"/>
                </a:cubicBezTo>
                <a:cubicBezTo>
                  <a:pt x="685" y="135"/>
                  <a:pt x="685" y="135"/>
                  <a:pt x="685" y="135"/>
                </a:cubicBezTo>
                <a:cubicBezTo>
                  <a:pt x="720" y="263"/>
                  <a:pt x="720" y="263"/>
                  <a:pt x="720" y="263"/>
                </a:cubicBezTo>
                <a:cubicBezTo>
                  <a:pt x="666" y="277"/>
                  <a:pt x="666" y="277"/>
                  <a:pt x="666" y="27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91418" tIns="45708" rIns="91418" bIns="45708"/>
          <a:lstStyle/>
          <a:p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5" name="文本框 26"/>
          <p:cNvSpPr>
            <a:spLocks noChangeArrowheads="1"/>
          </p:cNvSpPr>
          <p:nvPr/>
        </p:nvSpPr>
        <p:spPr bwMode="auto">
          <a:xfrm>
            <a:off x="251520" y="4657703"/>
            <a:ext cx="3044394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66" name="文本框 27"/>
          <p:cNvSpPr>
            <a:spLocks noChangeArrowheads="1"/>
          </p:cNvSpPr>
          <p:nvPr/>
        </p:nvSpPr>
        <p:spPr bwMode="auto">
          <a:xfrm>
            <a:off x="4283970" y="2541149"/>
            <a:ext cx="3775732" cy="70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1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文本框 27"/>
          <p:cNvSpPr>
            <a:spLocks noChangeArrowheads="1"/>
          </p:cNvSpPr>
          <p:nvPr/>
        </p:nvSpPr>
        <p:spPr bwMode="auto">
          <a:xfrm>
            <a:off x="3563889" y="4359612"/>
            <a:ext cx="2520280" cy="9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1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8" name="文本框 27"/>
          <p:cNvSpPr>
            <a:spLocks noChangeArrowheads="1"/>
          </p:cNvSpPr>
          <p:nvPr/>
        </p:nvSpPr>
        <p:spPr bwMode="auto">
          <a:xfrm>
            <a:off x="6300192" y="4359612"/>
            <a:ext cx="2520280" cy="9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1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0" name="组合 269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271" name="组合 270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273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2" name="TextBox 271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问题评估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3" grpId="0" animBg="1"/>
      <p:bldP spid="264" grpId="0" animBg="1"/>
      <p:bldP spid="265" grpId="0"/>
      <p:bldP spid="266" grpId="0"/>
      <p:bldP spid="267" grpId="0"/>
      <p:bldP spid="2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750028" y="2931840"/>
            <a:ext cx="1130096" cy="1130096"/>
            <a:chOff x="5750027" y="2931840"/>
            <a:chExt cx="1130096" cy="1130096"/>
          </a:xfrm>
          <a:solidFill>
            <a:srgbClr val="013B6D"/>
          </a:solidFill>
        </p:grpSpPr>
        <p:sp>
          <p:nvSpPr>
            <p:cNvPr id="8" name="流程图: 联系 21"/>
            <p:cNvSpPr/>
            <p:nvPr/>
          </p:nvSpPr>
          <p:spPr>
            <a:xfrm>
              <a:off x="5750027" y="2931840"/>
              <a:ext cx="1130096" cy="1130096"/>
            </a:xfrm>
            <a:custGeom>
              <a:avLst/>
              <a:gdLst/>
              <a:ahLst/>
              <a:cxnLst/>
              <a:rect l="l" t="t" r="r" b="b"/>
              <a:pathLst>
                <a:path w="747712" h="747712">
                  <a:moveTo>
                    <a:pt x="381870" y="420272"/>
                  </a:moveTo>
                  <a:lnTo>
                    <a:pt x="381870" y="435665"/>
                  </a:lnTo>
                  <a:lnTo>
                    <a:pt x="331516" y="435665"/>
                  </a:lnTo>
                  <a:lnTo>
                    <a:pt x="331516" y="466451"/>
                  </a:lnTo>
                  <a:lnTo>
                    <a:pt x="381870" y="466451"/>
                  </a:lnTo>
                  <a:lnTo>
                    <a:pt x="381870" y="481843"/>
                  </a:lnTo>
                  <a:lnTo>
                    <a:pt x="413370" y="451058"/>
                  </a:lnTo>
                  <a:close/>
                  <a:moveTo>
                    <a:pt x="215253" y="396367"/>
                  </a:moveTo>
                  <a:cubicBezTo>
                    <a:pt x="200251" y="396367"/>
                    <a:pt x="188089" y="408529"/>
                    <a:pt x="188089" y="423531"/>
                  </a:cubicBezTo>
                  <a:lnTo>
                    <a:pt x="188089" y="494520"/>
                  </a:lnTo>
                  <a:cubicBezTo>
                    <a:pt x="188089" y="509523"/>
                    <a:pt x="200251" y="521684"/>
                    <a:pt x="215253" y="521684"/>
                  </a:cubicBezTo>
                  <a:lnTo>
                    <a:pt x="280448" y="521684"/>
                  </a:lnTo>
                  <a:cubicBezTo>
                    <a:pt x="295450" y="521684"/>
                    <a:pt x="307612" y="509523"/>
                    <a:pt x="307612" y="494520"/>
                  </a:cubicBezTo>
                  <a:lnTo>
                    <a:pt x="307612" y="423531"/>
                  </a:lnTo>
                  <a:cubicBezTo>
                    <a:pt x="307612" y="408529"/>
                    <a:pt x="295450" y="396367"/>
                    <a:pt x="280448" y="396367"/>
                  </a:cubicBezTo>
                  <a:close/>
                  <a:moveTo>
                    <a:pt x="460092" y="395643"/>
                  </a:moveTo>
                  <a:cubicBezTo>
                    <a:pt x="445089" y="395643"/>
                    <a:pt x="432928" y="407804"/>
                    <a:pt x="432928" y="422807"/>
                  </a:cubicBezTo>
                  <a:lnTo>
                    <a:pt x="432928" y="493796"/>
                  </a:lnTo>
                  <a:cubicBezTo>
                    <a:pt x="432928" y="508798"/>
                    <a:pt x="445089" y="520960"/>
                    <a:pt x="460092" y="520960"/>
                  </a:cubicBezTo>
                  <a:lnTo>
                    <a:pt x="525286" y="520960"/>
                  </a:lnTo>
                  <a:cubicBezTo>
                    <a:pt x="540289" y="520960"/>
                    <a:pt x="552450" y="508798"/>
                    <a:pt x="552450" y="493796"/>
                  </a:cubicBezTo>
                  <a:lnTo>
                    <a:pt x="552450" y="422807"/>
                  </a:lnTo>
                  <a:cubicBezTo>
                    <a:pt x="552450" y="407804"/>
                    <a:pt x="540289" y="395643"/>
                    <a:pt x="525286" y="395643"/>
                  </a:cubicBezTo>
                  <a:close/>
                  <a:moveTo>
                    <a:pt x="247691" y="298664"/>
                  </a:moveTo>
                  <a:cubicBezTo>
                    <a:pt x="223912" y="298664"/>
                    <a:pt x="204635" y="317941"/>
                    <a:pt x="204635" y="341720"/>
                  </a:cubicBezTo>
                  <a:cubicBezTo>
                    <a:pt x="204635" y="365500"/>
                    <a:pt x="223912" y="384777"/>
                    <a:pt x="247691" y="384777"/>
                  </a:cubicBezTo>
                  <a:cubicBezTo>
                    <a:pt x="271471" y="384777"/>
                    <a:pt x="290748" y="365500"/>
                    <a:pt x="290748" y="341720"/>
                  </a:cubicBezTo>
                  <a:cubicBezTo>
                    <a:pt x="290748" y="317941"/>
                    <a:pt x="271471" y="298664"/>
                    <a:pt x="247691" y="298664"/>
                  </a:cubicBezTo>
                  <a:close/>
                  <a:moveTo>
                    <a:pt x="492530" y="297939"/>
                  </a:moveTo>
                  <a:cubicBezTo>
                    <a:pt x="468750" y="297939"/>
                    <a:pt x="449473" y="317216"/>
                    <a:pt x="449473" y="340996"/>
                  </a:cubicBezTo>
                  <a:cubicBezTo>
                    <a:pt x="449473" y="364775"/>
                    <a:pt x="468750" y="384052"/>
                    <a:pt x="492530" y="384052"/>
                  </a:cubicBezTo>
                  <a:cubicBezTo>
                    <a:pt x="516309" y="384052"/>
                    <a:pt x="535587" y="364775"/>
                    <a:pt x="535587" y="340996"/>
                  </a:cubicBezTo>
                  <a:cubicBezTo>
                    <a:pt x="535587" y="317216"/>
                    <a:pt x="516309" y="297939"/>
                    <a:pt x="492530" y="297939"/>
                  </a:cubicBezTo>
                  <a:close/>
                  <a:moveTo>
                    <a:pt x="373856" y="0"/>
                  </a:moveTo>
                  <a:cubicBezTo>
                    <a:pt x="580331" y="0"/>
                    <a:pt x="747712" y="167381"/>
                    <a:pt x="747712" y="373856"/>
                  </a:cubicBezTo>
                  <a:cubicBezTo>
                    <a:pt x="747712" y="580331"/>
                    <a:pt x="580331" y="747712"/>
                    <a:pt x="373856" y="747712"/>
                  </a:cubicBezTo>
                  <a:cubicBezTo>
                    <a:pt x="167381" y="747712"/>
                    <a:pt x="0" y="580331"/>
                    <a:pt x="0" y="373856"/>
                  </a:cubicBezTo>
                  <a:cubicBezTo>
                    <a:pt x="0" y="167381"/>
                    <a:pt x="167381" y="0"/>
                    <a:pt x="37385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7914" y="3194470"/>
              <a:ext cx="245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2F2F2"/>
                  </a:solidFill>
                  <a:ea typeface="微软雅黑" panose="020B0503020204020204" pitchFamily="34" charset="-122"/>
                </a:rPr>
                <a:t>$</a:t>
              </a:r>
              <a:endParaRPr lang="zh-CN" altLang="en-US" dirty="0">
                <a:solidFill>
                  <a:srgbClr val="F2F2F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流程图: 联系 22"/>
          <p:cNvSpPr/>
          <p:nvPr/>
        </p:nvSpPr>
        <p:spPr>
          <a:xfrm>
            <a:off x="4097091" y="2395707"/>
            <a:ext cx="906958" cy="906958"/>
          </a:xfrm>
          <a:custGeom>
            <a:avLst/>
            <a:gdLst/>
            <a:ahLst/>
            <a:cxnLst/>
            <a:rect l="l" t="t" r="r" b="b"/>
            <a:pathLst>
              <a:path w="600076" h="600076">
                <a:moveTo>
                  <a:pt x="246774" y="219485"/>
                </a:moveTo>
                <a:cubicBezTo>
                  <a:pt x="253518" y="219485"/>
                  <a:pt x="258985" y="224952"/>
                  <a:pt x="258985" y="231697"/>
                </a:cubicBezTo>
                <a:cubicBezTo>
                  <a:pt x="258985" y="235141"/>
                  <a:pt x="257560" y="238252"/>
                  <a:pt x="255210" y="240414"/>
                </a:cubicBezTo>
                <a:cubicBezTo>
                  <a:pt x="256433" y="272017"/>
                  <a:pt x="274235" y="296816"/>
                  <a:pt x="295935" y="296816"/>
                </a:cubicBezTo>
                <a:cubicBezTo>
                  <a:pt x="317519" y="296816"/>
                  <a:pt x="335248" y="272279"/>
                  <a:pt x="336591" y="240910"/>
                </a:cubicBezTo>
                <a:cubicBezTo>
                  <a:pt x="333444" y="239063"/>
                  <a:pt x="331619" y="235593"/>
                  <a:pt x="331619" y="231697"/>
                </a:cubicBezTo>
                <a:cubicBezTo>
                  <a:pt x="331619" y="224952"/>
                  <a:pt x="337087" y="219485"/>
                  <a:pt x="343831" y="219485"/>
                </a:cubicBezTo>
                <a:cubicBezTo>
                  <a:pt x="350575" y="219485"/>
                  <a:pt x="356043" y="224952"/>
                  <a:pt x="356043" y="231697"/>
                </a:cubicBezTo>
                <a:cubicBezTo>
                  <a:pt x="356043" y="237457"/>
                  <a:pt x="352054" y="242286"/>
                  <a:pt x="346503" y="242802"/>
                </a:cubicBezTo>
                <a:cubicBezTo>
                  <a:pt x="347006" y="244471"/>
                  <a:pt x="347066" y="246189"/>
                  <a:pt x="347066" y="247924"/>
                </a:cubicBezTo>
                <a:cubicBezTo>
                  <a:pt x="347066" y="281935"/>
                  <a:pt x="323840" y="309506"/>
                  <a:pt x="295188" y="309506"/>
                </a:cubicBezTo>
                <a:cubicBezTo>
                  <a:pt x="266537" y="309506"/>
                  <a:pt x="243310" y="281935"/>
                  <a:pt x="243310" y="247924"/>
                </a:cubicBezTo>
                <a:lnTo>
                  <a:pt x="243867" y="242704"/>
                </a:lnTo>
                <a:cubicBezTo>
                  <a:pt x="238422" y="242128"/>
                  <a:pt x="234562" y="237363"/>
                  <a:pt x="234562" y="231697"/>
                </a:cubicBezTo>
                <a:cubicBezTo>
                  <a:pt x="234562" y="224952"/>
                  <a:pt x="240030" y="219485"/>
                  <a:pt x="246774" y="219485"/>
                </a:cubicBezTo>
                <a:close/>
                <a:moveTo>
                  <a:pt x="197031" y="183357"/>
                </a:moveTo>
                <a:lnTo>
                  <a:pt x="168666" y="403557"/>
                </a:lnTo>
                <a:lnTo>
                  <a:pt x="424695" y="403557"/>
                </a:lnTo>
                <a:lnTo>
                  <a:pt x="394091" y="183357"/>
                </a:lnTo>
                <a:close/>
                <a:moveTo>
                  <a:pt x="300038" y="0"/>
                </a:moveTo>
                <a:cubicBezTo>
                  <a:pt x="465744" y="0"/>
                  <a:pt x="600076" y="134332"/>
                  <a:pt x="600076" y="300038"/>
                </a:cubicBezTo>
                <a:cubicBezTo>
                  <a:pt x="600076" y="465744"/>
                  <a:pt x="465744" y="600076"/>
                  <a:pt x="300038" y="600076"/>
                </a:cubicBezTo>
                <a:cubicBezTo>
                  <a:pt x="134332" y="600076"/>
                  <a:pt x="0" y="465744"/>
                  <a:pt x="0" y="300038"/>
                </a:cubicBezTo>
                <a:cubicBezTo>
                  <a:pt x="0" y="134332"/>
                  <a:pt x="134332" y="0"/>
                  <a:pt x="30003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23"/>
          <p:cNvSpPr/>
          <p:nvPr/>
        </p:nvSpPr>
        <p:spPr>
          <a:xfrm>
            <a:off x="2062231" y="2951649"/>
            <a:ext cx="928550" cy="928550"/>
          </a:xfrm>
          <a:custGeom>
            <a:avLst/>
            <a:gdLst/>
            <a:ahLst/>
            <a:cxnLst/>
            <a:rect l="l" t="t" r="r" b="b"/>
            <a:pathLst>
              <a:path w="614362" h="614362">
                <a:moveTo>
                  <a:pt x="350841" y="402774"/>
                </a:moveTo>
                <a:cubicBezTo>
                  <a:pt x="341006" y="402774"/>
                  <a:pt x="333033" y="410747"/>
                  <a:pt x="333033" y="420582"/>
                </a:cubicBezTo>
                <a:cubicBezTo>
                  <a:pt x="333033" y="430416"/>
                  <a:pt x="341006" y="438389"/>
                  <a:pt x="350841" y="438389"/>
                </a:cubicBezTo>
                <a:cubicBezTo>
                  <a:pt x="360675" y="438389"/>
                  <a:pt x="368648" y="430416"/>
                  <a:pt x="368648" y="420582"/>
                </a:cubicBezTo>
                <a:cubicBezTo>
                  <a:pt x="368648" y="410747"/>
                  <a:pt x="360675" y="402774"/>
                  <a:pt x="350841" y="402774"/>
                </a:cubicBezTo>
                <a:close/>
                <a:moveTo>
                  <a:pt x="243254" y="402774"/>
                </a:moveTo>
                <a:cubicBezTo>
                  <a:pt x="233419" y="402774"/>
                  <a:pt x="225447" y="410747"/>
                  <a:pt x="225447" y="420582"/>
                </a:cubicBezTo>
                <a:cubicBezTo>
                  <a:pt x="225447" y="430416"/>
                  <a:pt x="233419" y="438389"/>
                  <a:pt x="243254" y="438389"/>
                </a:cubicBezTo>
                <a:cubicBezTo>
                  <a:pt x="253089" y="438389"/>
                  <a:pt x="261061" y="430416"/>
                  <a:pt x="261061" y="420582"/>
                </a:cubicBezTo>
                <a:cubicBezTo>
                  <a:pt x="261061" y="410747"/>
                  <a:pt x="253089" y="402774"/>
                  <a:pt x="243254" y="402774"/>
                </a:cubicBezTo>
                <a:close/>
                <a:moveTo>
                  <a:pt x="239505" y="316111"/>
                </a:moveTo>
                <a:lnTo>
                  <a:pt x="364584" y="316111"/>
                </a:lnTo>
                <a:lnTo>
                  <a:pt x="359851" y="333771"/>
                </a:lnTo>
                <a:lnTo>
                  <a:pt x="244977" y="333771"/>
                </a:lnTo>
                <a:close/>
                <a:moveTo>
                  <a:pt x="231458" y="290142"/>
                </a:moveTo>
                <a:lnTo>
                  <a:pt x="371545" y="290142"/>
                </a:lnTo>
                <a:lnTo>
                  <a:pt x="368403" y="301866"/>
                </a:lnTo>
                <a:lnTo>
                  <a:pt x="235091" y="301866"/>
                </a:lnTo>
                <a:close/>
                <a:moveTo>
                  <a:pt x="222262" y="260463"/>
                </a:moveTo>
                <a:lnTo>
                  <a:pt x="379501" y="260463"/>
                </a:lnTo>
                <a:lnTo>
                  <a:pt x="375364" y="275897"/>
                </a:lnTo>
                <a:lnTo>
                  <a:pt x="227044" y="275897"/>
                </a:lnTo>
                <a:close/>
                <a:moveTo>
                  <a:pt x="448813" y="198644"/>
                </a:moveTo>
                <a:lnTo>
                  <a:pt x="387252" y="227263"/>
                </a:lnTo>
                <a:lnTo>
                  <a:pt x="387980" y="228830"/>
                </a:lnTo>
                <a:lnTo>
                  <a:pt x="383319" y="246218"/>
                </a:lnTo>
                <a:lnTo>
                  <a:pt x="217848" y="246218"/>
                </a:lnTo>
                <a:lnTo>
                  <a:pt x="217148" y="243960"/>
                </a:lnTo>
                <a:lnTo>
                  <a:pt x="203541" y="248177"/>
                </a:lnTo>
                <a:lnTo>
                  <a:pt x="235557" y="351503"/>
                </a:lnTo>
                <a:lnTo>
                  <a:pt x="246811" y="348016"/>
                </a:lnTo>
                <a:lnTo>
                  <a:pt x="356032" y="348016"/>
                </a:lnTo>
                <a:lnTo>
                  <a:pt x="348116" y="377547"/>
                </a:lnTo>
                <a:lnTo>
                  <a:pt x="235834" y="377547"/>
                </a:lnTo>
                <a:lnTo>
                  <a:pt x="235834" y="391793"/>
                </a:lnTo>
                <a:lnTo>
                  <a:pt x="353066" y="391793"/>
                </a:lnTo>
                <a:lnTo>
                  <a:pt x="353066" y="391422"/>
                </a:lnTo>
                <a:lnTo>
                  <a:pt x="358738" y="392942"/>
                </a:lnTo>
                <a:lnTo>
                  <a:pt x="400601" y="236766"/>
                </a:lnTo>
                <a:lnTo>
                  <a:pt x="454818" y="211562"/>
                </a:lnTo>
                <a:close/>
                <a:moveTo>
                  <a:pt x="282826" y="146051"/>
                </a:moveTo>
                <a:lnTo>
                  <a:pt x="282826" y="190075"/>
                </a:lnTo>
                <a:lnTo>
                  <a:pt x="259330" y="190075"/>
                </a:lnTo>
                <a:lnTo>
                  <a:pt x="306322" y="234099"/>
                </a:lnTo>
                <a:lnTo>
                  <a:pt x="353314" y="190075"/>
                </a:lnTo>
                <a:lnTo>
                  <a:pt x="329818" y="190075"/>
                </a:lnTo>
                <a:lnTo>
                  <a:pt x="329818" y="146051"/>
                </a:lnTo>
                <a:close/>
                <a:moveTo>
                  <a:pt x="307181" y="0"/>
                </a:moveTo>
                <a:cubicBezTo>
                  <a:pt x="476832" y="0"/>
                  <a:pt x="614362" y="137530"/>
                  <a:pt x="614362" y="307181"/>
                </a:cubicBezTo>
                <a:cubicBezTo>
                  <a:pt x="614362" y="476832"/>
                  <a:pt x="476832" y="614362"/>
                  <a:pt x="307181" y="614362"/>
                </a:cubicBezTo>
                <a:cubicBezTo>
                  <a:pt x="137530" y="614362"/>
                  <a:pt x="0" y="476832"/>
                  <a:pt x="0" y="307181"/>
                </a:cubicBezTo>
                <a:cubicBezTo>
                  <a:pt x="0" y="137530"/>
                  <a:pt x="137530" y="0"/>
                  <a:pt x="30718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联系 11"/>
          <p:cNvSpPr/>
          <p:nvPr/>
        </p:nvSpPr>
        <p:spPr>
          <a:xfrm>
            <a:off x="3119504" y="3384240"/>
            <a:ext cx="403092" cy="403092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39554" y="3649588"/>
            <a:ext cx="1584176" cy="115212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12" idx="2"/>
          </p:cNvCxnSpPr>
          <p:nvPr/>
        </p:nvCxnSpPr>
        <p:spPr>
          <a:xfrm>
            <a:off x="2987826" y="3529473"/>
            <a:ext cx="131680" cy="5631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515692" y="3107531"/>
            <a:ext cx="644354" cy="39616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07769" y="3017050"/>
            <a:ext cx="754856" cy="30241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6743701" y="1474417"/>
            <a:ext cx="1492250" cy="160406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1674" y="945225"/>
            <a:ext cx="3072574" cy="387774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b="1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0196" y="1368969"/>
            <a:ext cx="2592288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2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4" y="4009631"/>
            <a:ext cx="3072574" cy="387774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b="1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8634" y="4304308"/>
            <a:ext cx="2592288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2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2" y="1546886"/>
            <a:ext cx="3072574" cy="387774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b="1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082" y="1970633"/>
            <a:ext cx="2592288" cy="97870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2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26" name="组合 25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28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问题评估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76791" y="2798027"/>
            <a:ext cx="7303509" cy="521987"/>
            <a:chOff x="876790" y="3086057"/>
            <a:chExt cx="7303509" cy="521987"/>
          </a:xfrm>
        </p:grpSpPr>
        <p:sp>
          <p:nvSpPr>
            <p:cNvPr id="9" name="Freeform 378"/>
            <p:cNvSpPr>
              <a:spLocks noChangeArrowheads="1"/>
            </p:cNvSpPr>
            <p:nvPr/>
          </p:nvSpPr>
          <p:spPr bwMode="auto">
            <a:xfrm>
              <a:off x="876790" y="3225676"/>
              <a:ext cx="955184" cy="242748"/>
            </a:xfrm>
            <a:custGeom>
              <a:avLst/>
              <a:gdLst>
                <a:gd name="T0" fmla="*/ 255 w 255"/>
                <a:gd name="T1" fmla="*/ 33 h 65"/>
                <a:gd name="T2" fmla="*/ 239 w 255"/>
                <a:gd name="T3" fmla="*/ 0 h 65"/>
                <a:gd name="T4" fmla="*/ 17 w 255"/>
                <a:gd name="T5" fmla="*/ 0 h 65"/>
                <a:gd name="T6" fmla="*/ 0 w 255"/>
                <a:gd name="T7" fmla="*/ 33 h 65"/>
                <a:gd name="T8" fmla="*/ 0 w 255"/>
                <a:gd name="T9" fmla="*/ 33 h 65"/>
                <a:gd name="T10" fmla="*/ 17 w 255"/>
                <a:gd name="T11" fmla="*/ 65 h 65"/>
                <a:gd name="T12" fmla="*/ 239 w 255"/>
                <a:gd name="T13" fmla="*/ 65 h 65"/>
                <a:gd name="T14" fmla="*/ 255 w 255"/>
                <a:gd name="T15" fmla="*/ 3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65"/>
                <a:gd name="T26" fmla="*/ 255 w 255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65">
                  <a:moveTo>
                    <a:pt x="255" y="33"/>
                  </a:moveTo>
                  <a:cubicBezTo>
                    <a:pt x="255" y="15"/>
                    <a:pt x="248" y="0"/>
                    <a:pt x="23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8" y="65"/>
                    <a:pt x="255" y="50"/>
                    <a:pt x="255" y="3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Freeform 379"/>
            <p:cNvSpPr>
              <a:spLocks noChangeArrowheads="1"/>
            </p:cNvSpPr>
            <p:nvPr/>
          </p:nvSpPr>
          <p:spPr bwMode="auto">
            <a:xfrm>
              <a:off x="1858948" y="3225676"/>
              <a:ext cx="959945" cy="242748"/>
            </a:xfrm>
            <a:custGeom>
              <a:avLst/>
              <a:gdLst>
                <a:gd name="T0" fmla="*/ 256 w 256"/>
                <a:gd name="T1" fmla="*/ 33 h 65"/>
                <a:gd name="T2" fmla="*/ 239 w 256"/>
                <a:gd name="T3" fmla="*/ 0 h 65"/>
                <a:gd name="T4" fmla="*/ 17 w 256"/>
                <a:gd name="T5" fmla="*/ 0 h 65"/>
                <a:gd name="T6" fmla="*/ 0 w 256"/>
                <a:gd name="T7" fmla="*/ 33 h 65"/>
                <a:gd name="T8" fmla="*/ 0 w 256"/>
                <a:gd name="T9" fmla="*/ 33 h 65"/>
                <a:gd name="T10" fmla="*/ 17 w 256"/>
                <a:gd name="T11" fmla="*/ 65 h 65"/>
                <a:gd name="T12" fmla="*/ 239 w 256"/>
                <a:gd name="T13" fmla="*/ 65 h 65"/>
                <a:gd name="T14" fmla="*/ 256 w 256"/>
                <a:gd name="T15" fmla="*/ 3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"/>
                <a:gd name="T25" fmla="*/ 0 h 65"/>
                <a:gd name="T26" fmla="*/ 256 w 256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" h="65">
                  <a:moveTo>
                    <a:pt x="256" y="33"/>
                  </a:moveTo>
                  <a:cubicBezTo>
                    <a:pt x="256" y="15"/>
                    <a:pt x="248" y="0"/>
                    <a:pt x="23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8" y="65"/>
                    <a:pt x="17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8" y="65"/>
                    <a:pt x="256" y="50"/>
                    <a:pt x="256" y="3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Freeform 380"/>
            <p:cNvSpPr>
              <a:spLocks noChangeArrowheads="1"/>
            </p:cNvSpPr>
            <p:nvPr/>
          </p:nvSpPr>
          <p:spPr bwMode="auto">
            <a:xfrm>
              <a:off x="2698304" y="3225676"/>
              <a:ext cx="1548604" cy="242748"/>
            </a:xfrm>
            <a:custGeom>
              <a:avLst/>
              <a:gdLst>
                <a:gd name="T0" fmla="*/ 413 w 413"/>
                <a:gd name="T1" fmla="*/ 33 h 65"/>
                <a:gd name="T2" fmla="*/ 396 w 413"/>
                <a:gd name="T3" fmla="*/ 0 h 65"/>
                <a:gd name="T4" fmla="*/ 17 w 413"/>
                <a:gd name="T5" fmla="*/ 0 h 65"/>
                <a:gd name="T6" fmla="*/ 0 w 413"/>
                <a:gd name="T7" fmla="*/ 33 h 65"/>
                <a:gd name="T8" fmla="*/ 0 w 413"/>
                <a:gd name="T9" fmla="*/ 33 h 65"/>
                <a:gd name="T10" fmla="*/ 17 w 413"/>
                <a:gd name="T11" fmla="*/ 65 h 65"/>
                <a:gd name="T12" fmla="*/ 396 w 413"/>
                <a:gd name="T13" fmla="*/ 65 h 65"/>
                <a:gd name="T14" fmla="*/ 413 w 413"/>
                <a:gd name="T15" fmla="*/ 3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3"/>
                <a:gd name="T25" fmla="*/ 0 h 65"/>
                <a:gd name="T26" fmla="*/ 413 w 413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3" h="65">
                  <a:moveTo>
                    <a:pt x="413" y="33"/>
                  </a:moveTo>
                  <a:cubicBezTo>
                    <a:pt x="413" y="15"/>
                    <a:pt x="405" y="0"/>
                    <a:pt x="39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8" y="65"/>
                    <a:pt x="17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405" y="65"/>
                    <a:pt x="413" y="50"/>
                    <a:pt x="413" y="3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Freeform 381"/>
            <p:cNvSpPr>
              <a:spLocks noChangeArrowheads="1"/>
            </p:cNvSpPr>
            <p:nvPr/>
          </p:nvSpPr>
          <p:spPr bwMode="auto">
            <a:xfrm>
              <a:off x="3842304" y="3225676"/>
              <a:ext cx="1547018" cy="242748"/>
            </a:xfrm>
            <a:custGeom>
              <a:avLst/>
              <a:gdLst>
                <a:gd name="T0" fmla="*/ 413 w 413"/>
                <a:gd name="T1" fmla="*/ 33 h 65"/>
                <a:gd name="T2" fmla="*/ 396 w 413"/>
                <a:gd name="T3" fmla="*/ 0 h 65"/>
                <a:gd name="T4" fmla="*/ 17 w 413"/>
                <a:gd name="T5" fmla="*/ 0 h 65"/>
                <a:gd name="T6" fmla="*/ 0 w 413"/>
                <a:gd name="T7" fmla="*/ 33 h 65"/>
                <a:gd name="T8" fmla="*/ 0 w 413"/>
                <a:gd name="T9" fmla="*/ 33 h 65"/>
                <a:gd name="T10" fmla="*/ 17 w 413"/>
                <a:gd name="T11" fmla="*/ 65 h 65"/>
                <a:gd name="T12" fmla="*/ 396 w 413"/>
                <a:gd name="T13" fmla="*/ 65 h 65"/>
                <a:gd name="T14" fmla="*/ 413 w 413"/>
                <a:gd name="T15" fmla="*/ 3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3"/>
                <a:gd name="T25" fmla="*/ 0 h 65"/>
                <a:gd name="T26" fmla="*/ 413 w 413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3" h="65">
                  <a:moveTo>
                    <a:pt x="413" y="33"/>
                  </a:moveTo>
                  <a:cubicBezTo>
                    <a:pt x="413" y="15"/>
                    <a:pt x="405" y="0"/>
                    <a:pt x="39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405" y="65"/>
                    <a:pt x="413" y="50"/>
                    <a:pt x="413" y="3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Freeform 382"/>
            <p:cNvSpPr>
              <a:spLocks noChangeArrowheads="1"/>
            </p:cNvSpPr>
            <p:nvPr/>
          </p:nvSpPr>
          <p:spPr bwMode="auto">
            <a:xfrm>
              <a:off x="5243346" y="3225676"/>
              <a:ext cx="2936953" cy="242748"/>
            </a:xfrm>
            <a:custGeom>
              <a:avLst/>
              <a:gdLst>
                <a:gd name="T0" fmla="*/ 514 w 514"/>
                <a:gd name="T1" fmla="*/ 33 h 65"/>
                <a:gd name="T2" fmla="*/ 497 w 514"/>
                <a:gd name="T3" fmla="*/ 0 h 65"/>
                <a:gd name="T4" fmla="*/ 17 w 514"/>
                <a:gd name="T5" fmla="*/ 0 h 65"/>
                <a:gd name="T6" fmla="*/ 0 w 514"/>
                <a:gd name="T7" fmla="*/ 33 h 65"/>
                <a:gd name="T8" fmla="*/ 0 w 514"/>
                <a:gd name="T9" fmla="*/ 33 h 65"/>
                <a:gd name="T10" fmla="*/ 17 w 514"/>
                <a:gd name="T11" fmla="*/ 65 h 65"/>
                <a:gd name="T12" fmla="*/ 497 w 514"/>
                <a:gd name="T13" fmla="*/ 65 h 65"/>
                <a:gd name="T14" fmla="*/ 514 w 514"/>
                <a:gd name="T15" fmla="*/ 33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4"/>
                <a:gd name="T25" fmla="*/ 0 h 65"/>
                <a:gd name="T26" fmla="*/ 514 w 514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4" h="65">
                  <a:moveTo>
                    <a:pt x="514" y="33"/>
                  </a:moveTo>
                  <a:cubicBezTo>
                    <a:pt x="514" y="15"/>
                    <a:pt x="506" y="0"/>
                    <a:pt x="49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497" y="65"/>
                    <a:pt x="497" y="65"/>
                    <a:pt x="497" y="65"/>
                  </a:cubicBezTo>
                  <a:cubicBezTo>
                    <a:pt x="506" y="65"/>
                    <a:pt x="514" y="50"/>
                    <a:pt x="514" y="3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Rectangle 404"/>
            <p:cNvSpPr>
              <a:spLocks noChangeArrowheads="1"/>
            </p:cNvSpPr>
            <p:nvPr/>
          </p:nvSpPr>
          <p:spPr bwMode="auto">
            <a:xfrm>
              <a:off x="6850658" y="3146347"/>
              <a:ext cx="139628" cy="138034"/>
            </a:xfrm>
            <a:prstGeom prst="rect">
              <a:avLst/>
            </a:prstGeom>
            <a:solidFill>
              <a:srgbClr val="AFC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Oval 414"/>
            <p:cNvSpPr>
              <a:spLocks noChangeArrowheads="1"/>
            </p:cNvSpPr>
            <p:nvPr/>
          </p:nvSpPr>
          <p:spPr bwMode="auto">
            <a:xfrm>
              <a:off x="6644389" y="3086057"/>
              <a:ext cx="525193" cy="5219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Oval 415"/>
            <p:cNvSpPr>
              <a:spLocks noChangeArrowheads="1"/>
            </p:cNvSpPr>
            <p:nvPr/>
          </p:nvSpPr>
          <p:spPr bwMode="auto">
            <a:xfrm>
              <a:off x="6798297" y="3239956"/>
              <a:ext cx="217376" cy="214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Oval 416"/>
            <p:cNvSpPr>
              <a:spLocks noChangeArrowheads="1"/>
            </p:cNvSpPr>
            <p:nvPr/>
          </p:nvSpPr>
          <p:spPr bwMode="auto">
            <a:xfrm>
              <a:off x="4093000" y="3086057"/>
              <a:ext cx="523606" cy="52198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Oval 417"/>
            <p:cNvSpPr>
              <a:spLocks noChangeArrowheads="1"/>
            </p:cNvSpPr>
            <p:nvPr/>
          </p:nvSpPr>
          <p:spPr bwMode="auto">
            <a:xfrm>
              <a:off x="4246908" y="3239956"/>
              <a:ext cx="217376" cy="214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Oval 416"/>
            <p:cNvSpPr>
              <a:spLocks noChangeArrowheads="1"/>
            </p:cNvSpPr>
            <p:nvPr/>
          </p:nvSpPr>
          <p:spPr bwMode="auto">
            <a:xfrm>
              <a:off x="1579692" y="3086057"/>
              <a:ext cx="523606" cy="5219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Oval 417"/>
            <p:cNvSpPr>
              <a:spLocks noChangeArrowheads="1"/>
            </p:cNvSpPr>
            <p:nvPr/>
          </p:nvSpPr>
          <p:spPr bwMode="auto">
            <a:xfrm>
              <a:off x="1733600" y="3239956"/>
              <a:ext cx="217376" cy="214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" name="TextBox 692"/>
          <p:cNvSpPr>
            <a:spLocks noChangeArrowheads="1"/>
          </p:cNvSpPr>
          <p:nvPr/>
        </p:nvSpPr>
        <p:spPr bwMode="auto">
          <a:xfrm>
            <a:off x="1063381" y="3632531"/>
            <a:ext cx="1723504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8" rIns="91418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3392889" y="3478862"/>
            <a:ext cx="4995541" cy="153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8" tIns="45708" rIns="91418" bIns="45708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897029" y="968692"/>
            <a:ext cx="2110288" cy="1721447"/>
            <a:chOff x="1897029" y="1256722"/>
            <a:chExt cx="2110288" cy="1721447"/>
          </a:xfrm>
        </p:grpSpPr>
        <p:sp>
          <p:nvSpPr>
            <p:cNvPr id="24" name="Freeform 5"/>
            <p:cNvSpPr>
              <a:spLocks noChangeArrowheads="1"/>
            </p:cNvSpPr>
            <p:nvPr/>
          </p:nvSpPr>
          <p:spPr bwMode="auto">
            <a:xfrm>
              <a:off x="1897029" y="1256722"/>
              <a:ext cx="1704099" cy="1721447"/>
            </a:xfrm>
            <a:custGeom>
              <a:avLst/>
              <a:gdLst>
                <a:gd name="T0" fmla="*/ 225 w 455"/>
                <a:gd name="T1" fmla="*/ 459 h 459"/>
                <a:gd name="T2" fmla="*/ 455 w 455"/>
                <a:gd name="T3" fmla="*/ 230 h 459"/>
                <a:gd name="T4" fmla="*/ 225 w 455"/>
                <a:gd name="T5" fmla="*/ 0 h 459"/>
                <a:gd name="T6" fmla="*/ 0 w 455"/>
                <a:gd name="T7" fmla="*/ 185 h 459"/>
                <a:gd name="T8" fmla="*/ 5 w 455"/>
                <a:gd name="T9" fmla="*/ 459 h 459"/>
                <a:gd name="T10" fmla="*/ 225 w 455"/>
                <a:gd name="T11" fmla="*/ 459 h 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5"/>
                <a:gd name="T19" fmla="*/ 0 h 459"/>
                <a:gd name="T20" fmla="*/ 455 w 455"/>
                <a:gd name="T21" fmla="*/ 459 h 4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5" h="459">
                  <a:moveTo>
                    <a:pt x="225" y="459"/>
                  </a:moveTo>
                  <a:cubicBezTo>
                    <a:pt x="352" y="459"/>
                    <a:pt x="455" y="357"/>
                    <a:pt x="455" y="230"/>
                  </a:cubicBezTo>
                  <a:cubicBezTo>
                    <a:pt x="455" y="103"/>
                    <a:pt x="352" y="0"/>
                    <a:pt x="225" y="0"/>
                  </a:cubicBezTo>
                  <a:cubicBezTo>
                    <a:pt x="114" y="0"/>
                    <a:pt x="20" y="80"/>
                    <a:pt x="0" y="185"/>
                  </a:cubicBezTo>
                  <a:cubicBezTo>
                    <a:pt x="5" y="459"/>
                    <a:pt x="5" y="459"/>
                    <a:pt x="5" y="459"/>
                  </a:cubicBezTo>
                  <a:lnTo>
                    <a:pt x="225" y="45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TextBox 692"/>
            <p:cNvSpPr>
              <a:spLocks noChangeArrowheads="1"/>
            </p:cNvSpPr>
            <p:nvPr/>
          </p:nvSpPr>
          <p:spPr bwMode="auto">
            <a:xfrm>
              <a:off x="2099309" y="1588214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6" name="矩形 1"/>
            <p:cNvSpPr>
              <a:spLocks noChangeArrowheads="1"/>
            </p:cNvSpPr>
            <p:nvPr/>
          </p:nvSpPr>
          <p:spPr bwMode="auto">
            <a:xfrm>
              <a:off x="1961217" y="2171328"/>
              <a:ext cx="2046100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输入您要的内容</a:t>
              </a:r>
              <a:endPara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输入您要的内容</a:t>
              </a:r>
              <a:endPara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直接连接符 49"/>
            <p:cNvSpPr>
              <a:spLocks noChangeShapeType="1"/>
            </p:cNvSpPr>
            <p:nvPr/>
          </p:nvSpPr>
          <p:spPr bwMode="auto">
            <a:xfrm>
              <a:off x="2045377" y="2018262"/>
              <a:ext cx="1387924" cy="1"/>
            </a:xfrm>
            <a:prstGeom prst="line">
              <a:avLst/>
            </a:prstGeom>
            <a:noFill/>
            <a:ln w="9525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86621" y="1009941"/>
            <a:ext cx="2079679" cy="1721447"/>
            <a:chOff x="4186615" y="1297973"/>
            <a:chExt cx="2079679" cy="1721447"/>
          </a:xfrm>
        </p:grpSpPr>
        <p:sp>
          <p:nvSpPr>
            <p:cNvPr id="29" name="Freeform 6"/>
            <p:cNvSpPr>
              <a:spLocks noChangeArrowheads="1"/>
            </p:cNvSpPr>
            <p:nvPr/>
          </p:nvSpPr>
          <p:spPr bwMode="auto">
            <a:xfrm>
              <a:off x="4186615" y="1297973"/>
              <a:ext cx="1708860" cy="1721447"/>
            </a:xfrm>
            <a:custGeom>
              <a:avLst/>
              <a:gdLst>
                <a:gd name="T0" fmla="*/ 226 w 456"/>
                <a:gd name="T1" fmla="*/ 459 h 459"/>
                <a:gd name="T2" fmla="*/ 456 w 456"/>
                <a:gd name="T3" fmla="*/ 229 h 459"/>
                <a:gd name="T4" fmla="*/ 226 w 456"/>
                <a:gd name="T5" fmla="*/ 0 h 459"/>
                <a:gd name="T6" fmla="*/ 0 w 456"/>
                <a:gd name="T7" fmla="*/ 185 h 459"/>
                <a:gd name="T8" fmla="*/ 5 w 456"/>
                <a:gd name="T9" fmla="*/ 459 h 459"/>
                <a:gd name="T10" fmla="*/ 226 w 456"/>
                <a:gd name="T11" fmla="*/ 459 h 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459"/>
                <a:gd name="T20" fmla="*/ 456 w 456"/>
                <a:gd name="T21" fmla="*/ 459 h 4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459">
                  <a:moveTo>
                    <a:pt x="226" y="459"/>
                  </a:moveTo>
                  <a:cubicBezTo>
                    <a:pt x="353" y="459"/>
                    <a:pt x="456" y="356"/>
                    <a:pt x="456" y="229"/>
                  </a:cubicBezTo>
                  <a:cubicBezTo>
                    <a:pt x="456" y="102"/>
                    <a:pt x="353" y="0"/>
                    <a:pt x="226" y="0"/>
                  </a:cubicBezTo>
                  <a:cubicBezTo>
                    <a:pt x="114" y="0"/>
                    <a:pt x="21" y="79"/>
                    <a:pt x="0" y="185"/>
                  </a:cubicBezTo>
                  <a:cubicBezTo>
                    <a:pt x="5" y="459"/>
                    <a:pt x="5" y="459"/>
                    <a:pt x="5" y="459"/>
                  </a:cubicBezTo>
                  <a:lnTo>
                    <a:pt x="226" y="4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TextBox 692"/>
            <p:cNvSpPr>
              <a:spLocks noChangeArrowheads="1"/>
            </p:cNvSpPr>
            <p:nvPr/>
          </p:nvSpPr>
          <p:spPr bwMode="auto">
            <a:xfrm>
              <a:off x="4339615" y="1599343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1" name="直接连接符 50"/>
            <p:cNvSpPr>
              <a:spLocks noChangeShapeType="1"/>
            </p:cNvSpPr>
            <p:nvPr/>
          </p:nvSpPr>
          <p:spPr bwMode="auto">
            <a:xfrm>
              <a:off x="4322587" y="2018262"/>
              <a:ext cx="1387924" cy="1"/>
            </a:xfrm>
            <a:prstGeom prst="line">
              <a:avLst/>
            </a:prstGeom>
            <a:noFill/>
            <a:ln w="9525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1"/>
            <p:cNvSpPr>
              <a:spLocks noChangeArrowheads="1"/>
            </p:cNvSpPr>
            <p:nvPr/>
          </p:nvSpPr>
          <p:spPr bwMode="auto">
            <a:xfrm>
              <a:off x="4219179" y="2171328"/>
              <a:ext cx="2047115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输入您要的内容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输入您要的内容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577749" y="987729"/>
            <a:ext cx="2069680" cy="1724620"/>
            <a:chOff x="6577748" y="1275761"/>
            <a:chExt cx="2069680" cy="1724620"/>
          </a:xfrm>
        </p:grpSpPr>
        <p:sp>
          <p:nvSpPr>
            <p:cNvPr id="34" name="Freeform 7"/>
            <p:cNvSpPr>
              <a:spLocks noChangeArrowheads="1"/>
            </p:cNvSpPr>
            <p:nvPr/>
          </p:nvSpPr>
          <p:spPr bwMode="auto">
            <a:xfrm>
              <a:off x="6577748" y="1275761"/>
              <a:ext cx="1708860" cy="1724620"/>
            </a:xfrm>
            <a:custGeom>
              <a:avLst/>
              <a:gdLst>
                <a:gd name="T0" fmla="*/ 226 w 456"/>
                <a:gd name="T1" fmla="*/ 460 h 460"/>
                <a:gd name="T2" fmla="*/ 456 w 456"/>
                <a:gd name="T3" fmla="*/ 230 h 460"/>
                <a:gd name="T4" fmla="*/ 226 w 456"/>
                <a:gd name="T5" fmla="*/ 0 h 460"/>
                <a:gd name="T6" fmla="*/ 0 w 456"/>
                <a:gd name="T7" fmla="*/ 186 h 460"/>
                <a:gd name="T8" fmla="*/ 5 w 456"/>
                <a:gd name="T9" fmla="*/ 460 h 460"/>
                <a:gd name="T10" fmla="*/ 226 w 456"/>
                <a:gd name="T11" fmla="*/ 460 h 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460"/>
                <a:gd name="T20" fmla="*/ 456 w 456"/>
                <a:gd name="T21" fmla="*/ 460 h 4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460">
                  <a:moveTo>
                    <a:pt x="226" y="460"/>
                  </a:moveTo>
                  <a:cubicBezTo>
                    <a:pt x="353" y="460"/>
                    <a:pt x="456" y="357"/>
                    <a:pt x="456" y="230"/>
                  </a:cubicBezTo>
                  <a:cubicBezTo>
                    <a:pt x="456" y="103"/>
                    <a:pt x="353" y="0"/>
                    <a:pt x="226" y="0"/>
                  </a:cubicBezTo>
                  <a:cubicBezTo>
                    <a:pt x="114" y="0"/>
                    <a:pt x="21" y="80"/>
                    <a:pt x="0" y="186"/>
                  </a:cubicBezTo>
                  <a:cubicBezTo>
                    <a:pt x="5" y="460"/>
                    <a:pt x="5" y="460"/>
                    <a:pt x="5" y="460"/>
                  </a:cubicBezTo>
                  <a:lnTo>
                    <a:pt x="226" y="4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TextBox 692"/>
            <p:cNvSpPr>
              <a:spLocks noChangeArrowheads="1"/>
            </p:cNvSpPr>
            <p:nvPr/>
          </p:nvSpPr>
          <p:spPr bwMode="auto">
            <a:xfrm>
              <a:off x="6805463" y="1599343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36" name="直接连接符 51"/>
            <p:cNvSpPr>
              <a:spLocks noChangeShapeType="1"/>
            </p:cNvSpPr>
            <p:nvPr/>
          </p:nvSpPr>
          <p:spPr bwMode="auto">
            <a:xfrm>
              <a:off x="6706422" y="2018262"/>
              <a:ext cx="1387924" cy="1"/>
            </a:xfrm>
            <a:prstGeom prst="line">
              <a:avLst/>
            </a:prstGeom>
            <a:noFill/>
            <a:ln w="9525" cap="flat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1"/>
            <p:cNvSpPr>
              <a:spLocks noChangeArrowheads="1"/>
            </p:cNvSpPr>
            <p:nvPr/>
          </p:nvSpPr>
          <p:spPr bwMode="auto">
            <a:xfrm>
              <a:off x="6602264" y="2171328"/>
              <a:ext cx="2045164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输入您要的内容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输入您要的内容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40" name="组合 39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42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相关对策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6200000">
            <a:off x="2458616" y="1558927"/>
            <a:ext cx="3251200" cy="2271712"/>
          </a:xfrm>
          <a:custGeom>
            <a:avLst/>
            <a:gdLst>
              <a:gd name="connsiteX0" fmla="*/ 1030079 w 2883578"/>
              <a:gd name="connsiteY0" fmla="*/ 0 h 2418446"/>
              <a:gd name="connsiteX1" fmla="*/ 1053716 w 2883578"/>
              <a:gd name="connsiteY1" fmla="*/ 43547 h 2418446"/>
              <a:gd name="connsiteX2" fmla="*/ 1441789 w 2883578"/>
              <a:gd name="connsiteY2" fmla="*/ 249884 h 2418446"/>
              <a:gd name="connsiteX3" fmla="*/ 1829862 w 2883578"/>
              <a:gd name="connsiteY3" fmla="*/ 43547 h 2418446"/>
              <a:gd name="connsiteX4" fmla="*/ 1853499 w 2883578"/>
              <a:gd name="connsiteY4" fmla="*/ 0 h 2418446"/>
              <a:gd name="connsiteX5" fmla="*/ 2883578 w 2883578"/>
              <a:gd name="connsiteY5" fmla="*/ 2418446 h 2418446"/>
              <a:gd name="connsiteX6" fmla="*/ 0 w 2883578"/>
              <a:gd name="connsiteY6" fmla="*/ 2418446 h 241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578" h="2418446">
                <a:moveTo>
                  <a:pt x="1030079" y="0"/>
                </a:moveTo>
                <a:lnTo>
                  <a:pt x="1053716" y="43547"/>
                </a:lnTo>
                <a:cubicBezTo>
                  <a:pt x="1137819" y="168036"/>
                  <a:pt x="1280246" y="249884"/>
                  <a:pt x="1441789" y="249884"/>
                </a:cubicBezTo>
                <a:cubicBezTo>
                  <a:pt x="1603332" y="249884"/>
                  <a:pt x="1745759" y="168036"/>
                  <a:pt x="1829862" y="43547"/>
                </a:cubicBezTo>
                <a:lnTo>
                  <a:pt x="1853499" y="0"/>
                </a:lnTo>
                <a:lnTo>
                  <a:pt x="2883578" y="2418446"/>
                </a:lnTo>
                <a:lnTo>
                  <a:pt x="0" y="2418446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ysClr val="window" lastClr="FFFFFF">
                  <a:alpha val="0"/>
                </a:sys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1808" tIns="45708" rIns="791808" bIns="45708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31459" y="1921399"/>
            <a:ext cx="2808899" cy="360363"/>
            <a:chOff x="4542755" y="1051718"/>
            <a:chExt cx="2808899" cy="360363"/>
          </a:xfrm>
        </p:grpSpPr>
        <p:sp>
          <p:nvSpPr>
            <p:cNvPr id="4" name="矩形 3"/>
            <p:cNvSpPr/>
            <p:nvPr/>
          </p:nvSpPr>
          <p:spPr>
            <a:xfrm>
              <a:off x="4869780" y="1069181"/>
              <a:ext cx="2481874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研究总结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4542755" y="1051718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31459" y="2929670"/>
            <a:ext cx="2364455" cy="360362"/>
            <a:chOff x="4542755" y="2221706"/>
            <a:chExt cx="2364455" cy="360362"/>
          </a:xfrm>
        </p:grpSpPr>
        <p:sp>
          <p:nvSpPr>
            <p:cNvPr id="10" name="矩形 9"/>
            <p:cNvSpPr/>
            <p:nvPr/>
          </p:nvSpPr>
          <p:spPr>
            <a:xfrm>
              <a:off x="4869779" y="2240756"/>
              <a:ext cx="2037431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亮点和不足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542755" y="2221706"/>
              <a:ext cx="360362" cy="36036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1854122"/>
            <a:ext cx="3923928" cy="1608297"/>
            <a:chOff x="0" y="1996995"/>
            <a:chExt cx="3923928" cy="1608297"/>
          </a:xfrm>
        </p:grpSpPr>
        <p:sp>
          <p:nvSpPr>
            <p:cNvPr id="22" name="矩形 21"/>
            <p:cNvSpPr/>
            <p:nvPr/>
          </p:nvSpPr>
          <p:spPr>
            <a:xfrm>
              <a:off x="0" y="2095384"/>
              <a:ext cx="2948360" cy="1461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317378" y="1996995"/>
              <a:ext cx="1606550" cy="1608297"/>
            </a:xfrm>
            <a:prstGeom prst="ellipse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flipH="1">
            <a:off x="7452325" y="1952509"/>
            <a:ext cx="1690091" cy="146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435836"/>
            <a:ext cx="9137532" cy="302086"/>
            <a:chOff x="0" y="5435836"/>
            <a:chExt cx="9137532" cy="302086"/>
          </a:xfrm>
          <a:solidFill>
            <a:schemeClr val="tx2">
              <a:lumMod val="75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0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471931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23977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647954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95909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82081" y="2409296"/>
            <a:ext cx="1415728" cy="535507"/>
          </a:xfrm>
          <a:prstGeom prst="rect">
            <a:avLst/>
          </a:prstGeom>
        </p:spPr>
        <p:txBody>
          <a:bodyPr wrap="none" lIns="91418" tIns="45708" rIns="91418" bIns="45708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734" y="1959602"/>
            <a:ext cx="1447414" cy="14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4"/>
          <p:cNvGraphicFramePr/>
          <p:nvPr/>
        </p:nvGraphicFramePr>
        <p:xfrm>
          <a:off x="1043610" y="1777160"/>
          <a:ext cx="2909596" cy="265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本框 17"/>
          <p:cNvSpPr txBox="1"/>
          <p:nvPr/>
        </p:nvSpPr>
        <p:spPr>
          <a:xfrm>
            <a:off x="4489226" y="1627653"/>
            <a:ext cx="1249687" cy="300066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" name="文本框 18"/>
          <p:cNvSpPr txBox="1"/>
          <p:nvPr/>
        </p:nvSpPr>
        <p:spPr>
          <a:xfrm>
            <a:off x="4335394" y="1927739"/>
            <a:ext cx="1557338" cy="992563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2382387" y="2030549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 Placeholder 3"/>
          <p:cNvSpPr txBox="1"/>
          <p:nvPr/>
        </p:nvSpPr>
        <p:spPr>
          <a:xfrm>
            <a:off x="2382387" y="2605038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 Placeholder 3"/>
          <p:cNvSpPr txBox="1"/>
          <p:nvPr/>
        </p:nvSpPr>
        <p:spPr>
          <a:xfrm>
            <a:off x="2382387" y="3261743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 Placeholder 3"/>
          <p:cNvSpPr txBox="1"/>
          <p:nvPr/>
        </p:nvSpPr>
        <p:spPr>
          <a:xfrm>
            <a:off x="2382387" y="3918453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文本框 25"/>
          <p:cNvSpPr txBox="1"/>
          <p:nvPr/>
        </p:nvSpPr>
        <p:spPr>
          <a:xfrm>
            <a:off x="6840902" y="1627653"/>
            <a:ext cx="1249687" cy="300066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5" name="文本框 26"/>
          <p:cNvSpPr txBox="1"/>
          <p:nvPr/>
        </p:nvSpPr>
        <p:spPr>
          <a:xfrm>
            <a:off x="6687070" y="1927739"/>
            <a:ext cx="1557338" cy="992563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4489226" y="3293030"/>
            <a:ext cx="1249687" cy="300066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7" name="文本框 28"/>
          <p:cNvSpPr txBox="1"/>
          <p:nvPr/>
        </p:nvSpPr>
        <p:spPr>
          <a:xfrm>
            <a:off x="4335394" y="3593114"/>
            <a:ext cx="1557338" cy="992563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9"/>
          <p:cNvSpPr txBox="1"/>
          <p:nvPr/>
        </p:nvSpPr>
        <p:spPr>
          <a:xfrm>
            <a:off x="6840902" y="3293030"/>
            <a:ext cx="1249687" cy="300066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9" name="文本框 30"/>
          <p:cNvSpPr txBox="1"/>
          <p:nvPr/>
        </p:nvSpPr>
        <p:spPr>
          <a:xfrm>
            <a:off x="6687070" y="3593114"/>
            <a:ext cx="1557338" cy="992563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3960757" y="1561362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 Placeholder 3"/>
          <p:cNvSpPr txBox="1"/>
          <p:nvPr/>
        </p:nvSpPr>
        <p:spPr>
          <a:xfrm>
            <a:off x="6381298" y="1561362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3960757" y="3292141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Text Placeholder 3"/>
          <p:cNvSpPr txBox="1"/>
          <p:nvPr/>
        </p:nvSpPr>
        <p:spPr>
          <a:xfrm>
            <a:off x="6381298" y="3292141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26" name="组合 25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28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研究总结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>
            <a:stCxn id="14" idx="7"/>
            <a:endCxn id="20" idx="4"/>
          </p:cNvCxnSpPr>
          <p:nvPr/>
        </p:nvCxnSpPr>
        <p:spPr>
          <a:xfrm flipH="1">
            <a:off x="4572000" y="358060"/>
            <a:ext cx="5100" cy="482188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061024" y="202499"/>
            <a:ext cx="1021953" cy="1021953"/>
            <a:chOff x="4061024" y="1538756"/>
            <a:chExt cx="1021953" cy="1021953"/>
          </a:xfrm>
        </p:grpSpPr>
        <p:sp>
          <p:nvSpPr>
            <p:cNvPr id="9" name="椭圆 8"/>
            <p:cNvSpPr/>
            <p:nvPr/>
          </p:nvSpPr>
          <p:spPr>
            <a:xfrm>
              <a:off x="4061024" y="1538756"/>
              <a:ext cx="1021953" cy="102195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09645" y="1692525"/>
              <a:ext cx="524711" cy="714415"/>
              <a:chOff x="4309771" y="1699588"/>
              <a:chExt cx="524711" cy="714415"/>
            </a:xfrm>
          </p:grpSpPr>
          <p:sp>
            <p:nvSpPr>
              <p:cNvPr id="11" name="Freeform 7"/>
              <p:cNvSpPr/>
              <p:nvPr/>
            </p:nvSpPr>
            <p:spPr bwMode="auto">
              <a:xfrm>
                <a:off x="4568090" y="2290393"/>
                <a:ext cx="10343" cy="123610"/>
              </a:xfrm>
              <a:custGeom>
                <a:avLst/>
                <a:gdLst>
                  <a:gd name="T0" fmla="*/ 0 w 17"/>
                  <a:gd name="T1" fmla="*/ 0 h 207"/>
                  <a:gd name="T2" fmla="*/ 17 w 17"/>
                  <a:gd name="T3" fmla="*/ 0 h 207"/>
                  <a:gd name="T4" fmla="*/ 17 w 17"/>
                  <a:gd name="T5" fmla="*/ 207 h 207"/>
                  <a:gd name="T6" fmla="*/ 0 w 17"/>
                  <a:gd name="T7" fmla="*/ 207 h 207"/>
                  <a:gd name="T8" fmla="*/ 0 w 1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7">
                    <a:moveTo>
                      <a:pt x="0" y="0"/>
                    </a:moveTo>
                    <a:cubicBezTo>
                      <a:pt x="5" y="0"/>
                      <a:pt x="11" y="0"/>
                      <a:pt x="17" y="0"/>
                    </a:cubicBezTo>
                    <a:cubicBezTo>
                      <a:pt x="17" y="69"/>
                      <a:pt x="17" y="138"/>
                      <a:pt x="17" y="207"/>
                    </a:cubicBezTo>
                    <a:cubicBezTo>
                      <a:pt x="11" y="207"/>
                      <a:pt x="6" y="207"/>
                      <a:pt x="0" y="207"/>
                    </a:cubicBezTo>
                    <a:cubicBezTo>
                      <a:pt x="0" y="138"/>
                      <a:pt x="0" y="6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4475004" y="2290393"/>
                <a:ext cx="10090" cy="66850"/>
              </a:xfrm>
              <a:custGeom>
                <a:avLst/>
                <a:gdLst>
                  <a:gd name="T0" fmla="*/ 17 w 17"/>
                  <a:gd name="T1" fmla="*/ 112 h 112"/>
                  <a:gd name="T2" fmla="*/ 0 w 17"/>
                  <a:gd name="T3" fmla="*/ 112 h 112"/>
                  <a:gd name="T4" fmla="*/ 0 w 17"/>
                  <a:gd name="T5" fmla="*/ 0 h 112"/>
                  <a:gd name="T6" fmla="*/ 17 w 17"/>
                  <a:gd name="T7" fmla="*/ 0 h 112"/>
                  <a:gd name="T8" fmla="*/ 17 w 1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2">
                    <a:moveTo>
                      <a:pt x="17" y="112"/>
                    </a:moveTo>
                    <a:cubicBezTo>
                      <a:pt x="11" y="112"/>
                      <a:pt x="6" y="112"/>
                      <a:pt x="0" y="112"/>
                    </a:cubicBezTo>
                    <a:cubicBezTo>
                      <a:pt x="0" y="74"/>
                      <a:pt x="0" y="37"/>
                      <a:pt x="0" y="0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17" y="37"/>
                      <a:pt x="17" y="74"/>
                      <a:pt x="17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4658906" y="2290393"/>
                <a:ext cx="10090" cy="66850"/>
              </a:xfrm>
              <a:custGeom>
                <a:avLst/>
                <a:gdLst>
                  <a:gd name="T0" fmla="*/ 0 w 17"/>
                  <a:gd name="T1" fmla="*/ 0 h 112"/>
                  <a:gd name="T2" fmla="*/ 17 w 17"/>
                  <a:gd name="T3" fmla="*/ 0 h 112"/>
                  <a:gd name="T4" fmla="*/ 17 w 17"/>
                  <a:gd name="T5" fmla="*/ 111 h 112"/>
                  <a:gd name="T6" fmla="*/ 0 w 17"/>
                  <a:gd name="T7" fmla="*/ 112 h 112"/>
                  <a:gd name="T8" fmla="*/ 0 w 1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2">
                    <a:moveTo>
                      <a:pt x="0" y="0"/>
                    </a:moveTo>
                    <a:cubicBezTo>
                      <a:pt x="6" y="0"/>
                      <a:pt x="11" y="0"/>
                      <a:pt x="17" y="0"/>
                    </a:cubicBezTo>
                    <a:cubicBezTo>
                      <a:pt x="17" y="37"/>
                      <a:pt x="17" y="73"/>
                      <a:pt x="17" y="111"/>
                    </a:cubicBezTo>
                    <a:cubicBezTo>
                      <a:pt x="12" y="112"/>
                      <a:pt x="7" y="112"/>
                      <a:pt x="0" y="112"/>
                    </a:cubicBezTo>
                    <a:cubicBezTo>
                      <a:pt x="0" y="75"/>
                      <a:pt x="0" y="3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4417236" y="1699588"/>
                <a:ext cx="306250" cy="551956"/>
              </a:xfrm>
              <a:custGeom>
                <a:avLst/>
                <a:gdLst>
                  <a:gd name="T0" fmla="*/ 258 w 513"/>
                  <a:gd name="T1" fmla="*/ 923 h 924"/>
                  <a:gd name="T2" fmla="*/ 123 w 513"/>
                  <a:gd name="T3" fmla="*/ 923 h 924"/>
                  <a:gd name="T4" fmla="*/ 106 w 513"/>
                  <a:gd name="T5" fmla="*/ 910 h 924"/>
                  <a:gd name="T6" fmla="*/ 14 w 513"/>
                  <a:gd name="T7" fmla="*/ 492 h 924"/>
                  <a:gd name="T8" fmla="*/ 19 w 513"/>
                  <a:gd name="T9" fmla="*/ 290 h 924"/>
                  <a:gd name="T10" fmla="*/ 162 w 513"/>
                  <a:gd name="T11" fmla="*/ 69 h 924"/>
                  <a:gd name="T12" fmla="*/ 250 w 513"/>
                  <a:gd name="T13" fmla="*/ 3 h 924"/>
                  <a:gd name="T14" fmla="*/ 268 w 513"/>
                  <a:gd name="T15" fmla="*/ 3 h 924"/>
                  <a:gd name="T16" fmla="*/ 466 w 513"/>
                  <a:gd name="T17" fmla="*/ 207 h 924"/>
                  <a:gd name="T18" fmla="*/ 511 w 513"/>
                  <a:gd name="T19" fmla="*/ 394 h 924"/>
                  <a:gd name="T20" fmla="*/ 451 w 513"/>
                  <a:gd name="T21" fmla="*/ 775 h 924"/>
                  <a:gd name="T22" fmla="*/ 412 w 513"/>
                  <a:gd name="T23" fmla="*/ 912 h 924"/>
                  <a:gd name="T24" fmla="*/ 395 w 513"/>
                  <a:gd name="T25" fmla="*/ 924 h 924"/>
                  <a:gd name="T26" fmla="*/ 258 w 513"/>
                  <a:gd name="T27" fmla="*/ 923 h 924"/>
                  <a:gd name="T28" fmla="*/ 258 w 513"/>
                  <a:gd name="T29" fmla="*/ 923 h 924"/>
                  <a:gd name="T30" fmla="*/ 354 w 513"/>
                  <a:gd name="T31" fmla="*/ 268 h 924"/>
                  <a:gd name="T32" fmla="*/ 258 w 513"/>
                  <a:gd name="T33" fmla="*/ 173 h 924"/>
                  <a:gd name="T34" fmla="*/ 163 w 513"/>
                  <a:gd name="T35" fmla="*/ 269 h 924"/>
                  <a:gd name="T36" fmla="*/ 258 w 513"/>
                  <a:gd name="T37" fmla="*/ 365 h 924"/>
                  <a:gd name="T38" fmla="*/ 354 w 513"/>
                  <a:gd name="T39" fmla="*/ 268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3" h="924">
                    <a:moveTo>
                      <a:pt x="258" y="923"/>
                    </a:moveTo>
                    <a:cubicBezTo>
                      <a:pt x="213" y="923"/>
                      <a:pt x="168" y="922"/>
                      <a:pt x="123" y="923"/>
                    </a:cubicBezTo>
                    <a:cubicBezTo>
                      <a:pt x="113" y="923"/>
                      <a:pt x="109" y="919"/>
                      <a:pt x="106" y="910"/>
                    </a:cubicBezTo>
                    <a:cubicBezTo>
                      <a:pt x="61" y="774"/>
                      <a:pt x="29" y="635"/>
                      <a:pt x="14" y="492"/>
                    </a:cubicBezTo>
                    <a:cubicBezTo>
                      <a:pt x="6" y="425"/>
                      <a:pt x="0" y="357"/>
                      <a:pt x="19" y="290"/>
                    </a:cubicBezTo>
                    <a:cubicBezTo>
                      <a:pt x="43" y="201"/>
                      <a:pt x="94" y="129"/>
                      <a:pt x="162" y="69"/>
                    </a:cubicBezTo>
                    <a:cubicBezTo>
                      <a:pt x="189" y="45"/>
                      <a:pt x="220" y="25"/>
                      <a:pt x="250" y="3"/>
                    </a:cubicBezTo>
                    <a:cubicBezTo>
                      <a:pt x="254" y="0"/>
                      <a:pt x="263" y="0"/>
                      <a:pt x="268" y="3"/>
                    </a:cubicBezTo>
                    <a:cubicBezTo>
                      <a:pt x="350" y="55"/>
                      <a:pt x="419" y="120"/>
                      <a:pt x="466" y="207"/>
                    </a:cubicBezTo>
                    <a:cubicBezTo>
                      <a:pt x="497" y="265"/>
                      <a:pt x="513" y="328"/>
                      <a:pt x="511" y="394"/>
                    </a:cubicBezTo>
                    <a:cubicBezTo>
                      <a:pt x="507" y="524"/>
                      <a:pt x="483" y="650"/>
                      <a:pt x="451" y="775"/>
                    </a:cubicBezTo>
                    <a:cubicBezTo>
                      <a:pt x="440" y="821"/>
                      <a:pt x="424" y="866"/>
                      <a:pt x="412" y="912"/>
                    </a:cubicBezTo>
                    <a:cubicBezTo>
                      <a:pt x="409" y="922"/>
                      <a:pt x="404" y="924"/>
                      <a:pt x="395" y="924"/>
                    </a:cubicBezTo>
                    <a:cubicBezTo>
                      <a:pt x="349" y="923"/>
                      <a:pt x="304" y="923"/>
                      <a:pt x="258" y="923"/>
                    </a:cubicBezTo>
                    <a:cubicBezTo>
                      <a:pt x="258" y="923"/>
                      <a:pt x="258" y="923"/>
                      <a:pt x="258" y="923"/>
                    </a:cubicBezTo>
                    <a:close/>
                    <a:moveTo>
                      <a:pt x="354" y="268"/>
                    </a:moveTo>
                    <a:cubicBezTo>
                      <a:pt x="354" y="216"/>
                      <a:pt x="310" y="173"/>
                      <a:pt x="258" y="173"/>
                    </a:cubicBezTo>
                    <a:cubicBezTo>
                      <a:pt x="206" y="173"/>
                      <a:pt x="163" y="216"/>
                      <a:pt x="163" y="269"/>
                    </a:cubicBezTo>
                    <a:cubicBezTo>
                      <a:pt x="163" y="321"/>
                      <a:pt x="206" y="364"/>
                      <a:pt x="258" y="365"/>
                    </a:cubicBezTo>
                    <a:cubicBezTo>
                      <a:pt x="310" y="365"/>
                      <a:pt x="354" y="321"/>
                      <a:pt x="354" y="2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4706079" y="2018704"/>
                <a:ext cx="128403" cy="188694"/>
              </a:xfrm>
              <a:custGeom>
                <a:avLst/>
                <a:gdLst>
                  <a:gd name="T0" fmla="*/ 215 w 215"/>
                  <a:gd name="T1" fmla="*/ 316 h 316"/>
                  <a:gd name="T2" fmla="*/ 0 w 215"/>
                  <a:gd name="T3" fmla="*/ 198 h 316"/>
                  <a:gd name="T4" fmla="*/ 36 w 215"/>
                  <a:gd name="T5" fmla="*/ 0 h 316"/>
                  <a:gd name="T6" fmla="*/ 86 w 215"/>
                  <a:gd name="T7" fmla="*/ 19 h 316"/>
                  <a:gd name="T8" fmla="*/ 173 w 215"/>
                  <a:gd name="T9" fmla="*/ 140 h 316"/>
                  <a:gd name="T10" fmla="*/ 215 w 215"/>
                  <a:gd name="T11" fmla="*/ 308 h 316"/>
                  <a:gd name="T12" fmla="*/ 215 w 215"/>
                  <a:gd name="T13" fmla="*/ 3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316">
                    <a:moveTo>
                      <a:pt x="215" y="316"/>
                    </a:moveTo>
                    <a:cubicBezTo>
                      <a:pt x="137" y="237"/>
                      <a:pt x="119" y="227"/>
                      <a:pt x="0" y="198"/>
                    </a:cubicBezTo>
                    <a:cubicBezTo>
                      <a:pt x="12" y="132"/>
                      <a:pt x="24" y="67"/>
                      <a:pt x="36" y="0"/>
                    </a:cubicBezTo>
                    <a:cubicBezTo>
                      <a:pt x="55" y="0"/>
                      <a:pt x="71" y="8"/>
                      <a:pt x="86" y="19"/>
                    </a:cubicBezTo>
                    <a:cubicBezTo>
                      <a:pt x="129" y="49"/>
                      <a:pt x="154" y="93"/>
                      <a:pt x="173" y="140"/>
                    </a:cubicBezTo>
                    <a:cubicBezTo>
                      <a:pt x="196" y="194"/>
                      <a:pt x="208" y="250"/>
                      <a:pt x="215" y="308"/>
                    </a:cubicBezTo>
                    <a:cubicBezTo>
                      <a:pt x="215" y="310"/>
                      <a:pt x="215" y="312"/>
                      <a:pt x="215" y="3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4309771" y="2018704"/>
                <a:ext cx="127646" cy="187433"/>
              </a:xfrm>
              <a:custGeom>
                <a:avLst/>
                <a:gdLst>
                  <a:gd name="T0" fmla="*/ 178 w 214"/>
                  <a:gd name="T1" fmla="*/ 0 h 314"/>
                  <a:gd name="T2" fmla="*/ 214 w 214"/>
                  <a:gd name="T3" fmla="*/ 194 h 314"/>
                  <a:gd name="T4" fmla="*/ 97 w 214"/>
                  <a:gd name="T5" fmla="*/ 236 h 314"/>
                  <a:gd name="T6" fmla="*/ 0 w 214"/>
                  <a:gd name="T7" fmla="*/ 314 h 314"/>
                  <a:gd name="T8" fmla="*/ 3 w 214"/>
                  <a:gd name="T9" fmla="*/ 285 h 314"/>
                  <a:gd name="T10" fmla="*/ 80 w 214"/>
                  <a:gd name="T11" fmla="*/ 69 h 314"/>
                  <a:gd name="T12" fmla="*/ 168 w 214"/>
                  <a:gd name="T13" fmla="*/ 2 h 314"/>
                  <a:gd name="T14" fmla="*/ 178 w 214"/>
                  <a:gd name="T15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314">
                    <a:moveTo>
                      <a:pt x="178" y="0"/>
                    </a:moveTo>
                    <a:cubicBezTo>
                      <a:pt x="190" y="67"/>
                      <a:pt x="202" y="132"/>
                      <a:pt x="214" y="194"/>
                    </a:cubicBezTo>
                    <a:cubicBezTo>
                      <a:pt x="175" y="208"/>
                      <a:pt x="135" y="220"/>
                      <a:pt x="97" y="236"/>
                    </a:cubicBezTo>
                    <a:cubicBezTo>
                      <a:pt x="59" y="253"/>
                      <a:pt x="27" y="280"/>
                      <a:pt x="0" y="314"/>
                    </a:cubicBezTo>
                    <a:cubicBezTo>
                      <a:pt x="1" y="304"/>
                      <a:pt x="2" y="294"/>
                      <a:pt x="3" y="285"/>
                    </a:cubicBezTo>
                    <a:cubicBezTo>
                      <a:pt x="15" y="208"/>
                      <a:pt x="35" y="134"/>
                      <a:pt x="80" y="69"/>
                    </a:cubicBezTo>
                    <a:cubicBezTo>
                      <a:pt x="102" y="38"/>
                      <a:pt x="128" y="11"/>
                      <a:pt x="168" y="2"/>
                    </a:cubicBezTo>
                    <a:cubicBezTo>
                      <a:pt x="171" y="1"/>
                      <a:pt x="174" y="1"/>
                      <a:pt x="1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</p:grpSp>
      </p:grpSp>
      <p:sp>
        <p:nvSpPr>
          <p:cNvPr id="17" name="椭圆 16"/>
          <p:cNvSpPr/>
          <p:nvPr/>
        </p:nvSpPr>
        <p:spPr>
          <a:xfrm>
            <a:off x="4450558" y="1543565"/>
            <a:ext cx="242888" cy="2428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HK" altLang="en-US"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50558" y="2573991"/>
            <a:ext cx="242888" cy="2428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HK" altLang="en-US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450558" y="3906629"/>
            <a:ext cx="242888" cy="2428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HK" altLang="en-US"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450558" y="4937055"/>
            <a:ext cx="242888" cy="2428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HK" altLang="en-US"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054407" y="1295677"/>
            <a:ext cx="3478039" cy="1036768"/>
            <a:chOff x="5054401" y="1295677"/>
            <a:chExt cx="3478039" cy="1036768"/>
          </a:xfrm>
        </p:grpSpPr>
        <p:sp>
          <p:nvSpPr>
            <p:cNvPr id="21" name="矩形 20"/>
            <p:cNvSpPr/>
            <p:nvPr/>
          </p:nvSpPr>
          <p:spPr>
            <a:xfrm>
              <a:off x="5082977" y="1593781"/>
              <a:ext cx="344946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38"/>
            <p:cNvSpPr txBox="1"/>
            <p:nvPr/>
          </p:nvSpPr>
          <p:spPr>
            <a:xfrm>
              <a:off x="5054401" y="1295677"/>
              <a:ext cx="1485900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0181" y="2362307"/>
            <a:ext cx="3621492" cy="1036768"/>
            <a:chOff x="680181" y="2362313"/>
            <a:chExt cx="3621492" cy="1036768"/>
          </a:xfrm>
        </p:grpSpPr>
        <p:sp>
          <p:nvSpPr>
            <p:cNvPr id="23" name="矩形 22"/>
            <p:cNvSpPr/>
            <p:nvPr/>
          </p:nvSpPr>
          <p:spPr>
            <a:xfrm>
              <a:off x="680181" y="2660417"/>
              <a:ext cx="33883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40"/>
            <p:cNvSpPr txBox="1"/>
            <p:nvPr/>
          </p:nvSpPr>
          <p:spPr>
            <a:xfrm>
              <a:off x="2815773" y="2362313"/>
              <a:ext cx="1485900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54407" y="3721957"/>
            <a:ext cx="3478039" cy="1036768"/>
            <a:chOff x="5054401" y="3721963"/>
            <a:chExt cx="3478039" cy="1036768"/>
          </a:xfrm>
        </p:grpSpPr>
        <p:sp>
          <p:nvSpPr>
            <p:cNvPr id="25" name="矩形 24"/>
            <p:cNvSpPr/>
            <p:nvPr/>
          </p:nvSpPr>
          <p:spPr>
            <a:xfrm>
              <a:off x="5082977" y="4020067"/>
              <a:ext cx="344946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42"/>
            <p:cNvSpPr txBox="1"/>
            <p:nvPr/>
          </p:nvSpPr>
          <p:spPr>
            <a:xfrm>
              <a:off x="5054401" y="3721963"/>
              <a:ext cx="1485900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0181" y="4297649"/>
            <a:ext cx="3621492" cy="1036768"/>
            <a:chOff x="680181" y="4442527"/>
            <a:chExt cx="3621492" cy="1036768"/>
          </a:xfrm>
        </p:grpSpPr>
        <p:sp>
          <p:nvSpPr>
            <p:cNvPr id="27" name="矩形 26"/>
            <p:cNvSpPr/>
            <p:nvPr/>
          </p:nvSpPr>
          <p:spPr>
            <a:xfrm>
              <a:off x="680181" y="4740631"/>
              <a:ext cx="33883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46"/>
            <p:cNvSpPr txBox="1"/>
            <p:nvPr/>
          </p:nvSpPr>
          <p:spPr>
            <a:xfrm>
              <a:off x="2815773" y="4442527"/>
              <a:ext cx="1485900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31" name="组合 30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37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研究总结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联系 4"/>
          <p:cNvSpPr/>
          <p:nvPr/>
        </p:nvSpPr>
        <p:spPr>
          <a:xfrm>
            <a:off x="3495672" y="1708015"/>
            <a:ext cx="2200276" cy="2200276"/>
          </a:xfrm>
          <a:custGeom>
            <a:avLst/>
            <a:gdLst/>
            <a:ahLst/>
            <a:cxnLst/>
            <a:rect l="l" t="t" r="r" b="b"/>
            <a:pathLst>
              <a:path w="2200276" h="2200276">
                <a:moveTo>
                  <a:pt x="1625952" y="1812044"/>
                </a:moveTo>
                <a:cubicBezTo>
                  <a:pt x="1570809" y="1817796"/>
                  <a:pt x="1523039" y="1843173"/>
                  <a:pt x="1498165" y="1879885"/>
                </a:cubicBezTo>
                <a:cubicBezTo>
                  <a:pt x="1399521" y="1808308"/>
                  <a:pt x="1235141" y="1826926"/>
                  <a:pt x="1170219" y="1917038"/>
                </a:cubicBezTo>
                <a:cubicBezTo>
                  <a:pt x="1063853" y="1871174"/>
                  <a:pt x="928460" y="1886056"/>
                  <a:pt x="844951" y="1952826"/>
                </a:cubicBezTo>
                <a:cubicBezTo>
                  <a:pt x="831501" y="1963584"/>
                  <a:pt x="819885" y="1975324"/>
                  <a:pt x="811310" y="1988530"/>
                </a:cubicBezTo>
                <a:cubicBezTo>
                  <a:pt x="901504" y="2017918"/>
                  <a:pt x="997800" y="2033589"/>
                  <a:pt x="1097756" y="2033589"/>
                </a:cubicBezTo>
                <a:cubicBezTo>
                  <a:pt x="1324177" y="2033589"/>
                  <a:pt x="1531817" y="1953179"/>
                  <a:pt x="1690941" y="1816048"/>
                </a:cubicBezTo>
                <a:cubicBezTo>
                  <a:pt x="1670265" y="1810701"/>
                  <a:pt x="1648114" y="1809730"/>
                  <a:pt x="1625952" y="1812044"/>
                </a:cubicBezTo>
                <a:close/>
                <a:moveTo>
                  <a:pt x="1406602" y="215178"/>
                </a:moveTo>
                <a:cubicBezTo>
                  <a:pt x="1396825" y="247293"/>
                  <a:pt x="1391179" y="282017"/>
                  <a:pt x="1388459" y="318250"/>
                </a:cubicBezTo>
                <a:cubicBezTo>
                  <a:pt x="1381390" y="412610"/>
                  <a:pt x="1395086" y="505650"/>
                  <a:pt x="1427566" y="581969"/>
                </a:cubicBezTo>
                <a:cubicBezTo>
                  <a:pt x="1450737" y="574645"/>
                  <a:pt x="1477093" y="580224"/>
                  <a:pt x="1496311" y="598974"/>
                </a:cubicBezTo>
                <a:cubicBezTo>
                  <a:pt x="1505005" y="581721"/>
                  <a:pt x="1521701" y="569796"/>
                  <a:pt x="1540975" y="567093"/>
                </a:cubicBezTo>
                <a:cubicBezTo>
                  <a:pt x="1562187" y="564114"/>
                  <a:pt x="1583373" y="572715"/>
                  <a:pt x="1596366" y="589593"/>
                </a:cubicBezTo>
                <a:cubicBezTo>
                  <a:pt x="1615110" y="567754"/>
                  <a:pt x="1646116" y="560583"/>
                  <a:pt x="1672727" y="571926"/>
                </a:cubicBezTo>
                <a:cubicBezTo>
                  <a:pt x="1693003" y="580567"/>
                  <a:pt x="1707543" y="598658"/>
                  <a:pt x="1711449" y="620122"/>
                </a:cubicBezTo>
                <a:cubicBezTo>
                  <a:pt x="1734886" y="626455"/>
                  <a:pt x="1753549" y="644013"/>
                  <a:pt x="1761144" y="666898"/>
                </a:cubicBezTo>
                <a:cubicBezTo>
                  <a:pt x="1766665" y="683509"/>
                  <a:pt x="1765878" y="701550"/>
                  <a:pt x="1758920" y="717619"/>
                </a:cubicBezTo>
                <a:cubicBezTo>
                  <a:pt x="1776023" y="739655"/>
                  <a:pt x="1782004" y="768221"/>
                  <a:pt x="1775169" y="795170"/>
                </a:cubicBezTo>
                <a:cubicBezTo>
                  <a:pt x="1766081" y="830996"/>
                  <a:pt x="1735998" y="857827"/>
                  <a:pt x="1699052" y="863055"/>
                </a:cubicBezTo>
                <a:cubicBezTo>
                  <a:pt x="1698876" y="885416"/>
                  <a:pt x="1688934" y="906624"/>
                  <a:pt x="1671804" y="921223"/>
                </a:cubicBezTo>
                <a:cubicBezTo>
                  <a:pt x="1645777" y="943407"/>
                  <a:pt x="1608180" y="946258"/>
                  <a:pt x="1579033" y="928266"/>
                </a:cubicBezTo>
                <a:cubicBezTo>
                  <a:pt x="1569606" y="959170"/>
                  <a:pt x="1544365" y="982795"/>
                  <a:pt x="1512736" y="990321"/>
                </a:cubicBezTo>
                <a:cubicBezTo>
                  <a:pt x="1488798" y="996016"/>
                  <a:pt x="1464189" y="991820"/>
                  <a:pt x="1444519" y="978843"/>
                </a:cubicBezTo>
                <a:cubicBezTo>
                  <a:pt x="1442089" y="1021314"/>
                  <a:pt x="1445317" y="1064372"/>
                  <a:pt x="1452968" y="1106409"/>
                </a:cubicBezTo>
                <a:cubicBezTo>
                  <a:pt x="1487392" y="1295769"/>
                  <a:pt x="1602235" y="1417618"/>
                  <a:pt x="1724542" y="1394613"/>
                </a:cubicBezTo>
                <a:cubicBezTo>
                  <a:pt x="1759883" y="1493955"/>
                  <a:pt x="1807641" y="1574509"/>
                  <a:pt x="1864433" y="1632299"/>
                </a:cubicBezTo>
                <a:cubicBezTo>
                  <a:pt x="1971441" y="1481355"/>
                  <a:pt x="2033590" y="1296813"/>
                  <a:pt x="2033590" y="1097755"/>
                </a:cubicBezTo>
                <a:cubicBezTo>
                  <a:pt x="2033590" y="689257"/>
                  <a:pt x="1771859" y="341890"/>
                  <a:pt x="1406602" y="215178"/>
                </a:cubicBezTo>
                <a:close/>
                <a:moveTo>
                  <a:pt x="886694" y="186709"/>
                </a:moveTo>
                <a:cubicBezTo>
                  <a:pt x="565053" y="260034"/>
                  <a:pt x="306945" y="499794"/>
                  <a:pt x="207238" y="810607"/>
                </a:cubicBezTo>
                <a:cubicBezTo>
                  <a:pt x="229228" y="815882"/>
                  <a:pt x="249363" y="843979"/>
                  <a:pt x="263068" y="888217"/>
                </a:cubicBezTo>
                <a:cubicBezTo>
                  <a:pt x="289639" y="811284"/>
                  <a:pt x="333590" y="786022"/>
                  <a:pt x="371312" y="825983"/>
                </a:cubicBezTo>
                <a:cubicBezTo>
                  <a:pt x="400056" y="856422"/>
                  <a:pt x="420667" y="920171"/>
                  <a:pt x="426204" y="995764"/>
                </a:cubicBezTo>
                <a:cubicBezTo>
                  <a:pt x="459427" y="1018073"/>
                  <a:pt x="485883" y="1079926"/>
                  <a:pt x="496649" y="1160542"/>
                </a:cubicBezTo>
                <a:cubicBezTo>
                  <a:pt x="504445" y="1218835"/>
                  <a:pt x="503368" y="1282127"/>
                  <a:pt x="493557" y="1338559"/>
                </a:cubicBezTo>
                <a:lnTo>
                  <a:pt x="506840" y="1383182"/>
                </a:lnTo>
                <a:cubicBezTo>
                  <a:pt x="544889" y="1485750"/>
                  <a:pt x="589723" y="1545827"/>
                  <a:pt x="612871" y="1525284"/>
                </a:cubicBezTo>
                <a:cubicBezTo>
                  <a:pt x="696561" y="1710964"/>
                  <a:pt x="776541" y="1757781"/>
                  <a:pt x="790182" y="1629108"/>
                </a:cubicBezTo>
                <a:cubicBezTo>
                  <a:pt x="845388" y="1744422"/>
                  <a:pt x="898657" y="1791680"/>
                  <a:pt x="923681" y="1747568"/>
                </a:cubicBezTo>
                <a:cubicBezTo>
                  <a:pt x="944916" y="1710130"/>
                  <a:pt x="942229" y="1612797"/>
                  <a:pt x="916620" y="1491901"/>
                </a:cubicBezTo>
                <a:cubicBezTo>
                  <a:pt x="963966" y="1552845"/>
                  <a:pt x="996000" y="1531683"/>
                  <a:pt x="995655" y="1439649"/>
                </a:cubicBezTo>
                <a:cubicBezTo>
                  <a:pt x="995483" y="1393318"/>
                  <a:pt x="987062" y="1333326"/>
                  <a:pt x="970314" y="1269740"/>
                </a:cubicBezTo>
                <a:cubicBezTo>
                  <a:pt x="964240" y="1265375"/>
                  <a:pt x="959224" y="1259743"/>
                  <a:pt x="954901" y="1253475"/>
                </a:cubicBezTo>
                <a:cubicBezTo>
                  <a:pt x="902323" y="1284127"/>
                  <a:pt x="834034" y="1266898"/>
                  <a:pt x="803520" y="1215271"/>
                </a:cubicBezTo>
                <a:cubicBezTo>
                  <a:pt x="773544" y="1218665"/>
                  <a:pt x="745397" y="1200691"/>
                  <a:pt x="736961" y="1172758"/>
                </a:cubicBezTo>
                <a:cubicBezTo>
                  <a:pt x="730849" y="1152548"/>
                  <a:pt x="736252" y="1130737"/>
                  <a:pt x="751183" y="1115371"/>
                </a:cubicBezTo>
                <a:cubicBezTo>
                  <a:pt x="729998" y="1103318"/>
                  <a:pt x="718201" y="1080188"/>
                  <a:pt x="721150" y="1056494"/>
                </a:cubicBezTo>
                <a:cubicBezTo>
                  <a:pt x="724610" y="1028752"/>
                  <a:pt x="747383" y="1007022"/>
                  <a:pt x="775997" y="1004163"/>
                </a:cubicBezTo>
                <a:cubicBezTo>
                  <a:pt x="776167" y="1003699"/>
                  <a:pt x="776352" y="1003246"/>
                  <a:pt x="776522" y="1002783"/>
                </a:cubicBezTo>
                <a:cubicBezTo>
                  <a:pt x="772679" y="975464"/>
                  <a:pt x="781641" y="947914"/>
                  <a:pt x="800953" y="927634"/>
                </a:cubicBezTo>
                <a:cubicBezTo>
                  <a:pt x="831468" y="895602"/>
                  <a:pt x="880940" y="888463"/>
                  <a:pt x="919807" y="910465"/>
                </a:cubicBezTo>
                <a:lnTo>
                  <a:pt x="940344" y="888029"/>
                </a:lnTo>
                <a:cubicBezTo>
                  <a:pt x="918530" y="796116"/>
                  <a:pt x="885631" y="705636"/>
                  <a:pt x="850360" y="636341"/>
                </a:cubicBezTo>
                <a:cubicBezTo>
                  <a:pt x="838971" y="572921"/>
                  <a:pt x="819604" y="503629"/>
                  <a:pt x="795924" y="441533"/>
                </a:cubicBezTo>
                <a:cubicBezTo>
                  <a:pt x="791889" y="430949"/>
                  <a:pt x="787787" y="420724"/>
                  <a:pt x="783089" y="411128"/>
                </a:cubicBezTo>
                <a:cubicBezTo>
                  <a:pt x="794022" y="369269"/>
                  <a:pt x="809565" y="330264"/>
                  <a:pt x="826632" y="293459"/>
                </a:cubicBezTo>
                <a:cubicBezTo>
                  <a:pt x="844924" y="254030"/>
                  <a:pt x="864500" y="218063"/>
                  <a:pt x="886694" y="186709"/>
                </a:cubicBezTo>
                <a:close/>
                <a:moveTo>
                  <a:pt x="1100138" y="0"/>
                </a:moveTo>
                <a:cubicBezTo>
                  <a:pt x="1707727" y="0"/>
                  <a:pt x="2200276" y="492549"/>
                  <a:pt x="2200276" y="1100138"/>
                </a:cubicBezTo>
                <a:cubicBezTo>
                  <a:pt x="2200276" y="1707727"/>
                  <a:pt x="1707727" y="2200276"/>
                  <a:pt x="1100138" y="2200276"/>
                </a:cubicBezTo>
                <a:cubicBezTo>
                  <a:pt x="492549" y="2200276"/>
                  <a:pt x="0" y="1707727"/>
                  <a:pt x="0" y="1100138"/>
                </a:cubicBezTo>
                <a:cubicBezTo>
                  <a:pt x="0" y="492549"/>
                  <a:pt x="492549" y="0"/>
                  <a:pt x="110013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15697" y="4351494"/>
            <a:ext cx="1635881" cy="413261"/>
            <a:chOff x="2216150" y="3584575"/>
            <a:chExt cx="3632200" cy="917575"/>
          </a:xfrm>
        </p:grpSpPr>
        <p:sp>
          <p:nvSpPr>
            <p:cNvPr id="9" name="矩形 8"/>
            <p:cNvSpPr/>
            <p:nvPr/>
          </p:nvSpPr>
          <p:spPr>
            <a:xfrm>
              <a:off x="2216150" y="3584575"/>
              <a:ext cx="3632200" cy="9175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流程图: 联系 8"/>
            <p:cNvSpPr/>
            <p:nvPr/>
          </p:nvSpPr>
          <p:spPr>
            <a:xfrm>
              <a:off x="2519363" y="3707605"/>
              <a:ext cx="438150" cy="626271"/>
            </a:xfrm>
            <a:custGeom>
              <a:avLst/>
              <a:gdLst/>
              <a:ahLst/>
              <a:cxnLst/>
              <a:rect l="l" t="t" r="r" b="b"/>
              <a:pathLst>
                <a:path w="438150" h="626271">
                  <a:moveTo>
                    <a:pt x="109617" y="350045"/>
                  </a:moveTo>
                  <a:lnTo>
                    <a:pt x="328533" y="350045"/>
                  </a:lnTo>
                  <a:cubicBezTo>
                    <a:pt x="389073" y="350045"/>
                    <a:pt x="438150" y="399122"/>
                    <a:pt x="438150" y="459662"/>
                  </a:cubicBezTo>
                  <a:lnTo>
                    <a:pt x="438150" y="597615"/>
                  </a:lnTo>
                  <a:lnTo>
                    <a:pt x="432365" y="626271"/>
                  </a:lnTo>
                  <a:lnTo>
                    <a:pt x="5785" y="626271"/>
                  </a:lnTo>
                  <a:cubicBezTo>
                    <a:pt x="1366" y="617497"/>
                    <a:pt x="0" y="607715"/>
                    <a:pt x="0" y="597615"/>
                  </a:cubicBezTo>
                  <a:lnTo>
                    <a:pt x="0" y="459662"/>
                  </a:lnTo>
                  <a:cubicBezTo>
                    <a:pt x="0" y="399122"/>
                    <a:pt x="49077" y="350045"/>
                    <a:pt x="109617" y="350045"/>
                  </a:cubicBezTo>
                  <a:close/>
                  <a:moveTo>
                    <a:pt x="164822" y="90216"/>
                  </a:moveTo>
                  <a:cubicBezTo>
                    <a:pt x="131213" y="108636"/>
                    <a:pt x="109537" y="144657"/>
                    <a:pt x="109537" y="185741"/>
                  </a:cubicBezTo>
                  <a:cubicBezTo>
                    <a:pt x="109537" y="248867"/>
                    <a:pt x="160711" y="300041"/>
                    <a:pt x="223837" y="300041"/>
                  </a:cubicBezTo>
                  <a:cubicBezTo>
                    <a:pt x="286963" y="300041"/>
                    <a:pt x="338137" y="248867"/>
                    <a:pt x="338137" y="185741"/>
                  </a:cubicBezTo>
                  <a:cubicBezTo>
                    <a:pt x="338137" y="184175"/>
                    <a:pt x="338106" y="182616"/>
                    <a:pt x="337200" y="181099"/>
                  </a:cubicBezTo>
                  <a:cubicBezTo>
                    <a:pt x="326516" y="186636"/>
                    <a:pt x="314641" y="188121"/>
                    <a:pt x="302418" y="188121"/>
                  </a:cubicBezTo>
                  <a:cubicBezTo>
                    <a:pt x="238505" y="188121"/>
                    <a:pt x="184077" y="147508"/>
                    <a:pt x="164822" y="90216"/>
                  </a:cubicBezTo>
                  <a:close/>
                  <a:moveTo>
                    <a:pt x="219074" y="0"/>
                  </a:moveTo>
                  <a:cubicBezTo>
                    <a:pt x="303242" y="0"/>
                    <a:pt x="371474" y="68232"/>
                    <a:pt x="371474" y="152400"/>
                  </a:cubicBezTo>
                  <a:cubicBezTo>
                    <a:pt x="371474" y="236568"/>
                    <a:pt x="303242" y="304800"/>
                    <a:pt x="219074" y="304800"/>
                  </a:cubicBezTo>
                  <a:cubicBezTo>
                    <a:pt x="134906" y="304800"/>
                    <a:pt x="66674" y="236568"/>
                    <a:pt x="66674" y="152400"/>
                  </a:cubicBezTo>
                  <a:cubicBezTo>
                    <a:pt x="66674" y="68232"/>
                    <a:pt x="134906" y="0"/>
                    <a:pt x="21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流程图: 联系 13"/>
            <p:cNvSpPr/>
            <p:nvPr/>
          </p:nvSpPr>
          <p:spPr>
            <a:xfrm>
              <a:off x="3186113" y="3709987"/>
              <a:ext cx="457200" cy="614364"/>
            </a:xfrm>
            <a:custGeom>
              <a:avLst/>
              <a:gdLst/>
              <a:ahLst/>
              <a:cxnLst/>
              <a:rect l="l" t="t" r="r" b="b"/>
              <a:pathLst>
                <a:path w="457200" h="614364">
                  <a:moveTo>
                    <a:pt x="114383" y="338138"/>
                  </a:moveTo>
                  <a:lnTo>
                    <a:pt x="148003" y="338138"/>
                  </a:lnTo>
                  <a:lnTo>
                    <a:pt x="226218" y="454818"/>
                  </a:lnTo>
                  <a:lnTo>
                    <a:pt x="304433" y="338138"/>
                  </a:lnTo>
                  <a:lnTo>
                    <a:pt x="342817" y="338138"/>
                  </a:lnTo>
                  <a:cubicBezTo>
                    <a:pt x="405989" y="338138"/>
                    <a:pt x="457200" y="387215"/>
                    <a:pt x="457200" y="447755"/>
                  </a:cubicBezTo>
                  <a:lnTo>
                    <a:pt x="457200" y="585708"/>
                  </a:lnTo>
                  <a:lnTo>
                    <a:pt x="451164" y="614364"/>
                  </a:lnTo>
                  <a:lnTo>
                    <a:pt x="6037" y="614364"/>
                  </a:lnTo>
                  <a:cubicBezTo>
                    <a:pt x="1426" y="605590"/>
                    <a:pt x="0" y="595808"/>
                    <a:pt x="0" y="585708"/>
                  </a:cubicBezTo>
                  <a:lnTo>
                    <a:pt x="0" y="447755"/>
                  </a:lnTo>
                  <a:cubicBezTo>
                    <a:pt x="0" y="387215"/>
                    <a:pt x="51211" y="338138"/>
                    <a:pt x="114383" y="338138"/>
                  </a:cubicBezTo>
                  <a:close/>
                  <a:moveTo>
                    <a:pt x="213688" y="227885"/>
                  </a:moveTo>
                  <a:cubicBezTo>
                    <a:pt x="198596" y="225742"/>
                    <a:pt x="183668" y="247173"/>
                    <a:pt x="226695" y="272890"/>
                  </a:cubicBezTo>
                  <a:cubicBezTo>
                    <a:pt x="284064" y="238601"/>
                    <a:pt x="238403" y="211931"/>
                    <a:pt x="226695" y="238601"/>
                  </a:cubicBezTo>
                  <a:cubicBezTo>
                    <a:pt x="223768" y="231934"/>
                    <a:pt x="218719" y="228600"/>
                    <a:pt x="213688" y="227885"/>
                  </a:cubicBezTo>
                  <a:close/>
                  <a:moveTo>
                    <a:pt x="258253" y="77669"/>
                  </a:moveTo>
                  <a:cubicBezTo>
                    <a:pt x="246686" y="117083"/>
                    <a:pt x="209977" y="145257"/>
                    <a:pt x="166687" y="145257"/>
                  </a:cubicBezTo>
                  <a:cubicBezTo>
                    <a:pt x="151186" y="145257"/>
                    <a:pt x="136529" y="141645"/>
                    <a:pt x="123926" y="134376"/>
                  </a:cubicBezTo>
                  <a:lnTo>
                    <a:pt x="116681" y="170261"/>
                  </a:lnTo>
                  <a:cubicBezTo>
                    <a:pt x="116681" y="199221"/>
                    <a:pt x="128845" y="225340"/>
                    <a:pt x="148691" y="243419"/>
                  </a:cubicBezTo>
                  <a:cubicBezTo>
                    <a:pt x="163135" y="212990"/>
                    <a:pt x="193067" y="192882"/>
                    <a:pt x="227408" y="192882"/>
                  </a:cubicBezTo>
                  <a:cubicBezTo>
                    <a:pt x="256150" y="192882"/>
                    <a:pt x="281802" y="206967"/>
                    <a:pt x="297526" y="229837"/>
                  </a:cubicBezTo>
                  <a:cubicBezTo>
                    <a:pt x="311587" y="213988"/>
                    <a:pt x="319087" y="193001"/>
                    <a:pt x="319087" y="170261"/>
                  </a:cubicBezTo>
                  <a:cubicBezTo>
                    <a:pt x="319087" y="128752"/>
                    <a:pt x="294097" y="93079"/>
                    <a:pt x="258253" y="77669"/>
                  </a:cubicBezTo>
                  <a:close/>
                  <a:moveTo>
                    <a:pt x="221455" y="0"/>
                  </a:moveTo>
                  <a:cubicBezTo>
                    <a:pt x="293787" y="0"/>
                    <a:pt x="352424" y="67166"/>
                    <a:pt x="352424" y="150019"/>
                  </a:cubicBezTo>
                  <a:cubicBezTo>
                    <a:pt x="352424" y="232872"/>
                    <a:pt x="293787" y="300038"/>
                    <a:pt x="221455" y="300038"/>
                  </a:cubicBezTo>
                  <a:cubicBezTo>
                    <a:pt x="149123" y="300038"/>
                    <a:pt x="90486" y="232872"/>
                    <a:pt x="90486" y="150019"/>
                  </a:cubicBezTo>
                  <a:cubicBezTo>
                    <a:pt x="90486" y="67166"/>
                    <a:pt x="149123" y="0"/>
                    <a:pt x="221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流程图: 联系 20"/>
            <p:cNvSpPr/>
            <p:nvPr/>
          </p:nvSpPr>
          <p:spPr>
            <a:xfrm>
              <a:off x="3881439" y="3695700"/>
              <a:ext cx="452436" cy="623889"/>
            </a:xfrm>
            <a:custGeom>
              <a:avLst/>
              <a:gdLst/>
              <a:ahLst/>
              <a:cxnLst/>
              <a:rect l="l" t="t" r="r" b="b"/>
              <a:pathLst>
                <a:path w="452436" h="623889">
                  <a:moveTo>
                    <a:pt x="274088" y="347663"/>
                  </a:moveTo>
                  <a:lnTo>
                    <a:pt x="339245" y="347663"/>
                  </a:lnTo>
                  <a:cubicBezTo>
                    <a:pt x="401759" y="347663"/>
                    <a:pt x="452436" y="396740"/>
                    <a:pt x="452436" y="457280"/>
                  </a:cubicBezTo>
                  <a:lnTo>
                    <a:pt x="452436" y="595233"/>
                  </a:lnTo>
                  <a:lnTo>
                    <a:pt x="446463" y="623889"/>
                  </a:lnTo>
                  <a:lnTo>
                    <a:pt x="246797" y="623889"/>
                  </a:lnTo>
                  <a:lnTo>
                    <a:pt x="294853" y="406035"/>
                  </a:lnTo>
                  <a:close/>
                  <a:moveTo>
                    <a:pt x="198810" y="347663"/>
                  </a:moveTo>
                  <a:lnTo>
                    <a:pt x="237597" y="347663"/>
                  </a:lnTo>
                  <a:lnTo>
                    <a:pt x="261262" y="412292"/>
                  </a:lnTo>
                  <a:lnTo>
                    <a:pt x="227367" y="576461"/>
                  </a:lnTo>
                  <a:lnTo>
                    <a:pt x="183631" y="411183"/>
                  </a:lnTo>
                  <a:close/>
                  <a:moveTo>
                    <a:pt x="113191" y="347663"/>
                  </a:moveTo>
                  <a:lnTo>
                    <a:pt x="167574" y="347663"/>
                  </a:lnTo>
                  <a:lnTo>
                    <a:pt x="152820" y="405972"/>
                  </a:lnTo>
                  <a:lnTo>
                    <a:pt x="207926" y="623889"/>
                  </a:lnTo>
                  <a:lnTo>
                    <a:pt x="5974" y="623889"/>
                  </a:lnTo>
                  <a:cubicBezTo>
                    <a:pt x="1411" y="615115"/>
                    <a:pt x="0" y="605333"/>
                    <a:pt x="0" y="595233"/>
                  </a:cubicBezTo>
                  <a:lnTo>
                    <a:pt x="0" y="457280"/>
                  </a:lnTo>
                  <a:cubicBezTo>
                    <a:pt x="0" y="396740"/>
                    <a:pt x="50677" y="347663"/>
                    <a:pt x="113191" y="347663"/>
                  </a:cubicBezTo>
                  <a:close/>
                  <a:moveTo>
                    <a:pt x="186211" y="88337"/>
                  </a:moveTo>
                  <a:cubicBezTo>
                    <a:pt x="171133" y="124147"/>
                    <a:pt x="141099" y="151887"/>
                    <a:pt x="104037" y="165305"/>
                  </a:cubicBezTo>
                  <a:cubicBezTo>
                    <a:pt x="106903" y="228628"/>
                    <a:pt x="159534" y="278606"/>
                    <a:pt x="223838" y="278606"/>
                  </a:cubicBezTo>
                  <a:cubicBezTo>
                    <a:pt x="289591" y="278606"/>
                    <a:pt x="343140" y="226350"/>
                    <a:pt x="344492" y="161079"/>
                  </a:cubicBezTo>
                  <a:cubicBezTo>
                    <a:pt x="335868" y="165785"/>
                    <a:pt x="326392" y="166689"/>
                    <a:pt x="316705" y="166689"/>
                  </a:cubicBezTo>
                  <a:cubicBezTo>
                    <a:pt x="259895" y="166689"/>
                    <a:pt x="210346" y="135605"/>
                    <a:pt x="186211" y="88337"/>
                  </a:cubicBezTo>
                  <a:close/>
                  <a:moveTo>
                    <a:pt x="219074" y="0"/>
                  </a:moveTo>
                  <a:cubicBezTo>
                    <a:pt x="308503" y="0"/>
                    <a:pt x="380999" y="72496"/>
                    <a:pt x="380999" y="161925"/>
                  </a:cubicBezTo>
                  <a:cubicBezTo>
                    <a:pt x="380999" y="251354"/>
                    <a:pt x="308503" y="323850"/>
                    <a:pt x="219074" y="323850"/>
                  </a:cubicBezTo>
                  <a:cubicBezTo>
                    <a:pt x="129645" y="323850"/>
                    <a:pt x="57149" y="251354"/>
                    <a:pt x="57149" y="161925"/>
                  </a:cubicBezTo>
                  <a:cubicBezTo>
                    <a:pt x="57149" y="72496"/>
                    <a:pt x="129645" y="0"/>
                    <a:pt x="21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3"/>
            <p:cNvSpPr/>
            <p:nvPr/>
          </p:nvSpPr>
          <p:spPr>
            <a:xfrm>
              <a:off x="5138737" y="3702844"/>
              <a:ext cx="438150" cy="621507"/>
            </a:xfrm>
            <a:custGeom>
              <a:avLst/>
              <a:gdLst/>
              <a:ahLst/>
              <a:cxnLst/>
              <a:rect l="l" t="t" r="r" b="b"/>
              <a:pathLst>
                <a:path w="438150" h="621507">
                  <a:moveTo>
                    <a:pt x="109617" y="345281"/>
                  </a:moveTo>
                  <a:lnTo>
                    <a:pt x="178695" y="345281"/>
                  </a:lnTo>
                  <a:lnTo>
                    <a:pt x="139475" y="394963"/>
                  </a:lnTo>
                  <a:lnTo>
                    <a:pt x="216696" y="501843"/>
                  </a:lnTo>
                  <a:lnTo>
                    <a:pt x="296291" y="383709"/>
                  </a:lnTo>
                  <a:lnTo>
                    <a:pt x="265233" y="345281"/>
                  </a:lnTo>
                  <a:lnTo>
                    <a:pt x="328533" y="345281"/>
                  </a:lnTo>
                  <a:cubicBezTo>
                    <a:pt x="389073" y="345281"/>
                    <a:pt x="438150" y="394358"/>
                    <a:pt x="438150" y="454898"/>
                  </a:cubicBezTo>
                  <a:lnTo>
                    <a:pt x="438150" y="592851"/>
                  </a:lnTo>
                  <a:lnTo>
                    <a:pt x="432365" y="621507"/>
                  </a:lnTo>
                  <a:lnTo>
                    <a:pt x="5785" y="621507"/>
                  </a:lnTo>
                  <a:cubicBezTo>
                    <a:pt x="1366" y="612733"/>
                    <a:pt x="0" y="602951"/>
                    <a:pt x="0" y="592851"/>
                  </a:cubicBezTo>
                  <a:lnTo>
                    <a:pt x="0" y="454898"/>
                  </a:lnTo>
                  <a:cubicBezTo>
                    <a:pt x="0" y="394358"/>
                    <a:pt x="49077" y="345281"/>
                    <a:pt x="109617" y="345281"/>
                  </a:cubicBezTo>
                  <a:close/>
                  <a:moveTo>
                    <a:pt x="206970" y="93946"/>
                  </a:moveTo>
                  <a:cubicBezTo>
                    <a:pt x="202834" y="123011"/>
                    <a:pt x="168517" y="145255"/>
                    <a:pt x="127024" y="145255"/>
                  </a:cubicBezTo>
                  <a:lnTo>
                    <a:pt x="107159" y="142352"/>
                  </a:lnTo>
                  <a:cubicBezTo>
                    <a:pt x="112736" y="220721"/>
                    <a:pt x="160292" y="280986"/>
                    <a:pt x="217817" y="280986"/>
                  </a:cubicBezTo>
                  <a:cubicBezTo>
                    <a:pt x="279143" y="280986"/>
                    <a:pt x="329139" y="212493"/>
                    <a:pt x="330711" y="126709"/>
                  </a:cubicBezTo>
                  <a:cubicBezTo>
                    <a:pt x="318318" y="134234"/>
                    <a:pt x="302247" y="138111"/>
                    <a:pt x="284923" y="138111"/>
                  </a:cubicBezTo>
                  <a:cubicBezTo>
                    <a:pt x="246983" y="138111"/>
                    <a:pt x="215044" y="119513"/>
                    <a:pt x="206970" y="93946"/>
                  </a:cubicBezTo>
                  <a:close/>
                  <a:moveTo>
                    <a:pt x="219076" y="0"/>
                  </a:moveTo>
                  <a:cubicBezTo>
                    <a:pt x="300614" y="0"/>
                    <a:pt x="366713" y="58637"/>
                    <a:pt x="366713" y="130969"/>
                  </a:cubicBezTo>
                  <a:lnTo>
                    <a:pt x="362022" y="151585"/>
                  </a:lnTo>
                  <a:cubicBezTo>
                    <a:pt x="364138" y="153162"/>
                    <a:pt x="364332" y="155140"/>
                    <a:pt x="364332" y="157163"/>
                  </a:cubicBezTo>
                  <a:lnTo>
                    <a:pt x="364332" y="280987"/>
                  </a:lnTo>
                  <a:cubicBezTo>
                    <a:pt x="364332" y="298084"/>
                    <a:pt x="350472" y="311944"/>
                    <a:pt x="333375" y="311944"/>
                  </a:cubicBezTo>
                  <a:lnTo>
                    <a:pt x="104776" y="311944"/>
                  </a:lnTo>
                  <a:cubicBezTo>
                    <a:pt x="87679" y="311944"/>
                    <a:pt x="73819" y="298084"/>
                    <a:pt x="73819" y="280987"/>
                  </a:cubicBezTo>
                  <a:lnTo>
                    <a:pt x="73819" y="157163"/>
                  </a:lnTo>
                  <a:lnTo>
                    <a:pt x="76131" y="151583"/>
                  </a:lnTo>
                  <a:cubicBezTo>
                    <a:pt x="72093" y="145215"/>
                    <a:pt x="71439" y="138160"/>
                    <a:pt x="71439" y="130969"/>
                  </a:cubicBezTo>
                  <a:cubicBezTo>
                    <a:pt x="71439" y="58637"/>
                    <a:pt x="137538" y="0"/>
                    <a:pt x="219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流程图: 联系 28"/>
            <p:cNvSpPr/>
            <p:nvPr/>
          </p:nvSpPr>
          <p:spPr>
            <a:xfrm>
              <a:off x="4557712" y="3702844"/>
              <a:ext cx="385764" cy="621507"/>
            </a:xfrm>
            <a:custGeom>
              <a:avLst/>
              <a:gdLst/>
              <a:ahLst/>
              <a:cxnLst/>
              <a:rect l="l" t="t" r="r" b="b"/>
              <a:pathLst>
                <a:path w="385764" h="621507">
                  <a:moveTo>
                    <a:pt x="96511" y="345281"/>
                  </a:moveTo>
                  <a:lnTo>
                    <a:pt x="160972" y="345281"/>
                  </a:lnTo>
                  <a:lnTo>
                    <a:pt x="129950" y="390201"/>
                  </a:lnTo>
                  <a:lnTo>
                    <a:pt x="195265" y="499462"/>
                  </a:lnTo>
                  <a:lnTo>
                    <a:pt x="267717" y="395616"/>
                  </a:lnTo>
                  <a:lnTo>
                    <a:pt x="235838" y="345281"/>
                  </a:lnTo>
                  <a:lnTo>
                    <a:pt x="289253" y="345281"/>
                  </a:lnTo>
                  <a:cubicBezTo>
                    <a:pt x="342555" y="345281"/>
                    <a:pt x="385764" y="394358"/>
                    <a:pt x="385764" y="454898"/>
                  </a:cubicBezTo>
                  <a:lnTo>
                    <a:pt x="385764" y="592851"/>
                  </a:lnTo>
                  <a:lnTo>
                    <a:pt x="380671" y="621507"/>
                  </a:lnTo>
                  <a:lnTo>
                    <a:pt x="5094" y="621507"/>
                  </a:lnTo>
                  <a:cubicBezTo>
                    <a:pt x="1203" y="612733"/>
                    <a:pt x="0" y="602951"/>
                    <a:pt x="0" y="592851"/>
                  </a:cubicBezTo>
                  <a:lnTo>
                    <a:pt x="0" y="454898"/>
                  </a:lnTo>
                  <a:cubicBezTo>
                    <a:pt x="0" y="394358"/>
                    <a:pt x="43210" y="345281"/>
                    <a:pt x="96511" y="345281"/>
                  </a:cubicBezTo>
                  <a:close/>
                  <a:moveTo>
                    <a:pt x="192882" y="0"/>
                  </a:moveTo>
                  <a:cubicBezTo>
                    <a:pt x="256008" y="0"/>
                    <a:pt x="307182" y="51174"/>
                    <a:pt x="307182" y="114300"/>
                  </a:cubicBezTo>
                  <a:cubicBezTo>
                    <a:pt x="307182" y="130420"/>
                    <a:pt x="303845" y="145761"/>
                    <a:pt x="297656" y="159597"/>
                  </a:cubicBezTo>
                  <a:lnTo>
                    <a:pt x="297656" y="175130"/>
                  </a:lnTo>
                  <a:lnTo>
                    <a:pt x="347662" y="252412"/>
                  </a:lnTo>
                  <a:lnTo>
                    <a:pt x="297656" y="275332"/>
                  </a:lnTo>
                  <a:lnTo>
                    <a:pt x="297656" y="276225"/>
                  </a:lnTo>
                  <a:lnTo>
                    <a:pt x="295707" y="276225"/>
                  </a:lnTo>
                  <a:lnTo>
                    <a:pt x="290512" y="278606"/>
                  </a:lnTo>
                  <a:lnTo>
                    <a:pt x="290618" y="276225"/>
                  </a:lnTo>
                  <a:lnTo>
                    <a:pt x="229786" y="276225"/>
                  </a:lnTo>
                  <a:cubicBezTo>
                    <a:pt x="258002" y="252462"/>
                    <a:pt x="277583" y="198973"/>
                    <a:pt x="278415" y="136235"/>
                  </a:cubicBezTo>
                  <a:cubicBezTo>
                    <a:pt x="269444" y="143760"/>
                    <a:pt x="257810" y="147637"/>
                    <a:pt x="245270" y="147637"/>
                  </a:cubicBezTo>
                  <a:cubicBezTo>
                    <a:pt x="217806" y="147637"/>
                    <a:pt x="194686" y="129039"/>
                    <a:pt x="188841" y="103472"/>
                  </a:cubicBezTo>
                  <a:cubicBezTo>
                    <a:pt x="185847" y="132537"/>
                    <a:pt x="161006" y="154781"/>
                    <a:pt x="130970" y="154781"/>
                  </a:cubicBezTo>
                  <a:lnTo>
                    <a:pt x="116590" y="151878"/>
                  </a:lnTo>
                  <a:cubicBezTo>
                    <a:pt x="119482" y="208007"/>
                    <a:pt x="137961" y="254849"/>
                    <a:pt x="164110" y="276225"/>
                  </a:cubicBezTo>
                  <a:lnTo>
                    <a:pt x="99906" y="276225"/>
                  </a:lnTo>
                  <a:lnTo>
                    <a:pt x="100012" y="278607"/>
                  </a:lnTo>
                  <a:lnTo>
                    <a:pt x="94815" y="276225"/>
                  </a:lnTo>
                  <a:lnTo>
                    <a:pt x="85726" y="276225"/>
                  </a:lnTo>
                  <a:lnTo>
                    <a:pt x="85726" y="272059"/>
                  </a:lnTo>
                  <a:lnTo>
                    <a:pt x="42862" y="252413"/>
                  </a:lnTo>
                  <a:lnTo>
                    <a:pt x="85726" y="186169"/>
                  </a:lnTo>
                  <a:lnTo>
                    <a:pt x="85726" y="149685"/>
                  </a:lnTo>
                  <a:cubicBezTo>
                    <a:pt x="80596" y="138875"/>
                    <a:pt x="78582" y="126823"/>
                    <a:pt x="78582" y="114300"/>
                  </a:cubicBezTo>
                  <a:cubicBezTo>
                    <a:pt x="78582" y="51174"/>
                    <a:pt x="129756" y="0"/>
                    <a:pt x="19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9783" y="4348466"/>
            <a:ext cx="1635881" cy="413261"/>
            <a:chOff x="2216150" y="3584575"/>
            <a:chExt cx="3632200" cy="917575"/>
          </a:xfrm>
        </p:grpSpPr>
        <p:sp>
          <p:nvSpPr>
            <p:cNvPr id="16" name="矩形 15"/>
            <p:cNvSpPr/>
            <p:nvPr/>
          </p:nvSpPr>
          <p:spPr>
            <a:xfrm>
              <a:off x="2216150" y="3584575"/>
              <a:ext cx="3632200" cy="9175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流程图: 联系 8"/>
            <p:cNvSpPr/>
            <p:nvPr/>
          </p:nvSpPr>
          <p:spPr>
            <a:xfrm>
              <a:off x="2519363" y="3707605"/>
              <a:ext cx="438150" cy="626271"/>
            </a:xfrm>
            <a:custGeom>
              <a:avLst/>
              <a:gdLst/>
              <a:ahLst/>
              <a:cxnLst/>
              <a:rect l="l" t="t" r="r" b="b"/>
              <a:pathLst>
                <a:path w="438150" h="626271">
                  <a:moveTo>
                    <a:pt x="109617" y="350045"/>
                  </a:moveTo>
                  <a:lnTo>
                    <a:pt x="328533" y="350045"/>
                  </a:lnTo>
                  <a:cubicBezTo>
                    <a:pt x="389073" y="350045"/>
                    <a:pt x="438150" y="399122"/>
                    <a:pt x="438150" y="459662"/>
                  </a:cubicBezTo>
                  <a:lnTo>
                    <a:pt x="438150" y="597615"/>
                  </a:lnTo>
                  <a:lnTo>
                    <a:pt x="432365" y="626271"/>
                  </a:lnTo>
                  <a:lnTo>
                    <a:pt x="5785" y="626271"/>
                  </a:lnTo>
                  <a:cubicBezTo>
                    <a:pt x="1366" y="617497"/>
                    <a:pt x="0" y="607715"/>
                    <a:pt x="0" y="597615"/>
                  </a:cubicBezTo>
                  <a:lnTo>
                    <a:pt x="0" y="459662"/>
                  </a:lnTo>
                  <a:cubicBezTo>
                    <a:pt x="0" y="399122"/>
                    <a:pt x="49077" y="350045"/>
                    <a:pt x="109617" y="350045"/>
                  </a:cubicBezTo>
                  <a:close/>
                  <a:moveTo>
                    <a:pt x="164822" y="90216"/>
                  </a:moveTo>
                  <a:cubicBezTo>
                    <a:pt x="131213" y="108636"/>
                    <a:pt x="109537" y="144657"/>
                    <a:pt x="109537" y="185741"/>
                  </a:cubicBezTo>
                  <a:cubicBezTo>
                    <a:pt x="109537" y="248867"/>
                    <a:pt x="160711" y="300041"/>
                    <a:pt x="223837" y="300041"/>
                  </a:cubicBezTo>
                  <a:cubicBezTo>
                    <a:pt x="286963" y="300041"/>
                    <a:pt x="338137" y="248867"/>
                    <a:pt x="338137" y="185741"/>
                  </a:cubicBezTo>
                  <a:cubicBezTo>
                    <a:pt x="338137" y="184175"/>
                    <a:pt x="338106" y="182616"/>
                    <a:pt x="337200" y="181099"/>
                  </a:cubicBezTo>
                  <a:cubicBezTo>
                    <a:pt x="326516" y="186636"/>
                    <a:pt x="314641" y="188121"/>
                    <a:pt x="302418" y="188121"/>
                  </a:cubicBezTo>
                  <a:cubicBezTo>
                    <a:pt x="238505" y="188121"/>
                    <a:pt x="184077" y="147508"/>
                    <a:pt x="164822" y="90216"/>
                  </a:cubicBezTo>
                  <a:close/>
                  <a:moveTo>
                    <a:pt x="219074" y="0"/>
                  </a:moveTo>
                  <a:cubicBezTo>
                    <a:pt x="303242" y="0"/>
                    <a:pt x="371474" y="68232"/>
                    <a:pt x="371474" y="152400"/>
                  </a:cubicBezTo>
                  <a:cubicBezTo>
                    <a:pt x="371474" y="236568"/>
                    <a:pt x="303242" y="304800"/>
                    <a:pt x="219074" y="304800"/>
                  </a:cubicBezTo>
                  <a:cubicBezTo>
                    <a:pt x="134906" y="304800"/>
                    <a:pt x="66674" y="236568"/>
                    <a:pt x="66674" y="152400"/>
                  </a:cubicBezTo>
                  <a:cubicBezTo>
                    <a:pt x="66674" y="68232"/>
                    <a:pt x="134906" y="0"/>
                    <a:pt x="21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流程图: 联系 13"/>
            <p:cNvSpPr/>
            <p:nvPr/>
          </p:nvSpPr>
          <p:spPr>
            <a:xfrm>
              <a:off x="3186113" y="3709987"/>
              <a:ext cx="457200" cy="614364"/>
            </a:xfrm>
            <a:custGeom>
              <a:avLst/>
              <a:gdLst/>
              <a:ahLst/>
              <a:cxnLst/>
              <a:rect l="l" t="t" r="r" b="b"/>
              <a:pathLst>
                <a:path w="457200" h="614364">
                  <a:moveTo>
                    <a:pt x="114383" y="338138"/>
                  </a:moveTo>
                  <a:lnTo>
                    <a:pt x="148003" y="338138"/>
                  </a:lnTo>
                  <a:lnTo>
                    <a:pt x="226218" y="454818"/>
                  </a:lnTo>
                  <a:lnTo>
                    <a:pt x="304433" y="338138"/>
                  </a:lnTo>
                  <a:lnTo>
                    <a:pt x="342817" y="338138"/>
                  </a:lnTo>
                  <a:cubicBezTo>
                    <a:pt x="405989" y="338138"/>
                    <a:pt x="457200" y="387215"/>
                    <a:pt x="457200" y="447755"/>
                  </a:cubicBezTo>
                  <a:lnTo>
                    <a:pt x="457200" y="585708"/>
                  </a:lnTo>
                  <a:lnTo>
                    <a:pt x="451164" y="614364"/>
                  </a:lnTo>
                  <a:lnTo>
                    <a:pt x="6037" y="614364"/>
                  </a:lnTo>
                  <a:cubicBezTo>
                    <a:pt x="1426" y="605590"/>
                    <a:pt x="0" y="595808"/>
                    <a:pt x="0" y="585708"/>
                  </a:cubicBezTo>
                  <a:lnTo>
                    <a:pt x="0" y="447755"/>
                  </a:lnTo>
                  <a:cubicBezTo>
                    <a:pt x="0" y="387215"/>
                    <a:pt x="51211" y="338138"/>
                    <a:pt x="114383" y="338138"/>
                  </a:cubicBezTo>
                  <a:close/>
                  <a:moveTo>
                    <a:pt x="213688" y="227885"/>
                  </a:moveTo>
                  <a:cubicBezTo>
                    <a:pt x="198596" y="225742"/>
                    <a:pt x="183668" y="247173"/>
                    <a:pt x="226695" y="272890"/>
                  </a:cubicBezTo>
                  <a:cubicBezTo>
                    <a:pt x="284064" y="238601"/>
                    <a:pt x="238403" y="211931"/>
                    <a:pt x="226695" y="238601"/>
                  </a:cubicBezTo>
                  <a:cubicBezTo>
                    <a:pt x="223768" y="231934"/>
                    <a:pt x="218719" y="228600"/>
                    <a:pt x="213688" y="227885"/>
                  </a:cubicBezTo>
                  <a:close/>
                  <a:moveTo>
                    <a:pt x="258253" y="77669"/>
                  </a:moveTo>
                  <a:cubicBezTo>
                    <a:pt x="246686" y="117083"/>
                    <a:pt x="209977" y="145257"/>
                    <a:pt x="166687" y="145257"/>
                  </a:cubicBezTo>
                  <a:cubicBezTo>
                    <a:pt x="151186" y="145257"/>
                    <a:pt x="136529" y="141645"/>
                    <a:pt x="123926" y="134376"/>
                  </a:cubicBezTo>
                  <a:lnTo>
                    <a:pt x="116681" y="170261"/>
                  </a:lnTo>
                  <a:cubicBezTo>
                    <a:pt x="116681" y="199221"/>
                    <a:pt x="128845" y="225340"/>
                    <a:pt x="148691" y="243419"/>
                  </a:cubicBezTo>
                  <a:cubicBezTo>
                    <a:pt x="163135" y="212990"/>
                    <a:pt x="193067" y="192882"/>
                    <a:pt x="227408" y="192882"/>
                  </a:cubicBezTo>
                  <a:cubicBezTo>
                    <a:pt x="256150" y="192882"/>
                    <a:pt x="281802" y="206967"/>
                    <a:pt x="297526" y="229837"/>
                  </a:cubicBezTo>
                  <a:cubicBezTo>
                    <a:pt x="311587" y="213988"/>
                    <a:pt x="319087" y="193001"/>
                    <a:pt x="319087" y="170261"/>
                  </a:cubicBezTo>
                  <a:cubicBezTo>
                    <a:pt x="319087" y="128752"/>
                    <a:pt x="294097" y="93079"/>
                    <a:pt x="258253" y="77669"/>
                  </a:cubicBezTo>
                  <a:close/>
                  <a:moveTo>
                    <a:pt x="221455" y="0"/>
                  </a:moveTo>
                  <a:cubicBezTo>
                    <a:pt x="293787" y="0"/>
                    <a:pt x="352424" y="67166"/>
                    <a:pt x="352424" y="150019"/>
                  </a:cubicBezTo>
                  <a:cubicBezTo>
                    <a:pt x="352424" y="232872"/>
                    <a:pt x="293787" y="300038"/>
                    <a:pt x="221455" y="300038"/>
                  </a:cubicBezTo>
                  <a:cubicBezTo>
                    <a:pt x="149123" y="300038"/>
                    <a:pt x="90486" y="232872"/>
                    <a:pt x="90486" y="150019"/>
                  </a:cubicBezTo>
                  <a:cubicBezTo>
                    <a:pt x="90486" y="67166"/>
                    <a:pt x="149123" y="0"/>
                    <a:pt x="221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流程图: 联系 20"/>
            <p:cNvSpPr/>
            <p:nvPr/>
          </p:nvSpPr>
          <p:spPr>
            <a:xfrm>
              <a:off x="3881439" y="3695700"/>
              <a:ext cx="452436" cy="623889"/>
            </a:xfrm>
            <a:custGeom>
              <a:avLst/>
              <a:gdLst/>
              <a:ahLst/>
              <a:cxnLst/>
              <a:rect l="l" t="t" r="r" b="b"/>
              <a:pathLst>
                <a:path w="452436" h="623889">
                  <a:moveTo>
                    <a:pt x="274088" y="347663"/>
                  </a:moveTo>
                  <a:lnTo>
                    <a:pt x="339245" y="347663"/>
                  </a:lnTo>
                  <a:cubicBezTo>
                    <a:pt x="401759" y="347663"/>
                    <a:pt x="452436" y="396740"/>
                    <a:pt x="452436" y="457280"/>
                  </a:cubicBezTo>
                  <a:lnTo>
                    <a:pt x="452436" y="595233"/>
                  </a:lnTo>
                  <a:lnTo>
                    <a:pt x="446463" y="623889"/>
                  </a:lnTo>
                  <a:lnTo>
                    <a:pt x="246797" y="623889"/>
                  </a:lnTo>
                  <a:lnTo>
                    <a:pt x="294853" y="406035"/>
                  </a:lnTo>
                  <a:close/>
                  <a:moveTo>
                    <a:pt x="198810" y="347663"/>
                  </a:moveTo>
                  <a:lnTo>
                    <a:pt x="237597" y="347663"/>
                  </a:lnTo>
                  <a:lnTo>
                    <a:pt x="261262" y="412292"/>
                  </a:lnTo>
                  <a:lnTo>
                    <a:pt x="227367" y="576461"/>
                  </a:lnTo>
                  <a:lnTo>
                    <a:pt x="183631" y="411183"/>
                  </a:lnTo>
                  <a:close/>
                  <a:moveTo>
                    <a:pt x="113191" y="347663"/>
                  </a:moveTo>
                  <a:lnTo>
                    <a:pt x="167574" y="347663"/>
                  </a:lnTo>
                  <a:lnTo>
                    <a:pt x="152820" y="405972"/>
                  </a:lnTo>
                  <a:lnTo>
                    <a:pt x="207926" y="623889"/>
                  </a:lnTo>
                  <a:lnTo>
                    <a:pt x="5974" y="623889"/>
                  </a:lnTo>
                  <a:cubicBezTo>
                    <a:pt x="1411" y="615115"/>
                    <a:pt x="0" y="605333"/>
                    <a:pt x="0" y="595233"/>
                  </a:cubicBezTo>
                  <a:lnTo>
                    <a:pt x="0" y="457280"/>
                  </a:lnTo>
                  <a:cubicBezTo>
                    <a:pt x="0" y="396740"/>
                    <a:pt x="50677" y="347663"/>
                    <a:pt x="113191" y="347663"/>
                  </a:cubicBezTo>
                  <a:close/>
                  <a:moveTo>
                    <a:pt x="186211" y="88337"/>
                  </a:moveTo>
                  <a:cubicBezTo>
                    <a:pt x="171133" y="124147"/>
                    <a:pt x="141099" y="151887"/>
                    <a:pt x="104037" y="165305"/>
                  </a:cubicBezTo>
                  <a:cubicBezTo>
                    <a:pt x="106903" y="228628"/>
                    <a:pt x="159534" y="278606"/>
                    <a:pt x="223838" y="278606"/>
                  </a:cubicBezTo>
                  <a:cubicBezTo>
                    <a:pt x="289591" y="278606"/>
                    <a:pt x="343140" y="226350"/>
                    <a:pt x="344492" y="161079"/>
                  </a:cubicBezTo>
                  <a:cubicBezTo>
                    <a:pt x="335868" y="165785"/>
                    <a:pt x="326392" y="166689"/>
                    <a:pt x="316705" y="166689"/>
                  </a:cubicBezTo>
                  <a:cubicBezTo>
                    <a:pt x="259895" y="166689"/>
                    <a:pt x="210346" y="135605"/>
                    <a:pt x="186211" y="88337"/>
                  </a:cubicBezTo>
                  <a:close/>
                  <a:moveTo>
                    <a:pt x="219074" y="0"/>
                  </a:moveTo>
                  <a:cubicBezTo>
                    <a:pt x="308503" y="0"/>
                    <a:pt x="380999" y="72496"/>
                    <a:pt x="380999" y="161925"/>
                  </a:cubicBezTo>
                  <a:cubicBezTo>
                    <a:pt x="380999" y="251354"/>
                    <a:pt x="308503" y="323850"/>
                    <a:pt x="219074" y="323850"/>
                  </a:cubicBezTo>
                  <a:cubicBezTo>
                    <a:pt x="129645" y="323850"/>
                    <a:pt x="57149" y="251354"/>
                    <a:pt x="57149" y="161925"/>
                  </a:cubicBezTo>
                  <a:cubicBezTo>
                    <a:pt x="57149" y="72496"/>
                    <a:pt x="129645" y="0"/>
                    <a:pt x="21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3"/>
            <p:cNvSpPr/>
            <p:nvPr/>
          </p:nvSpPr>
          <p:spPr>
            <a:xfrm>
              <a:off x="5138737" y="3702844"/>
              <a:ext cx="438150" cy="621507"/>
            </a:xfrm>
            <a:custGeom>
              <a:avLst/>
              <a:gdLst/>
              <a:ahLst/>
              <a:cxnLst/>
              <a:rect l="l" t="t" r="r" b="b"/>
              <a:pathLst>
                <a:path w="438150" h="621507">
                  <a:moveTo>
                    <a:pt x="109617" y="345281"/>
                  </a:moveTo>
                  <a:lnTo>
                    <a:pt x="178695" y="345281"/>
                  </a:lnTo>
                  <a:lnTo>
                    <a:pt x="139475" y="394963"/>
                  </a:lnTo>
                  <a:lnTo>
                    <a:pt x="216696" y="501843"/>
                  </a:lnTo>
                  <a:lnTo>
                    <a:pt x="296291" y="383709"/>
                  </a:lnTo>
                  <a:lnTo>
                    <a:pt x="265233" y="345281"/>
                  </a:lnTo>
                  <a:lnTo>
                    <a:pt x="328533" y="345281"/>
                  </a:lnTo>
                  <a:cubicBezTo>
                    <a:pt x="389073" y="345281"/>
                    <a:pt x="438150" y="394358"/>
                    <a:pt x="438150" y="454898"/>
                  </a:cubicBezTo>
                  <a:lnTo>
                    <a:pt x="438150" y="592851"/>
                  </a:lnTo>
                  <a:lnTo>
                    <a:pt x="432365" y="621507"/>
                  </a:lnTo>
                  <a:lnTo>
                    <a:pt x="5785" y="621507"/>
                  </a:lnTo>
                  <a:cubicBezTo>
                    <a:pt x="1366" y="612733"/>
                    <a:pt x="0" y="602951"/>
                    <a:pt x="0" y="592851"/>
                  </a:cubicBezTo>
                  <a:lnTo>
                    <a:pt x="0" y="454898"/>
                  </a:lnTo>
                  <a:cubicBezTo>
                    <a:pt x="0" y="394358"/>
                    <a:pt x="49077" y="345281"/>
                    <a:pt x="109617" y="345281"/>
                  </a:cubicBezTo>
                  <a:close/>
                  <a:moveTo>
                    <a:pt x="206970" y="93946"/>
                  </a:moveTo>
                  <a:cubicBezTo>
                    <a:pt x="202834" y="123011"/>
                    <a:pt x="168517" y="145255"/>
                    <a:pt x="127024" y="145255"/>
                  </a:cubicBezTo>
                  <a:lnTo>
                    <a:pt x="107159" y="142352"/>
                  </a:lnTo>
                  <a:cubicBezTo>
                    <a:pt x="112736" y="220721"/>
                    <a:pt x="160292" y="280986"/>
                    <a:pt x="217817" y="280986"/>
                  </a:cubicBezTo>
                  <a:cubicBezTo>
                    <a:pt x="279143" y="280986"/>
                    <a:pt x="329139" y="212493"/>
                    <a:pt x="330711" y="126709"/>
                  </a:cubicBezTo>
                  <a:cubicBezTo>
                    <a:pt x="318318" y="134234"/>
                    <a:pt x="302247" y="138111"/>
                    <a:pt x="284923" y="138111"/>
                  </a:cubicBezTo>
                  <a:cubicBezTo>
                    <a:pt x="246983" y="138111"/>
                    <a:pt x="215044" y="119513"/>
                    <a:pt x="206970" y="93946"/>
                  </a:cubicBezTo>
                  <a:close/>
                  <a:moveTo>
                    <a:pt x="219076" y="0"/>
                  </a:moveTo>
                  <a:cubicBezTo>
                    <a:pt x="300614" y="0"/>
                    <a:pt x="366713" y="58637"/>
                    <a:pt x="366713" y="130969"/>
                  </a:cubicBezTo>
                  <a:lnTo>
                    <a:pt x="362022" y="151585"/>
                  </a:lnTo>
                  <a:cubicBezTo>
                    <a:pt x="364138" y="153162"/>
                    <a:pt x="364332" y="155140"/>
                    <a:pt x="364332" y="157163"/>
                  </a:cubicBezTo>
                  <a:lnTo>
                    <a:pt x="364332" y="280987"/>
                  </a:lnTo>
                  <a:cubicBezTo>
                    <a:pt x="364332" y="298084"/>
                    <a:pt x="350472" y="311944"/>
                    <a:pt x="333375" y="311944"/>
                  </a:cubicBezTo>
                  <a:lnTo>
                    <a:pt x="104776" y="311944"/>
                  </a:lnTo>
                  <a:cubicBezTo>
                    <a:pt x="87679" y="311944"/>
                    <a:pt x="73819" y="298084"/>
                    <a:pt x="73819" y="280987"/>
                  </a:cubicBezTo>
                  <a:lnTo>
                    <a:pt x="73819" y="157163"/>
                  </a:lnTo>
                  <a:lnTo>
                    <a:pt x="76131" y="151583"/>
                  </a:lnTo>
                  <a:cubicBezTo>
                    <a:pt x="72093" y="145215"/>
                    <a:pt x="71439" y="138160"/>
                    <a:pt x="71439" y="130969"/>
                  </a:cubicBezTo>
                  <a:cubicBezTo>
                    <a:pt x="71439" y="58637"/>
                    <a:pt x="137538" y="0"/>
                    <a:pt x="219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流程图: 联系 28"/>
            <p:cNvSpPr/>
            <p:nvPr/>
          </p:nvSpPr>
          <p:spPr>
            <a:xfrm>
              <a:off x="4557712" y="3702844"/>
              <a:ext cx="385764" cy="621507"/>
            </a:xfrm>
            <a:custGeom>
              <a:avLst/>
              <a:gdLst/>
              <a:ahLst/>
              <a:cxnLst/>
              <a:rect l="l" t="t" r="r" b="b"/>
              <a:pathLst>
                <a:path w="385764" h="621507">
                  <a:moveTo>
                    <a:pt x="96511" y="345281"/>
                  </a:moveTo>
                  <a:lnTo>
                    <a:pt x="160972" y="345281"/>
                  </a:lnTo>
                  <a:lnTo>
                    <a:pt x="129950" y="390201"/>
                  </a:lnTo>
                  <a:lnTo>
                    <a:pt x="195265" y="499462"/>
                  </a:lnTo>
                  <a:lnTo>
                    <a:pt x="267717" y="395616"/>
                  </a:lnTo>
                  <a:lnTo>
                    <a:pt x="235838" y="345281"/>
                  </a:lnTo>
                  <a:lnTo>
                    <a:pt x="289253" y="345281"/>
                  </a:lnTo>
                  <a:cubicBezTo>
                    <a:pt x="342555" y="345281"/>
                    <a:pt x="385764" y="394358"/>
                    <a:pt x="385764" y="454898"/>
                  </a:cubicBezTo>
                  <a:lnTo>
                    <a:pt x="385764" y="592851"/>
                  </a:lnTo>
                  <a:lnTo>
                    <a:pt x="380671" y="621507"/>
                  </a:lnTo>
                  <a:lnTo>
                    <a:pt x="5094" y="621507"/>
                  </a:lnTo>
                  <a:cubicBezTo>
                    <a:pt x="1203" y="612733"/>
                    <a:pt x="0" y="602951"/>
                    <a:pt x="0" y="592851"/>
                  </a:cubicBezTo>
                  <a:lnTo>
                    <a:pt x="0" y="454898"/>
                  </a:lnTo>
                  <a:cubicBezTo>
                    <a:pt x="0" y="394358"/>
                    <a:pt x="43210" y="345281"/>
                    <a:pt x="96511" y="345281"/>
                  </a:cubicBezTo>
                  <a:close/>
                  <a:moveTo>
                    <a:pt x="192882" y="0"/>
                  </a:moveTo>
                  <a:cubicBezTo>
                    <a:pt x="256008" y="0"/>
                    <a:pt x="307182" y="51174"/>
                    <a:pt x="307182" y="114300"/>
                  </a:cubicBezTo>
                  <a:cubicBezTo>
                    <a:pt x="307182" y="130420"/>
                    <a:pt x="303845" y="145761"/>
                    <a:pt x="297656" y="159597"/>
                  </a:cubicBezTo>
                  <a:lnTo>
                    <a:pt x="297656" y="175130"/>
                  </a:lnTo>
                  <a:lnTo>
                    <a:pt x="347662" y="252412"/>
                  </a:lnTo>
                  <a:lnTo>
                    <a:pt x="297656" y="275332"/>
                  </a:lnTo>
                  <a:lnTo>
                    <a:pt x="297656" y="276225"/>
                  </a:lnTo>
                  <a:lnTo>
                    <a:pt x="295707" y="276225"/>
                  </a:lnTo>
                  <a:lnTo>
                    <a:pt x="290512" y="278606"/>
                  </a:lnTo>
                  <a:lnTo>
                    <a:pt x="290618" y="276225"/>
                  </a:lnTo>
                  <a:lnTo>
                    <a:pt x="229786" y="276225"/>
                  </a:lnTo>
                  <a:cubicBezTo>
                    <a:pt x="258002" y="252462"/>
                    <a:pt x="277583" y="198973"/>
                    <a:pt x="278415" y="136235"/>
                  </a:cubicBezTo>
                  <a:cubicBezTo>
                    <a:pt x="269444" y="143760"/>
                    <a:pt x="257810" y="147637"/>
                    <a:pt x="245270" y="147637"/>
                  </a:cubicBezTo>
                  <a:cubicBezTo>
                    <a:pt x="217806" y="147637"/>
                    <a:pt x="194686" y="129039"/>
                    <a:pt x="188841" y="103472"/>
                  </a:cubicBezTo>
                  <a:cubicBezTo>
                    <a:pt x="185847" y="132537"/>
                    <a:pt x="161006" y="154781"/>
                    <a:pt x="130970" y="154781"/>
                  </a:cubicBezTo>
                  <a:lnTo>
                    <a:pt x="116590" y="151878"/>
                  </a:lnTo>
                  <a:cubicBezTo>
                    <a:pt x="119482" y="208007"/>
                    <a:pt x="137961" y="254849"/>
                    <a:pt x="164110" y="276225"/>
                  </a:cubicBezTo>
                  <a:lnTo>
                    <a:pt x="99906" y="276225"/>
                  </a:lnTo>
                  <a:lnTo>
                    <a:pt x="100012" y="278607"/>
                  </a:lnTo>
                  <a:lnTo>
                    <a:pt x="94815" y="276225"/>
                  </a:lnTo>
                  <a:lnTo>
                    <a:pt x="85726" y="276225"/>
                  </a:lnTo>
                  <a:lnTo>
                    <a:pt x="85726" y="272059"/>
                  </a:lnTo>
                  <a:lnTo>
                    <a:pt x="42862" y="252413"/>
                  </a:lnTo>
                  <a:lnTo>
                    <a:pt x="85726" y="186169"/>
                  </a:lnTo>
                  <a:lnTo>
                    <a:pt x="85726" y="149685"/>
                  </a:lnTo>
                  <a:cubicBezTo>
                    <a:pt x="80596" y="138875"/>
                    <a:pt x="78582" y="126823"/>
                    <a:pt x="78582" y="114300"/>
                  </a:cubicBezTo>
                  <a:cubicBezTo>
                    <a:pt x="78582" y="51174"/>
                    <a:pt x="129756" y="0"/>
                    <a:pt x="19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71601" y="2230636"/>
            <a:ext cx="2088232" cy="1892802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99593" y="1542495"/>
            <a:ext cx="2880320" cy="544126"/>
            <a:chOff x="899592" y="1542494"/>
            <a:chExt cx="2880320" cy="544126"/>
          </a:xfrm>
        </p:grpSpPr>
        <p:sp>
          <p:nvSpPr>
            <p:cNvPr id="24" name="TextBox 23"/>
            <p:cNvSpPr txBox="1"/>
            <p:nvPr/>
          </p:nvSpPr>
          <p:spPr>
            <a:xfrm>
              <a:off x="971600" y="1542494"/>
              <a:ext cx="2448272" cy="47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899592" y="2086620"/>
              <a:ext cx="2880320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364088" y="1542495"/>
            <a:ext cx="2880320" cy="544126"/>
            <a:chOff x="5364088" y="1542494"/>
            <a:chExt cx="2880320" cy="54412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364088" y="2086620"/>
              <a:ext cx="288032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940152" y="1542494"/>
              <a:ext cx="2160240" cy="47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40153" y="2230636"/>
            <a:ext cx="2088232" cy="1892802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32" name="组合 31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亮点和不足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联系 6"/>
          <p:cNvSpPr/>
          <p:nvPr/>
        </p:nvSpPr>
        <p:spPr>
          <a:xfrm>
            <a:off x="4933136" y="1115364"/>
            <a:ext cx="3383280" cy="3383280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流程图: 联系 7"/>
          <p:cNvSpPr/>
          <p:nvPr/>
        </p:nvSpPr>
        <p:spPr>
          <a:xfrm>
            <a:off x="5390336" y="2014524"/>
            <a:ext cx="2476500" cy="24765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流程图: 联系 8"/>
          <p:cNvSpPr/>
          <p:nvPr/>
        </p:nvSpPr>
        <p:spPr>
          <a:xfrm>
            <a:off x="5885636" y="2989884"/>
            <a:ext cx="1493520" cy="1493520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19"/>
          <p:cNvSpPr/>
          <p:nvPr/>
        </p:nvSpPr>
        <p:spPr>
          <a:xfrm>
            <a:off x="6412066" y="3553288"/>
            <a:ext cx="420044" cy="415528"/>
          </a:xfrm>
          <a:custGeom>
            <a:avLst/>
            <a:gdLst/>
            <a:ahLst/>
            <a:cxnLst/>
            <a:rect l="l" t="t" r="r" b="b"/>
            <a:pathLst>
              <a:path w="1181100" h="1168400">
                <a:moveTo>
                  <a:pt x="184264" y="457200"/>
                </a:moveTo>
                <a:cubicBezTo>
                  <a:pt x="162255" y="504100"/>
                  <a:pt x="152400" y="556621"/>
                  <a:pt x="152400" y="611444"/>
                </a:cubicBezTo>
                <a:lnTo>
                  <a:pt x="152400" y="837688"/>
                </a:lnTo>
                <a:cubicBezTo>
                  <a:pt x="152400" y="901373"/>
                  <a:pt x="165698" y="961951"/>
                  <a:pt x="191219" y="1016000"/>
                </a:cubicBezTo>
                <a:lnTo>
                  <a:pt x="1008931" y="1016000"/>
                </a:lnTo>
                <a:cubicBezTo>
                  <a:pt x="1034452" y="961951"/>
                  <a:pt x="1047750" y="901373"/>
                  <a:pt x="1047750" y="837688"/>
                </a:cubicBezTo>
                <a:lnTo>
                  <a:pt x="1047750" y="611444"/>
                </a:lnTo>
                <a:cubicBezTo>
                  <a:pt x="1047750" y="556621"/>
                  <a:pt x="1037896" y="504100"/>
                  <a:pt x="1015886" y="457200"/>
                </a:cubicBezTo>
                <a:lnTo>
                  <a:pt x="639426" y="457200"/>
                </a:lnTo>
                <a:lnTo>
                  <a:pt x="622301" y="473226"/>
                </a:lnTo>
                <a:lnTo>
                  <a:pt x="607304" y="457200"/>
                </a:lnTo>
                <a:close/>
                <a:moveTo>
                  <a:pt x="298451" y="0"/>
                </a:moveTo>
                <a:lnTo>
                  <a:pt x="624165" y="304800"/>
                </a:lnTo>
                <a:lnTo>
                  <a:pt x="639524" y="304800"/>
                </a:lnTo>
                <a:lnTo>
                  <a:pt x="924523" y="38100"/>
                </a:lnTo>
                <a:lnTo>
                  <a:pt x="1000510" y="119301"/>
                </a:lnTo>
                <a:lnTo>
                  <a:pt x="802283" y="304800"/>
                </a:lnTo>
                <a:lnTo>
                  <a:pt x="1136650" y="304800"/>
                </a:lnTo>
                <a:lnTo>
                  <a:pt x="1136650" y="400050"/>
                </a:lnTo>
                <a:lnTo>
                  <a:pt x="1146913" y="400050"/>
                </a:lnTo>
                <a:cubicBezTo>
                  <a:pt x="1169951" y="459207"/>
                  <a:pt x="1181100" y="523576"/>
                  <a:pt x="1181100" y="590550"/>
                </a:cubicBezTo>
                <a:lnTo>
                  <a:pt x="1181100" y="889000"/>
                </a:lnTo>
                <a:cubicBezTo>
                  <a:pt x="1181100" y="966112"/>
                  <a:pt x="1166321" y="1039771"/>
                  <a:pt x="1136650" y="1106127"/>
                </a:cubicBezTo>
                <a:lnTo>
                  <a:pt x="1136650" y="1168400"/>
                </a:lnTo>
                <a:lnTo>
                  <a:pt x="44450" y="1168400"/>
                </a:lnTo>
                <a:lnTo>
                  <a:pt x="44450" y="1106127"/>
                </a:lnTo>
                <a:cubicBezTo>
                  <a:pt x="14780" y="1039771"/>
                  <a:pt x="0" y="966112"/>
                  <a:pt x="0" y="889000"/>
                </a:cubicBezTo>
                <a:lnTo>
                  <a:pt x="0" y="590550"/>
                </a:lnTo>
                <a:cubicBezTo>
                  <a:pt x="0" y="523576"/>
                  <a:pt x="11149" y="459207"/>
                  <a:pt x="34188" y="400050"/>
                </a:cubicBezTo>
                <a:lnTo>
                  <a:pt x="44450" y="400050"/>
                </a:lnTo>
                <a:lnTo>
                  <a:pt x="44450" y="304800"/>
                </a:lnTo>
                <a:lnTo>
                  <a:pt x="461405" y="304800"/>
                </a:lnTo>
                <a:lnTo>
                  <a:pt x="222464" y="81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349179" y="2301794"/>
            <a:ext cx="556218" cy="456928"/>
            <a:chOff x="6845300" y="2095500"/>
            <a:chExt cx="1416050" cy="1163271"/>
          </a:xfrm>
          <a:solidFill>
            <a:srgbClr val="FFFFFF"/>
          </a:solidFill>
        </p:grpSpPr>
        <p:sp>
          <p:nvSpPr>
            <p:cNvPr id="12" name="流程图: 联系 13"/>
            <p:cNvSpPr/>
            <p:nvPr/>
          </p:nvSpPr>
          <p:spPr>
            <a:xfrm>
              <a:off x="7207250" y="2095500"/>
              <a:ext cx="679450" cy="644525"/>
            </a:xfrm>
            <a:custGeom>
              <a:avLst/>
              <a:gdLst/>
              <a:ahLst/>
              <a:cxnLst/>
              <a:rect l="l" t="t" r="r" b="b"/>
              <a:pathLst>
                <a:path w="679450" h="644525">
                  <a:moveTo>
                    <a:pt x="339725" y="0"/>
                  </a:moveTo>
                  <a:cubicBezTo>
                    <a:pt x="527350" y="0"/>
                    <a:pt x="679450" y="105546"/>
                    <a:pt x="679450" y="235744"/>
                  </a:cubicBezTo>
                  <a:cubicBezTo>
                    <a:pt x="679450" y="352773"/>
                    <a:pt x="556563" y="449885"/>
                    <a:pt x="395362" y="467596"/>
                  </a:cubicBezTo>
                  <a:lnTo>
                    <a:pt x="346075" y="644525"/>
                  </a:lnTo>
                  <a:lnTo>
                    <a:pt x="297040" y="468502"/>
                  </a:lnTo>
                  <a:cubicBezTo>
                    <a:pt x="129513" y="455038"/>
                    <a:pt x="0" y="355886"/>
                    <a:pt x="0" y="235744"/>
                  </a:cubicBezTo>
                  <a:cubicBezTo>
                    <a:pt x="0" y="105546"/>
                    <a:pt x="152100" y="0"/>
                    <a:pt x="3397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流程图: 联系 15"/>
            <p:cNvSpPr/>
            <p:nvPr/>
          </p:nvSpPr>
          <p:spPr>
            <a:xfrm>
              <a:off x="6845300" y="2654300"/>
              <a:ext cx="679450" cy="598121"/>
            </a:xfrm>
            <a:custGeom>
              <a:avLst/>
              <a:gdLst/>
              <a:ahLst/>
              <a:cxnLst/>
              <a:rect l="l" t="t" r="r" b="b"/>
              <a:pathLst>
                <a:path w="679450" h="598121">
                  <a:moveTo>
                    <a:pt x="339725" y="0"/>
                  </a:moveTo>
                  <a:cubicBezTo>
                    <a:pt x="527350" y="0"/>
                    <a:pt x="679450" y="105546"/>
                    <a:pt x="679450" y="235744"/>
                  </a:cubicBezTo>
                  <a:cubicBezTo>
                    <a:pt x="679450" y="317716"/>
                    <a:pt x="619160" y="389916"/>
                    <a:pt x="527602" y="432006"/>
                  </a:cubicBezTo>
                  <a:lnTo>
                    <a:pt x="604135" y="598121"/>
                  </a:lnTo>
                  <a:lnTo>
                    <a:pt x="409753" y="466362"/>
                  </a:lnTo>
                  <a:cubicBezTo>
                    <a:pt x="387166" y="469760"/>
                    <a:pt x="363736" y="471488"/>
                    <a:pt x="339725" y="471488"/>
                  </a:cubicBezTo>
                  <a:cubicBezTo>
                    <a:pt x="152100" y="471488"/>
                    <a:pt x="0" y="365942"/>
                    <a:pt x="0" y="235744"/>
                  </a:cubicBezTo>
                  <a:cubicBezTo>
                    <a:pt x="0" y="105546"/>
                    <a:pt x="152100" y="0"/>
                    <a:pt x="3397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流程图: 联系 16"/>
            <p:cNvSpPr/>
            <p:nvPr/>
          </p:nvSpPr>
          <p:spPr>
            <a:xfrm>
              <a:off x="7581900" y="2654300"/>
              <a:ext cx="679450" cy="604471"/>
            </a:xfrm>
            <a:custGeom>
              <a:avLst/>
              <a:gdLst/>
              <a:ahLst/>
              <a:cxnLst/>
              <a:rect l="l" t="t" r="r" b="b"/>
              <a:pathLst>
                <a:path w="679450" h="604471">
                  <a:moveTo>
                    <a:pt x="339725" y="0"/>
                  </a:moveTo>
                  <a:cubicBezTo>
                    <a:pt x="527350" y="0"/>
                    <a:pt x="679450" y="105546"/>
                    <a:pt x="679450" y="235744"/>
                  </a:cubicBezTo>
                  <a:cubicBezTo>
                    <a:pt x="679450" y="365942"/>
                    <a:pt x="527350" y="471488"/>
                    <a:pt x="339725" y="471488"/>
                  </a:cubicBezTo>
                  <a:lnTo>
                    <a:pt x="283645" y="467565"/>
                  </a:lnTo>
                  <a:lnTo>
                    <a:pt x="81670" y="604471"/>
                  </a:lnTo>
                  <a:lnTo>
                    <a:pt x="159756" y="434984"/>
                  </a:lnTo>
                  <a:cubicBezTo>
                    <a:pt x="63691" y="393924"/>
                    <a:pt x="0" y="319996"/>
                    <a:pt x="0" y="235744"/>
                  </a:cubicBezTo>
                  <a:cubicBezTo>
                    <a:pt x="0" y="105546"/>
                    <a:pt x="152100" y="0"/>
                    <a:pt x="3397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8"/>
          <p:cNvSpPr/>
          <p:nvPr/>
        </p:nvSpPr>
        <p:spPr>
          <a:xfrm>
            <a:off x="6375851" y="1368399"/>
            <a:ext cx="552693" cy="418882"/>
          </a:xfrm>
          <a:custGeom>
            <a:avLst/>
            <a:gdLst/>
            <a:ahLst/>
            <a:cxnLst/>
            <a:rect l="l" t="t" r="r" b="b"/>
            <a:pathLst>
              <a:path w="1206500" h="914400">
                <a:moveTo>
                  <a:pt x="609600" y="673100"/>
                </a:moveTo>
                <a:lnTo>
                  <a:pt x="825500" y="673100"/>
                </a:lnTo>
                <a:lnTo>
                  <a:pt x="825500" y="755650"/>
                </a:lnTo>
                <a:lnTo>
                  <a:pt x="609600" y="755650"/>
                </a:lnTo>
                <a:close/>
                <a:moveTo>
                  <a:pt x="596900" y="527050"/>
                </a:moveTo>
                <a:lnTo>
                  <a:pt x="901700" y="527050"/>
                </a:lnTo>
                <a:lnTo>
                  <a:pt x="901700" y="609599"/>
                </a:lnTo>
                <a:lnTo>
                  <a:pt x="596900" y="609599"/>
                </a:lnTo>
                <a:close/>
                <a:moveTo>
                  <a:pt x="603250" y="381000"/>
                </a:moveTo>
                <a:lnTo>
                  <a:pt x="908050" y="381000"/>
                </a:lnTo>
                <a:lnTo>
                  <a:pt x="908050" y="450850"/>
                </a:lnTo>
                <a:lnTo>
                  <a:pt x="603250" y="450850"/>
                </a:lnTo>
                <a:close/>
                <a:moveTo>
                  <a:pt x="139700" y="381000"/>
                </a:moveTo>
                <a:lnTo>
                  <a:pt x="527050" y="381000"/>
                </a:lnTo>
                <a:lnTo>
                  <a:pt x="527050" y="755650"/>
                </a:lnTo>
                <a:lnTo>
                  <a:pt x="139700" y="755650"/>
                </a:lnTo>
                <a:close/>
                <a:moveTo>
                  <a:pt x="152400" y="228600"/>
                </a:moveTo>
                <a:lnTo>
                  <a:pt x="901700" y="228600"/>
                </a:lnTo>
                <a:lnTo>
                  <a:pt x="901700" y="304800"/>
                </a:lnTo>
                <a:lnTo>
                  <a:pt x="152400" y="304800"/>
                </a:lnTo>
                <a:close/>
                <a:moveTo>
                  <a:pt x="78860" y="81828"/>
                </a:moveTo>
                <a:lnTo>
                  <a:pt x="78860" y="819150"/>
                </a:lnTo>
                <a:lnTo>
                  <a:pt x="984249" y="819150"/>
                </a:lnTo>
                <a:lnTo>
                  <a:pt x="984249" y="81828"/>
                </a:lnTo>
                <a:close/>
                <a:moveTo>
                  <a:pt x="0" y="0"/>
                </a:moveTo>
                <a:lnTo>
                  <a:pt x="1060450" y="0"/>
                </a:lnTo>
                <a:lnTo>
                  <a:pt x="1060450" y="152400"/>
                </a:lnTo>
                <a:lnTo>
                  <a:pt x="1206500" y="152400"/>
                </a:lnTo>
                <a:lnTo>
                  <a:pt x="1206500" y="502711"/>
                </a:lnTo>
                <a:lnTo>
                  <a:pt x="1206500" y="508000"/>
                </a:lnTo>
                <a:lnTo>
                  <a:pt x="1206500" y="786339"/>
                </a:lnTo>
                <a:cubicBezTo>
                  <a:pt x="1206500" y="857065"/>
                  <a:pt x="1149165" y="914400"/>
                  <a:pt x="1078439" y="914400"/>
                </a:cubicBezTo>
                <a:lnTo>
                  <a:pt x="661461" y="914400"/>
                </a:lnTo>
                <a:lnTo>
                  <a:pt x="630009" y="908050"/>
                </a:lnTo>
                <a:lnTo>
                  <a:pt x="80435" y="908050"/>
                </a:lnTo>
                <a:cubicBezTo>
                  <a:pt x="49108" y="908050"/>
                  <a:pt x="21964" y="890141"/>
                  <a:pt x="9474" y="863600"/>
                </a:cubicBezTo>
                <a:lnTo>
                  <a:pt x="0" y="863600"/>
                </a:lnTo>
                <a:lnTo>
                  <a:pt x="0" y="827615"/>
                </a:lnTo>
                <a:lnTo>
                  <a:pt x="0" y="5058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4759" y="845988"/>
            <a:ext cx="3618922" cy="1497128"/>
            <a:chOff x="564757" y="1288364"/>
            <a:chExt cx="3618922" cy="1497128"/>
          </a:xfrm>
        </p:grpSpPr>
        <p:sp>
          <p:nvSpPr>
            <p:cNvPr id="17" name="TextBox 16"/>
            <p:cNvSpPr txBox="1"/>
            <p:nvPr/>
          </p:nvSpPr>
          <p:spPr>
            <a:xfrm>
              <a:off x="564757" y="1288364"/>
              <a:ext cx="3072574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3279" y="1615941"/>
              <a:ext cx="3600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企业宣传片熊猫办公设计：专业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4759" y="2410412"/>
            <a:ext cx="3618922" cy="1481217"/>
            <a:chOff x="564757" y="2617842"/>
            <a:chExt cx="3618922" cy="1481217"/>
          </a:xfrm>
        </p:grpSpPr>
        <p:sp>
          <p:nvSpPr>
            <p:cNvPr id="20" name="TextBox 19"/>
            <p:cNvSpPr txBox="1"/>
            <p:nvPr/>
          </p:nvSpPr>
          <p:spPr>
            <a:xfrm>
              <a:off x="564757" y="2617842"/>
              <a:ext cx="3072574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3279" y="2929508"/>
              <a:ext cx="3600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企业宣传片熊猫办公设计：专业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4759" y="3934441"/>
            <a:ext cx="3618922" cy="1481217"/>
            <a:chOff x="564757" y="3913986"/>
            <a:chExt cx="3618922" cy="1481217"/>
          </a:xfrm>
        </p:grpSpPr>
        <p:sp>
          <p:nvSpPr>
            <p:cNvPr id="23" name="TextBox 22"/>
            <p:cNvSpPr txBox="1"/>
            <p:nvPr/>
          </p:nvSpPr>
          <p:spPr>
            <a:xfrm>
              <a:off x="564757" y="3913986"/>
              <a:ext cx="3072574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3279" y="4225652"/>
              <a:ext cx="3600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企业宣传片熊猫办公设计：专业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27" name="组合 26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29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亮点和不足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/>
          <p:cNvSpPr/>
          <p:nvPr/>
        </p:nvSpPr>
        <p:spPr bwMode="auto">
          <a:xfrm rot="4320000">
            <a:off x="3151530" y="744907"/>
            <a:ext cx="1291132" cy="2367077"/>
          </a:xfrm>
          <a:custGeom>
            <a:avLst/>
            <a:gdLst>
              <a:gd name="T0" fmla="*/ 1069 w 1468"/>
              <a:gd name="T1" fmla="*/ 2104 h 2692"/>
              <a:gd name="T2" fmla="*/ 1253 w 1468"/>
              <a:gd name="T3" fmla="*/ 1036 h 2692"/>
              <a:gd name="T4" fmla="*/ 1253 w 1468"/>
              <a:gd name="T5" fmla="*/ 1032 h 2692"/>
              <a:gd name="T6" fmla="*/ 204 w 1468"/>
              <a:gd name="T7" fmla="*/ 0 h 2692"/>
              <a:gd name="T8" fmla="*/ 90 w 1468"/>
              <a:gd name="T9" fmla="*/ 1224 h 2692"/>
              <a:gd name="T10" fmla="*/ 860 w 1468"/>
              <a:gd name="T11" fmla="*/ 2393 h 2692"/>
              <a:gd name="T12" fmla="*/ 1468 w 1468"/>
              <a:gd name="T13" fmla="*/ 2692 h 2692"/>
              <a:gd name="T14" fmla="*/ 1069 w 1468"/>
              <a:gd name="T15" fmla="*/ 2104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8" h="2692">
                <a:moveTo>
                  <a:pt x="1069" y="2104"/>
                </a:moveTo>
                <a:cubicBezTo>
                  <a:pt x="1099" y="1845"/>
                  <a:pt x="1241" y="1097"/>
                  <a:pt x="1253" y="1036"/>
                </a:cubicBezTo>
                <a:cubicBezTo>
                  <a:pt x="1253" y="1032"/>
                  <a:pt x="1253" y="1032"/>
                  <a:pt x="1253" y="1032"/>
                </a:cubicBezTo>
                <a:cubicBezTo>
                  <a:pt x="204" y="0"/>
                  <a:pt x="204" y="0"/>
                  <a:pt x="204" y="0"/>
                </a:cubicBezTo>
                <a:cubicBezTo>
                  <a:pt x="34" y="392"/>
                  <a:pt x="0" y="821"/>
                  <a:pt x="90" y="1224"/>
                </a:cubicBezTo>
                <a:cubicBezTo>
                  <a:pt x="192" y="1678"/>
                  <a:pt x="454" y="2098"/>
                  <a:pt x="860" y="2393"/>
                </a:cubicBezTo>
                <a:cubicBezTo>
                  <a:pt x="1049" y="2531"/>
                  <a:pt x="1255" y="2630"/>
                  <a:pt x="1468" y="2692"/>
                </a:cubicBezTo>
                <a:cubicBezTo>
                  <a:pt x="1168" y="2531"/>
                  <a:pt x="1049" y="2280"/>
                  <a:pt x="1069" y="210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文本框 106"/>
          <p:cNvSpPr txBox="1"/>
          <p:nvPr/>
        </p:nvSpPr>
        <p:spPr>
          <a:xfrm>
            <a:off x="1067547" y="1157104"/>
            <a:ext cx="1985127" cy="401632"/>
          </a:xfrm>
          <a:prstGeom prst="rect">
            <a:avLst/>
          </a:prstGeom>
          <a:noFill/>
        </p:spPr>
        <p:txBody>
          <a:bodyPr wrap="non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</a:t>
            </a:r>
            <a:endParaRPr lang="en-US" altLang="zh-CN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3824"/>
          <p:cNvSpPr/>
          <p:nvPr/>
        </p:nvSpPr>
        <p:spPr bwMode="auto">
          <a:xfrm>
            <a:off x="973400" y="3206765"/>
            <a:ext cx="2079287" cy="364788"/>
          </a:xfrm>
          <a:custGeom>
            <a:avLst/>
            <a:gdLst>
              <a:gd name="T0" fmla="*/ 1460 w 2099"/>
              <a:gd name="T1" fmla="*/ 0 h 807"/>
              <a:gd name="T2" fmla="*/ 0 w 2099"/>
              <a:gd name="T3" fmla="*/ 0 h 807"/>
              <a:gd name="T4" fmla="*/ 0 w 2099"/>
              <a:gd name="T5" fmla="*/ 10 h 807"/>
              <a:gd name="T6" fmla="*/ 1455 w 2099"/>
              <a:gd name="T7" fmla="*/ 10 h 807"/>
              <a:gd name="T8" fmla="*/ 2091 w 2099"/>
              <a:gd name="T9" fmla="*/ 807 h 807"/>
              <a:gd name="T10" fmla="*/ 2099 w 2099"/>
              <a:gd name="T11" fmla="*/ 802 h 807"/>
              <a:gd name="T12" fmla="*/ 1460 w 2099"/>
              <a:gd name="T13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807">
                <a:moveTo>
                  <a:pt x="1460" y="0"/>
                </a:moveTo>
                <a:lnTo>
                  <a:pt x="0" y="0"/>
                </a:lnTo>
                <a:lnTo>
                  <a:pt x="0" y="10"/>
                </a:lnTo>
                <a:lnTo>
                  <a:pt x="1455" y="10"/>
                </a:lnTo>
                <a:lnTo>
                  <a:pt x="2091" y="807"/>
                </a:lnTo>
                <a:lnTo>
                  <a:pt x="2099" y="802"/>
                </a:lnTo>
                <a:lnTo>
                  <a:pt x="1460" y="0"/>
                </a:lnTo>
                <a:close/>
              </a:path>
            </a:pathLst>
          </a:custGeom>
          <a:solidFill>
            <a:srgbClr val="F47C0D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vert="horz" wrap="square" lIns="68564" tIns="34282" rIns="68564" bIns="34282" numCol="1" anchor="t" anchorCtr="0" compatLnSpc="1"/>
          <a:lstStyle/>
          <a:p>
            <a:endParaRPr lang="zh-CN" altLang="en-US"/>
          </a:p>
        </p:txBody>
      </p:sp>
      <p:sp>
        <p:nvSpPr>
          <p:cNvPr id="6" name="Freeform 3824"/>
          <p:cNvSpPr/>
          <p:nvPr/>
        </p:nvSpPr>
        <p:spPr bwMode="auto">
          <a:xfrm>
            <a:off x="1140542" y="1654384"/>
            <a:ext cx="2356077" cy="338123"/>
          </a:xfrm>
          <a:custGeom>
            <a:avLst/>
            <a:gdLst>
              <a:gd name="T0" fmla="*/ 1460 w 2099"/>
              <a:gd name="T1" fmla="*/ 0 h 807"/>
              <a:gd name="T2" fmla="*/ 0 w 2099"/>
              <a:gd name="T3" fmla="*/ 0 h 807"/>
              <a:gd name="T4" fmla="*/ 0 w 2099"/>
              <a:gd name="T5" fmla="*/ 10 h 807"/>
              <a:gd name="T6" fmla="*/ 1455 w 2099"/>
              <a:gd name="T7" fmla="*/ 10 h 807"/>
              <a:gd name="T8" fmla="*/ 2091 w 2099"/>
              <a:gd name="T9" fmla="*/ 807 h 807"/>
              <a:gd name="T10" fmla="*/ 2099 w 2099"/>
              <a:gd name="T11" fmla="*/ 802 h 807"/>
              <a:gd name="T12" fmla="*/ 1460 w 2099"/>
              <a:gd name="T13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807">
                <a:moveTo>
                  <a:pt x="1460" y="0"/>
                </a:moveTo>
                <a:lnTo>
                  <a:pt x="0" y="0"/>
                </a:lnTo>
                <a:lnTo>
                  <a:pt x="0" y="10"/>
                </a:lnTo>
                <a:lnTo>
                  <a:pt x="1455" y="10"/>
                </a:lnTo>
                <a:lnTo>
                  <a:pt x="2091" y="807"/>
                </a:lnTo>
                <a:lnTo>
                  <a:pt x="2099" y="802"/>
                </a:lnTo>
                <a:lnTo>
                  <a:pt x="1460" y="0"/>
                </a:lnTo>
                <a:close/>
              </a:path>
            </a:pathLst>
          </a:custGeom>
          <a:solidFill>
            <a:srgbClr val="B9B824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vert="horz" wrap="square" lIns="68564" tIns="34282" rIns="68564" bIns="34282" numCol="1" anchor="t" anchorCtr="0" compatLnSpc="1"/>
          <a:lstStyle/>
          <a:p>
            <a:endParaRPr lang="zh-CN" altLang="en-US"/>
          </a:p>
        </p:txBody>
      </p:sp>
      <p:sp>
        <p:nvSpPr>
          <p:cNvPr id="7" name="文本框 109"/>
          <p:cNvSpPr txBox="1"/>
          <p:nvPr/>
        </p:nvSpPr>
        <p:spPr>
          <a:xfrm>
            <a:off x="878586" y="2783813"/>
            <a:ext cx="1985127" cy="401632"/>
          </a:xfrm>
          <a:prstGeom prst="rect">
            <a:avLst/>
          </a:prstGeom>
          <a:noFill/>
        </p:spPr>
        <p:txBody>
          <a:bodyPr wrap="non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</a:t>
            </a:r>
            <a:endParaRPr lang="en-US" altLang="zh-CN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3824"/>
          <p:cNvSpPr/>
          <p:nvPr/>
        </p:nvSpPr>
        <p:spPr bwMode="auto">
          <a:xfrm flipH="1" flipV="1">
            <a:off x="5025072" y="4325461"/>
            <a:ext cx="2455408" cy="548269"/>
          </a:xfrm>
          <a:custGeom>
            <a:avLst/>
            <a:gdLst>
              <a:gd name="T0" fmla="*/ 1460 w 2099"/>
              <a:gd name="T1" fmla="*/ 0 h 807"/>
              <a:gd name="T2" fmla="*/ 0 w 2099"/>
              <a:gd name="T3" fmla="*/ 0 h 807"/>
              <a:gd name="T4" fmla="*/ 0 w 2099"/>
              <a:gd name="T5" fmla="*/ 10 h 807"/>
              <a:gd name="T6" fmla="*/ 1455 w 2099"/>
              <a:gd name="T7" fmla="*/ 10 h 807"/>
              <a:gd name="T8" fmla="*/ 2091 w 2099"/>
              <a:gd name="T9" fmla="*/ 807 h 807"/>
              <a:gd name="T10" fmla="*/ 2099 w 2099"/>
              <a:gd name="T11" fmla="*/ 802 h 807"/>
              <a:gd name="T12" fmla="*/ 1460 w 2099"/>
              <a:gd name="T13" fmla="*/ 0 h 807"/>
              <a:gd name="connsiteX0" fmla="*/ 11248 w 14292"/>
              <a:gd name="connsiteY0" fmla="*/ 0 h 10000"/>
              <a:gd name="connsiteX1" fmla="*/ 4292 w 14292"/>
              <a:gd name="connsiteY1" fmla="*/ 0 h 10000"/>
              <a:gd name="connsiteX2" fmla="*/ 0 w 14292"/>
              <a:gd name="connsiteY2" fmla="*/ 124 h 10000"/>
              <a:gd name="connsiteX3" fmla="*/ 11224 w 14292"/>
              <a:gd name="connsiteY3" fmla="*/ 124 h 10000"/>
              <a:gd name="connsiteX4" fmla="*/ 14254 w 14292"/>
              <a:gd name="connsiteY4" fmla="*/ 10000 h 10000"/>
              <a:gd name="connsiteX5" fmla="*/ 14292 w 14292"/>
              <a:gd name="connsiteY5" fmla="*/ 9938 h 10000"/>
              <a:gd name="connsiteX6" fmla="*/ 11248 w 14292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" h="10000">
                <a:moveTo>
                  <a:pt x="11248" y="0"/>
                </a:moveTo>
                <a:lnTo>
                  <a:pt x="4292" y="0"/>
                </a:lnTo>
                <a:lnTo>
                  <a:pt x="0" y="124"/>
                </a:lnTo>
                <a:lnTo>
                  <a:pt x="11224" y="124"/>
                </a:lnTo>
                <a:lnTo>
                  <a:pt x="14254" y="10000"/>
                </a:lnTo>
                <a:cubicBezTo>
                  <a:pt x="14267" y="9979"/>
                  <a:pt x="14279" y="9959"/>
                  <a:pt x="14292" y="9938"/>
                </a:cubicBezTo>
                <a:lnTo>
                  <a:pt x="11248" y="0"/>
                </a:lnTo>
                <a:close/>
              </a:path>
            </a:pathLst>
          </a:custGeom>
          <a:solidFill>
            <a:srgbClr val="CC4209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vert="horz" wrap="square" lIns="68564" tIns="34282" rIns="68564" bIns="34282" numCol="1" anchor="t" anchorCtr="0" compatLnSpc="1"/>
          <a:lstStyle/>
          <a:p>
            <a:endParaRPr lang="zh-CN" altLang="en-US">
              <a:solidFill>
                <a:srgbClr val="CC4209"/>
              </a:solidFill>
            </a:endParaRPr>
          </a:p>
        </p:txBody>
      </p:sp>
      <p:sp>
        <p:nvSpPr>
          <p:cNvPr id="9" name="文本框 111"/>
          <p:cNvSpPr txBox="1"/>
          <p:nvPr/>
        </p:nvSpPr>
        <p:spPr>
          <a:xfrm>
            <a:off x="5575573" y="4422030"/>
            <a:ext cx="1985127" cy="401632"/>
          </a:xfrm>
          <a:prstGeom prst="rect">
            <a:avLst/>
          </a:prstGeom>
          <a:noFill/>
        </p:spPr>
        <p:txBody>
          <a:bodyPr wrap="non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</a:t>
            </a:r>
            <a:endParaRPr lang="en-US" altLang="zh-CN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824"/>
          <p:cNvSpPr/>
          <p:nvPr/>
        </p:nvSpPr>
        <p:spPr bwMode="auto">
          <a:xfrm flipH="1" flipV="1">
            <a:off x="6094336" y="2885300"/>
            <a:ext cx="2386687" cy="548269"/>
          </a:xfrm>
          <a:custGeom>
            <a:avLst/>
            <a:gdLst>
              <a:gd name="T0" fmla="*/ 1460 w 2099"/>
              <a:gd name="T1" fmla="*/ 0 h 807"/>
              <a:gd name="T2" fmla="*/ 0 w 2099"/>
              <a:gd name="T3" fmla="*/ 0 h 807"/>
              <a:gd name="T4" fmla="*/ 0 w 2099"/>
              <a:gd name="T5" fmla="*/ 10 h 807"/>
              <a:gd name="T6" fmla="*/ 1455 w 2099"/>
              <a:gd name="T7" fmla="*/ 10 h 807"/>
              <a:gd name="T8" fmla="*/ 2091 w 2099"/>
              <a:gd name="T9" fmla="*/ 807 h 807"/>
              <a:gd name="T10" fmla="*/ 2099 w 2099"/>
              <a:gd name="T11" fmla="*/ 802 h 807"/>
              <a:gd name="T12" fmla="*/ 1460 w 2099"/>
              <a:gd name="T13" fmla="*/ 0 h 807"/>
              <a:gd name="connsiteX0" fmla="*/ 10848 w 13892"/>
              <a:gd name="connsiteY0" fmla="*/ 0 h 10000"/>
              <a:gd name="connsiteX1" fmla="*/ 3892 w 13892"/>
              <a:gd name="connsiteY1" fmla="*/ 0 h 10000"/>
              <a:gd name="connsiteX2" fmla="*/ 0 w 13892"/>
              <a:gd name="connsiteY2" fmla="*/ 124 h 10000"/>
              <a:gd name="connsiteX3" fmla="*/ 10824 w 13892"/>
              <a:gd name="connsiteY3" fmla="*/ 124 h 10000"/>
              <a:gd name="connsiteX4" fmla="*/ 13854 w 13892"/>
              <a:gd name="connsiteY4" fmla="*/ 10000 h 10000"/>
              <a:gd name="connsiteX5" fmla="*/ 13892 w 13892"/>
              <a:gd name="connsiteY5" fmla="*/ 9938 h 10000"/>
              <a:gd name="connsiteX6" fmla="*/ 10848 w 13892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92" h="10000">
                <a:moveTo>
                  <a:pt x="10848" y="0"/>
                </a:moveTo>
                <a:lnTo>
                  <a:pt x="3892" y="0"/>
                </a:lnTo>
                <a:lnTo>
                  <a:pt x="0" y="124"/>
                </a:lnTo>
                <a:lnTo>
                  <a:pt x="10824" y="124"/>
                </a:lnTo>
                <a:lnTo>
                  <a:pt x="13854" y="10000"/>
                </a:lnTo>
                <a:cubicBezTo>
                  <a:pt x="13867" y="9979"/>
                  <a:pt x="13879" y="9959"/>
                  <a:pt x="13892" y="9938"/>
                </a:cubicBezTo>
                <a:lnTo>
                  <a:pt x="10848" y="0"/>
                </a:lnTo>
                <a:close/>
              </a:path>
            </a:pathLst>
          </a:custGeom>
          <a:solidFill>
            <a:srgbClr val="A11B5A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vert="horz" wrap="square" lIns="68564" tIns="34282" rIns="68564" bIns="34282" numCol="1" anchor="t" anchorCtr="0" compatLnSpc="1"/>
          <a:lstStyle/>
          <a:p>
            <a:endParaRPr lang="zh-CN" altLang="en-US">
              <a:solidFill>
                <a:srgbClr val="CC4209"/>
              </a:solidFill>
            </a:endParaRPr>
          </a:p>
        </p:txBody>
      </p:sp>
      <p:sp>
        <p:nvSpPr>
          <p:cNvPr id="11" name="文本框 113"/>
          <p:cNvSpPr txBox="1"/>
          <p:nvPr/>
        </p:nvSpPr>
        <p:spPr>
          <a:xfrm>
            <a:off x="6588249" y="3029311"/>
            <a:ext cx="1985127" cy="401632"/>
          </a:xfrm>
          <a:prstGeom prst="rect">
            <a:avLst/>
          </a:prstGeom>
          <a:noFill/>
        </p:spPr>
        <p:txBody>
          <a:bodyPr wrap="non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</a:t>
            </a:r>
            <a:endParaRPr lang="en-US" altLang="zh-CN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3824"/>
          <p:cNvSpPr/>
          <p:nvPr/>
        </p:nvSpPr>
        <p:spPr bwMode="auto">
          <a:xfrm flipH="1">
            <a:off x="5361026" y="1207300"/>
            <a:ext cx="2369629" cy="447084"/>
          </a:xfrm>
          <a:custGeom>
            <a:avLst/>
            <a:gdLst>
              <a:gd name="T0" fmla="*/ 1460 w 2099"/>
              <a:gd name="T1" fmla="*/ 0 h 807"/>
              <a:gd name="T2" fmla="*/ 0 w 2099"/>
              <a:gd name="T3" fmla="*/ 0 h 807"/>
              <a:gd name="T4" fmla="*/ 0 w 2099"/>
              <a:gd name="T5" fmla="*/ 10 h 807"/>
              <a:gd name="T6" fmla="*/ 1455 w 2099"/>
              <a:gd name="T7" fmla="*/ 10 h 807"/>
              <a:gd name="T8" fmla="*/ 2091 w 2099"/>
              <a:gd name="T9" fmla="*/ 807 h 807"/>
              <a:gd name="T10" fmla="*/ 2099 w 2099"/>
              <a:gd name="T11" fmla="*/ 802 h 807"/>
              <a:gd name="T12" fmla="*/ 1460 w 2099"/>
              <a:gd name="T13" fmla="*/ 0 h 807"/>
              <a:gd name="connsiteX0" fmla="*/ 12405 w 15449"/>
              <a:gd name="connsiteY0" fmla="*/ 330 h 10330"/>
              <a:gd name="connsiteX1" fmla="*/ 5449 w 15449"/>
              <a:gd name="connsiteY1" fmla="*/ 330 h 10330"/>
              <a:gd name="connsiteX2" fmla="*/ 0 w 15449"/>
              <a:gd name="connsiteY2" fmla="*/ 0 h 10330"/>
              <a:gd name="connsiteX3" fmla="*/ 12381 w 15449"/>
              <a:gd name="connsiteY3" fmla="*/ 454 h 10330"/>
              <a:gd name="connsiteX4" fmla="*/ 15411 w 15449"/>
              <a:gd name="connsiteY4" fmla="*/ 10330 h 10330"/>
              <a:gd name="connsiteX5" fmla="*/ 15449 w 15449"/>
              <a:gd name="connsiteY5" fmla="*/ 10268 h 10330"/>
              <a:gd name="connsiteX6" fmla="*/ 12405 w 15449"/>
              <a:gd name="connsiteY6" fmla="*/ 330 h 1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9" h="10330">
                <a:moveTo>
                  <a:pt x="12405" y="330"/>
                </a:moveTo>
                <a:lnTo>
                  <a:pt x="5449" y="330"/>
                </a:lnTo>
                <a:lnTo>
                  <a:pt x="0" y="0"/>
                </a:lnTo>
                <a:lnTo>
                  <a:pt x="12381" y="454"/>
                </a:lnTo>
                <a:lnTo>
                  <a:pt x="15411" y="10330"/>
                </a:lnTo>
                <a:cubicBezTo>
                  <a:pt x="15424" y="10309"/>
                  <a:pt x="15436" y="10289"/>
                  <a:pt x="15449" y="10268"/>
                </a:cubicBezTo>
                <a:lnTo>
                  <a:pt x="12405" y="330"/>
                </a:lnTo>
                <a:close/>
              </a:path>
            </a:pathLst>
          </a:custGeom>
          <a:solidFill>
            <a:srgbClr val="58B7B2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vert="horz" wrap="square" lIns="68564" tIns="34282" rIns="68564" bIns="34282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15"/>
          <p:cNvSpPr txBox="1"/>
          <p:nvPr/>
        </p:nvSpPr>
        <p:spPr>
          <a:xfrm>
            <a:off x="5829337" y="781489"/>
            <a:ext cx="1985127" cy="401632"/>
          </a:xfrm>
          <a:prstGeom prst="rect">
            <a:avLst/>
          </a:prstGeom>
          <a:noFill/>
        </p:spPr>
        <p:txBody>
          <a:bodyPr wrap="non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</a:t>
            </a:r>
            <a:endParaRPr lang="en-US" altLang="zh-CN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29"/>
          <p:cNvSpPr>
            <a:spLocks noEditPoints="1"/>
          </p:cNvSpPr>
          <p:nvPr/>
        </p:nvSpPr>
        <p:spPr bwMode="auto">
          <a:xfrm>
            <a:off x="4008960" y="2265595"/>
            <a:ext cx="1081985" cy="1153893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032052" y="1110921"/>
            <a:ext cx="2293718" cy="1364494"/>
            <a:chOff x="4032052" y="941389"/>
            <a:chExt cx="2293718" cy="1364494"/>
          </a:xfrm>
        </p:grpSpPr>
        <p:sp>
          <p:nvSpPr>
            <p:cNvPr id="16" name="Freeform 27"/>
            <p:cNvSpPr/>
            <p:nvPr/>
          </p:nvSpPr>
          <p:spPr bwMode="auto">
            <a:xfrm>
              <a:off x="4032052" y="941389"/>
              <a:ext cx="2293718" cy="1364494"/>
            </a:xfrm>
            <a:custGeom>
              <a:avLst/>
              <a:gdLst>
                <a:gd name="T0" fmla="*/ 1978 w 2605"/>
                <a:gd name="T1" fmla="*/ 494 h 1551"/>
                <a:gd name="T2" fmla="*/ 668 w 2605"/>
                <a:gd name="T3" fmla="*/ 0 h 1551"/>
                <a:gd name="T4" fmla="*/ 0 w 2605"/>
                <a:gd name="T5" fmla="*/ 115 h 1551"/>
                <a:gd name="T6" fmla="*/ 668 w 2605"/>
                <a:gd name="T7" fmla="*/ 357 h 1551"/>
                <a:gd name="T8" fmla="*/ 1148 w 2605"/>
                <a:gd name="T9" fmla="*/ 1328 h 1551"/>
                <a:gd name="T10" fmla="*/ 1150 w 2605"/>
                <a:gd name="T11" fmla="*/ 1332 h 1551"/>
                <a:gd name="T12" fmla="*/ 2605 w 2605"/>
                <a:gd name="T13" fmla="*/ 1551 h 1551"/>
                <a:gd name="T14" fmla="*/ 1978 w 2605"/>
                <a:gd name="T15" fmla="*/ 494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5" h="1551">
                  <a:moveTo>
                    <a:pt x="1978" y="494"/>
                  </a:moveTo>
                  <a:cubicBezTo>
                    <a:pt x="1629" y="186"/>
                    <a:pt x="1170" y="0"/>
                    <a:pt x="668" y="0"/>
                  </a:cubicBezTo>
                  <a:cubicBezTo>
                    <a:pt x="434" y="0"/>
                    <a:pt x="209" y="41"/>
                    <a:pt x="0" y="115"/>
                  </a:cubicBezTo>
                  <a:cubicBezTo>
                    <a:pt x="338" y="69"/>
                    <a:pt x="581" y="202"/>
                    <a:pt x="668" y="357"/>
                  </a:cubicBezTo>
                  <a:cubicBezTo>
                    <a:pt x="797" y="584"/>
                    <a:pt x="1122" y="1273"/>
                    <a:pt x="1148" y="1328"/>
                  </a:cubicBezTo>
                  <a:cubicBezTo>
                    <a:pt x="1150" y="1332"/>
                    <a:pt x="1150" y="1332"/>
                    <a:pt x="1150" y="1332"/>
                  </a:cubicBezTo>
                  <a:cubicBezTo>
                    <a:pt x="2605" y="1551"/>
                    <a:pt x="2605" y="1551"/>
                    <a:pt x="2605" y="1551"/>
                  </a:cubicBezTo>
                  <a:cubicBezTo>
                    <a:pt x="2512" y="1134"/>
                    <a:pt x="2288" y="766"/>
                    <a:pt x="1978" y="4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文本框 100"/>
            <p:cNvSpPr txBox="1"/>
            <p:nvPr/>
          </p:nvSpPr>
          <p:spPr>
            <a:xfrm>
              <a:off x="5025072" y="1274708"/>
              <a:ext cx="542456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88952" y="1815173"/>
            <a:ext cx="1139524" cy="2572483"/>
            <a:chOff x="5288951" y="1645643"/>
            <a:chExt cx="1139524" cy="2572483"/>
          </a:xfrm>
        </p:grpSpPr>
        <p:sp>
          <p:nvSpPr>
            <p:cNvPr id="19" name="Freeform 28"/>
            <p:cNvSpPr/>
            <p:nvPr/>
          </p:nvSpPr>
          <p:spPr bwMode="auto">
            <a:xfrm>
              <a:off x="5288951" y="1645643"/>
              <a:ext cx="1139524" cy="2572483"/>
            </a:xfrm>
            <a:custGeom>
              <a:avLst/>
              <a:gdLst>
                <a:gd name="T0" fmla="*/ 1139 w 1295"/>
                <a:gd name="T1" fmla="*/ 613 h 2922"/>
                <a:gd name="T2" fmla="*/ 826 w 1295"/>
                <a:gd name="T3" fmla="*/ 0 h 2922"/>
                <a:gd name="T4" fmla="*/ 779 w 1295"/>
                <a:gd name="T5" fmla="*/ 710 h 2922"/>
                <a:gd name="T6" fmla="*/ 4 w 1295"/>
                <a:gd name="T7" fmla="*/ 1467 h 2922"/>
                <a:gd name="T8" fmla="*/ 0 w 1295"/>
                <a:gd name="T9" fmla="*/ 1470 h 2922"/>
                <a:gd name="T10" fmla="*/ 242 w 1295"/>
                <a:gd name="T11" fmla="*/ 2922 h 2922"/>
                <a:gd name="T12" fmla="*/ 1054 w 1295"/>
                <a:gd name="T13" fmla="*/ 1998 h 2922"/>
                <a:gd name="T14" fmla="*/ 1139 w 1295"/>
                <a:gd name="T15" fmla="*/ 613 h 2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5" h="2922">
                  <a:moveTo>
                    <a:pt x="1139" y="613"/>
                  </a:moveTo>
                  <a:cubicBezTo>
                    <a:pt x="1067" y="390"/>
                    <a:pt x="962" y="176"/>
                    <a:pt x="826" y="0"/>
                  </a:cubicBezTo>
                  <a:cubicBezTo>
                    <a:pt x="974" y="307"/>
                    <a:pt x="900" y="580"/>
                    <a:pt x="779" y="710"/>
                  </a:cubicBezTo>
                  <a:cubicBezTo>
                    <a:pt x="603" y="903"/>
                    <a:pt x="49" y="1425"/>
                    <a:pt x="4" y="1467"/>
                  </a:cubicBezTo>
                  <a:cubicBezTo>
                    <a:pt x="0" y="1470"/>
                    <a:pt x="0" y="1470"/>
                    <a:pt x="0" y="1470"/>
                  </a:cubicBezTo>
                  <a:cubicBezTo>
                    <a:pt x="242" y="2922"/>
                    <a:pt x="242" y="2922"/>
                    <a:pt x="242" y="2922"/>
                  </a:cubicBezTo>
                  <a:cubicBezTo>
                    <a:pt x="610" y="2704"/>
                    <a:pt x="891" y="2377"/>
                    <a:pt x="1054" y="1998"/>
                  </a:cubicBezTo>
                  <a:cubicBezTo>
                    <a:pt x="1239" y="1571"/>
                    <a:pt x="1295" y="1091"/>
                    <a:pt x="1139" y="61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文本框 100"/>
            <p:cNvSpPr txBox="1"/>
            <p:nvPr/>
          </p:nvSpPr>
          <p:spPr>
            <a:xfrm>
              <a:off x="5557572" y="2756390"/>
              <a:ext cx="542456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62098" y="3595370"/>
            <a:ext cx="2596938" cy="1066162"/>
            <a:chOff x="3462098" y="3425841"/>
            <a:chExt cx="2596938" cy="1066162"/>
          </a:xfrm>
          <a:solidFill>
            <a:srgbClr val="52C2DC"/>
          </a:solidFill>
        </p:grpSpPr>
        <p:sp>
          <p:nvSpPr>
            <p:cNvPr id="22" name="Freeform 29"/>
            <p:cNvSpPr/>
            <p:nvPr/>
          </p:nvSpPr>
          <p:spPr bwMode="auto">
            <a:xfrm>
              <a:off x="3462098" y="3425841"/>
              <a:ext cx="2596938" cy="1066162"/>
            </a:xfrm>
            <a:custGeom>
              <a:avLst/>
              <a:gdLst>
                <a:gd name="T0" fmla="*/ 2269 w 2952"/>
                <a:gd name="T1" fmla="*/ 506 h 1208"/>
                <a:gd name="T2" fmla="*/ 1310 w 2952"/>
                <a:gd name="T3" fmla="*/ 2 h 1208"/>
                <a:gd name="T4" fmla="*/ 1306 w 2952"/>
                <a:gd name="T5" fmla="*/ 0 h 1208"/>
                <a:gd name="T6" fmla="*/ 0 w 2952"/>
                <a:gd name="T7" fmla="*/ 678 h 1208"/>
                <a:gd name="T8" fmla="*/ 1129 w 2952"/>
                <a:gd name="T9" fmla="*/ 1165 h 1208"/>
                <a:gd name="T10" fmla="*/ 2479 w 2952"/>
                <a:gd name="T11" fmla="*/ 795 h 1208"/>
                <a:gd name="T12" fmla="*/ 2952 w 2952"/>
                <a:gd name="T13" fmla="*/ 309 h 1208"/>
                <a:gd name="T14" fmla="*/ 2269 w 2952"/>
                <a:gd name="T15" fmla="*/ 506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2" h="1208">
                  <a:moveTo>
                    <a:pt x="2269" y="506"/>
                  </a:moveTo>
                  <a:cubicBezTo>
                    <a:pt x="2032" y="398"/>
                    <a:pt x="1364" y="31"/>
                    <a:pt x="1310" y="2"/>
                  </a:cubicBezTo>
                  <a:cubicBezTo>
                    <a:pt x="1306" y="0"/>
                    <a:pt x="1306" y="0"/>
                    <a:pt x="1306" y="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21" y="961"/>
                    <a:pt x="718" y="1127"/>
                    <a:pt x="1129" y="1165"/>
                  </a:cubicBezTo>
                  <a:cubicBezTo>
                    <a:pt x="1592" y="1208"/>
                    <a:pt x="2073" y="1090"/>
                    <a:pt x="2479" y="795"/>
                  </a:cubicBezTo>
                  <a:cubicBezTo>
                    <a:pt x="2669" y="657"/>
                    <a:pt x="2826" y="492"/>
                    <a:pt x="2952" y="309"/>
                  </a:cubicBezTo>
                  <a:cubicBezTo>
                    <a:pt x="2706" y="544"/>
                    <a:pt x="2431" y="580"/>
                    <a:pt x="2269" y="5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文本框 100"/>
            <p:cNvSpPr txBox="1"/>
            <p:nvPr/>
          </p:nvSpPr>
          <p:spPr>
            <a:xfrm>
              <a:off x="4294360" y="3656434"/>
              <a:ext cx="542456" cy="5616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28952" y="2191751"/>
            <a:ext cx="1291132" cy="2367076"/>
            <a:chOff x="2828951" y="2022222"/>
            <a:chExt cx="1291132" cy="2367076"/>
          </a:xfrm>
        </p:grpSpPr>
        <p:sp>
          <p:nvSpPr>
            <p:cNvPr id="25" name="Freeform 30"/>
            <p:cNvSpPr/>
            <p:nvPr/>
          </p:nvSpPr>
          <p:spPr bwMode="auto">
            <a:xfrm>
              <a:off x="2828951" y="2022222"/>
              <a:ext cx="1291132" cy="2367076"/>
            </a:xfrm>
            <a:custGeom>
              <a:avLst/>
              <a:gdLst>
                <a:gd name="T0" fmla="*/ 1069 w 1468"/>
                <a:gd name="T1" fmla="*/ 2104 h 2692"/>
                <a:gd name="T2" fmla="*/ 1253 w 1468"/>
                <a:gd name="T3" fmla="*/ 1036 h 2692"/>
                <a:gd name="T4" fmla="*/ 1253 w 1468"/>
                <a:gd name="T5" fmla="*/ 1032 h 2692"/>
                <a:gd name="T6" fmla="*/ 204 w 1468"/>
                <a:gd name="T7" fmla="*/ 0 h 2692"/>
                <a:gd name="T8" fmla="*/ 90 w 1468"/>
                <a:gd name="T9" fmla="*/ 1224 h 2692"/>
                <a:gd name="T10" fmla="*/ 860 w 1468"/>
                <a:gd name="T11" fmla="*/ 2393 h 2692"/>
                <a:gd name="T12" fmla="*/ 1468 w 1468"/>
                <a:gd name="T13" fmla="*/ 2692 h 2692"/>
                <a:gd name="T14" fmla="*/ 1069 w 1468"/>
                <a:gd name="T15" fmla="*/ 2104 h 2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8" h="2692">
                  <a:moveTo>
                    <a:pt x="1069" y="2104"/>
                  </a:moveTo>
                  <a:cubicBezTo>
                    <a:pt x="1099" y="1845"/>
                    <a:pt x="1241" y="1097"/>
                    <a:pt x="1253" y="1036"/>
                  </a:cubicBezTo>
                  <a:cubicBezTo>
                    <a:pt x="1253" y="1032"/>
                    <a:pt x="1253" y="1032"/>
                    <a:pt x="1253" y="1032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34" y="392"/>
                    <a:pt x="0" y="821"/>
                    <a:pt x="90" y="1224"/>
                  </a:cubicBezTo>
                  <a:cubicBezTo>
                    <a:pt x="192" y="1678"/>
                    <a:pt x="454" y="2098"/>
                    <a:pt x="860" y="2393"/>
                  </a:cubicBezTo>
                  <a:cubicBezTo>
                    <a:pt x="1049" y="2531"/>
                    <a:pt x="1255" y="2630"/>
                    <a:pt x="1468" y="2692"/>
                  </a:cubicBezTo>
                  <a:cubicBezTo>
                    <a:pt x="1168" y="2531"/>
                    <a:pt x="1049" y="2280"/>
                    <a:pt x="1069" y="2104"/>
                  </a:cubicBezTo>
                  <a:close/>
                </a:path>
              </a:pathLst>
            </a:custGeom>
            <a:solidFill>
              <a:srgbClr val="01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文本框 100"/>
            <p:cNvSpPr txBox="1"/>
            <p:nvPr/>
          </p:nvSpPr>
          <p:spPr>
            <a:xfrm>
              <a:off x="3108144" y="2789038"/>
              <a:ext cx="542456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05</a:t>
              </a:r>
              <a:endParaRPr lang="zh-CN" altLang="en-US" sz="32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7" name="Freeform 31"/>
          <p:cNvSpPr/>
          <p:nvPr/>
        </p:nvSpPr>
        <p:spPr bwMode="auto">
          <a:xfrm>
            <a:off x="2863188" y="1355451"/>
            <a:ext cx="1330258" cy="1555228"/>
          </a:xfrm>
          <a:custGeom>
            <a:avLst/>
            <a:gdLst>
              <a:gd name="T0" fmla="*/ 977 w 1515"/>
              <a:gd name="T1" fmla="*/ 0 h 1764"/>
              <a:gd name="T2" fmla="*/ 103 w 1515"/>
              <a:gd name="T3" fmla="*/ 1093 h 1764"/>
              <a:gd name="T4" fmla="*/ 6 w 1515"/>
              <a:gd name="T5" fmla="*/ 1764 h 1764"/>
              <a:gd name="T6" fmla="*/ 443 w 1515"/>
              <a:gd name="T7" fmla="*/ 1204 h 1764"/>
              <a:gd name="T8" fmla="*/ 1515 w 1515"/>
              <a:gd name="T9" fmla="*/ 1048 h 1764"/>
              <a:gd name="T10" fmla="*/ 977 w 1515"/>
              <a:gd name="T11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5" h="1764">
                <a:moveTo>
                  <a:pt x="977" y="0"/>
                </a:moveTo>
                <a:cubicBezTo>
                  <a:pt x="577" y="238"/>
                  <a:pt x="258" y="616"/>
                  <a:pt x="103" y="1093"/>
                </a:cubicBezTo>
                <a:cubicBezTo>
                  <a:pt x="31" y="1316"/>
                  <a:pt x="0" y="1543"/>
                  <a:pt x="6" y="1764"/>
                </a:cubicBezTo>
                <a:cubicBezTo>
                  <a:pt x="67" y="1429"/>
                  <a:pt x="268" y="1239"/>
                  <a:pt x="443" y="1204"/>
                </a:cubicBezTo>
                <a:cubicBezTo>
                  <a:pt x="698" y="1152"/>
                  <a:pt x="1454" y="1056"/>
                  <a:pt x="1515" y="1048"/>
                </a:cubicBezTo>
                <a:lnTo>
                  <a:pt x="97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8" name="文本框 100"/>
          <p:cNvSpPr txBox="1"/>
          <p:nvPr/>
        </p:nvSpPr>
        <p:spPr>
          <a:xfrm>
            <a:off x="3671249" y="1517144"/>
            <a:ext cx="542424" cy="561676"/>
          </a:xfrm>
          <a:prstGeom prst="rect">
            <a:avLst/>
          </a:prstGeom>
          <a:noFill/>
        </p:spPr>
        <p:txBody>
          <a:bodyPr wrap="none" lIns="68564" tIns="34282" rIns="68564" bIns="34282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33" name="组合 32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35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27" grpId="0" animBg="1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/>
          <p:nvPr/>
        </p:nvSpPr>
        <p:spPr>
          <a:xfrm>
            <a:off x="0" y="1273572"/>
            <a:ext cx="9144000" cy="37441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defTabSz="685800"/>
            <a:endParaRPr lang="en-US" sz="30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50" y="2401354"/>
            <a:ext cx="6336704" cy="1938968"/>
          </a:xfrm>
          <a:prstGeom prst="rect">
            <a:avLst/>
          </a:prstGeom>
        </p:spPr>
        <p:txBody>
          <a:bodyPr wrap="square" lIns="91418" tIns="45708" rIns="91418" bIns="45708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大学生活即将结束，在此，我要感激所有教导我的老师和一起成长的学生，他们在我的大学生生涯给与了很大的帮助。本论文能够顺利完成，要特别感谢我的导师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老师，感谢各位老师的关心和帮助！</a:t>
            </a:r>
          </a:p>
        </p:txBody>
      </p:sp>
      <p:sp>
        <p:nvSpPr>
          <p:cNvPr id="4" name="矩形 3"/>
          <p:cNvSpPr/>
          <p:nvPr/>
        </p:nvSpPr>
        <p:spPr>
          <a:xfrm>
            <a:off x="2791729" y="1417591"/>
            <a:ext cx="3560547" cy="1015638"/>
          </a:xfrm>
          <a:prstGeom prst="rect">
            <a:avLst/>
          </a:prstGeom>
          <a:noFill/>
        </p:spPr>
        <p:txBody>
          <a:bodyPr wrap="none" lIns="91418" tIns="45708" rIns="91418" bIns="45708">
            <a:spAutoFit/>
          </a:bodyPr>
          <a:lstStyle/>
          <a:p>
            <a:pPr algn="ctr"/>
            <a:r>
              <a:rPr lang="en-US" altLang="zh-C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83968" y="553244"/>
            <a:ext cx="566400" cy="566400"/>
            <a:chOff x="2195736" y="5157192"/>
            <a:chExt cx="864096" cy="864096"/>
          </a:xfrm>
        </p:grpSpPr>
        <p:sp>
          <p:nvSpPr>
            <p:cNvPr id="6" name="椭圆 5"/>
            <p:cNvSpPr/>
            <p:nvPr/>
          </p:nvSpPr>
          <p:spPr>
            <a:xfrm>
              <a:off x="2195736" y="5157192"/>
              <a:ext cx="864096" cy="8640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30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Freeform 12"/>
            <p:cNvSpPr>
              <a:spLocks noEditPoints="1"/>
            </p:cNvSpPr>
            <p:nvPr/>
          </p:nvSpPr>
          <p:spPr bwMode="black">
            <a:xfrm>
              <a:off x="2420939" y="5327612"/>
              <a:ext cx="437585" cy="528084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11656" y="553244"/>
            <a:ext cx="566400" cy="566400"/>
            <a:chOff x="2267143" y="2492896"/>
            <a:chExt cx="864096" cy="864096"/>
          </a:xfrm>
        </p:grpSpPr>
        <p:sp>
          <p:nvSpPr>
            <p:cNvPr id="9" name="椭圆 8"/>
            <p:cNvSpPr/>
            <p:nvPr/>
          </p:nvSpPr>
          <p:spPr>
            <a:xfrm>
              <a:off x="2267143" y="2492896"/>
              <a:ext cx="864096" cy="8640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30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black">
            <a:xfrm>
              <a:off x="2496467" y="2693855"/>
              <a:ext cx="423965" cy="470210"/>
            </a:xfrm>
            <a:custGeom>
              <a:avLst/>
              <a:gdLst>
                <a:gd name="T0" fmla="*/ 129 w 246"/>
                <a:gd name="T1" fmla="*/ 192 h 300"/>
                <a:gd name="T2" fmla="*/ 43 w 246"/>
                <a:gd name="T3" fmla="*/ 202 h 300"/>
                <a:gd name="T4" fmla="*/ 129 w 246"/>
                <a:gd name="T5" fmla="*/ 126 h 300"/>
                <a:gd name="T6" fmla="*/ 43 w 246"/>
                <a:gd name="T7" fmla="*/ 135 h 300"/>
                <a:gd name="T8" fmla="*/ 129 w 246"/>
                <a:gd name="T9" fmla="*/ 126 h 300"/>
                <a:gd name="T10" fmla="*/ 215 w 246"/>
                <a:gd name="T11" fmla="*/ 101 h 300"/>
                <a:gd name="T12" fmla="*/ 219 w 246"/>
                <a:gd name="T13" fmla="*/ 90 h 300"/>
                <a:gd name="T14" fmla="*/ 208 w 246"/>
                <a:gd name="T15" fmla="*/ 111 h 300"/>
                <a:gd name="T16" fmla="*/ 43 w 246"/>
                <a:gd name="T17" fmla="*/ 92 h 300"/>
                <a:gd name="T18" fmla="*/ 117 w 246"/>
                <a:gd name="T19" fmla="*/ 102 h 300"/>
                <a:gd name="T20" fmla="*/ 43 w 246"/>
                <a:gd name="T21" fmla="*/ 235 h 300"/>
                <a:gd name="T22" fmla="*/ 117 w 246"/>
                <a:gd name="T23" fmla="*/ 226 h 300"/>
                <a:gd name="T24" fmla="*/ 43 w 246"/>
                <a:gd name="T25" fmla="*/ 235 h 300"/>
                <a:gd name="T26" fmla="*/ 11 w 246"/>
                <a:gd name="T27" fmla="*/ 287 h 300"/>
                <a:gd name="T28" fmla="*/ 35 w 246"/>
                <a:gd name="T29" fmla="*/ 36 h 300"/>
                <a:gd name="T30" fmla="*/ 0 w 246"/>
                <a:gd name="T31" fmla="*/ 22 h 300"/>
                <a:gd name="T32" fmla="*/ 219 w 246"/>
                <a:gd name="T33" fmla="*/ 300 h 300"/>
                <a:gd name="T34" fmla="*/ 208 w 246"/>
                <a:gd name="T35" fmla="*/ 173 h 300"/>
                <a:gd name="T36" fmla="*/ 117 w 246"/>
                <a:gd name="T37" fmla="*/ 159 h 300"/>
                <a:gd name="T38" fmla="*/ 43 w 246"/>
                <a:gd name="T39" fmla="*/ 169 h 300"/>
                <a:gd name="T40" fmla="*/ 117 w 246"/>
                <a:gd name="T41" fmla="*/ 159 h 300"/>
                <a:gd name="T42" fmla="*/ 57 w 246"/>
                <a:gd name="T43" fmla="*/ 22 h 300"/>
                <a:gd name="T44" fmla="*/ 86 w 246"/>
                <a:gd name="T45" fmla="*/ 20 h 300"/>
                <a:gd name="T46" fmla="*/ 110 w 246"/>
                <a:gd name="T47" fmla="*/ 0 h 300"/>
                <a:gd name="T48" fmla="*/ 133 w 246"/>
                <a:gd name="T49" fmla="*/ 20 h 300"/>
                <a:gd name="T50" fmla="*/ 162 w 246"/>
                <a:gd name="T51" fmla="*/ 22 h 300"/>
                <a:gd name="T52" fmla="*/ 179 w 246"/>
                <a:gd name="T53" fmla="*/ 43 h 300"/>
                <a:gd name="T54" fmla="*/ 41 w 246"/>
                <a:gd name="T55" fmla="*/ 36 h 300"/>
                <a:gd name="T56" fmla="*/ 110 w 246"/>
                <a:gd name="T57" fmla="*/ 20 h 300"/>
                <a:gd name="T58" fmla="*/ 110 w 246"/>
                <a:gd name="T59" fmla="*/ 11 h 300"/>
                <a:gd name="T60" fmla="*/ 190 w 246"/>
                <a:gd name="T61" fmla="*/ 269 h 300"/>
                <a:gd name="T62" fmla="*/ 29 w 246"/>
                <a:gd name="T63" fmla="*/ 59 h 300"/>
                <a:gd name="T64" fmla="*/ 190 w 246"/>
                <a:gd name="T65" fmla="*/ 71 h 300"/>
                <a:gd name="T66" fmla="*/ 200 w 246"/>
                <a:gd name="T67" fmla="*/ 49 h 300"/>
                <a:gd name="T68" fmla="*/ 19 w 246"/>
                <a:gd name="T69" fmla="*/ 278 h 300"/>
                <a:gd name="T70" fmla="*/ 200 w 246"/>
                <a:gd name="T71" fmla="*/ 185 h 300"/>
                <a:gd name="T72" fmla="*/ 190 w 246"/>
                <a:gd name="T73" fmla="*/ 269 h 300"/>
                <a:gd name="T74" fmla="*/ 190 w 246"/>
                <a:gd name="T75" fmla="*/ 133 h 300"/>
                <a:gd name="T76" fmla="*/ 200 w 246"/>
                <a:gd name="T77" fmla="*/ 124 h 300"/>
                <a:gd name="T78" fmla="*/ 215 w 246"/>
                <a:gd name="T79" fmla="*/ 35 h 300"/>
                <a:gd name="T80" fmla="*/ 219 w 246"/>
                <a:gd name="T81" fmla="*/ 22 h 300"/>
                <a:gd name="T82" fmla="*/ 184 w 246"/>
                <a:gd name="T83" fmla="*/ 36 h 300"/>
                <a:gd name="T84" fmla="*/ 208 w 246"/>
                <a:gd name="T85" fmla="*/ 44 h 300"/>
                <a:gd name="T86" fmla="*/ 246 w 246"/>
                <a:gd name="T87" fmla="*/ 41 h 300"/>
                <a:gd name="T88" fmla="*/ 155 w 246"/>
                <a:gd name="T89" fmla="*/ 134 h 300"/>
                <a:gd name="T90" fmla="*/ 156 w 246"/>
                <a:gd name="T91" fmla="*/ 92 h 300"/>
                <a:gd name="T92" fmla="*/ 218 w 246"/>
                <a:gd name="T93" fmla="*/ 41 h 300"/>
                <a:gd name="T94" fmla="*/ 246 w 246"/>
                <a:gd name="T95" fmla="*/ 107 h 300"/>
                <a:gd name="T96" fmla="*/ 155 w 246"/>
                <a:gd name="T97" fmla="*/ 201 h 300"/>
                <a:gd name="T98" fmla="*/ 156 w 246"/>
                <a:gd name="T99" fmla="*/ 159 h 300"/>
                <a:gd name="T100" fmla="*/ 218 w 246"/>
                <a:gd name="T101" fmla="*/ 10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/>
            <a:lstStyle/>
            <a:p>
              <a:endParaRPr lang="en-US" sz="10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39344" y="553244"/>
            <a:ext cx="566400" cy="566400"/>
            <a:chOff x="3994734" y="2492896"/>
            <a:chExt cx="864096" cy="864096"/>
          </a:xfrm>
        </p:grpSpPr>
        <p:sp>
          <p:nvSpPr>
            <p:cNvPr id="12" name="椭圆 11"/>
            <p:cNvSpPr/>
            <p:nvPr/>
          </p:nvSpPr>
          <p:spPr>
            <a:xfrm>
              <a:off x="3994734" y="2492896"/>
              <a:ext cx="864096" cy="8640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30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Freeform 72"/>
            <p:cNvSpPr>
              <a:spLocks noEditPoints="1"/>
            </p:cNvSpPr>
            <p:nvPr/>
          </p:nvSpPr>
          <p:spPr bwMode="auto">
            <a:xfrm>
              <a:off x="4187385" y="2675055"/>
              <a:ext cx="530015" cy="530008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1" tIns="34286" rIns="68571" bIns="34286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67032" y="553244"/>
            <a:ext cx="566400" cy="566400"/>
            <a:chOff x="5722325" y="2492896"/>
            <a:chExt cx="864096" cy="864096"/>
          </a:xfrm>
        </p:grpSpPr>
        <p:sp>
          <p:nvSpPr>
            <p:cNvPr id="15" name="椭圆 14"/>
            <p:cNvSpPr/>
            <p:nvPr/>
          </p:nvSpPr>
          <p:spPr>
            <a:xfrm>
              <a:off x="5722325" y="2492896"/>
              <a:ext cx="864096" cy="8640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30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5906464" y="2663316"/>
              <a:ext cx="512412" cy="528084"/>
            </a:xfrm>
            <a:custGeom>
              <a:avLst/>
              <a:gdLst>
                <a:gd name="T0" fmla="*/ 46 w 353"/>
                <a:gd name="T1" fmla="*/ 420 h 460"/>
                <a:gd name="T2" fmla="*/ 36 w 353"/>
                <a:gd name="T3" fmla="*/ 254 h 460"/>
                <a:gd name="T4" fmla="*/ 61 w 353"/>
                <a:gd name="T5" fmla="*/ 211 h 460"/>
                <a:gd name="T6" fmla="*/ 107 w 353"/>
                <a:gd name="T7" fmla="*/ 199 h 460"/>
                <a:gd name="T8" fmla="*/ 117 w 353"/>
                <a:gd name="T9" fmla="*/ 239 h 460"/>
                <a:gd name="T10" fmla="*/ 107 w 353"/>
                <a:gd name="T11" fmla="*/ 251 h 460"/>
                <a:gd name="T12" fmla="*/ 75 w 353"/>
                <a:gd name="T13" fmla="*/ 277 h 460"/>
                <a:gd name="T14" fmla="*/ 63 w 353"/>
                <a:gd name="T15" fmla="*/ 420 h 460"/>
                <a:gd name="T16" fmla="*/ 81 w 353"/>
                <a:gd name="T17" fmla="*/ 419 h 460"/>
                <a:gd name="T18" fmla="*/ 279 w 353"/>
                <a:gd name="T19" fmla="*/ 297 h 460"/>
                <a:gd name="T20" fmla="*/ 114 w 353"/>
                <a:gd name="T21" fmla="*/ 129 h 460"/>
                <a:gd name="T22" fmla="*/ 189 w 353"/>
                <a:gd name="T23" fmla="*/ 66 h 460"/>
                <a:gd name="T24" fmla="*/ 230 w 353"/>
                <a:gd name="T25" fmla="*/ 130 h 460"/>
                <a:gd name="T26" fmla="*/ 241 w 353"/>
                <a:gd name="T27" fmla="*/ 36 h 460"/>
                <a:gd name="T28" fmla="*/ 106 w 353"/>
                <a:gd name="T29" fmla="*/ 30 h 460"/>
                <a:gd name="T30" fmla="*/ 114 w 353"/>
                <a:gd name="T31" fmla="*/ 129 h 460"/>
                <a:gd name="T32" fmla="*/ 303 w 353"/>
                <a:gd name="T33" fmla="*/ 438 h 460"/>
                <a:gd name="T34" fmla="*/ 68 w 353"/>
                <a:gd name="T35" fmla="*/ 460 h 460"/>
                <a:gd name="T36" fmla="*/ 317 w 353"/>
                <a:gd name="T37" fmla="*/ 254 h 460"/>
                <a:gd name="T38" fmla="*/ 307 w 353"/>
                <a:gd name="T39" fmla="*/ 420 h 460"/>
                <a:gd name="T40" fmla="*/ 298 w 353"/>
                <a:gd name="T41" fmla="*/ 291 h 460"/>
                <a:gd name="T42" fmla="*/ 234 w 353"/>
                <a:gd name="T43" fmla="*/ 277 h 460"/>
                <a:gd name="T44" fmla="*/ 250 w 353"/>
                <a:gd name="T45" fmla="*/ 250 h 460"/>
                <a:gd name="T46" fmla="*/ 252 w 353"/>
                <a:gd name="T47" fmla="*/ 241 h 460"/>
                <a:gd name="T48" fmla="*/ 293 w 353"/>
                <a:gd name="T49" fmla="*/ 211 h 460"/>
                <a:gd name="T50" fmla="*/ 298 w 353"/>
                <a:gd name="T51" fmla="*/ 214 h 460"/>
                <a:gd name="T52" fmla="*/ 317 w 353"/>
                <a:gd name="T53" fmla="*/ 254 h 460"/>
                <a:gd name="T54" fmla="*/ 243 w 353"/>
                <a:gd name="T55" fmla="*/ 251 h 460"/>
                <a:gd name="T56" fmla="*/ 231 w 353"/>
                <a:gd name="T57" fmla="*/ 233 h 460"/>
                <a:gd name="T58" fmla="*/ 245 w 353"/>
                <a:gd name="T59" fmla="*/ 199 h 460"/>
                <a:gd name="T60" fmla="*/ 218 w 353"/>
                <a:gd name="T61" fmla="*/ 204 h 460"/>
                <a:gd name="T62" fmla="*/ 228 w 353"/>
                <a:gd name="T63" fmla="*/ 277 h 460"/>
                <a:gd name="T64" fmla="*/ 110 w 353"/>
                <a:gd name="T65" fmla="*/ 235 h 460"/>
                <a:gd name="T66" fmla="*/ 127 w 353"/>
                <a:gd name="T67" fmla="*/ 238 h 460"/>
                <a:gd name="T68" fmla="*/ 127 w 353"/>
                <a:gd name="T69" fmla="*/ 277 h 460"/>
                <a:gd name="T70" fmla="*/ 135 w 353"/>
                <a:gd name="T71" fmla="*/ 204 h 460"/>
                <a:gd name="T72" fmla="*/ 111 w 353"/>
                <a:gd name="T73" fmla="*/ 198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460">
                  <a:moveTo>
                    <a:pt x="63" y="420"/>
                  </a:moveTo>
                  <a:cubicBezTo>
                    <a:pt x="46" y="420"/>
                    <a:pt x="46" y="420"/>
                    <a:pt x="46" y="420"/>
                  </a:cubicBezTo>
                  <a:cubicBezTo>
                    <a:pt x="4" y="420"/>
                    <a:pt x="0" y="394"/>
                    <a:pt x="9" y="358"/>
                  </a:cubicBezTo>
                  <a:cubicBezTo>
                    <a:pt x="36" y="254"/>
                    <a:pt x="36" y="254"/>
                    <a:pt x="36" y="254"/>
                  </a:cubicBezTo>
                  <a:cubicBezTo>
                    <a:pt x="40" y="237"/>
                    <a:pt x="48" y="223"/>
                    <a:pt x="59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4" y="241"/>
                    <a:pt x="104" y="241"/>
                    <a:pt x="104" y="241"/>
                  </a:cubicBezTo>
                  <a:cubicBezTo>
                    <a:pt x="117" y="239"/>
                    <a:pt x="117" y="239"/>
                    <a:pt x="117" y="239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7" y="251"/>
                    <a:pt x="107" y="251"/>
                    <a:pt x="107" y="251"/>
                  </a:cubicBezTo>
                  <a:cubicBezTo>
                    <a:pt x="107" y="252"/>
                    <a:pt x="113" y="263"/>
                    <a:pt x="121" y="277"/>
                  </a:cubicBezTo>
                  <a:cubicBezTo>
                    <a:pt x="75" y="277"/>
                    <a:pt x="75" y="277"/>
                    <a:pt x="75" y="277"/>
                  </a:cubicBezTo>
                  <a:cubicBezTo>
                    <a:pt x="63" y="290"/>
                    <a:pt x="63" y="290"/>
                    <a:pt x="63" y="290"/>
                  </a:cubicBezTo>
                  <a:cubicBezTo>
                    <a:pt x="63" y="420"/>
                    <a:pt x="63" y="420"/>
                    <a:pt x="63" y="420"/>
                  </a:cubicBezTo>
                  <a:close/>
                  <a:moveTo>
                    <a:pt x="81" y="297"/>
                  </a:moveTo>
                  <a:cubicBezTo>
                    <a:pt x="81" y="419"/>
                    <a:pt x="81" y="419"/>
                    <a:pt x="81" y="419"/>
                  </a:cubicBezTo>
                  <a:cubicBezTo>
                    <a:pt x="279" y="419"/>
                    <a:pt x="279" y="419"/>
                    <a:pt x="279" y="419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81" y="297"/>
                    <a:pt x="81" y="297"/>
                    <a:pt x="81" y="297"/>
                  </a:cubicBezTo>
                  <a:close/>
                  <a:moveTo>
                    <a:pt x="114" y="129"/>
                  </a:moveTo>
                  <a:cubicBezTo>
                    <a:pt x="112" y="104"/>
                    <a:pt x="111" y="93"/>
                    <a:pt x="119" y="68"/>
                  </a:cubicBezTo>
                  <a:cubicBezTo>
                    <a:pt x="134" y="79"/>
                    <a:pt x="172" y="73"/>
                    <a:pt x="189" y="66"/>
                  </a:cubicBezTo>
                  <a:cubicBezTo>
                    <a:pt x="197" y="79"/>
                    <a:pt x="213" y="82"/>
                    <a:pt x="227" y="77"/>
                  </a:cubicBezTo>
                  <a:cubicBezTo>
                    <a:pt x="231" y="98"/>
                    <a:pt x="231" y="101"/>
                    <a:pt x="230" y="130"/>
                  </a:cubicBezTo>
                  <a:cubicBezTo>
                    <a:pt x="230" y="130"/>
                    <a:pt x="247" y="116"/>
                    <a:pt x="249" y="104"/>
                  </a:cubicBezTo>
                  <a:cubicBezTo>
                    <a:pt x="251" y="92"/>
                    <a:pt x="247" y="44"/>
                    <a:pt x="241" y="36"/>
                  </a:cubicBezTo>
                  <a:cubicBezTo>
                    <a:pt x="234" y="19"/>
                    <a:pt x="217" y="8"/>
                    <a:pt x="186" y="12"/>
                  </a:cubicBezTo>
                  <a:cubicBezTo>
                    <a:pt x="156" y="0"/>
                    <a:pt x="120" y="13"/>
                    <a:pt x="106" y="30"/>
                  </a:cubicBezTo>
                  <a:cubicBezTo>
                    <a:pt x="99" y="38"/>
                    <a:pt x="91" y="105"/>
                    <a:pt x="98" y="115"/>
                  </a:cubicBezTo>
                  <a:cubicBezTo>
                    <a:pt x="106" y="125"/>
                    <a:pt x="114" y="129"/>
                    <a:pt x="114" y="129"/>
                  </a:cubicBezTo>
                  <a:close/>
                  <a:moveTo>
                    <a:pt x="56" y="438"/>
                  </a:moveTo>
                  <a:cubicBezTo>
                    <a:pt x="303" y="438"/>
                    <a:pt x="303" y="438"/>
                    <a:pt x="303" y="438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68" y="460"/>
                    <a:pt x="68" y="460"/>
                    <a:pt x="68" y="460"/>
                  </a:cubicBezTo>
                  <a:cubicBezTo>
                    <a:pt x="56" y="438"/>
                    <a:pt x="56" y="438"/>
                    <a:pt x="56" y="438"/>
                  </a:cubicBezTo>
                  <a:close/>
                  <a:moveTo>
                    <a:pt x="317" y="254"/>
                  </a:moveTo>
                  <a:cubicBezTo>
                    <a:pt x="344" y="358"/>
                    <a:pt x="344" y="358"/>
                    <a:pt x="344" y="358"/>
                  </a:cubicBezTo>
                  <a:cubicBezTo>
                    <a:pt x="353" y="394"/>
                    <a:pt x="349" y="420"/>
                    <a:pt x="307" y="420"/>
                  </a:cubicBezTo>
                  <a:cubicBezTo>
                    <a:pt x="298" y="420"/>
                    <a:pt x="298" y="420"/>
                    <a:pt x="298" y="420"/>
                  </a:cubicBezTo>
                  <a:cubicBezTo>
                    <a:pt x="298" y="291"/>
                    <a:pt x="298" y="291"/>
                    <a:pt x="298" y="291"/>
                  </a:cubicBezTo>
                  <a:cubicBezTo>
                    <a:pt x="283" y="277"/>
                    <a:pt x="283" y="277"/>
                    <a:pt x="283" y="277"/>
                  </a:cubicBezTo>
                  <a:cubicBezTo>
                    <a:pt x="234" y="277"/>
                    <a:pt x="234" y="277"/>
                    <a:pt x="234" y="277"/>
                  </a:cubicBezTo>
                  <a:cubicBezTo>
                    <a:pt x="243" y="263"/>
                    <a:pt x="249" y="252"/>
                    <a:pt x="249" y="25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39" y="239"/>
                    <a:pt x="239" y="239"/>
                    <a:pt x="239" y="239"/>
                  </a:cubicBezTo>
                  <a:cubicBezTo>
                    <a:pt x="252" y="241"/>
                    <a:pt x="252" y="241"/>
                    <a:pt x="252" y="241"/>
                  </a:cubicBezTo>
                  <a:cubicBezTo>
                    <a:pt x="249" y="200"/>
                    <a:pt x="249" y="200"/>
                    <a:pt x="249" y="200"/>
                  </a:cubicBezTo>
                  <a:cubicBezTo>
                    <a:pt x="293" y="211"/>
                    <a:pt x="293" y="211"/>
                    <a:pt x="293" y="211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307" y="226"/>
                    <a:pt x="313" y="240"/>
                    <a:pt x="316" y="254"/>
                  </a:cubicBezTo>
                  <a:cubicBezTo>
                    <a:pt x="317" y="254"/>
                    <a:pt x="317" y="254"/>
                    <a:pt x="317" y="254"/>
                  </a:cubicBezTo>
                  <a:close/>
                  <a:moveTo>
                    <a:pt x="228" y="277"/>
                  </a:moveTo>
                  <a:cubicBezTo>
                    <a:pt x="235" y="265"/>
                    <a:pt x="240" y="255"/>
                    <a:pt x="243" y="25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31" y="233"/>
                    <a:pt x="231" y="233"/>
                    <a:pt x="231" y="233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45" y="199"/>
                    <a:pt x="245" y="199"/>
                    <a:pt x="245" y="199"/>
                  </a:cubicBezTo>
                  <a:cubicBezTo>
                    <a:pt x="230" y="195"/>
                    <a:pt x="230" y="195"/>
                    <a:pt x="230" y="195"/>
                  </a:cubicBezTo>
                  <a:cubicBezTo>
                    <a:pt x="218" y="204"/>
                    <a:pt x="218" y="204"/>
                    <a:pt x="218" y="204"/>
                  </a:cubicBezTo>
                  <a:cubicBezTo>
                    <a:pt x="187" y="277"/>
                    <a:pt x="187" y="277"/>
                    <a:pt x="187" y="277"/>
                  </a:cubicBezTo>
                  <a:cubicBezTo>
                    <a:pt x="228" y="277"/>
                    <a:pt x="228" y="277"/>
                    <a:pt x="228" y="277"/>
                  </a:cubicBezTo>
                  <a:close/>
                  <a:moveTo>
                    <a:pt x="111" y="198"/>
                  </a:moveTo>
                  <a:cubicBezTo>
                    <a:pt x="110" y="235"/>
                    <a:pt x="110" y="235"/>
                    <a:pt x="110" y="235"/>
                  </a:cubicBezTo>
                  <a:cubicBezTo>
                    <a:pt x="124" y="233"/>
                    <a:pt x="124" y="233"/>
                    <a:pt x="124" y="233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5" y="255"/>
                    <a:pt x="121" y="265"/>
                    <a:pt x="127" y="277"/>
                  </a:cubicBezTo>
                  <a:cubicBezTo>
                    <a:pt x="170" y="277"/>
                    <a:pt x="170" y="277"/>
                    <a:pt x="170" y="277"/>
                  </a:cubicBezTo>
                  <a:cubicBezTo>
                    <a:pt x="135" y="204"/>
                    <a:pt x="135" y="204"/>
                    <a:pt x="135" y="204"/>
                  </a:cubicBezTo>
                  <a:cubicBezTo>
                    <a:pt x="123" y="195"/>
                    <a:pt x="123" y="195"/>
                    <a:pt x="123" y="195"/>
                  </a:cubicBezTo>
                  <a:lnTo>
                    <a:pt x="111" y="198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194720" y="553244"/>
            <a:ext cx="566400" cy="566400"/>
            <a:chOff x="7452320" y="2492896"/>
            <a:chExt cx="864096" cy="864096"/>
          </a:xfrm>
        </p:grpSpPr>
        <p:sp>
          <p:nvSpPr>
            <p:cNvPr id="18" name="椭圆 17"/>
            <p:cNvSpPr/>
            <p:nvPr/>
          </p:nvSpPr>
          <p:spPr>
            <a:xfrm>
              <a:off x="7452320" y="2492896"/>
              <a:ext cx="864096" cy="8640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30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7622990" y="2640970"/>
              <a:ext cx="533049" cy="589156"/>
            </a:xfrm>
            <a:custGeom>
              <a:avLst/>
              <a:gdLst>
                <a:gd name="T0" fmla="*/ 448 w 1053"/>
                <a:gd name="T1" fmla="*/ 1024 h 1145"/>
                <a:gd name="T2" fmla="*/ 432 w 1053"/>
                <a:gd name="T3" fmla="*/ 1076 h 1145"/>
                <a:gd name="T4" fmla="*/ 447 w 1053"/>
                <a:gd name="T5" fmla="*/ 1101 h 1145"/>
                <a:gd name="T6" fmla="*/ 462 w 1053"/>
                <a:gd name="T7" fmla="*/ 1108 h 1145"/>
                <a:gd name="T8" fmla="*/ 492 w 1053"/>
                <a:gd name="T9" fmla="*/ 1138 h 1145"/>
                <a:gd name="T10" fmla="*/ 523 w 1053"/>
                <a:gd name="T11" fmla="*/ 1145 h 1145"/>
                <a:gd name="T12" fmla="*/ 556 w 1053"/>
                <a:gd name="T13" fmla="*/ 1140 h 1145"/>
                <a:gd name="T14" fmla="*/ 590 w 1053"/>
                <a:gd name="T15" fmla="*/ 1109 h 1145"/>
                <a:gd name="T16" fmla="*/ 597 w 1053"/>
                <a:gd name="T17" fmla="*/ 1107 h 1145"/>
                <a:gd name="T18" fmla="*/ 619 w 1053"/>
                <a:gd name="T19" fmla="*/ 1086 h 1145"/>
                <a:gd name="T20" fmla="*/ 622 w 1053"/>
                <a:gd name="T21" fmla="*/ 1040 h 1145"/>
                <a:gd name="T22" fmla="*/ 527 w 1053"/>
                <a:gd name="T23" fmla="*/ 240 h 1145"/>
                <a:gd name="T24" fmla="*/ 303 w 1053"/>
                <a:gd name="T25" fmla="*/ 705 h 1145"/>
                <a:gd name="T26" fmla="*/ 428 w 1053"/>
                <a:gd name="T27" fmla="*/ 935 h 1145"/>
                <a:gd name="T28" fmla="*/ 437 w 1053"/>
                <a:gd name="T29" fmla="*/ 996 h 1145"/>
                <a:gd name="T30" fmla="*/ 648 w 1053"/>
                <a:gd name="T31" fmla="*/ 964 h 1145"/>
                <a:gd name="T32" fmla="*/ 724 w 1053"/>
                <a:gd name="T33" fmla="*/ 739 h 1145"/>
                <a:gd name="T34" fmla="*/ 807 w 1053"/>
                <a:gd name="T35" fmla="*/ 532 h 1145"/>
                <a:gd name="T36" fmla="*/ 527 w 1053"/>
                <a:gd name="T37" fmla="*/ 240 h 1145"/>
                <a:gd name="T38" fmla="*/ 912 w 1053"/>
                <a:gd name="T39" fmla="*/ 699 h 1145"/>
                <a:gd name="T40" fmla="*/ 868 w 1053"/>
                <a:gd name="T41" fmla="*/ 775 h 1145"/>
                <a:gd name="T42" fmla="*/ 982 w 1053"/>
                <a:gd name="T43" fmla="*/ 790 h 1145"/>
                <a:gd name="T44" fmla="*/ 338 w 1053"/>
                <a:gd name="T45" fmla="*/ 200 h 1145"/>
                <a:gd name="T46" fmla="*/ 323 w 1053"/>
                <a:gd name="T47" fmla="*/ 87 h 1145"/>
                <a:gd name="T48" fmla="*/ 247 w 1053"/>
                <a:gd name="T49" fmla="*/ 130 h 1145"/>
                <a:gd name="T50" fmla="*/ 338 w 1053"/>
                <a:gd name="T51" fmla="*/ 200 h 1145"/>
                <a:gd name="T52" fmla="*/ 730 w 1053"/>
                <a:gd name="T53" fmla="*/ 87 h 1145"/>
                <a:gd name="T54" fmla="*/ 715 w 1053"/>
                <a:gd name="T55" fmla="*/ 200 h 1145"/>
                <a:gd name="T56" fmla="*/ 806 w 1053"/>
                <a:gd name="T57" fmla="*/ 130 h 1145"/>
                <a:gd name="T58" fmla="*/ 1009 w 1053"/>
                <a:gd name="T59" fmla="*/ 483 h 1145"/>
                <a:gd name="T60" fmla="*/ 903 w 1053"/>
                <a:gd name="T61" fmla="*/ 526 h 1145"/>
                <a:gd name="T62" fmla="*/ 1009 w 1053"/>
                <a:gd name="T63" fmla="*/ 570 h 1145"/>
                <a:gd name="T64" fmla="*/ 1009 w 1053"/>
                <a:gd name="T65" fmla="*/ 483 h 1145"/>
                <a:gd name="T66" fmla="*/ 570 w 1053"/>
                <a:gd name="T67" fmla="*/ 106 h 1145"/>
                <a:gd name="T68" fmla="*/ 526 w 1053"/>
                <a:gd name="T69" fmla="*/ 0 h 1145"/>
                <a:gd name="T70" fmla="*/ 483 w 1053"/>
                <a:gd name="T71" fmla="*/ 106 h 1145"/>
                <a:gd name="T72" fmla="*/ 184 w 1053"/>
                <a:gd name="T73" fmla="*/ 278 h 1145"/>
                <a:gd name="T74" fmla="*/ 70 w 1053"/>
                <a:gd name="T75" fmla="*/ 263 h 1145"/>
                <a:gd name="T76" fmla="*/ 140 w 1053"/>
                <a:gd name="T77" fmla="*/ 354 h 1145"/>
                <a:gd name="T78" fmla="*/ 184 w 1053"/>
                <a:gd name="T79" fmla="*/ 278 h 1145"/>
                <a:gd name="T80" fmla="*/ 966 w 1053"/>
                <a:gd name="T81" fmla="*/ 323 h 1145"/>
                <a:gd name="T82" fmla="*/ 923 w 1053"/>
                <a:gd name="T83" fmla="*/ 247 h 1145"/>
                <a:gd name="T84" fmla="*/ 852 w 1053"/>
                <a:gd name="T85" fmla="*/ 338 h 1145"/>
                <a:gd name="T86" fmla="*/ 140 w 1053"/>
                <a:gd name="T87" fmla="*/ 699 h 1145"/>
                <a:gd name="T88" fmla="*/ 70 w 1053"/>
                <a:gd name="T89" fmla="*/ 790 h 1145"/>
                <a:gd name="T90" fmla="*/ 184 w 1053"/>
                <a:gd name="T91" fmla="*/ 775 h 1145"/>
                <a:gd name="T92" fmla="*/ 140 w 1053"/>
                <a:gd name="T93" fmla="*/ 699 h 1145"/>
                <a:gd name="T94" fmla="*/ 106 w 1053"/>
                <a:gd name="T95" fmla="*/ 483 h 1145"/>
                <a:gd name="T96" fmla="*/ 0 w 1053"/>
                <a:gd name="T97" fmla="*/ 526 h 1145"/>
                <a:gd name="T98" fmla="*/ 106 w 1053"/>
                <a:gd name="T99" fmla="*/ 57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3" h="1145">
                  <a:moveTo>
                    <a:pt x="606" y="1024"/>
                  </a:moveTo>
                  <a:lnTo>
                    <a:pt x="448" y="1024"/>
                  </a:lnTo>
                  <a:cubicBezTo>
                    <a:pt x="439" y="1024"/>
                    <a:pt x="432" y="1031"/>
                    <a:pt x="432" y="1040"/>
                  </a:cubicBezTo>
                  <a:lnTo>
                    <a:pt x="432" y="1076"/>
                  </a:lnTo>
                  <a:cubicBezTo>
                    <a:pt x="432" y="1079"/>
                    <a:pt x="433" y="1083"/>
                    <a:pt x="435" y="1086"/>
                  </a:cubicBezTo>
                  <a:lnTo>
                    <a:pt x="447" y="1101"/>
                  </a:lnTo>
                  <a:cubicBezTo>
                    <a:pt x="449" y="1103"/>
                    <a:pt x="452" y="1105"/>
                    <a:pt x="455" y="1106"/>
                  </a:cubicBezTo>
                  <a:cubicBezTo>
                    <a:pt x="457" y="1107"/>
                    <a:pt x="459" y="1107"/>
                    <a:pt x="462" y="1108"/>
                  </a:cubicBezTo>
                  <a:cubicBezTo>
                    <a:pt x="463" y="1108"/>
                    <a:pt x="464" y="1108"/>
                    <a:pt x="465" y="1109"/>
                  </a:cubicBezTo>
                  <a:lnTo>
                    <a:pt x="492" y="1138"/>
                  </a:lnTo>
                  <a:cubicBezTo>
                    <a:pt x="494" y="1139"/>
                    <a:pt x="496" y="1141"/>
                    <a:pt x="498" y="1142"/>
                  </a:cubicBezTo>
                  <a:cubicBezTo>
                    <a:pt x="504" y="1144"/>
                    <a:pt x="513" y="1145"/>
                    <a:pt x="523" y="1145"/>
                  </a:cubicBezTo>
                  <a:lnTo>
                    <a:pt x="525" y="1145"/>
                  </a:lnTo>
                  <a:cubicBezTo>
                    <a:pt x="542" y="1145"/>
                    <a:pt x="551" y="1142"/>
                    <a:pt x="556" y="1140"/>
                  </a:cubicBezTo>
                  <a:cubicBezTo>
                    <a:pt x="558" y="1139"/>
                    <a:pt x="560" y="1138"/>
                    <a:pt x="561" y="1137"/>
                  </a:cubicBezTo>
                  <a:cubicBezTo>
                    <a:pt x="561" y="1137"/>
                    <a:pt x="589" y="1109"/>
                    <a:pt x="590" y="1109"/>
                  </a:cubicBezTo>
                  <a:cubicBezTo>
                    <a:pt x="591" y="1108"/>
                    <a:pt x="592" y="1108"/>
                    <a:pt x="593" y="1108"/>
                  </a:cubicBezTo>
                  <a:cubicBezTo>
                    <a:pt x="595" y="1108"/>
                    <a:pt x="596" y="1108"/>
                    <a:pt x="597" y="1107"/>
                  </a:cubicBezTo>
                  <a:cubicBezTo>
                    <a:pt x="602" y="1107"/>
                    <a:pt x="606" y="1105"/>
                    <a:pt x="609" y="1101"/>
                  </a:cubicBezTo>
                  <a:lnTo>
                    <a:pt x="619" y="1086"/>
                  </a:lnTo>
                  <a:cubicBezTo>
                    <a:pt x="621" y="1083"/>
                    <a:pt x="622" y="1080"/>
                    <a:pt x="622" y="1077"/>
                  </a:cubicBezTo>
                  <a:lnTo>
                    <a:pt x="622" y="1040"/>
                  </a:lnTo>
                  <a:cubicBezTo>
                    <a:pt x="622" y="1031"/>
                    <a:pt x="615" y="1024"/>
                    <a:pt x="606" y="1024"/>
                  </a:cubicBezTo>
                  <a:close/>
                  <a:moveTo>
                    <a:pt x="527" y="240"/>
                  </a:moveTo>
                  <a:cubicBezTo>
                    <a:pt x="373" y="240"/>
                    <a:pt x="248" y="370"/>
                    <a:pt x="247" y="531"/>
                  </a:cubicBezTo>
                  <a:cubicBezTo>
                    <a:pt x="247" y="594"/>
                    <a:pt x="266" y="654"/>
                    <a:pt x="303" y="705"/>
                  </a:cubicBezTo>
                  <a:cubicBezTo>
                    <a:pt x="304" y="707"/>
                    <a:pt x="322" y="730"/>
                    <a:pt x="331" y="740"/>
                  </a:cubicBezTo>
                  <a:cubicBezTo>
                    <a:pt x="396" y="820"/>
                    <a:pt x="428" y="884"/>
                    <a:pt x="428" y="935"/>
                  </a:cubicBezTo>
                  <a:cubicBezTo>
                    <a:pt x="415" y="939"/>
                    <a:pt x="406" y="950"/>
                    <a:pt x="406" y="964"/>
                  </a:cubicBezTo>
                  <a:cubicBezTo>
                    <a:pt x="406" y="982"/>
                    <a:pt x="420" y="996"/>
                    <a:pt x="437" y="996"/>
                  </a:cubicBezTo>
                  <a:lnTo>
                    <a:pt x="617" y="996"/>
                  </a:lnTo>
                  <a:cubicBezTo>
                    <a:pt x="634" y="996"/>
                    <a:pt x="648" y="982"/>
                    <a:pt x="648" y="964"/>
                  </a:cubicBezTo>
                  <a:cubicBezTo>
                    <a:pt x="648" y="954"/>
                    <a:pt x="643" y="944"/>
                    <a:pt x="635" y="939"/>
                  </a:cubicBezTo>
                  <a:cubicBezTo>
                    <a:pt x="634" y="881"/>
                    <a:pt x="663" y="815"/>
                    <a:pt x="724" y="739"/>
                  </a:cubicBezTo>
                  <a:cubicBezTo>
                    <a:pt x="733" y="729"/>
                    <a:pt x="750" y="707"/>
                    <a:pt x="751" y="706"/>
                  </a:cubicBezTo>
                  <a:cubicBezTo>
                    <a:pt x="787" y="655"/>
                    <a:pt x="807" y="595"/>
                    <a:pt x="807" y="532"/>
                  </a:cubicBezTo>
                  <a:cubicBezTo>
                    <a:pt x="807" y="454"/>
                    <a:pt x="778" y="381"/>
                    <a:pt x="726" y="326"/>
                  </a:cubicBezTo>
                  <a:cubicBezTo>
                    <a:pt x="673" y="271"/>
                    <a:pt x="603" y="240"/>
                    <a:pt x="527" y="240"/>
                  </a:cubicBezTo>
                  <a:close/>
                  <a:moveTo>
                    <a:pt x="966" y="730"/>
                  </a:moveTo>
                  <a:lnTo>
                    <a:pt x="912" y="699"/>
                  </a:lnTo>
                  <a:cubicBezTo>
                    <a:pt x="891" y="687"/>
                    <a:pt x="864" y="694"/>
                    <a:pt x="852" y="715"/>
                  </a:cubicBezTo>
                  <a:cubicBezTo>
                    <a:pt x="840" y="736"/>
                    <a:pt x="847" y="762"/>
                    <a:pt x="868" y="775"/>
                  </a:cubicBezTo>
                  <a:lnTo>
                    <a:pt x="923" y="806"/>
                  </a:lnTo>
                  <a:cubicBezTo>
                    <a:pt x="943" y="818"/>
                    <a:pt x="970" y="811"/>
                    <a:pt x="982" y="790"/>
                  </a:cubicBezTo>
                  <a:cubicBezTo>
                    <a:pt x="994" y="769"/>
                    <a:pt x="987" y="742"/>
                    <a:pt x="966" y="730"/>
                  </a:cubicBezTo>
                  <a:close/>
                  <a:moveTo>
                    <a:pt x="338" y="200"/>
                  </a:moveTo>
                  <a:cubicBezTo>
                    <a:pt x="359" y="188"/>
                    <a:pt x="366" y="162"/>
                    <a:pt x="354" y="141"/>
                  </a:cubicBezTo>
                  <a:lnTo>
                    <a:pt x="323" y="87"/>
                  </a:lnTo>
                  <a:cubicBezTo>
                    <a:pt x="311" y="66"/>
                    <a:pt x="284" y="58"/>
                    <a:pt x="263" y="71"/>
                  </a:cubicBezTo>
                  <a:cubicBezTo>
                    <a:pt x="242" y="83"/>
                    <a:pt x="235" y="109"/>
                    <a:pt x="247" y="130"/>
                  </a:cubicBezTo>
                  <a:lnTo>
                    <a:pt x="278" y="184"/>
                  </a:lnTo>
                  <a:cubicBezTo>
                    <a:pt x="290" y="205"/>
                    <a:pt x="317" y="213"/>
                    <a:pt x="338" y="200"/>
                  </a:cubicBezTo>
                  <a:close/>
                  <a:moveTo>
                    <a:pt x="790" y="71"/>
                  </a:moveTo>
                  <a:cubicBezTo>
                    <a:pt x="769" y="58"/>
                    <a:pt x="742" y="66"/>
                    <a:pt x="730" y="87"/>
                  </a:cubicBezTo>
                  <a:lnTo>
                    <a:pt x="699" y="141"/>
                  </a:lnTo>
                  <a:cubicBezTo>
                    <a:pt x="686" y="162"/>
                    <a:pt x="694" y="188"/>
                    <a:pt x="715" y="200"/>
                  </a:cubicBezTo>
                  <a:cubicBezTo>
                    <a:pt x="735" y="213"/>
                    <a:pt x="762" y="205"/>
                    <a:pt x="774" y="184"/>
                  </a:cubicBezTo>
                  <a:lnTo>
                    <a:pt x="806" y="130"/>
                  </a:lnTo>
                  <a:cubicBezTo>
                    <a:pt x="818" y="109"/>
                    <a:pt x="811" y="83"/>
                    <a:pt x="790" y="71"/>
                  </a:cubicBezTo>
                  <a:close/>
                  <a:moveTo>
                    <a:pt x="1009" y="483"/>
                  </a:moveTo>
                  <a:lnTo>
                    <a:pt x="947" y="483"/>
                  </a:lnTo>
                  <a:cubicBezTo>
                    <a:pt x="922" y="483"/>
                    <a:pt x="903" y="502"/>
                    <a:pt x="903" y="526"/>
                  </a:cubicBezTo>
                  <a:cubicBezTo>
                    <a:pt x="903" y="551"/>
                    <a:pt x="922" y="570"/>
                    <a:pt x="947" y="570"/>
                  </a:cubicBezTo>
                  <a:lnTo>
                    <a:pt x="1009" y="570"/>
                  </a:lnTo>
                  <a:cubicBezTo>
                    <a:pt x="1033" y="570"/>
                    <a:pt x="1053" y="551"/>
                    <a:pt x="1053" y="526"/>
                  </a:cubicBezTo>
                  <a:cubicBezTo>
                    <a:pt x="1053" y="502"/>
                    <a:pt x="1033" y="483"/>
                    <a:pt x="1009" y="483"/>
                  </a:cubicBezTo>
                  <a:close/>
                  <a:moveTo>
                    <a:pt x="526" y="150"/>
                  </a:moveTo>
                  <a:cubicBezTo>
                    <a:pt x="550" y="150"/>
                    <a:pt x="570" y="130"/>
                    <a:pt x="570" y="106"/>
                  </a:cubicBezTo>
                  <a:lnTo>
                    <a:pt x="570" y="44"/>
                  </a:lnTo>
                  <a:cubicBezTo>
                    <a:pt x="570" y="20"/>
                    <a:pt x="550" y="0"/>
                    <a:pt x="526" y="0"/>
                  </a:cubicBezTo>
                  <a:cubicBezTo>
                    <a:pt x="502" y="0"/>
                    <a:pt x="483" y="20"/>
                    <a:pt x="483" y="44"/>
                  </a:cubicBezTo>
                  <a:lnTo>
                    <a:pt x="483" y="106"/>
                  </a:lnTo>
                  <a:cubicBezTo>
                    <a:pt x="483" y="130"/>
                    <a:pt x="502" y="150"/>
                    <a:pt x="526" y="150"/>
                  </a:cubicBezTo>
                  <a:close/>
                  <a:moveTo>
                    <a:pt x="184" y="278"/>
                  </a:moveTo>
                  <a:lnTo>
                    <a:pt x="130" y="247"/>
                  </a:lnTo>
                  <a:cubicBezTo>
                    <a:pt x="109" y="235"/>
                    <a:pt x="82" y="242"/>
                    <a:pt x="70" y="263"/>
                  </a:cubicBezTo>
                  <a:cubicBezTo>
                    <a:pt x="58" y="284"/>
                    <a:pt x="65" y="311"/>
                    <a:pt x="86" y="323"/>
                  </a:cubicBezTo>
                  <a:lnTo>
                    <a:pt x="140" y="354"/>
                  </a:lnTo>
                  <a:cubicBezTo>
                    <a:pt x="161" y="366"/>
                    <a:pt x="188" y="359"/>
                    <a:pt x="200" y="338"/>
                  </a:cubicBezTo>
                  <a:cubicBezTo>
                    <a:pt x="212" y="317"/>
                    <a:pt x="205" y="291"/>
                    <a:pt x="184" y="278"/>
                  </a:cubicBezTo>
                  <a:close/>
                  <a:moveTo>
                    <a:pt x="912" y="354"/>
                  </a:moveTo>
                  <a:lnTo>
                    <a:pt x="966" y="323"/>
                  </a:lnTo>
                  <a:cubicBezTo>
                    <a:pt x="987" y="311"/>
                    <a:pt x="994" y="284"/>
                    <a:pt x="982" y="263"/>
                  </a:cubicBezTo>
                  <a:cubicBezTo>
                    <a:pt x="970" y="242"/>
                    <a:pt x="943" y="235"/>
                    <a:pt x="923" y="247"/>
                  </a:cubicBezTo>
                  <a:lnTo>
                    <a:pt x="868" y="278"/>
                  </a:lnTo>
                  <a:cubicBezTo>
                    <a:pt x="847" y="291"/>
                    <a:pt x="840" y="317"/>
                    <a:pt x="852" y="338"/>
                  </a:cubicBezTo>
                  <a:cubicBezTo>
                    <a:pt x="864" y="359"/>
                    <a:pt x="891" y="366"/>
                    <a:pt x="912" y="354"/>
                  </a:cubicBezTo>
                  <a:close/>
                  <a:moveTo>
                    <a:pt x="140" y="699"/>
                  </a:moveTo>
                  <a:lnTo>
                    <a:pt x="86" y="730"/>
                  </a:lnTo>
                  <a:cubicBezTo>
                    <a:pt x="65" y="742"/>
                    <a:pt x="58" y="769"/>
                    <a:pt x="70" y="790"/>
                  </a:cubicBezTo>
                  <a:cubicBezTo>
                    <a:pt x="82" y="811"/>
                    <a:pt x="109" y="818"/>
                    <a:pt x="130" y="806"/>
                  </a:cubicBezTo>
                  <a:lnTo>
                    <a:pt x="184" y="775"/>
                  </a:lnTo>
                  <a:cubicBezTo>
                    <a:pt x="205" y="762"/>
                    <a:pt x="212" y="736"/>
                    <a:pt x="200" y="715"/>
                  </a:cubicBezTo>
                  <a:cubicBezTo>
                    <a:pt x="188" y="694"/>
                    <a:pt x="161" y="687"/>
                    <a:pt x="140" y="699"/>
                  </a:cubicBezTo>
                  <a:close/>
                  <a:moveTo>
                    <a:pt x="150" y="526"/>
                  </a:moveTo>
                  <a:cubicBezTo>
                    <a:pt x="150" y="502"/>
                    <a:pt x="130" y="483"/>
                    <a:pt x="106" y="483"/>
                  </a:cubicBezTo>
                  <a:lnTo>
                    <a:pt x="44" y="483"/>
                  </a:lnTo>
                  <a:cubicBezTo>
                    <a:pt x="19" y="483"/>
                    <a:pt x="0" y="502"/>
                    <a:pt x="0" y="526"/>
                  </a:cubicBezTo>
                  <a:cubicBezTo>
                    <a:pt x="0" y="551"/>
                    <a:pt x="19" y="570"/>
                    <a:pt x="44" y="570"/>
                  </a:cubicBezTo>
                  <a:lnTo>
                    <a:pt x="106" y="570"/>
                  </a:lnTo>
                  <a:cubicBezTo>
                    <a:pt x="130" y="570"/>
                    <a:pt x="150" y="551"/>
                    <a:pt x="150" y="5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22408" y="553244"/>
            <a:ext cx="566400" cy="566400"/>
            <a:chOff x="7742596" y="2492896"/>
            <a:chExt cx="864096" cy="864096"/>
          </a:xfrm>
        </p:grpSpPr>
        <p:sp>
          <p:nvSpPr>
            <p:cNvPr id="21" name="椭圆 20"/>
            <p:cNvSpPr/>
            <p:nvPr/>
          </p:nvSpPr>
          <p:spPr>
            <a:xfrm>
              <a:off x="7742596" y="2492896"/>
              <a:ext cx="864096" cy="8640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30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Freeform 79"/>
            <p:cNvSpPr>
              <a:spLocks noChangeAspect="1" noEditPoints="1"/>
            </p:cNvSpPr>
            <p:nvPr/>
          </p:nvSpPr>
          <p:spPr bwMode="black">
            <a:xfrm>
              <a:off x="8012942" y="2686387"/>
              <a:ext cx="344021" cy="464952"/>
            </a:xfrm>
            <a:custGeom>
              <a:avLst/>
              <a:gdLst>
                <a:gd name="T0" fmla="*/ 1441 w 1615"/>
                <a:gd name="T1" fmla="*/ 131 h 2179"/>
                <a:gd name="T2" fmla="*/ 1344 w 1615"/>
                <a:gd name="T3" fmla="*/ 16 h 2179"/>
                <a:gd name="T4" fmla="*/ 306 w 1615"/>
                <a:gd name="T5" fmla="*/ 0 h 2179"/>
                <a:gd name="T6" fmla="*/ 62 w 1615"/>
                <a:gd name="T7" fmla="*/ 171 h 2179"/>
                <a:gd name="T8" fmla="*/ 174 w 1615"/>
                <a:gd name="T9" fmla="*/ 131 h 2179"/>
                <a:gd name="T10" fmla="*/ 174 w 1615"/>
                <a:gd name="T11" fmla="*/ 180 h 2179"/>
                <a:gd name="T12" fmla="*/ 0 w 1615"/>
                <a:gd name="T13" fmla="*/ 2005 h 2179"/>
                <a:gd name="T14" fmla="*/ 1441 w 1615"/>
                <a:gd name="T15" fmla="*/ 2179 h 2179"/>
                <a:gd name="T16" fmla="*/ 1615 w 1615"/>
                <a:gd name="T17" fmla="*/ 354 h 2179"/>
                <a:gd name="T18" fmla="*/ 1518 w 1615"/>
                <a:gd name="T19" fmla="*/ 2005 h 2179"/>
                <a:gd name="T20" fmla="*/ 174 w 1615"/>
                <a:gd name="T21" fmla="*/ 2082 h 2179"/>
                <a:gd name="T22" fmla="*/ 97 w 1615"/>
                <a:gd name="T23" fmla="*/ 354 h 2179"/>
                <a:gd name="T24" fmla="*/ 1441 w 1615"/>
                <a:gd name="T25" fmla="*/ 277 h 2179"/>
                <a:gd name="T26" fmla="*/ 1518 w 1615"/>
                <a:gd name="T27" fmla="*/ 2005 h 2179"/>
                <a:gd name="T28" fmla="*/ 241 w 1615"/>
                <a:gd name="T29" fmla="*/ 1038 h 2179"/>
                <a:gd name="T30" fmla="*/ 532 w 1615"/>
                <a:gd name="T31" fmla="*/ 1339 h 2179"/>
                <a:gd name="T32" fmla="*/ 713 w 1615"/>
                <a:gd name="T33" fmla="*/ 1304 h 2179"/>
                <a:gd name="T34" fmla="*/ 695 w 1615"/>
                <a:gd name="T35" fmla="*/ 1594 h 2179"/>
                <a:gd name="T36" fmla="*/ 1375 w 1615"/>
                <a:gd name="T37" fmla="*/ 1038 h 2179"/>
                <a:gd name="T38" fmla="*/ 808 w 1615"/>
                <a:gd name="T39" fmla="*/ 1206 h 2179"/>
                <a:gd name="T40" fmla="*/ 808 w 1615"/>
                <a:gd name="T41" fmla="*/ 870 h 2179"/>
                <a:gd name="T42" fmla="*/ 808 w 1615"/>
                <a:gd name="T43" fmla="*/ 1206 h 2179"/>
                <a:gd name="T44" fmla="*/ 652 w 1615"/>
                <a:gd name="T45" fmla="*/ 1331 h 2179"/>
                <a:gd name="T46" fmla="*/ 453 w 1615"/>
                <a:gd name="T47" fmla="*/ 1481 h 2179"/>
                <a:gd name="T48" fmla="*/ 258 w 1615"/>
                <a:gd name="T49" fmla="*/ 1960 h 2179"/>
                <a:gd name="T50" fmla="*/ 534 w 1615"/>
                <a:gd name="T51" fmla="*/ 1842 h 2179"/>
                <a:gd name="T52" fmla="*/ 702 w 1615"/>
                <a:gd name="T53" fmla="*/ 1467 h 2179"/>
                <a:gd name="T54" fmla="*/ 418 w 1615"/>
                <a:gd name="T55" fmla="*/ 1872 h 2179"/>
                <a:gd name="T56" fmla="*/ 284 w 1615"/>
                <a:gd name="T57" fmla="*/ 1780 h 2179"/>
                <a:gd name="T58" fmla="*/ 418 w 1615"/>
                <a:gd name="T59" fmla="*/ 1872 h 2179"/>
                <a:gd name="T60" fmla="*/ 204 w 1615"/>
                <a:gd name="T61" fmla="*/ 323 h 2179"/>
                <a:gd name="T62" fmla="*/ 204 w 1615"/>
                <a:gd name="T63" fmla="*/ 428 h 2179"/>
                <a:gd name="T64" fmla="*/ 1418 w 1615"/>
                <a:gd name="T65" fmla="*/ 323 h 2179"/>
                <a:gd name="T66" fmla="*/ 1418 w 1615"/>
                <a:gd name="T67" fmla="*/ 428 h 2179"/>
                <a:gd name="T68" fmla="*/ 1418 w 1615"/>
                <a:gd name="T69" fmla="*/ 323 h 2179"/>
                <a:gd name="T70" fmla="*/ 1366 w 1615"/>
                <a:gd name="T71" fmla="*/ 1978 h 2179"/>
                <a:gd name="T72" fmla="*/ 1471 w 1615"/>
                <a:gd name="T73" fmla="*/ 1978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5" h="2179">
                  <a:moveTo>
                    <a:pt x="174" y="131"/>
                  </a:moveTo>
                  <a:cubicBezTo>
                    <a:pt x="1441" y="131"/>
                    <a:pt x="1441" y="131"/>
                    <a:pt x="1441" y="131"/>
                  </a:cubicBezTo>
                  <a:cubicBezTo>
                    <a:pt x="1465" y="131"/>
                    <a:pt x="1488" y="136"/>
                    <a:pt x="1509" y="145"/>
                  </a:cubicBezTo>
                  <a:cubicBezTo>
                    <a:pt x="1344" y="16"/>
                    <a:pt x="1344" y="16"/>
                    <a:pt x="1344" y="16"/>
                  </a:cubicBezTo>
                  <a:cubicBezTo>
                    <a:pt x="1333" y="7"/>
                    <a:pt x="1312" y="0"/>
                    <a:pt x="1298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92" y="0"/>
                    <a:pt x="271" y="7"/>
                    <a:pt x="260" y="16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64" y="171"/>
                    <a:pt x="64" y="171"/>
                    <a:pt x="64" y="171"/>
                  </a:cubicBezTo>
                  <a:cubicBezTo>
                    <a:pt x="94" y="146"/>
                    <a:pt x="132" y="131"/>
                    <a:pt x="174" y="131"/>
                  </a:cubicBezTo>
                  <a:close/>
                  <a:moveTo>
                    <a:pt x="1441" y="180"/>
                  </a:moveTo>
                  <a:cubicBezTo>
                    <a:pt x="174" y="180"/>
                    <a:pt x="174" y="180"/>
                    <a:pt x="174" y="180"/>
                  </a:cubicBezTo>
                  <a:cubicBezTo>
                    <a:pt x="78" y="180"/>
                    <a:pt x="0" y="258"/>
                    <a:pt x="0" y="354"/>
                  </a:cubicBezTo>
                  <a:cubicBezTo>
                    <a:pt x="0" y="2005"/>
                    <a:pt x="0" y="2005"/>
                    <a:pt x="0" y="2005"/>
                  </a:cubicBezTo>
                  <a:cubicBezTo>
                    <a:pt x="0" y="2101"/>
                    <a:pt x="78" y="2179"/>
                    <a:pt x="174" y="2179"/>
                  </a:cubicBezTo>
                  <a:cubicBezTo>
                    <a:pt x="1441" y="2179"/>
                    <a:pt x="1441" y="2179"/>
                    <a:pt x="1441" y="2179"/>
                  </a:cubicBezTo>
                  <a:cubicBezTo>
                    <a:pt x="1537" y="2179"/>
                    <a:pt x="1615" y="2101"/>
                    <a:pt x="1615" y="2005"/>
                  </a:cubicBezTo>
                  <a:cubicBezTo>
                    <a:pt x="1615" y="354"/>
                    <a:pt x="1615" y="354"/>
                    <a:pt x="1615" y="354"/>
                  </a:cubicBezTo>
                  <a:cubicBezTo>
                    <a:pt x="1615" y="258"/>
                    <a:pt x="1537" y="180"/>
                    <a:pt x="1441" y="180"/>
                  </a:cubicBezTo>
                  <a:close/>
                  <a:moveTo>
                    <a:pt x="1518" y="2005"/>
                  </a:moveTo>
                  <a:cubicBezTo>
                    <a:pt x="1518" y="2047"/>
                    <a:pt x="1484" y="2082"/>
                    <a:pt x="1441" y="2082"/>
                  </a:cubicBezTo>
                  <a:cubicBezTo>
                    <a:pt x="174" y="2082"/>
                    <a:pt x="174" y="2082"/>
                    <a:pt x="174" y="2082"/>
                  </a:cubicBezTo>
                  <a:cubicBezTo>
                    <a:pt x="132" y="2082"/>
                    <a:pt x="97" y="2047"/>
                    <a:pt x="97" y="2005"/>
                  </a:cubicBezTo>
                  <a:cubicBezTo>
                    <a:pt x="97" y="354"/>
                    <a:pt x="97" y="354"/>
                    <a:pt x="97" y="354"/>
                  </a:cubicBezTo>
                  <a:cubicBezTo>
                    <a:pt x="97" y="312"/>
                    <a:pt x="132" y="277"/>
                    <a:pt x="174" y="277"/>
                  </a:cubicBezTo>
                  <a:cubicBezTo>
                    <a:pt x="1441" y="277"/>
                    <a:pt x="1441" y="277"/>
                    <a:pt x="1441" y="277"/>
                  </a:cubicBezTo>
                  <a:cubicBezTo>
                    <a:pt x="1484" y="277"/>
                    <a:pt x="1518" y="312"/>
                    <a:pt x="1518" y="354"/>
                  </a:cubicBezTo>
                  <a:lnTo>
                    <a:pt x="1518" y="2005"/>
                  </a:lnTo>
                  <a:close/>
                  <a:moveTo>
                    <a:pt x="808" y="471"/>
                  </a:moveTo>
                  <a:cubicBezTo>
                    <a:pt x="494" y="471"/>
                    <a:pt x="241" y="725"/>
                    <a:pt x="241" y="1038"/>
                  </a:cubicBezTo>
                  <a:cubicBezTo>
                    <a:pt x="241" y="1201"/>
                    <a:pt x="309" y="1347"/>
                    <a:pt x="419" y="1451"/>
                  </a:cubicBezTo>
                  <a:cubicBezTo>
                    <a:pt x="532" y="1339"/>
                    <a:pt x="532" y="1339"/>
                    <a:pt x="532" y="1339"/>
                  </a:cubicBezTo>
                  <a:cubicBezTo>
                    <a:pt x="565" y="1305"/>
                    <a:pt x="610" y="1286"/>
                    <a:pt x="652" y="1286"/>
                  </a:cubicBezTo>
                  <a:cubicBezTo>
                    <a:pt x="675" y="1286"/>
                    <a:pt x="696" y="1292"/>
                    <a:pt x="713" y="1304"/>
                  </a:cubicBezTo>
                  <a:cubicBezTo>
                    <a:pt x="762" y="1337"/>
                    <a:pt x="775" y="1416"/>
                    <a:pt x="744" y="1486"/>
                  </a:cubicBezTo>
                  <a:cubicBezTo>
                    <a:pt x="695" y="1594"/>
                    <a:pt x="695" y="1594"/>
                    <a:pt x="695" y="1594"/>
                  </a:cubicBezTo>
                  <a:cubicBezTo>
                    <a:pt x="731" y="1601"/>
                    <a:pt x="769" y="1605"/>
                    <a:pt x="808" y="1605"/>
                  </a:cubicBezTo>
                  <a:cubicBezTo>
                    <a:pt x="1121" y="1605"/>
                    <a:pt x="1375" y="1351"/>
                    <a:pt x="1375" y="1038"/>
                  </a:cubicBezTo>
                  <a:cubicBezTo>
                    <a:pt x="1375" y="725"/>
                    <a:pt x="1121" y="471"/>
                    <a:pt x="808" y="471"/>
                  </a:cubicBezTo>
                  <a:close/>
                  <a:moveTo>
                    <a:pt x="808" y="1206"/>
                  </a:moveTo>
                  <a:cubicBezTo>
                    <a:pt x="715" y="1206"/>
                    <a:pt x="640" y="1131"/>
                    <a:pt x="640" y="1038"/>
                  </a:cubicBezTo>
                  <a:cubicBezTo>
                    <a:pt x="640" y="945"/>
                    <a:pt x="715" y="870"/>
                    <a:pt x="808" y="870"/>
                  </a:cubicBezTo>
                  <a:cubicBezTo>
                    <a:pt x="900" y="870"/>
                    <a:pt x="976" y="945"/>
                    <a:pt x="976" y="1038"/>
                  </a:cubicBezTo>
                  <a:cubicBezTo>
                    <a:pt x="976" y="1131"/>
                    <a:pt x="900" y="1206"/>
                    <a:pt x="808" y="1206"/>
                  </a:cubicBezTo>
                  <a:close/>
                  <a:moveTo>
                    <a:pt x="687" y="1341"/>
                  </a:moveTo>
                  <a:cubicBezTo>
                    <a:pt x="678" y="1334"/>
                    <a:pt x="665" y="1331"/>
                    <a:pt x="652" y="1331"/>
                  </a:cubicBezTo>
                  <a:cubicBezTo>
                    <a:pt x="623" y="1331"/>
                    <a:pt x="590" y="1345"/>
                    <a:pt x="564" y="1371"/>
                  </a:cubicBezTo>
                  <a:cubicBezTo>
                    <a:pt x="453" y="1481"/>
                    <a:pt x="453" y="1481"/>
                    <a:pt x="453" y="1481"/>
                  </a:cubicBezTo>
                  <a:cubicBezTo>
                    <a:pt x="271" y="1660"/>
                    <a:pt x="271" y="1660"/>
                    <a:pt x="271" y="1660"/>
                  </a:cubicBezTo>
                  <a:cubicBezTo>
                    <a:pt x="170" y="1760"/>
                    <a:pt x="164" y="1895"/>
                    <a:pt x="258" y="1960"/>
                  </a:cubicBezTo>
                  <a:cubicBezTo>
                    <a:pt x="286" y="1979"/>
                    <a:pt x="315" y="1988"/>
                    <a:pt x="346" y="1988"/>
                  </a:cubicBezTo>
                  <a:cubicBezTo>
                    <a:pt x="419" y="1988"/>
                    <a:pt x="493" y="1935"/>
                    <a:pt x="534" y="1842"/>
                  </a:cubicBezTo>
                  <a:cubicBezTo>
                    <a:pt x="650" y="1583"/>
                    <a:pt x="650" y="1583"/>
                    <a:pt x="650" y="1583"/>
                  </a:cubicBezTo>
                  <a:cubicBezTo>
                    <a:pt x="702" y="1467"/>
                    <a:pt x="702" y="1467"/>
                    <a:pt x="702" y="1467"/>
                  </a:cubicBezTo>
                  <a:cubicBezTo>
                    <a:pt x="724" y="1418"/>
                    <a:pt x="717" y="1362"/>
                    <a:pt x="687" y="1341"/>
                  </a:cubicBezTo>
                  <a:close/>
                  <a:moveTo>
                    <a:pt x="418" y="1872"/>
                  </a:moveTo>
                  <a:cubicBezTo>
                    <a:pt x="392" y="1909"/>
                    <a:pt x="341" y="1919"/>
                    <a:pt x="304" y="1893"/>
                  </a:cubicBezTo>
                  <a:cubicBezTo>
                    <a:pt x="267" y="1867"/>
                    <a:pt x="258" y="1817"/>
                    <a:pt x="284" y="1780"/>
                  </a:cubicBezTo>
                  <a:cubicBezTo>
                    <a:pt x="310" y="1743"/>
                    <a:pt x="360" y="1734"/>
                    <a:pt x="397" y="1759"/>
                  </a:cubicBezTo>
                  <a:cubicBezTo>
                    <a:pt x="434" y="1785"/>
                    <a:pt x="443" y="1836"/>
                    <a:pt x="418" y="1872"/>
                  </a:cubicBezTo>
                  <a:close/>
                  <a:moveTo>
                    <a:pt x="256" y="376"/>
                  </a:moveTo>
                  <a:cubicBezTo>
                    <a:pt x="256" y="346"/>
                    <a:pt x="233" y="323"/>
                    <a:pt x="204" y="323"/>
                  </a:cubicBezTo>
                  <a:cubicBezTo>
                    <a:pt x="174" y="323"/>
                    <a:pt x="151" y="346"/>
                    <a:pt x="151" y="376"/>
                  </a:cubicBezTo>
                  <a:cubicBezTo>
                    <a:pt x="151" y="405"/>
                    <a:pt x="174" y="428"/>
                    <a:pt x="204" y="428"/>
                  </a:cubicBezTo>
                  <a:cubicBezTo>
                    <a:pt x="233" y="428"/>
                    <a:pt x="256" y="405"/>
                    <a:pt x="256" y="376"/>
                  </a:cubicBezTo>
                  <a:close/>
                  <a:moveTo>
                    <a:pt x="1418" y="323"/>
                  </a:moveTo>
                  <a:cubicBezTo>
                    <a:pt x="1389" y="323"/>
                    <a:pt x="1366" y="346"/>
                    <a:pt x="1366" y="376"/>
                  </a:cubicBezTo>
                  <a:cubicBezTo>
                    <a:pt x="1366" y="405"/>
                    <a:pt x="1389" y="428"/>
                    <a:pt x="1418" y="428"/>
                  </a:cubicBezTo>
                  <a:cubicBezTo>
                    <a:pt x="1448" y="428"/>
                    <a:pt x="1471" y="405"/>
                    <a:pt x="1471" y="376"/>
                  </a:cubicBezTo>
                  <a:cubicBezTo>
                    <a:pt x="1471" y="346"/>
                    <a:pt x="1448" y="323"/>
                    <a:pt x="1418" y="323"/>
                  </a:cubicBezTo>
                  <a:close/>
                  <a:moveTo>
                    <a:pt x="1418" y="1925"/>
                  </a:moveTo>
                  <a:cubicBezTo>
                    <a:pt x="1389" y="1925"/>
                    <a:pt x="1366" y="1949"/>
                    <a:pt x="1366" y="1978"/>
                  </a:cubicBezTo>
                  <a:cubicBezTo>
                    <a:pt x="1366" y="2007"/>
                    <a:pt x="1389" y="2031"/>
                    <a:pt x="1418" y="2031"/>
                  </a:cubicBezTo>
                  <a:cubicBezTo>
                    <a:pt x="1448" y="2031"/>
                    <a:pt x="1471" y="2007"/>
                    <a:pt x="1471" y="1978"/>
                  </a:cubicBezTo>
                  <a:cubicBezTo>
                    <a:pt x="1471" y="1949"/>
                    <a:pt x="1448" y="1925"/>
                    <a:pt x="1418" y="19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1735" tIns="30867" rIns="61735" bIns="30867" numCol="1" anchor="t" anchorCtr="0" compatLnSpc="1"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716597" y="3356130"/>
            <a:ext cx="1710810" cy="174051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013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1"/>
            <a:ext cx="9144000" cy="367252"/>
            <a:chOff x="0" y="1"/>
            <a:chExt cx="9144000" cy="367252"/>
          </a:xfrm>
          <a:solidFill>
            <a:schemeClr val="tx2">
              <a:lumMod val="75000"/>
            </a:schemeClr>
          </a:solidFill>
        </p:grpSpPr>
        <p:sp>
          <p:nvSpPr>
            <p:cNvPr id="4" name="矩形 3"/>
            <p:cNvSpPr/>
            <p:nvPr/>
          </p:nvSpPr>
          <p:spPr>
            <a:xfrm>
              <a:off x="0" y="1"/>
              <a:ext cx="9144000" cy="266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320452"/>
              <a:ext cx="9144000" cy="468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31970" y="1203598"/>
            <a:ext cx="522287" cy="532552"/>
            <a:chOff x="1731964" y="1203598"/>
            <a:chExt cx="522287" cy="532552"/>
          </a:xfrm>
        </p:grpSpPr>
        <p:sp>
          <p:nvSpPr>
            <p:cNvPr id="8" name="椭圆 7"/>
            <p:cNvSpPr/>
            <p:nvPr/>
          </p:nvSpPr>
          <p:spPr>
            <a:xfrm>
              <a:off x="1731964" y="1203598"/>
              <a:ext cx="522287" cy="53255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b="1" dirty="0">
                <a:latin typeface="Bell MT" panose="02020503060305020303" pitchFamily="18" charset="0"/>
              </a:endParaRPr>
            </a:p>
          </p:txBody>
        </p:sp>
        <p:sp>
          <p:nvSpPr>
            <p:cNvPr id="9" name="KSO_Shape"/>
            <p:cNvSpPr/>
            <p:nvPr/>
          </p:nvSpPr>
          <p:spPr>
            <a:xfrm>
              <a:off x="1855789" y="1305266"/>
              <a:ext cx="274637" cy="329215"/>
            </a:xfrm>
            <a:custGeom>
              <a:avLst/>
              <a:gdLst/>
              <a:ahLst/>
              <a:cxnLst/>
              <a:rect l="l" t="t" r="r" b="b"/>
              <a:pathLst>
                <a:path w="396520" h="469210">
                  <a:moveTo>
                    <a:pt x="327445" y="314600"/>
                  </a:moveTo>
                  <a:cubicBezTo>
                    <a:pt x="356349" y="319254"/>
                    <a:pt x="385797" y="360745"/>
                    <a:pt x="394054" y="381803"/>
                  </a:cubicBezTo>
                  <a:cubicBezTo>
                    <a:pt x="402312" y="402860"/>
                    <a:pt x="388098" y="427511"/>
                    <a:pt x="376990" y="440944"/>
                  </a:cubicBezTo>
                  <a:cubicBezTo>
                    <a:pt x="373700" y="421882"/>
                    <a:pt x="364955" y="401443"/>
                    <a:pt x="352485" y="383463"/>
                  </a:cubicBezTo>
                  <a:cubicBezTo>
                    <a:pt x="332676" y="354903"/>
                    <a:pt x="307287" y="337803"/>
                    <a:pt x="287162" y="338581"/>
                  </a:cubicBezTo>
                  <a:cubicBezTo>
                    <a:pt x="300917" y="326499"/>
                    <a:pt x="298542" y="309947"/>
                    <a:pt x="327445" y="314600"/>
                  </a:cubicBezTo>
                  <a:close/>
                  <a:moveTo>
                    <a:pt x="44367" y="9445"/>
                  </a:moveTo>
                  <a:cubicBezTo>
                    <a:pt x="65307" y="7976"/>
                    <a:pt x="88582" y="48300"/>
                    <a:pt x="98716" y="103893"/>
                  </a:cubicBezTo>
                  <a:cubicBezTo>
                    <a:pt x="103023" y="127522"/>
                    <a:pt x="104507" y="151694"/>
                    <a:pt x="102812" y="172874"/>
                  </a:cubicBezTo>
                  <a:cubicBezTo>
                    <a:pt x="96419" y="177933"/>
                    <a:pt x="92462" y="183883"/>
                    <a:pt x="93679" y="191748"/>
                  </a:cubicBezTo>
                  <a:cubicBezTo>
                    <a:pt x="97962" y="219449"/>
                    <a:pt x="202914" y="329063"/>
                    <a:pt x="240363" y="349244"/>
                  </a:cubicBezTo>
                  <a:cubicBezTo>
                    <a:pt x="253454" y="356299"/>
                    <a:pt x="265280" y="353652"/>
                    <a:pt x="275564" y="347108"/>
                  </a:cubicBezTo>
                  <a:lnTo>
                    <a:pt x="275884" y="347663"/>
                  </a:lnTo>
                  <a:cubicBezTo>
                    <a:pt x="293996" y="337193"/>
                    <a:pt x="324545" y="354625"/>
                    <a:pt x="347507" y="388530"/>
                  </a:cubicBezTo>
                  <a:cubicBezTo>
                    <a:pt x="360303" y="407426"/>
                    <a:pt x="369015" y="429003"/>
                    <a:pt x="371399" y="448117"/>
                  </a:cubicBezTo>
                  <a:cubicBezTo>
                    <a:pt x="347296" y="472826"/>
                    <a:pt x="310581" y="469765"/>
                    <a:pt x="288158" y="468159"/>
                  </a:cubicBezTo>
                  <a:cubicBezTo>
                    <a:pt x="253182" y="465654"/>
                    <a:pt x="-15065" y="364036"/>
                    <a:pt x="664" y="89829"/>
                  </a:cubicBezTo>
                  <a:cubicBezTo>
                    <a:pt x="3125" y="70964"/>
                    <a:pt x="7079" y="53749"/>
                    <a:pt x="14299" y="39550"/>
                  </a:cubicBezTo>
                  <a:cubicBezTo>
                    <a:pt x="20978" y="26415"/>
                    <a:pt x="30453" y="15861"/>
                    <a:pt x="44367" y="9445"/>
                  </a:cubicBezTo>
                  <a:close/>
                  <a:moveTo>
                    <a:pt x="85842" y="6"/>
                  </a:moveTo>
                  <a:cubicBezTo>
                    <a:pt x="147282" y="-938"/>
                    <a:pt x="156451" y="106342"/>
                    <a:pt x="147962" y="128156"/>
                  </a:cubicBezTo>
                  <a:cubicBezTo>
                    <a:pt x="140696" y="146825"/>
                    <a:pt x="125598" y="157194"/>
                    <a:pt x="109217" y="167957"/>
                  </a:cubicBezTo>
                  <a:cubicBezTo>
                    <a:pt x="111214" y="147002"/>
                    <a:pt x="109601" y="123749"/>
                    <a:pt x="105273" y="101024"/>
                  </a:cubicBezTo>
                  <a:cubicBezTo>
                    <a:pt x="95931" y="51971"/>
                    <a:pt x="75887" y="14560"/>
                    <a:pt x="55177" y="5105"/>
                  </a:cubicBezTo>
                  <a:cubicBezTo>
                    <a:pt x="63799" y="1769"/>
                    <a:pt x="73998" y="188"/>
                    <a:pt x="8584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</p:grpSp>
      <p:sp>
        <p:nvSpPr>
          <p:cNvPr id="10" name="矩形 9"/>
          <p:cNvSpPr/>
          <p:nvPr/>
        </p:nvSpPr>
        <p:spPr>
          <a:xfrm>
            <a:off x="1219200" y="1937877"/>
            <a:ext cx="1506538" cy="30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rPr>
              <a:t>13500000000</a:t>
            </a:r>
            <a:endParaRPr lang="zh-CN" altLang="en-US" sz="1600" dirty="0">
              <a:solidFill>
                <a:schemeClr val="tx1"/>
              </a:solidFill>
              <a:latin typeface="+mj-lt"/>
              <a:ea typeface="华文细黑" panose="020106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87745" y="1203598"/>
            <a:ext cx="522287" cy="532552"/>
            <a:chOff x="3487739" y="1203598"/>
            <a:chExt cx="522287" cy="532552"/>
          </a:xfrm>
        </p:grpSpPr>
        <p:sp>
          <p:nvSpPr>
            <p:cNvPr id="13" name="椭圆 12"/>
            <p:cNvSpPr/>
            <p:nvPr/>
          </p:nvSpPr>
          <p:spPr>
            <a:xfrm>
              <a:off x="3487739" y="1203598"/>
              <a:ext cx="522287" cy="532552"/>
            </a:xfrm>
            <a:prstGeom prst="ellipse">
              <a:avLst/>
            </a:prstGeom>
            <a:solidFill>
              <a:srgbClr val="013B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b="1" dirty="0">
                <a:latin typeface="Bell MT" panose="02020503060305020303" pitchFamily="18" charset="0"/>
              </a:endParaRPr>
            </a:p>
          </p:txBody>
        </p:sp>
        <p:sp>
          <p:nvSpPr>
            <p:cNvPr id="14" name="KSO_Shape"/>
            <p:cNvSpPr/>
            <p:nvPr/>
          </p:nvSpPr>
          <p:spPr>
            <a:xfrm>
              <a:off x="3586164" y="1343997"/>
              <a:ext cx="325437" cy="251753"/>
            </a:xfrm>
            <a:custGeom>
              <a:avLst/>
              <a:gdLst>
                <a:gd name="connsiteX0" fmla="*/ 367281 w 529316"/>
                <a:gd name="connsiteY0" fmla="*/ 196274 h 401026"/>
                <a:gd name="connsiteX1" fmla="*/ 355293 w 529316"/>
                <a:gd name="connsiteY1" fmla="*/ 208263 h 401026"/>
                <a:gd name="connsiteX2" fmla="*/ 465090 w 529316"/>
                <a:gd name="connsiteY2" fmla="*/ 318060 h 401026"/>
                <a:gd name="connsiteX3" fmla="*/ 466739 w 529316"/>
                <a:gd name="connsiteY3" fmla="*/ 320716 h 401026"/>
                <a:gd name="connsiteX4" fmla="*/ 491723 w 529316"/>
                <a:gd name="connsiteY4" fmla="*/ 320716 h 401026"/>
                <a:gd name="connsiteX5" fmla="*/ 162035 w 529316"/>
                <a:gd name="connsiteY5" fmla="*/ 196274 h 401026"/>
                <a:gd name="connsiteX6" fmla="*/ 37593 w 529316"/>
                <a:gd name="connsiteY6" fmla="*/ 320716 h 401026"/>
                <a:gd name="connsiteX7" fmla="*/ 62577 w 529316"/>
                <a:gd name="connsiteY7" fmla="*/ 320716 h 401026"/>
                <a:gd name="connsiteX8" fmla="*/ 64225 w 529316"/>
                <a:gd name="connsiteY8" fmla="*/ 318061 h 401026"/>
                <a:gd name="connsiteX9" fmla="*/ 174023 w 529316"/>
                <a:gd name="connsiteY9" fmla="*/ 208263 h 401026"/>
                <a:gd name="connsiteX10" fmla="*/ 46349 w 529316"/>
                <a:gd name="connsiteY10" fmla="*/ 80311 h 401026"/>
                <a:gd name="connsiteX11" fmla="*/ 222791 w 529316"/>
                <a:gd name="connsiteY11" fmla="*/ 256753 h 401026"/>
                <a:gd name="connsiteX12" fmla="*/ 263500 w 529316"/>
                <a:gd name="connsiteY12" fmla="*/ 273616 h 401026"/>
                <a:gd name="connsiteX13" fmla="*/ 264659 w 529316"/>
                <a:gd name="connsiteY13" fmla="*/ 273504 h 401026"/>
                <a:gd name="connsiteX14" fmla="*/ 306525 w 529316"/>
                <a:gd name="connsiteY14" fmla="*/ 256753 h 401026"/>
                <a:gd name="connsiteX15" fmla="*/ 482968 w 529316"/>
                <a:gd name="connsiteY15" fmla="*/ 80311 h 401026"/>
                <a:gd name="connsiteX16" fmla="*/ 458990 w 529316"/>
                <a:gd name="connsiteY16" fmla="*/ 80311 h 401026"/>
                <a:gd name="connsiteX17" fmla="*/ 300904 w 529316"/>
                <a:gd name="connsiteY17" fmla="*/ 238397 h 401026"/>
                <a:gd name="connsiteX18" fmla="*/ 264659 w 529316"/>
                <a:gd name="connsiteY18" fmla="*/ 252899 h 401026"/>
                <a:gd name="connsiteX19" fmla="*/ 263656 w 529316"/>
                <a:gd name="connsiteY19" fmla="*/ 252995 h 401026"/>
                <a:gd name="connsiteX20" fmla="*/ 228412 w 529316"/>
                <a:gd name="connsiteY20" fmla="*/ 238397 h 401026"/>
                <a:gd name="connsiteX21" fmla="*/ 70326 w 529316"/>
                <a:gd name="connsiteY21" fmla="*/ 80311 h 401026"/>
                <a:gd name="connsiteX22" fmla="*/ 92017 w 529316"/>
                <a:gd name="connsiteY22" fmla="*/ 0 h 401026"/>
                <a:gd name="connsiteX23" fmla="*/ 437301 w 529316"/>
                <a:gd name="connsiteY23" fmla="*/ 0 h 401026"/>
                <a:gd name="connsiteX24" fmla="*/ 529316 w 529316"/>
                <a:gd name="connsiteY24" fmla="*/ 92017 h 401026"/>
                <a:gd name="connsiteX25" fmla="*/ 529316 w 529316"/>
                <a:gd name="connsiteY25" fmla="*/ 309011 h 401026"/>
                <a:gd name="connsiteX26" fmla="*/ 437301 w 529316"/>
                <a:gd name="connsiteY26" fmla="*/ 401026 h 401026"/>
                <a:gd name="connsiteX27" fmla="*/ 92017 w 529316"/>
                <a:gd name="connsiteY27" fmla="*/ 401026 h 401026"/>
                <a:gd name="connsiteX28" fmla="*/ 0 w 529316"/>
                <a:gd name="connsiteY28" fmla="*/ 309011 h 401026"/>
                <a:gd name="connsiteX29" fmla="*/ 0 w 529316"/>
                <a:gd name="connsiteY29" fmla="*/ 92017 h 401026"/>
                <a:gd name="connsiteX30" fmla="*/ 92017 w 529316"/>
                <a:gd name="connsiteY30" fmla="*/ 0 h 4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9316" h="401026">
                  <a:moveTo>
                    <a:pt x="367281" y="196274"/>
                  </a:moveTo>
                  <a:lnTo>
                    <a:pt x="355293" y="208263"/>
                  </a:lnTo>
                  <a:lnTo>
                    <a:pt x="465090" y="318060"/>
                  </a:lnTo>
                  <a:cubicBezTo>
                    <a:pt x="465822" y="318792"/>
                    <a:pt x="466527" y="319541"/>
                    <a:pt x="466739" y="320716"/>
                  </a:cubicBezTo>
                  <a:lnTo>
                    <a:pt x="491723" y="320716"/>
                  </a:lnTo>
                  <a:close/>
                  <a:moveTo>
                    <a:pt x="162035" y="196274"/>
                  </a:moveTo>
                  <a:lnTo>
                    <a:pt x="37593" y="320716"/>
                  </a:lnTo>
                  <a:lnTo>
                    <a:pt x="62577" y="320716"/>
                  </a:lnTo>
                  <a:lnTo>
                    <a:pt x="64225" y="318061"/>
                  </a:lnTo>
                  <a:lnTo>
                    <a:pt x="174023" y="208263"/>
                  </a:lnTo>
                  <a:close/>
                  <a:moveTo>
                    <a:pt x="46349" y="80311"/>
                  </a:moveTo>
                  <a:lnTo>
                    <a:pt x="222791" y="256753"/>
                  </a:lnTo>
                  <a:cubicBezTo>
                    <a:pt x="234032" y="267995"/>
                    <a:pt x="248767" y="273616"/>
                    <a:pt x="263500" y="273616"/>
                  </a:cubicBezTo>
                  <a:cubicBezTo>
                    <a:pt x="263887" y="273616"/>
                    <a:pt x="264274" y="273611"/>
                    <a:pt x="264659" y="273504"/>
                  </a:cubicBezTo>
                  <a:cubicBezTo>
                    <a:pt x="279774" y="273906"/>
                    <a:pt x="294989" y="268289"/>
                    <a:pt x="306525" y="256753"/>
                  </a:cubicBezTo>
                  <a:lnTo>
                    <a:pt x="482968" y="80311"/>
                  </a:lnTo>
                  <a:lnTo>
                    <a:pt x="458990" y="80311"/>
                  </a:lnTo>
                  <a:lnTo>
                    <a:pt x="300904" y="238397"/>
                  </a:lnTo>
                  <a:cubicBezTo>
                    <a:pt x="290917" y="248385"/>
                    <a:pt x="277745" y="253247"/>
                    <a:pt x="264659" y="252899"/>
                  </a:cubicBezTo>
                  <a:cubicBezTo>
                    <a:pt x="264325" y="252991"/>
                    <a:pt x="263990" y="252995"/>
                    <a:pt x="263656" y="252995"/>
                  </a:cubicBezTo>
                  <a:cubicBezTo>
                    <a:pt x="250900" y="252995"/>
                    <a:pt x="238144" y="248128"/>
                    <a:pt x="228412" y="238397"/>
                  </a:cubicBezTo>
                  <a:lnTo>
                    <a:pt x="70326" y="80311"/>
                  </a:lnTo>
                  <a:close/>
                  <a:moveTo>
                    <a:pt x="92017" y="0"/>
                  </a:moveTo>
                  <a:lnTo>
                    <a:pt x="437301" y="0"/>
                  </a:lnTo>
                  <a:cubicBezTo>
                    <a:pt x="488119" y="0"/>
                    <a:pt x="529316" y="41197"/>
                    <a:pt x="529316" y="92017"/>
                  </a:cubicBezTo>
                  <a:lnTo>
                    <a:pt x="529316" y="309011"/>
                  </a:lnTo>
                  <a:cubicBezTo>
                    <a:pt x="529316" y="359829"/>
                    <a:pt x="488119" y="401026"/>
                    <a:pt x="437301" y="401026"/>
                  </a:cubicBezTo>
                  <a:lnTo>
                    <a:pt x="92017" y="401026"/>
                  </a:lnTo>
                  <a:cubicBezTo>
                    <a:pt x="41197" y="401026"/>
                    <a:pt x="0" y="359829"/>
                    <a:pt x="0" y="309011"/>
                  </a:cubicBezTo>
                  <a:lnTo>
                    <a:pt x="0" y="92017"/>
                  </a:lnTo>
                  <a:cubicBezTo>
                    <a:pt x="0" y="41197"/>
                    <a:pt x="41197" y="0"/>
                    <a:pt x="920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</p:grpSp>
      <p:sp>
        <p:nvSpPr>
          <p:cNvPr id="15" name="矩形 14"/>
          <p:cNvSpPr/>
          <p:nvPr/>
        </p:nvSpPr>
        <p:spPr>
          <a:xfrm>
            <a:off x="2616631" y="1937877"/>
            <a:ext cx="2240696" cy="30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rPr>
              <a:t>Name@email.com</a:t>
            </a:r>
            <a:endParaRPr lang="zh-CN" altLang="en-US" sz="1600" dirty="0">
              <a:solidFill>
                <a:schemeClr val="tx1"/>
              </a:solidFill>
              <a:latin typeface="+mj-lt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229227" y="1203598"/>
            <a:ext cx="523875" cy="532552"/>
            <a:chOff x="5229226" y="1203598"/>
            <a:chExt cx="523875" cy="532552"/>
          </a:xfrm>
        </p:grpSpPr>
        <p:sp>
          <p:nvSpPr>
            <p:cNvPr id="18" name="椭圆 17"/>
            <p:cNvSpPr/>
            <p:nvPr/>
          </p:nvSpPr>
          <p:spPr>
            <a:xfrm>
              <a:off x="5229226" y="1203598"/>
              <a:ext cx="523875" cy="53255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b="1" dirty="0">
                <a:latin typeface="Bell MT" panose="02020503060305020303" pitchFamily="18" charset="0"/>
              </a:endParaRPr>
            </a:p>
          </p:txBody>
        </p:sp>
        <p:sp>
          <p:nvSpPr>
            <p:cNvPr id="19" name="KSO_Shape"/>
            <p:cNvSpPr/>
            <p:nvPr/>
          </p:nvSpPr>
          <p:spPr>
            <a:xfrm>
              <a:off x="5329238" y="1316563"/>
              <a:ext cx="323850" cy="306621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</p:grpSp>
      <p:sp>
        <p:nvSpPr>
          <p:cNvPr id="20" name="矩形 19"/>
          <p:cNvSpPr/>
          <p:nvPr/>
        </p:nvSpPr>
        <p:spPr>
          <a:xfrm>
            <a:off x="4698886" y="1937877"/>
            <a:ext cx="1582970" cy="30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rPr>
              <a:t>XXXXX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870026" y="1203598"/>
            <a:ext cx="523875" cy="532552"/>
            <a:chOff x="6908801" y="1203598"/>
            <a:chExt cx="523875" cy="532552"/>
          </a:xfrm>
        </p:grpSpPr>
        <p:sp>
          <p:nvSpPr>
            <p:cNvPr id="23" name="椭圆 22"/>
            <p:cNvSpPr/>
            <p:nvPr/>
          </p:nvSpPr>
          <p:spPr>
            <a:xfrm>
              <a:off x="6908801" y="1203598"/>
              <a:ext cx="523875" cy="53255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b="1" dirty="0">
                <a:latin typeface="Bell MT" panose="02020503060305020303" pitchFamily="18" charset="0"/>
              </a:endParaRPr>
            </a:p>
          </p:txBody>
        </p:sp>
        <p:sp>
          <p:nvSpPr>
            <p:cNvPr id="24" name="KSO_Shape"/>
            <p:cNvSpPr/>
            <p:nvPr/>
          </p:nvSpPr>
          <p:spPr>
            <a:xfrm>
              <a:off x="7002463" y="1331088"/>
              <a:ext cx="336550" cy="279186"/>
            </a:xfrm>
            <a:custGeom>
              <a:avLst/>
              <a:gdLst/>
              <a:ahLst/>
              <a:cxnLst/>
              <a:rect l="l" t="t" r="r" b="b"/>
              <a:pathLst>
                <a:path w="684048" h="556307">
                  <a:moveTo>
                    <a:pt x="222901" y="383453"/>
                  </a:moveTo>
                  <a:cubicBezTo>
                    <a:pt x="218315" y="383977"/>
                    <a:pt x="213613" y="385281"/>
                    <a:pt x="209039" y="387420"/>
                  </a:cubicBezTo>
                  <a:cubicBezTo>
                    <a:pt x="190739" y="395979"/>
                    <a:pt x="181407" y="414680"/>
                    <a:pt x="188193" y="429191"/>
                  </a:cubicBezTo>
                  <a:cubicBezTo>
                    <a:pt x="194980" y="443702"/>
                    <a:pt x="215317" y="448527"/>
                    <a:pt x="233616" y="439969"/>
                  </a:cubicBezTo>
                  <a:cubicBezTo>
                    <a:pt x="251915" y="431410"/>
                    <a:pt x="261248" y="412709"/>
                    <a:pt x="254461" y="398198"/>
                  </a:cubicBezTo>
                  <a:cubicBezTo>
                    <a:pt x="249371" y="387315"/>
                    <a:pt x="236659" y="381879"/>
                    <a:pt x="222901" y="383453"/>
                  </a:cubicBezTo>
                  <a:close/>
                  <a:moveTo>
                    <a:pt x="284035" y="369073"/>
                  </a:moveTo>
                  <a:cubicBezTo>
                    <a:pt x="281538" y="368297"/>
                    <a:pt x="278657" y="368441"/>
                    <a:pt x="275985" y="369691"/>
                  </a:cubicBezTo>
                  <a:cubicBezTo>
                    <a:pt x="270641" y="372190"/>
                    <a:pt x="268154" y="378164"/>
                    <a:pt x="270432" y="383034"/>
                  </a:cubicBezTo>
                  <a:cubicBezTo>
                    <a:pt x="272710" y="387904"/>
                    <a:pt x="278888" y="389825"/>
                    <a:pt x="284233" y="387325"/>
                  </a:cubicBezTo>
                  <a:cubicBezTo>
                    <a:pt x="289577" y="384826"/>
                    <a:pt x="292063" y="378852"/>
                    <a:pt x="289785" y="373982"/>
                  </a:cubicBezTo>
                  <a:cubicBezTo>
                    <a:pt x="288647" y="371547"/>
                    <a:pt x="286533" y="369850"/>
                    <a:pt x="284035" y="369073"/>
                  </a:cubicBezTo>
                  <a:close/>
                  <a:moveTo>
                    <a:pt x="266604" y="297070"/>
                  </a:moveTo>
                  <a:cubicBezTo>
                    <a:pt x="319078" y="300338"/>
                    <a:pt x="362309" y="335548"/>
                    <a:pt x="367763" y="383070"/>
                  </a:cubicBezTo>
                  <a:cubicBezTo>
                    <a:pt x="373996" y="437381"/>
                    <a:pt x="328527" y="487207"/>
                    <a:pt x="266205" y="494360"/>
                  </a:cubicBezTo>
                  <a:cubicBezTo>
                    <a:pt x="203883" y="501513"/>
                    <a:pt x="148308" y="463284"/>
                    <a:pt x="142074" y="408972"/>
                  </a:cubicBezTo>
                  <a:cubicBezTo>
                    <a:pt x="135841" y="354661"/>
                    <a:pt x="181310" y="304835"/>
                    <a:pt x="243632" y="297682"/>
                  </a:cubicBezTo>
                  <a:cubicBezTo>
                    <a:pt x="251423" y="296788"/>
                    <a:pt x="259108" y="296603"/>
                    <a:pt x="266604" y="297070"/>
                  </a:cubicBezTo>
                  <a:close/>
                  <a:moveTo>
                    <a:pt x="297042" y="252387"/>
                  </a:moveTo>
                  <a:cubicBezTo>
                    <a:pt x="283618" y="252176"/>
                    <a:pt x="269820" y="252839"/>
                    <a:pt x="255793" y="254449"/>
                  </a:cubicBezTo>
                  <a:cubicBezTo>
                    <a:pt x="143583" y="267328"/>
                    <a:pt x="59288" y="335880"/>
                    <a:pt x="67516" y="407566"/>
                  </a:cubicBezTo>
                  <a:cubicBezTo>
                    <a:pt x="75743" y="479252"/>
                    <a:pt x="173377" y="526925"/>
                    <a:pt x="285587" y="514046"/>
                  </a:cubicBezTo>
                  <a:cubicBezTo>
                    <a:pt x="397797" y="501168"/>
                    <a:pt x="482091" y="432615"/>
                    <a:pt x="473864" y="360929"/>
                  </a:cubicBezTo>
                  <a:cubicBezTo>
                    <a:pt x="466665" y="298204"/>
                    <a:pt x="391015" y="253864"/>
                    <a:pt x="297042" y="252387"/>
                  </a:cubicBezTo>
                  <a:close/>
                  <a:moveTo>
                    <a:pt x="509416" y="97868"/>
                  </a:moveTo>
                  <a:cubicBezTo>
                    <a:pt x="544841" y="99182"/>
                    <a:pt x="588107" y="127580"/>
                    <a:pt x="590257" y="183051"/>
                  </a:cubicBezTo>
                  <a:cubicBezTo>
                    <a:pt x="592352" y="199448"/>
                    <a:pt x="588214" y="215684"/>
                    <a:pt x="579852" y="229407"/>
                  </a:cubicBezTo>
                  <a:lnTo>
                    <a:pt x="580228" y="229581"/>
                  </a:lnTo>
                  <a:cubicBezTo>
                    <a:pt x="580244" y="229743"/>
                    <a:pt x="580186" y="229872"/>
                    <a:pt x="580126" y="230000"/>
                  </a:cubicBezTo>
                  <a:lnTo>
                    <a:pt x="578707" y="232024"/>
                  </a:lnTo>
                  <a:cubicBezTo>
                    <a:pt x="578590" y="232839"/>
                    <a:pt x="578192" y="233485"/>
                    <a:pt x="577787" y="234126"/>
                  </a:cubicBezTo>
                  <a:lnTo>
                    <a:pt x="577385" y="233908"/>
                  </a:lnTo>
                  <a:cubicBezTo>
                    <a:pt x="572286" y="241165"/>
                    <a:pt x="563167" y="244302"/>
                    <a:pt x="554750" y="241632"/>
                  </a:cubicBezTo>
                  <a:lnTo>
                    <a:pt x="548315" y="238643"/>
                  </a:lnTo>
                  <a:cubicBezTo>
                    <a:pt x="539522" y="233101"/>
                    <a:pt x="536249" y="221620"/>
                    <a:pt x="540834" y="211750"/>
                  </a:cubicBezTo>
                  <a:lnTo>
                    <a:pt x="541088" y="211402"/>
                  </a:lnTo>
                  <a:lnTo>
                    <a:pt x="541243" y="211474"/>
                  </a:lnTo>
                  <a:cubicBezTo>
                    <a:pt x="549302" y="193084"/>
                    <a:pt x="546794" y="175359"/>
                    <a:pt x="541863" y="165391"/>
                  </a:cubicBezTo>
                  <a:cubicBezTo>
                    <a:pt x="534763" y="151042"/>
                    <a:pt x="514479" y="135118"/>
                    <a:pt x="480142" y="145181"/>
                  </a:cubicBezTo>
                  <a:lnTo>
                    <a:pt x="480025" y="144483"/>
                  </a:lnTo>
                  <a:cubicBezTo>
                    <a:pt x="471706" y="144624"/>
                    <a:pt x="464282" y="140887"/>
                    <a:pt x="461009" y="134412"/>
                  </a:cubicBezTo>
                  <a:lnTo>
                    <a:pt x="458966" y="128175"/>
                  </a:lnTo>
                  <a:cubicBezTo>
                    <a:pt x="457496" y="119354"/>
                    <a:pt x="463572" y="110158"/>
                    <a:pt x="473636" y="106144"/>
                  </a:cubicBezTo>
                  <a:lnTo>
                    <a:pt x="473571" y="105761"/>
                  </a:lnTo>
                  <a:cubicBezTo>
                    <a:pt x="485121" y="99922"/>
                    <a:pt x="497817" y="97438"/>
                    <a:pt x="509416" y="97868"/>
                  </a:cubicBezTo>
                  <a:close/>
                  <a:moveTo>
                    <a:pt x="286518" y="82088"/>
                  </a:moveTo>
                  <a:cubicBezTo>
                    <a:pt x="376738" y="91976"/>
                    <a:pt x="317665" y="163994"/>
                    <a:pt x="337363" y="184000"/>
                  </a:cubicBezTo>
                  <a:cubicBezTo>
                    <a:pt x="387081" y="179119"/>
                    <a:pt x="437510" y="146098"/>
                    <a:pt x="486517" y="169358"/>
                  </a:cubicBezTo>
                  <a:cubicBezTo>
                    <a:pt x="533076" y="203014"/>
                    <a:pt x="494312" y="233925"/>
                    <a:pt x="501054" y="264835"/>
                  </a:cubicBezTo>
                  <a:cubicBezTo>
                    <a:pt x="649340" y="323962"/>
                    <a:pt x="585744" y="409170"/>
                    <a:pt x="562675" y="436725"/>
                  </a:cubicBezTo>
                  <a:cubicBezTo>
                    <a:pt x="354965" y="648778"/>
                    <a:pt x="45454" y="533772"/>
                    <a:pt x="10807" y="435328"/>
                  </a:cubicBezTo>
                  <a:cubicBezTo>
                    <a:pt x="-41075" y="330306"/>
                    <a:pt x="100878" y="89491"/>
                    <a:pt x="286518" y="82088"/>
                  </a:cubicBezTo>
                  <a:close/>
                  <a:moveTo>
                    <a:pt x="489068" y="0"/>
                  </a:moveTo>
                  <a:cubicBezTo>
                    <a:pt x="596753" y="0"/>
                    <a:pt x="684048" y="87296"/>
                    <a:pt x="684048" y="194980"/>
                  </a:cubicBezTo>
                  <a:cubicBezTo>
                    <a:pt x="684048" y="216847"/>
                    <a:pt x="680448" y="237874"/>
                    <a:pt x="672966" y="257215"/>
                  </a:cubicBezTo>
                  <a:lnTo>
                    <a:pt x="672379" y="257003"/>
                  </a:lnTo>
                  <a:cubicBezTo>
                    <a:pt x="668967" y="265617"/>
                    <a:pt x="657523" y="269364"/>
                    <a:pt x="645725" y="265916"/>
                  </a:cubicBezTo>
                  <a:lnTo>
                    <a:pt x="637884" y="262819"/>
                  </a:lnTo>
                  <a:cubicBezTo>
                    <a:pt x="627530" y="257587"/>
                    <a:pt x="621785" y="247890"/>
                    <a:pt x="624308" y="239644"/>
                  </a:cubicBezTo>
                  <a:lnTo>
                    <a:pt x="623975" y="239524"/>
                  </a:lnTo>
                  <a:cubicBezTo>
                    <a:pt x="629260" y="225659"/>
                    <a:pt x="631774" y="210613"/>
                    <a:pt x="631774" y="194980"/>
                  </a:cubicBezTo>
                  <a:cubicBezTo>
                    <a:pt x="631774" y="116165"/>
                    <a:pt x="567883" y="52274"/>
                    <a:pt x="489068" y="52274"/>
                  </a:cubicBezTo>
                  <a:lnTo>
                    <a:pt x="469942" y="54202"/>
                  </a:lnTo>
                  <a:lnTo>
                    <a:pt x="469951" y="54239"/>
                  </a:lnTo>
                  <a:cubicBezTo>
                    <a:pt x="469861" y="54366"/>
                    <a:pt x="469744" y="54397"/>
                    <a:pt x="469627" y="54427"/>
                  </a:cubicBezTo>
                  <a:cubicBezTo>
                    <a:pt x="460634" y="56697"/>
                    <a:pt x="450861" y="49439"/>
                    <a:pt x="446718" y="37636"/>
                  </a:cubicBezTo>
                  <a:lnTo>
                    <a:pt x="444619" y="29323"/>
                  </a:lnTo>
                  <a:cubicBezTo>
                    <a:pt x="442667" y="16995"/>
                    <a:pt x="447797" y="5987"/>
                    <a:pt x="456757" y="3699"/>
                  </a:cubicBezTo>
                  <a:lnTo>
                    <a:pt x="456661" y="3267"/>
                  </a:lnTo>
                  <a:cubicBezTo>
                    <a:pt x="467135" y="923"/>
                    <a:pt x="477994" y="0"/>
                    <a:pt x="489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</p:grpSp>
      <p:sp>
        <p:nvSpPr>
          <p:cNvPr id="25" name="矩形 24"/>
          <p:cNvSpPr/>
          <p:nvPr/>
        </p:nvSpPr>
        <p:spPr>
          <a:xfrm>
            <a:off x="6171389" y="1937877"/>
            <a:ext cx="2011398" cy="30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rPr>
              <a:t>@</a:t>
            </a:r>
            <a:r>
              <a:rPr lang="en-US" altLang="zh-CN" sz="1600" dirty="0" err="1">
                <a:solidFill>
                  <a:schemeClr val="tx1"/>
                </a:solidFill>
                <a:latin typeface="+mj-lt"/>
                <a:ea typeface="华文细黑" panose="02010600040101010101" pitchFamily="2" charset="-122"/>
              </a:rPr>
              <a:t>YourName</a:t>
            </a:r>
            <a:endParaRPr lang="en-US" altLang="zh-CN" sz="1600" dirty="0">
              <a:solidFill>
                <a:schemeClr val="tx1"/>
              </a:solidFill>
              <a:latin typeface="+mj-lt"/>
              <a:ea typeface="华文细黑" panose="0201060004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4443423"/>
            <a:ext cx="9147324" cy="1294397"/>
            <a:chOff x="0" y="3849102"/>
            <a:chExt cx="9147324" cy="1294397"/>
          </a:xfrm>
          <a:solidFill>
            <a:srgbClr val="013B6D"/>
          </a:solidFill>
        </p:grpSpPr>
        <p:sp>
          <p:nvSpPr>
            <p:cNvPr id="27" name="矩形 26"/>
            <p:cNvSpPr/>
            <p:nvPr/>
          </p:nvSpPr>
          <p:spPr>
            <a:xfrm>
              <a:off x="0" y="3849102"/>
              <a:ext cx="2987824" cy="129439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355599" y="3849102"/>
              <a:ext cx="8432802" cy="1294397"/>
            </a:xfrm>
            <a:custGeom>
              <a:avLst/>
              <a:gdLst>
                <a:gd name="connsiteX0" fmla="*/ 0 w 9144000"/>
                <a:gd name="connsiteY0" fmla="*/ 0 h 1828800"/>
                <a:gd name="connsiteX1" fmla="*/ 3482814 w 9144000"/>
                <a:gd name="connsiteY1" fmla="*/ 0 h 1828800"/>
                <a:gd name="connsiteX2" fmla="*/ 3515480 w 9144000"/>
                <a:gd name="connsiteY2" fmla="*/ 105234 h 1828800"/>
                <a:gd name="connsiteX3" fmla="*/ 4572000 w 9144000"/>
                <a:gd name="connsiteY3" fmla="*/ 805542 h 1828800"/>
                <a:gd name="connsiteX4" fmla="*/ 5628520 w 9144000"/>
                <a:gd name="connsiteY4" fmla="*/ 105234 h 1828800"/>
                <a:gd name="connsiteX5" fmla="*/ 5661187 w 9144000"/>
                <a:gd name="connsiteY5" fmla="*/ 0 h 1828800"/>
                <a:gd name="connsiteX6" fmla="*/ 9144000 w 9144000"/>
                <a:gd name="connsiteY6" fmla="*/ 0 h 1828800"/>
                <a:gd name="connsiteX7" fmla="*/ 9144000 w 9144000"/>
                <a:gd name="connsiteY7" fmla="*/ 1828800 h 1828800"/>
                <a:gd name="connsiteX8" fmla="*/ 0 w 9144000"/>
                <a:gd name="connsiteY8" fmla="*/ 1828800 h 1828800"/>
                <a:gd name="connsiteX0-1" fmla="*/ 12700 w 9156700"/>
                <a:gd name="connsiteY0-2" fmla="*/ 0 h 1828800"/>
                <a:gd name="connsiteX1-3" fmla="*/ 3495514 w 9156700"/>
                <a:gd name="connsiteY1-4" fmla="*/ 0 h 1828800"/>
                <a:gd name="connsiteX2-5" fmla="*/ 3528180 w 9156700"/>
                <a:gd name="connsiteY2-6" fmla="*/ 105234 h 1828800"/>
                <a:gd name="connsiteX3-7" fmla="*/ 4584700 w 9156700"/>
                <a:gd name="connsiteY3-8" fmla="*/ 805542 h 1828800"/>
                <a:gd name="connsiteX4-9" fmla="*/ 5641220 w 9156700"/>
                <a:gd name="connsiteY4-10" fmla="*/ 105234 h 1828800"/>
                <a:gd name="connsiteX5-11" fmla="*/ 5673887 w 9156700"/>
                <a:gd name="connsiteY5-12" fmla="*/ 0 h 1828800"/>
                <a:gd name="connsiteX6-13" fmla="*/ 9156700 w 9156700"/>
                <a:gd name="connsiteY6-14" fmla="*/ 0 h 1828800"/>
                <a:gd name="connsiteX7-15" fmla="*/ 9156700 w 9156700"/>
                <a:gd name="connsiteY7-16" fmla="*/ 1828800 h 1828800"/>
                <a:gd name="connsiteX8-17" fmla="*/ 0 w 9156700"/>
                <a:gd name="connsiteY8-18" fmla="*/ 1129188 h 1828800"/>
                <a:gd name="connsiteX9" fmla="*/ 12700 w 9156700"/>
                <a:gd name="connsiteY9" fmla="*/ 0 h 1828800"/>
                <a:gd name="connsiteX0-19" fmla="*/ 12700 w 9156700"/>
                <a:gd name="connsiteY0-20" fmla="*/ 0 h 1828800"/>
                <a:gd name="connsiteX1-21" fmla="*/ 3495514 w 9156700"/>
                <a:gd name="connsiteY1-22" fmla="*/ 0 h 1828800"/>
                <a:gd name="connsiteX2-23" fmla="*/ 3528180 w 9156700"/>
                <a:gd name="connsiteY2-24" fmla="*/ 105234 h 1828800"/>
                <a:gd name="connsiteX3-25" fmla="*/ 4584700 w 9156700"/>
                <a:gd name="connsiteY3-26" fmla="*/ 805542 h 1828800"/>
                <a:gd name="connsiteX4-27" fmla="*/ 5641220 w 9156700"/>
                <a:gd name="connsiteY4-28" fmla="*/ 105234 h 1828800"/>
                <a:gd name="connsiteX5-29" fmla="*/ 5673887 w 9156700"/>
                <a:gd name="connsiteY5-30" fmla="*/ 0 h 1828800"/>
                <a:gd name="connsiteX6-31" fmla="*/ 9156700 w 9156700"/>
                <a:gd name="connsiteY6-32" fmla="*/ 0 h 1828800"/>
                <a:gd name="connsiteX7-33" fmla="*/ 9156700 w 9156700"/>
                <a:gd name="connsiteY7-34" fmla="*/ 1828800 h 1828800"/>
                <a:gd name="connsiteX8-35" fmla="*/ 0 w 9156700"/>
                <a:gd name="connsiteY8-36" fmla="*/ 1322629 h 1828800"/>
                <a:gd name="connsiteX9-37" fmla="*/ 12700 w 9156700"/>
                <a:gd name="connsiteY9-38" fmla="*/ 0 h 1828800"/>
                <a:gd name="connsiteX0-39" fmla="*/ 3175 w 9147175"/>
                <a:gd name="connsiteY0-40" fmla="*/ 0 h 1828800"/>
                <a:gd name="connsiteX1-41" fmla="*/ 3485989 w 9147175"/>
                <a:gd name="connsiteY1-42" fmla="*/ 0 h 1828800"/>
                <a:gd name="connsiteX2-43" fmla="*/ 3518655 w 9147175"/>
                <a:gd name="connsiteY2-44" fmla="*/ 105234 h 1828800"/>
                <a:gd name="connsiteX3-45" fmla="*/ 4575175 w 9147175"/>
                <a:gd name="connsiteY3-46" fmla="*/ 805542 h 1828800"/>
                <a:gd name="connsiteX4-47" fmla="*/ 5631695 w 9147175"/>
                <a:gd name="connsiteY4-48" fmla="*/ 105234 h 1828800"/>
                <a:gd name="connsiteX5-49" fmla="*/ 5664362 w 9147175"/>
                <a:gd name="connsiteY5-50" fmla="*/ 0 h 1828800"/>
                <a:gd name="connsiteX6-51" fmla="*/ 9147175 w 9147175"/>
                <a:gd name="connsiteY6-52" fmla="*/ 0 h 1828800"/>
                <a:gd name="connsiteX7-53" fmla="*/ 9147175 w 9147175"/>
                <a:gd name="connsiteY7-54" fmla="*/ 1828800 h 1828800"/>
                <a:gd name="connsiteX8-55" fmla="*/ 0 w 9147175"/>
                <a:gd name="connsiteY8-56" fmla="*/ 1285150 h 1828800"/>
                <a:gd name="connsiteX9-57" fmla="*/ 3175 w 9147175"/>
                <a:gd name="connsiteY9-58" fmla="*/ 0 h 1828800"/>
                <a:gd name="connsiteX0-59" fmla="*/ 3175 w 9147175"/>
                <a:gd name="connsiteY0-60" fmla="*/ 0 h 1354063"/>
                <a:gd name="connsiteX1-61" fmla="*/ 3485989 w 9147175"/>
                <a:gd name="connsiteY1-62" fmla="*/ 0 h 1354063"/>
                <a:gd name="connsiteX2-63" fmla="*/ 3518655 w 9147175"/>
                <a:gd name="connsiteY2-64" fmla="*/ 105234 h 1354063"/>
                <a:gd name="connsiteX3-65" fmla="*/ 4575175 w 9147175"/>
                <a:gd name="connsiteY3-66" fmla="*/ 805542 h 1354063"/>
                <a:gd name="connsiteX4-67" fmla="*/ 5631695 w 9147175"/>
                <a:gd name="connsiteY4-68" fmla="*/ 105234 h 1354063"/>
                <a:gd name="connsiteX5-69" fmla="*/ 5664362 w 9147175"/>
                <a:gd name="connsiteY5-70" fmla="*/ 0 h 1354063"/>
                <a:gd name="connsiteX6-71" fmla="*/ 9147175 w 9147175"/>
                <a:gd name="connsiteY6-72" fmla="*/ 0 h 1354063"/>
                <a:gd name="connsiteX7-73" fmla="*/ 9121775 w 9147175"/>
                <a:gd name="connsiteY7-74" fmla="*/ 1354063 h 1354063"/>
                <a:gd name="connsiteX8-75" fmla="*/ 0 w 9147175"/>
                <a:gd name="connsiteY8-76" fmla="*/ 1285150 h 1354063"/>
                <a:gd name="connsiteX9-77" fmla="*/ 3175 w 9147175"/>
                <a:gd name="connsiteY9-78" fmla="*/ 0 h 1354063"/>
                <a:gd name="connsiteX0-79" fmla="*/ 3175 w 9147175"/>
                <a:gd name="connsiteY0-80" fmla="*/ 0 h 1285150"/>
                <a:gd name="connsiteX1-81" fmla="*/ 3485989 w 9147175"/>
                <a:gd name="connsiteY1-82" fmla="*/ 0 h 1285150"/>
                <a:gd name="connsiteX2-83" fmla="*/ 3518655 w 9147175"/>
                <a:gd name="connsiteY2-84" fmla="*/ 105234 h 1285150"/>
                <a:gd name="connsiteX3-85" fmla="*/ 4575175 w 9147175"/>
                <a:gd name="connsiteY3-86" fmla="*/ 805542 h 1285150"/>
                <a:gd name="connsiteX4-87" fmla="*/ 5631695 w 9147175"/>
                <a:gd name="connsiteY4-88" fmla="*/ 105234 h 1285150"/>
                <a:gd name="connsiteX5-89" fmla="*/ 5664362 w 9147175"/>
                <a:gd name="connsiteY5-90" fmla="*/ 0 h 1285150"/>
                <a:gd name="connsiteX6-91" fmla="*/ 9147175 w 9147175"/>
                <a:gd name="connsiteY6-92" fmla="*/ 0 h 1285150"/>
                <a:gd name="connsiteX7-93" fmla="*/ 9141439 w 9147175"/>
                <a:gd name="connsiteY7-94" fmla="*/ 1276687 h 1285150"/>
                <a:gd name="connsiteX8-95" fmla="*/ 0 w 9147175"/>
                <a:gd name="connsiteY8-96" fmla="*/ 1285150 h 1285150"/>
                <a:gd name="connsiteX9-97" fmla="*/ 3175 w 9147175"/>
                <a:gd name="connsiteY9-98" fmla="*/ 0 h 1285150"/>
                <a:gd name="connsiteX0-99" fmla="*/ 3175 w 9151272"/>
                <a:gd name="connsiteY0-100" fmla="*/ 0 h 1285150"/>
                <a:gd name="connsiteX1-101" fmla="*/ 3485989 w 9151272"/>
                <a:gd name="connsiteY1-102" fmla="*/ 0 h 1285150"/>
                <a:gd name="connsiteX2-103" fmla="*/ 3518655 w 9151272"/>
                <a:gd name="connsiteY2-104" fmla="*/ 105234 h 1285150"/>
                <a:gd name="connsiteX3-105" fmla="*/ 4575175 w 9151272"/>
                <a:gd name="connsiteY3-106" fmla="*/ 805542 h 1285150"/>
                <a:gd name="connsiteX4-107" fmla="*/ 5631695 w 9151272"/>
                <a:gd name="connsiteY4-108" fmla="*/ 105234 h 1285150"/>
                <a:gd name="connsiteX5-109" fmla="*/ 5664362 w 9151272"/>
                <a:gd name="connsiteY5-110" fmla="*/ 0 h 1285150"/>
                <a:gd name="connsiteX6-111" fmla="*/ 9147175 w 9151272"/>
                <a:gd name="connsiteY6-112" fmla="*/ 0 h 1285150"/>
                <a:gd name="connsiteX7-113" fmla="*/ 9151272 w 9151272"/>
                <a:gd name="connsiteY7-114" fmla="*/ 1267014 h 1285150"/>
                <a:gd name="connsiteX8-115" fmla="*/ 0 w 9151272"/>
                <a:gd name="connsiteY8-116" fmla="*/ 1285150 h 1285150"/>
                <a:gd name="connsiteX9-117" fmla="*/ 3175 w 9151272"/>
                <a:gd name="connsiteY9-118" fmla="*/ 0 h 1285150"/>
                <a:gd name="connsiteX0-119" fmla="*/ 3175 w 9161105"/>
                <a:gd name="connsiteY0-120" fmla="*/ 0 h 1285150"/>
                <a:gd name="connsiteX1-121" fmla="*/ 3485989 w 9161105"/>
                <a:gd name="connsiteY1-122" fmla="*/ 0 h 1285150"/>
                <a:gd name="connsiteX2-123" fmla="*/ 3518655 w 9161105"/>
                <a:gd name="connsiteY2-124" fmla="*/ 105234 h 1285150"/>
                <a:gd name="connsiteX3-125" fmla="*/ 4575175 w 9161105"/>
                <a:gd name="connsiteY3-126" fmla="*/ 805542 h 1285150"/>
                <a:gd name="connsiteX4-127" fmla="*/ 5631695 w 9161105"/>
                <a:gd name="connsiteY4-128" fmla="*/ 105234 h 1285150"/>
                <a:gd name="connsiteX5-129" fmla="*/ 5664362 w 9161105"/>
                <a:gd name="connsiteY5-130" fmla="*/ 0 h 1285150"/>
                <a:gd name="connsiteX6-131" fmla="*/ 9147175 w 9161105"/>
                <a:gd name="connsiteY6-132" fmla="*/ 0 h 1285150"/>
                <a:gd name="connsiteX7-133" fmla="*/ 9161105 w 9161105"/>
                <a:gd name="connsiteY7-134" fmla="*/ 1276687 h 1285150"/>
                <a:gd name="connsiteX8-135" fmla="*/ 0 w 9161105"/>
                <a:gd name="connsiteY8-136" fmla="*/ 1285150 h 1285150"/>
                <a:gd name="connsiteX9-137" fmla="*/ 3175 w 9161105"/>
                <a:gd name="connsiteY9-138" fmla="*/ 0 h 1285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61105" h="1285150">
                  <a:moveTo>
                    <a:pt x="3175" y="0"/>
                  </a:moveTo>
                  <a:lnTo>
                    <a:pt x="3485989" y="0"/>
                  </a:lnTo>
                  <a:lnTo>
                    <a:pt x="3518655" y="105234"/>
                  </a:lnTo>
                  <a:cubicBezTo>
                    <a:pt x="3692723" y="516776"/>
                    <a:pt x="4100227" y="805542"/>
                    <a:pt x="4575175" y="805542"/>
                  </a:cubicBezTo>
                  <a:cubicBezTo>
                    <a:pt x="5050124" y="805542"/>
                    <a:pt x="5457628" y="516776"/>
                    <a:pt x="5631695" y="105234"/>
                  </a:cubicBezTo>
                  <a:lnTo>
                    <a:pt x="5664362" y="0"/>
                  </a:lnTo>
                  <a:lnTo>
                    <a:pt x="9147175" y="0"/>
                  </a:lnTo>
                  <a:cubicBezTo>
                    <a:pt x="9148541" y="422338"/>
                    <a:pt x="9159739" y="854349"/>
                    <a:pt x="9161105" y="1276687"/>
                  </a:cubicBezTo>
                  <a:lnTo>
                    <a:pt x="0" y="1285150"/>
                  </a:lnTo>
                  <a:cubicBezTo>
                    <a:pt x="0" y="675550"/>
                    <a:pt x="3175" y="609600"/>
                    <a:pt x="3175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159500" y="3849102"/>
              <a:ext cx="2987824" cy="129439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2" y="5598945"/>
            <a:ext cx="2285286" cy="1388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283965" y="5598945"/>
            <a:ext cx="2285286" cy="1388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18" tIns="45708" rIns="91418" bIns="45708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574751" y="5598945"/>
            <a:ext cx="2285286" cy="1388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58714" y="5598945"/>
            <a:ext cx="2285286" cy="1388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18" tIns="45708" rIns="91418" bIns="45708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5" grpId="0"/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1524000" y="483520"/>
          <a:ext cx="6096000" cy="353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本框 5"/>
          <p:cNvSpPr txBox="1"/>
          <p:nvPr/>
        </p:nvSpPr>
        <p:spPr>
          <a:xfrm>
            <a:off x="1045931" y="3261838"/>
            <a:ext cx="3300803" cy="1731227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4795230" y="3261838"/>
            <a:ext cx="3300803" cy="1731227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567483" y="3261833"/>
            <a:ext cx="0" cy="170309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8" name="组合 7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10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83901B-DC70-4F55-82BF-85C92F0FC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E783901B-DC70-4F55-82BF-85C92F0FC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09711-96D0-4319-A97C-02C3B2E9D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5A09711-96D0-4319-A97C-02C3B2E9D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5B6BAC-EBE3-4DFE-99D9-259D8BE19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FD5B6BAC-EBE3-4DFE-99D9-259D8BE19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8B0B6C-D2E6-4B31-B644-C880B1E50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9A8B0B6C-D2E6-4B31-B644-C880B1E50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211484" y="1044628"/>
            <a:ext cx="348854" cy="400050"/>
            <a:chOff x="5211482" y="630575"/>
            <a:chExt cx="348854" cy="400050"/>
          </a:xfrm>
        </p:grpSpPr>
        <p:sp>
          <p:nvSpPr>
            <p:cNvPr id="4" name="Freeform 74"/>
            <p:cNvSpPr/>
            <p:nvPr/>
          </p:nvSpPr>
          <p:spPr bwMode="auto">
            <a:xfrm>
              <a:off x="5211482" y="630575"/>
              <a:ext cx="348854" cy="400050"/>
            </a:xfrm>
            <a:custGeom>
              <a:avLst/>
              <a:gdLst>
                <a:gd name="T0" fmla="*/ 0 w 293"/>
                <a:gd name="T1" fmla="*/ 85 h 336"/>
                <a:gd name="T2" fmla="*/ 144 w 293"/>
                <a:gd name="T3" fmla="*/ 0 h 336"/>
                <a:gd name="T4" fmla="*/ 291 w 293"/>
                <a:gd name="T5" fmla="*/ 80 h 336"/>
                <a:gd name="T6" fmla="*/ 293 w 293"/>
                <a:gd name="T7" fmla="*/ 249 h 336"/>
                <a:gd name="T8" fmla="*/ 149 w 293"/>
                <a:gd name="T9" fmla="*/ 336 h 336"/>
                <a:gd name="T10" fmla="*/ 2 w 293"/>
                <a:gd name="T11" fmla="*/ 253 h 336"/>
                <a:gd name="T12" fmla="*/ 0 w 293"/>
                <a:gd name="T13" fmla="*/ 8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3" y="249"/>
                  </a:lnTo>
                  <a:lnTo>
                    <a:pt x="149" y="336"/>
                  </a:lnTo>
                  <a:lnTo>
                    <a:pt x="2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275776" y="721063"/>
              <a:ext cx="217885" cy="194072"/>
              <a:chOff x="10034270" y="674688"/>
              <a:chExt cx="290513" cy="258763"/>
            </a:xfrm>
          </p:grpSpPr>
          <p:sp>
            <p:nvSpPr>
              <p:cNvPr id="6" name="Freeform 75"/>
              <p:cNvSpPr/>
              <p:nvPr/>
            </p:nvSpPr>
            <p:spPr bwMode="auto">
              <a:xfrm>
                <a:off x="10061258" y="722313"/>
                <a:ext cx="239713" cy="211138"/>
              </a:xfrm>
              <a:custGeom>
                <a:avLst/>
                <a:gdLst>
                  <a:gd name="T0" fmla="*/ 34 w 64"/>
                  <a:gd name="T1" fmla="*/ 1 h 56"/>
                  <a:gd name="T2" fmla="*/ 28 w 64"/>
                  <a:gd name="T3" fmla="*/ 1 h 56"/>
                  <a:gd name="T4" fmla="*/ 3 w 64"/>
                  <a:gd name="T5" fmla="*/ 16 h 56"/>
                  <a:gd name="T6" fmla="*/ 0 w 64"/>
                  <a:gd name="T7" fmla="*/ 21 h 56"/>
                  <a:gd name="T8" fmla="*/ 0 w 64"/>
                  <a:gd name="T9" fmla="*/ 53 h 56"/>
                  <a:gd name="T10" fmla="*/ 4 w 64"/>
                  <a:gd name="T11" fmla="*/ 56 h 56"/>
                  <a:gd name="T12" fmla="*/ 19 w 64"/>
                  <a:gd name="T13" fmla="*/ 56 h 56"/>
                  <a:gd name="T14" fmla="*/ 22 w 64"/>
                  <a:gd name="T15" fmla="*/ 53 h 56"/>
                  <a:gd name="T16" fmla="*/ 22 w 64"/>
                  <a:gd name="T17" fmla="*/ 38 h 56"/>
                  <a:gd name="T18" fmla="*/ 26 w 64"/>
                  <a:gd name="T19" fmla="*/ 35 h 56"/>
                  <a:gd name="T20" fmla="*/ 39 w 64"/>
                  <a:gd name="T21" fmla="*/ 35 h 56"/>
                  <a:gd name="T22" fmla="*/ 42 w 64"/>
                  <a:gd name="T23" fmla="*/ 38 h 56"/>
                  <a:gd name="T24" fmla="*/ 42 w 64"/>
                  <a:gd name="T25" fmla="*/ 53 h 56"/>
                  <a:gd name="T26" fmla="*/ 46 w 64"/>
                  <a:gd name="T27" fmla="*/ 56 h 56"/>
                  <a:gd name="T28" fmla="*/ 60 w 64"/>
                  <a:gd name="T29" fmla="*/ 56 h 56"/>
                  <a:gd name="T30" fmla="*/ 64 w 64"/>
                  <a:gd name="T31" fmla="*/ 53 h 56"/>
                  <a:gd name="T32" fmla="*/ 64 w 64"/>
                  <a:gd name="T33" fmla="*/ 21 h 56"/>
                  <a:gd name="T34" fmla="*/ 61 w 64"/>
                  <a:gd name="T35" fmla="*/ 16 h 56"/>
                  <a:gd name="T36" fmla="*/ 34 w 64"/>
                  <a:gd name="T37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56">
                    <a:moveTo>
                      <a:pt x="34" y="1"/>
                    </a:moveTo>
                    <a:cubicBezTo>
                      <a:pt x="33" y="0"/>
                      <a:pt x="30" y="0"/>
                      <a:pt x="28" y="1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7"/>
                      <a:pt x="0" y="19"/>
                      <a:pt x="0" y="2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2" y="56"/>
                      <a:pt x="4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56"/>
                      <a:pt x="22" y="54"/>
                      <a:pt x="22" y="53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6"/>
                      <a:pt x="24" y="35"/>
                      <a:pt x="26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5"/>
                      <a:pt x="42" y="36"/>
                      <a:pt x="42" y="38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2" y="54"/>
                      <a:pt x="44" y="56"/>
                      <a:pt x="46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2" y="56"/>
                      <a:pt x="64" y="54"/>
                      <a:pt x="64" y="5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19"/>
                      <a:pt x="62" y="17"/>
                      <a:pt x="61" y="16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6"/>
              <p:cNvSpPr/>
              <p:nvPr/>
            </p:nvSpPr>
            <p:spPr bwMode="auto">
              <a:xfrm>
                <a:off x="10034270" y="674688"/>
                <a:ext cx="290513" cy="96838"/>
              </a:xfrm>
              <a:custGeom>
                <a:avLst/>
                <a:gdLst>
                  <a:gd name="T0" fmla="*/ 76 w 77"/>
                  <a:gd name="T1" fmla="*/ 25 h 26"/>
                  <a:gd name="T2" fmla="*/ 72 w 77"/>
                  <a:gd name="T3" fmla="*/ 25 h 26"/>
                  <a:gd name="T4" fmla="*/ 41 w 77"/>
                  <a:gd name="T5" fmla="*/ 7 h 26"/>
                  <a:gd name="T6" fmla="*/ 35 w 77"/>
                  <a:gd name="T7" fmla="*/ 7 h 26"/>
                  <a:gd name="T8" fmla="*/ 5 w 77"/>
                  <a:gd name="T9" fmla="*/ 25 h 26"/>
                  <a:gd name="T10" fmla="*/ 1 w 77"/>
                  <a:gd name="T11" fmla="*/ 25 h 26"/>
                  <a:gd name="T12" fmla="*/ 3 w 77"/>
                  <a:gd name="T13" fmla="*/ 21 h 26"/>
                  <a:gd name="T14" fmla="*/ 35 w 77"/>
                  <a:gd name="T15" fmla="*/ 2 h 26"/>
                  <a:gd name="T16" fmla="*/ 41 w 77"/>
                  <a:gd name="T17" fmla="*/ 1 h 26"/>
                  <a:gd name="T18" fmla="*/ 75 w 77"/>
                  <a:gd name="T19" fmla="*/ 21 h 26"/>
                  <a:gd name="T20" fmla="*/ 76 w 77"/>
                  <a:gd name="T2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26">
                    <a:moveTo>
                      <a:pt x="76" y="25"/>
                    </a:moveTo>
                    <a:cubicBezTo>
                      <a:pt x="76" y="26"/>
                      <a:pt x="74" y="26"/>
                      <a:pt x="72" y="2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9" y="6"/>
                      <a:pt x="37" y="6"/>
                      <a:pt x="35" y="7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2" y="26"/>
                      <a:pt x="1" y="25"/>
                    </a:cubicBezTo>
                    <a:cubicBezTo>
                      <a:pt x="0" y="24"/>
                      <a:pt x="1" y="22"/>
                      <a:pt x="3" y="2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1"/>
                      <a:pt x="39" y="0"/>
                      <a:pt x="41" y="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2"/>
                      <a:pt x="77" y="24"/>
                      <a:pt x="76" y="25"/>
                    </a:cubicBez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316116" y="3780095"/>
            <a:ext cx="350044" cy="400050"/>
            <a:chOff x="6316116" y="3366042"/>
            <a:chExt cx="350044" cy="400050"/>
          </a:xfrm>
        </p:grpSpPr>
        <p:sp>
          <p:nvSpPr>
            <p:cNvPr id="9" name="Freeform 77"/>
            <p:cNvSpPr/>
            <p:nvPr/>
          </p:nvSpPr>
          <p:spPr bwMode="auto">
            <a:xfrm>
              <a:off x="6316116" y="3366042"/>
              <a:ext cx="350044" cy="400050"/>
            </a:xfrm>
            <a:custGeom>
              <a:avLst/>
              <a:gdLst>
                <a:gd name="T0" fmla="*/ 0 w 294"/>
                <a:gd name="T1" fmla="*/ 87 h 336"/>
                <a:gd name="T2" fmla="*/ 145 w 294"/>
                <a:gd name="T3" fmla="*/ 0 h 336"/>
                <a:gd name="T4" fmla="*/ 292 w 294"/>
                <a:gd name="T5" fmla="*/ 82 h 336"/>
                <a:gd name="T6" fmla="*/ 294 w 294"/>
                <a:gd name="T7" fmla="*/ 250 h 336"/>
                <a:gd name="T8" fmla="*/ 152 w 294"/>
                <a:gd name="T9" fmla="*/ 336 h 336"/>
                <a:gd name="T10" fmla="*/ 5 w 294"/>
                <a:gd name="T11" fmla="*/ 255 h 336"/>
                <a:gd name="T12" fmla="*/ 0 w 294"/>
                <a:gd name="T13" fmla="*/ 8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36">
                  <a:moveTo>
                    <a:pt x="0" y="87"/>
                  </a:moveTo>
                  <a:lnTo>
                    <a:pt x="145" y="0"/>
                  </a:lnTo>
                  <a:lnTo>
                    <a:pt x="292" y="82"/>
                  </a:lnTo>
                  <a:lnTo>
                    <a:pt x="294" y="250"/>
                  </a:lnTo>
                  <a:lnTo>
                    <a:pt x="152" y="336"/>
                  </a:lnTo>
                  <a:lnTo>
                    <a:pt x="5" y="2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367313" y="3461292"/>
              <a:ext cx="236934" cy="247650"/>
              <a:chOff x="9734233" y="5894388"/>
              <a:chExt cx="315912" cy="330200"/>
            </a:xfrm>
          </p:grpSpPr>
          <p:sp>
            <p:nvSpPr>
              <p:cNvPr id="11" name="Freeform 78"/>
              <p:cNvSpPr/>
              <p:nvPr/>
            </p:nvSpPr>
            <p:spPr bwMode="auto">
              <a:xfrm>
                <a:off x="9734233" y="5916613"/>
                <a:ext cx="282575" cy="307975"/>
              </a:xfrm>
              <a:custGeom>
                <a:avLst/>
                <a:gdLst>
                  <a:gd name="T0" fmla="*/ 59 w 75"/>
                  <a:gd name="T1" fmla="*/ 44 h 82"/>
                  <a:gd name="T2" fmla="*/ 38 w 75"/>
                  <a:gd name="T3" fmla="*/ 40 h 82"/>
                  <a:gd name="T4" fmla="*/ 35 w 75"/>
                  <a:gd name="T5" fmla="*/ 18 h 82"/>
                  <a:gd name="T6" fmla="*/ 20 w 75"/>
                  <a:gd name="T7" fmla="*/ 0 h 82"/>
                  <a:gd name="T8" fmla="*/ 28 w 75"/>
                  <a:gd name="T9" fmla="*/ 49 h 82"/>
                  <a:gd name="T10" fmla="*/ 75 w 75"/>
                  <a:gd name="T11" fmla="*/ 63 h 82"/>
                  <a:gd name="T12" fmla="*/ 59 w 75"/>
                  <a:gd name="T13" fmla="*/ 4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82">
                    <a:moveTo>
                      <a:pt x="59" y="44"/>
                    </a:moveTo>
                    <a:cubicBezTo>
                      <a:pt x="59" y="44"/>
                      <a:pt x="53" y="55"/>
                      <a:pt x="38" y="40"/>
                    </a:cubicBezTo>
                    <a:cubicBezTo>
                      <a:pt x="23" y="23"/>
                      <a:pt x="35" y="18"/>
                      <a:pt x="35" y="1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0" y="18"/>
                      <a:pt x="28" y="49"/>
                    </a:cubicBezTo>
                    <a:cubicBezTo>
                      <a:pt x="58" y="82"/>
                      <a:pt x="75" y="63"/>
                      <a:pt x="75" y="63"/>
                    </a:cubicBezTo>
                    <a:lnTo>
                      <a:pt x="59" y="44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9"/>
              <p:cNvSpPr/>
              <p:nvPr/>
            </p:nvSpPr>
            <p:spPr bwMode="auto">
              <a:xfrm>
                <a:off x="9970770" y="6059488"/>
                <a:ext cx="79375" cy="87313"/>
              </a:xfrm>
              <a:custGeom>
                <a:avLst/>
                <a:gdLst>
                  <a:gd name="T0" fmla="*/ 50 w 50"/>
                  <a:gd name="T1" fmla="*/ 45 h 55"/>
                  <a:gd name="T2" fmla="*/ 38 w 50"/>
                  <a:gd name="T3" fmla="*/ 55 h 55"/>
                  <a:gd name="T4" fmla="*/ 0 w 50"/>
                  <a:gd name="T5" fmla="*/ 10 h 55"/>
                  <a:gd name="T6" fmla="*/ 10 w 50"/>
                  <a:gd name="T7" fmla="*/ 0 h 55"/>
                  <a:gd name="T8" fmla="*/ 50 w 50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50" y="45"/>
                    </a:moveTo>
                    <a:lnTo>
                      <a:pt x="38" y="5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80"/>
              <p:cNvSpPr/>
              <p:nvPr/>
            </p:nvSpPr>
            <p:spPr bwMode="auto">
              <a:xfrm>
                <a:off x="9819958" y="5894388"/>
                <a:ext cx="76200" cy="82550"/>
              </a:xfrm>
              <a:custGeom>
                <a:avLst/>
                <a:gdLst>
                  <a:gd name="T0" fmla="*/ 48 w 48"/>
                  <a:gd name="T1" fmla="*/ 43 h 52"/>
                  <a:gd name="T2" fmla="*/ 38 w 48"/>
                  <a:gd name="T3" fmla="*/ 52 h 52"/>
                  <a:gd name="T4" fmla="*/ 0 w 48"/>
                  <a:gd name="T5" fmla="*/ 9 h 52"/>
                  <a:gd name="T6" fmla="*/ 10 w 48"/>
                  <a:gd name="T7" fmla="*/ 0 h 52"/>
                  <a:gd name="T8" fmla="*/ 48 w 48"/>
                  <a:gd name="T9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2">
                    <a:moveTo>
                      <a:pt x="48" y="43"/>
                    </a:moveTo>
                    <a:lnTo>
                      <a:pt x="38" y="52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48" y="43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637780" y="2510764"/>
            <a:ext cx="350044" cy="400050"/>
            <a:chOff x="2637780" y="2096711"/>
            <a:chExt cx="350044" cy="400050"/>
          </a:xfrm>
        </p:grpSpPr>
        <p:sp>
          <p:nvSpPr>
            <p:cNvPr id="15" name="Freeform 81"/>
            <p:cNvSpPr/>
            <p:nvPr/>
          </p:nvSpPr>
          <p:spPr bwMode="auto">
            <a:xfrm>
              <a:off x="2637780" y="2096711"/>
              <a:ext cx="350044" cy="400050"/>
            </a:xfrm>
            <a:custGeom>
              <a:avLst/>
              <a:gdLst>
                <a:gd name="T0" fmla="*/ 0 w 294"/>
                <a:gd name="T1" fmla="*/ 85 h 336"/>
                <a:gd name="T2" fmla="*/ 144 w 294"/>
                <a:gd name="T3" fmla="*/ 0 h 336"/>
                <a:gd name="T4" fmla="*/ 291 w 294"/>
                <a:gd name="T5" fmla="*/ 80 h 336"/>
                <a:gd name="T6" fmla="*/ 294 w 294"/>
                <a:gd name="T7" fmla="*/ 248 h 336"/>
                <a:gd name="T8" fmla="*/ 152 w 294"/>
                <a:gd name="T9" fmla="*/ 336 h 336"/>
                <a:gd name="T10" fmla="*/ 5 w 294"/>
                <a:gd name="T11" fmla="*/ 253 h 336"/>
                <a:gd name="T12" fmla="*/ 0 w 294"/>
                <a:gd name="T13" fmla="*/ 8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4" y="248"/>
                  </a:lnTo>
                  <a:lnTo>
                    <a:pt x="152" y="336"/>
                  </a:lnTo>
                  <a:lnTo>
                    <a:pt x="5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705645" y="2228870"/>
              <a:ext cx="214313" cy="132160"/>
              <a:chOff x="6213158" y="2928938"/>
              <a:chExt cx="285750" cy="176213"/>
            </a:xfrm>
          </p:grpSpPr>
          <p:sp>
            <p:nvSpPr>
              <p:cNvPr id="17" name="Freeform 82"/>
              <p:cNvSpPr/>
              <p:nvPr/>
            </p:nvSpPr>
            <p:spPr bwMode="auto">
              <a:xfrm>
                <a:off x="6227445" y="2928938"/>
                <a:ext cx="255588" cy="71438"/>
              </a:xfrm>
              <a:custGeom>
                <a:avLst/>
                <a:gdLst>
                  <a:gd name="T0" fmla="*/ 39 w 68"/>
                  <a:gd name="T1" fmla="*/ 18 h 19"/>
                  <a:gd name="T2" fmla="*/ 68 w 68"/>
                  <a:gd name="T3" fmla="*/ 1 h 19"/>
                  <a:gd name="T4" fmla="*/ 66 w 68"/>
                  <a:gd name="T5" fmla="*/ 0 h 19"/>
                  <a:gd name="T6" fmla="*/ 3 w 68"/>
                  <a:gd name="T7" fmla="*/ 0 h 19"/>
                  <a:gd name="T8" fmla="*/ 0 w 68"/>
                  <a:gd name="T9" fmla="*/ 1 h 19"/>
                  <a:gd name="T10" fmla="*/ 30 w 68"/>
                  <a:gd name="T11" fmla="*/ 18 h 19"/>
                  <a:gd name="T12" fmla="*/ 39 w 68"/>
                  <a:gd name="T1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9">
                    <a:moveTo>
                      <a:pt x="39" y="18"/>
                    </a:moveTo>
                    <a:cubicBezTo>
                      <a:pt x="68" y="1"/>
                      <a:pt x="68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2" y="19"/>
                      <a:pt x="36" y="19"/>
                      <a:pt x="39" y="18"/>
                    </a:cubicBez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3"/>
              <p:cNvSpPr/>
              <p:nvPr/>
            </p:nvSpPr>
            <p:spPr bwMode="auto">
              <a:xfrm>
                <a:off x="6213158" y="2947988"/>
                <a:ext cx="285750" cy="157163"/>
              </a:xfrm>
              <a:custGeom>
                <a:avLst/>
                <a:gdLst>
                  <a:gd name="T0" fmla="*/ 45 w 76"/>
                  <a:gd name="T1" fmla="*/ 18 h 42"/>
                  <a:gd name="T2" fmla="*/ 38 w 76"/>
                  <a:gd name="T3" fmla="*/ 20 h 42"/>
                  <a:gd name="T4" fmla="*/ 32 w 76"/>
                  <a:gd name="T5" fmla="*/ 18 h 42"/>
                  <a:gd name="T6" fmla="*/ 1 w 76"/>
                  <a:gd name="T7" fmla="*/ 0 h 42"/>
                  <a:gd name="T8" fmla="*/ 0 w 76"/>
                  <a:gd name="T9" fmla="*/ 1 h 42"/>
                  <a:gd name="T10" fmla="*/ 0 w 76"/>
                  <a:gd name="T11" fmla="*/ 38 h 42"/>
                  <a:gd name="T12" fmla="*/ 7 w 76"/>
                  <a:gd name="T13" fmla="*/ 42 h 42"/>
                  <a:gd name="T14" fmla="*/ 70 w 76"/>
                  <a:gd name="T15" fmla="*/ 42 h 42"/>
                  <a:gd name="T16" fmla="*/ 76 w 76"/>
                  <a:gd name="T17" fmla="*/ 38 h 42"/>
                  <a:gd name="T18" fmla="*/ 76 w 76"/>
                  <a:gd name="T19" fmla="*/ 1 h 42"/>
                  <a:gd name="T20" fmla="*/ 76 w 76"/>
                  <a:gd name="T21" fmla="*/ 0 h 42"/>
                  <a:gd name="T22" fmla="*/ 45 w 76"/>
                  <a:gd name="T2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2">
                    <a:moveTo>
                      <a:pt x="45" y="18"/>
                    </a:moveTo>
                    <a:cubicBezTo>
                      <a:pt x="43" y="19"/>
                      <a:pt x="41" y="20"/>
                      <a:pt x="38" y="20"/>
                    </a:cubicBezTo>
                    <a:cubicBezTo>
                      <a:pt x="36" y="20"/>
                      <a:pt x="34" y="19"/>
                      <a:pt x="32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3" y="42"/>
                      <a:pt x="7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3" y="42"/>
                      <a:pt x="76" y="40"/>
                      <a:pt x="76" y="38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0"/>
                      <a:pt x="76" y="0"/>
                    </a:cubicBez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9" name="文本框 58"/>
          <p:cNvSpPr txBox="1"/>
          <p:nvPr/>
        </p:nvSpPr>
        <p:spPr>
          <a:xfrm>
            <a:off x="356866" y="2521365"/>
            <a:ext cx="2160240" cy="2137492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6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521135" y="2621988"/>
            <a:ext cx="1651380" cy="1915601"/>
            <a:chOff x="4521135" y="2207929"/>
            <a:chExt cx="1651380" cy="1915601"/>
          </a:xfrm>
        </p:grpSpPr>
        <p:sp>
          <p:nvSpPr>
            <p:cNvPr id="21" name="六边形 20"/>
            <p:cNvSpPr/>
            <p:nvPr/>
          </p:nvSpPr>
          <p:spPr>
            <a:xfrm rot="16200000">
              <a:off x="4389024" y="2340040"/>
              <a:ext cx="1915601" cy="1651380"/>
            </a:xfrm>
            <a:prstGeom prst="hexag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 21"/>
            <p:cNvSpPr>
              <a:spLocks noChangeAspect="1"/>
            </p:cNvSpPr>
            <p:nvPr/>
          </p:nvSpPr>
          <p:spPr>
            <a:xfrm rot="16200000">
              <a:off x="5140075" y="1588992"/>
              <a:ext cx="413502" cy="1651378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69452" y="2621988"/>
            <a:ext cx="1651684" cy="1915601"/>
            <a:chOff x="2869452" y="2207929"/>
            <a:chExt cx="1651684" cy="1915601"/>
          </a:xfrm>
        </p:grpSpPr>
        <p:sp>
          <p:nvSpPr>
            <p:cNvPr id="24" name="六边形 23"/>
            <p:cNvSpPr/>
            <p:nvPr/>
          </p:nvSpPr>
          <p:spPr>
            <a:xfrm rot="16200000">
              <a:off x="2737645" y="2340040"/>
              <a:ext cx="1915601" cy="1651380"/>
            </a:xfrm>
            <a:prstGeom prst="hexag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16200000">
              <a:off x="3488390" y="1588992"/>
              <a:ext cx="413502" cy="1651378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95446" y="1124070"/>
            <a:ext cx="1651380" cy="1915601"/>
            <a:chOff x="3695446" y="710011"/>
            <a:chExt cx="1651380" cy="1915601"/>
          </a:xfrm>
        </p:grpSpPr>
        <p:sp>
          <p:nvSpPr>
            <p:cNvPr id="27" name="六边形 26"/>
            <p:cNvSpPr/>
            <p:nvPr/>
          </p:nvSpPr>
          <p:spPr>
            <a:xfrm rot="16200000">
              <a:off x="3563335" y="842122"/>
              <a:ext cx="1915601" cy="1651380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任意多边形 27"/>
            <p:cNvSpPr>
              <a:spLocks noChangeAspect="1"/>
            </p:cNvSpPr>
            <p:nvPr/>
          </p:nvSpPr>
          <p:spPr>
            <a:xfrm rot="5400000" flipV="1">
              <a:off x="4314385" y="1593172"/>
              <a:ext cx="413502" cy="1651378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786783" y="1257840"/>
            <a:ext cx="1520572" cy="989696"/>
            <a:chOff x="3786783" y="843786"/>
            <a:chExt cx="1520572" cy="989696"/>
          </a:xfrm>
        </p:grpSpPr>
        <p:sp>
          <p:nvSpPr>
            <p:cNvPr id="30" name="文本框 62"/>
            <p:cNvSpPr txBox="1"/>
            <p:nvPr/>
          </p:nvSpPr>
          <p:spPr>
            <a:xfrm>
              <a:off x="4280512" y="843786"/>
              <a:ext cx="555280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76"/>
            <p:cNvSpPr txBox="1"/>
            <p:nvPr/>
          </p:nvSpPr>
          <p:spPr>
            <a:xfrm>
              <a:off x="3786783" y="1480821"/>
              <a:ext cx="1520572" cy="35266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我是标题</a:t>
              </a:r>
              <a:endPara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11629" y="3308190"/>
            <a:ext cx="1520572" cy="1138629"/>
            <a:chOff x="2911628" y="2894136"/>
            <a:chExt cx="1520572" cy="1138629"/>
          </a:xfrm>
        </p:grpSpPr>
        <p:sp>
          <p:nvSpPr>
            <p:cNvPr id="33" name="文本框 75"/>
            <p:cNvSpPr txBox="1"/>
            <p:nvPr/>
          </p:nvSpPr>
          <p:spPr>
            <a:xfrm>
              <a:off x="3434094" y="3471073"/>
              <a:ext cx="555280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77"/>
            <p:cNvSpPr txBox="1"/>
            <p:nvPr/>
          </p:nvSpPr>
          <p:spPr>
            <a:xfrm>
              <a:off x="2911628" y="2894136"/>
              <a:ext cx="1520572" cy="35266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我是标题</a:t>
              </a:r>
              <a:endPara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80265" y="3308190"/>
            <a:ext cx="1520572" cy="1138629"/>
            <a:chOff x="4580265" y="2894136"/>
            <a:chExt cx="1520572" cy="1138629"/>
          </a:xfrm>
        </p:grpSpPr>
        <p:sp>
          <p:nvSpPr>
            <p:cNvPr id="36" name="文本框 71"/>
            <p:cNvSpPr txBox="1"/>
            <p:nvPr/>
          </p:nvSpPr>
          <p:spPr>
            <a:xfrm>
              <a:off x="5066049" y="3471073"/>
              <a:ext cx="555280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文本框 78"/>
            <p:cNvSpPr txBox="1"/>
            <p:nvPr/>
          </p:nvSpPr>
          <p:spPr>
            <a:xfrm>
              <a:off x="4580265" y="2894136"/>
              <a:ext cx="1520572" cy="35266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algn="ctr">
                <a:defRPr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/>
                <a:t>我是标题</a:t>
              </a:r>
              <a:endParaRPr lang="zh-CN" altLang="en-US" dirty="0"/>
            </a:p>
          </p:txBody>
        </p:sp>
      </p:grpSp>
      <p:sp>
        <p:nvSpPr>
          <p:cNvPr id="38" name="文本框 58"/>
          <p:cNvSpPr txBox="1"/>
          <p:nvPr/>
        </p:nvSpPr>
        <p:spPr>
          <a:xfrm>
            <a:off x="5634513" y="1035580"/>
            <a:ext cx="2160240" cy="2137492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6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58"/>
          <p:cNvSpPr txBox="1"/>
          <p:nvPr/>
        </p:nvSpPr>
        <p:spPr>
          <a:xfrm>
            <a:off x="6084169" y="4198800"/>
            <a:ext cx="2664296" cy="1546561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6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41" name="组合 40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43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国内外相关研究综述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87583" y="1644509"/>
            <a:ext cx="2509135" cy="2509135"/>
            <a:chOff x="675976" y="1235930"/>
            <a:chExt cx="2509135" cy="2509135"/>
          </a:xfrm>
        </p:grpSpPr>
        <p:sp>
          <p:nvSpPr>
            <p:cNvPr id="4" name="等腰三角形 3">
              <a:hlinkClick r:id="rId3"/>
            </p:cNvPr>
            <p:cNvSpPr/>
            <p:nvPr/>
          </p:nvSpPr>
          <p:spPr>
            <a:xfrm>
              <a:off x="675976" y="1235930"/>
              <a:ext cx="2509135" cy="2509135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" name="Freeform 37">
              <a:hlinkClick r:id="rId3"/>
            </p:cNvPr>
            <p:cNvSpPr/>
            <p:nvPr/>
          </p:nvSpPr>
          <p:spPr bwMode="auto">
            <a:xfrm rot="20458948">
              <a:off x="1329943" y="2344872"/>
              <a:ext cx="934171" cy="547860"/>
            </a:xfrm>
            <a:custGeom>
              <a:avLst/>
              <a:gdLst>
                <a:gd name="T0" fmla="*/ 399 w 399"/>
                <a:gd name="T1" fmla="*/ 0 h 234"/>
                <a:gd name="T2" fmla="*/ 286 w 399"/>
                <a:gd name="T3" fmla="*/ 0 h 234"/>
                <a:gd name="T4" fmla="*/ 334 w 399"/>
                <a:gd name="T5" fmla="*/ 46 h 234"/>
                <a:gd name="T6" fmla="*/ 212 w 399"/>
                <a:gd name="T7" fmla="*/ 152 h 234"/>
                <a:gd name="T8" fmla="*/ 130 w 399"/>
                <a:gd name="T9" fmla="*/ 82 h 234"/>
                <a:gd name="T10" fmla="*/ 0 w 399"/>
                <a:gd name="T11" fmla="*/ 188 h 234"/>
                <a:gd name="T12" fmla="*/ 0 w 399"/>
                <a:gd name="T13" fmla="*/ 234 h 234"/>
                <a:gd name="T14" fmla="*/ 130 w 399"/>
                <a:gd name="T15" fmla="*/ 128 h 234"/>
                <a:gd name="T16" fmla="*/ 212 w 399"/>
                <a:gd name="T17" fmla="*/ 198 h 234"/>
                <a:gd name="T18" fmla="*/ 358 w 399"/>
                <a:gd name="T19" fmla="*/ 73 h 234"/>
                <a:gd name="T20" fmla="*/ 399 w 399"/>
                <a:gd name="T21" fmla="*/ 111 h 234"/>
                <a:gd name="T22" fmla="*/ 399 w 399"/>
                <a:gd name="T2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9" h="234">
                  <a:moveTo>
                    <a:pt x="399" y="0"/>
                  </a:moveTo>
                  <a:lnTo>
                    <a:pt x="286" y="0"/>
                  </a:lnTo>
                  <a:lnTo>
                    <a:pt x="334" y="46"/>
                  </a:lnTo>
                  <a:lnTo>
                    <a:pt x="212" y="152"/>
                  </a:lnTo>
                  <a:lnTo>
                    <a:pt x="130" y="82"/>
                  </a:lnTo>
                  <a:lnTo>
                    <a:pt x="0" y="188"/>
                  </a:lnTo>
                  <a:lnTo>
                    <a:pt x="0" y="234"/>
                  </a:lnTo>
                  <a:lnTo>
                    <a:pt x="130" y="128"/>
                  </a:lnTo>
                  <a:lnTo>
                    <a:pt x="212" y="198"/>
                  </a:lnTo>
                  <a:lnTo>
                    <a:pt x="358" y="73"/>
                  </a:lnTo>
                  <a:lnTo>
                    <a:pt x="399" y="111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6" name="文本框 10">
              <a:hlinkClick r:id="rId3"/>
            </p:cNvPr>
            <p:cNvSpPr txBox="1"/>
            <p:nvPr/>
          </p:nvSpPr>
          <p:spPr>
            <a:xfrm>
              <a:off x="1668273" y="2776576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3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?</a:t>
              </a:r>
              <a:endPara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任意多边形 6">
            <a:hlinkClick r:id="rId3"/>
          </p:cNvPr>
          <p:cNvSpPr/>
          <p:nvPr/>
        </p:nvSpPr>
        <p:spPr>
          <a:xfrm>
            <a:off x="2279823" y="1896776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32" tIns="89932" rIns="89932" bIns="89932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>
                <a:solidFill>
                  <a:srgbClr val="013B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sp>
        <p:nvSpPr>
          <p:cNvPr id="8" name="任意多边形 7">
            <a:hlinkClick r:id="rId3"/>
          </p:cNvPr>
          <p:cNvSpPr/>
          <p:nvPr/>
        </p:nvSpPr>
        <p:spPr>
          <a:xfrm>
            <a:off x="2279823" y="2564980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32" tIns="89932" rIns="89932" bIns="89932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sp>
        <p:nvSpPr>
          <p:cNvPr id="9" name="任意多边形 8">
            <a:hlinkClick r:id="rId3"/>
          </p:cNvPr>
          <p:cNvSpPr/>
          <p:nvPr/>
        </p:nvSpPr>
        <p:spPr>
          <a:xfrm>
            <a:off x="2279823" y="3233184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32" tIns="89932" rIns="89932" bIns="89932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188176" y="2174452"/>
            <a:ext cx="4128240" cy="2279012"/>
            <a:chOff x="4241896" y="1447197"/>
            <a:chExt cx="4631760" cy="2279012"/>
          </a:xfrm>
        </p:grpSpPr>
        <p:sp>
          <p:nvSpPr>
            <p:cNvPr id="11" name="矩形 10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4241897" y="1447197"/>
              <a:ext cx="4631759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熊猫办公设计：专业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电子相册、品牌形象策划等。熊猫办公设计：专业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设计、专业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模板定制、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企业宣传片、 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广告制作、</a:t>
              </a: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电子相册、品牌形象策划等。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4241896" y="2725935"/>
              <a:ext cx="4631760" cy="100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horizon: professional PPT design, professional PPT, PPT design, PPT template customization, PPT corporate videos, PPT advertising, PPT electronic photo album, brand image planning. 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88176" y="1705372"/>
            <a:ext cx="2904105" cy="477184"/>
            <a:chOff x="4024548" y="1733700"/>
            <a:chExt cx="2904105" cy="477184"/>
          </a:xfrm>
        </p:grpSpPr>
        <p:sp>
          <p:nvSpPr>
            <p:cNvPr id="14" name="文本框 18">
              <a:hlinkClick r:id="rId3"/>
            </p:cNvPr>
            <p:cNvSpPr txBox="1"/>
            <p:nvPr/>
          </p:nvSpPr>
          <p:spPr>
            <a:xfrm>
              <a:off x="4024548" y="1733700"/>
              <a:ext cx="147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5" name="文本框 19">
              <a:hlinkClick r:id="rId3"/>
            </p:cNvPr>
            <p:cNvSpPr txBox="1"/>
            <p:nvPr/>
          </p:nvSpPr>
          <p:spPr>
            <a:xfrm>
              <a:off x="5496246" y="1749219"/>
              <a:ext cx="1432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17" name="组合 16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19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理论基础与文献综述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58799" y="856822"/>
            <a:ext cx="2041593" cy="1833374"/>
            <a:chOff x="6058799" y="771550"/>
            <a:chExt cx="2041593" cy="1833374"/>
          </a:xfrm>
        </p:grpSpPr>
        <p:sp>
          <p:nvSpPr>
            <p:cNvPr id="4" name="Freeform 40"/>
            <p:cNvSpPr/>
            <p:nvPr/>
          </p:nvSpPr>
          <p:spPr bwMode="auto">
            <a:xfrm>
              <a:off x="6058799" y="771550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 41"/>
            <p:cNvSpPr>
              <a:spLocks noEditPoints="1"/>
            </p:cNvSpPr>
            <p:nvPr/>
          </p:nvSpPr>
          <p:spPr bwMode="auto">
            <a:xfrm>
              <a:off x="6058799" y="771550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EB5F56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16084" y="856822"/>
            <a:ext cx="2041593" cy="1833374"/>
            <a:chOff x="4316082" y="771550"/>
            <a:chExt cx="2041593" cy="1833374"/>
          </a:xfrm>
        </p:grpSpPr>
        <p:sp>
          <p:nvSpPr>
            <p:cNvPr id="7" name="Freeform 42"/>
            <p:cNvSpPr/>
            <p:nvPr/>
          </p:nvSpPr>
          <p:spPr bwMode="auto">
            <a:xfrm>
              <a:off x="4316082" y="771550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19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19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43"/>
            <p:cNvSpPr>
              <a:spLocks noEditPoints="1"/>
            </p:cNvSpPr>
            <p:nvPr/>
          </p:nvSpPr>
          <p:spPr bwMode="auto">
            <a:xfrm>
              <a:off x="4316082" y="771550"/>
              <a:ext cx="2041593" cy="1833374"/>
            </a:xfrm>
            <a:custGeom>
              <a:avLst/>
              <a:gdLst>
                <a:gd name="T0" fmla="*/ 1019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19 w 1149"/>
                <a:gd name="T9" fmla="*/ 618 h 1030"/>
                <a:gd name="T10" fmla="*/ 1149 w 1149"/>
                <a:gd name="T11" fmla="*/ 515 h 1030"/>
                <a:gd name="T12" fmla="*/ 1019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19" y="412"/>
                  </a:move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EB5F56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76316" y="856822"/>
            <a:ext cx="2039866" cy="1833374"/>
            <a:chOff x="2576315" y="771550"/>
            <a:chExt cx="2039866" cy="1833374"/>
          </a:xfrm>
        </p:grpSpPr>
        <p:sp>
          <p:nvSpPr>
            <p:cNvPr id="10" name="Freeform 44"/>
            <p:cNvSpPr/>
            <p:nvPr/>
          </p:nvSpPr>
          <p:spPr bwMode="auto">
            <a:xfrm>
              <a:off x="2576315" y="771550"/>
              <a:ext cx="2039866" cy="1833374"/>
            </a:xfrm>
            <a:custGeom>
              <a:avLst/>
              <a:gdLst>
                <a:gd name="T0" fmla="*/ 1148 w 1148"/>
                <a:gd name="T1" fmla="*/ 515 h 1030"/>
                <a:gd name="T2" fmla="*/ 1019 w 1148"/>
                <a:gd name="T3" fmla="*/ 412 h 1030"/>
                <a:gd name="T4" fmla="*/ 515 w 1148"/>
                <a:gd name="T5" fmla="*/ 0 h 1030"/>
                <a:gd name="T6" fmla="*/ 0 w 1148"/>
                <a:gd name="T7" fmla="*/ 515 h 1030"/>
                <a:gd name="T8" fmla="*/ 515 w 1148"/>
                <a:gd name="T9" fmla="*/ 1030 h 1030"/>
                <a:gd name="T10" fmla="*/ 1019 w 1148"/>
                <a:gd name="T11" fmla="*/ 618 h 1030"/>
                <a:gd name="T12" fmla="*/ 1148 w 1148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8" h="1030">
                  <a:moveTo>
                    <a:pt x="1148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lnTo>
                    <a:pt x="1148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2576315" y="771550"/>
              <a:ext cx="2039866" cy="1833374"/>
            </a:xfrm>
            <a:custGeom>
              <a:avLst/>
              <a:gdLst>
                <a:gd name="T0" fmla="*/ 1019 w 1148"/>
                <a:gd name="T1" fmla="*/ 412 h 1030"/>
                <a:gd name="T2" fmla="*/ 515 w 1148"/>
                <a:gd name="T3" fmla="*/ 0 h 1030"/>
                <a:gd name="T4" fmla="*/ 0 w 1148"/>
                <a:gd name="T5" fmla="*/ 515 h 1030"/>
                <a:gd name="T6" fmla="*/ 515 w 1148"/>
                <a:gd name="T7" fmla="*/ 1030 h 1030"/>
                <a:gd name="T8" fmla="*/ 1019 w 1148"/>
                <a:gd name="T9" fmla="*/ 618 h 1030"/>
                <a:gd name="T10" fmla="*/ 1148 w 1148"/>
                <a:gd name="T11" fmla="*/ 515 h 1030"/>
                <a:gd name="T12" fmla="*/ 1019 w 1148"/>
                <a:gd name="T13" fmla="*/ 412 h 1030"/>
                <a:gd name="T14" fmla="*/ 515 w 1148"/>
                <a:gd name="T15" fmla="*/ 979 h 1030"/>
                <a:gd name="T16" fmla="*/ 51 w 1148"/>
                <a:gd name="T17" fmla="*/ 515 h 1030"/>
                <a:gd name="T18" fmla="*/ 515 w 1148"/>
                <a:gd name="T19" fmla="*/ 51 h 1030"/>
                <a:gd name="T20" fmla="*/ 979 w 1148"/>
                <a:gd name="T21" fmla="*/ 515 h 1030"/>
                <a:gd name="T22" fmla="*/ 515 w 1148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030">
                  <a:moveTo>
                    <a:pt x="1019" y="412"/>
                  </a:move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cubicBezTo>
                    <a:pt x="1148" y="515"/>
                    <a:pt x="1148" y="515"/>
                    <a:pt x="1148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8" y="979"/>
                    <a:pt x="51" y="771"/>
                    <a:pt x="51" y="515"/>
                  </a:cubicBezTo>
                  <a:cubicBezTo>
                    <a:pt x="51" y="259"/>
                    <a:pt x="258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EB5F56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7585" y="856822"/>
            <a:ext cx="2041593" cy="1833374"/>
            <a:chOff x="827584" y="771550"/>
            <a:chExt cx="2041593" cy="1833374"/>
          </a:xfrm>
        </p:grpSpPr>
        <p:sp>
          <p:nvSpPr>
            <p:cNvPr id="13" name="Freeform 46"/>
            <p:cNvSpPr/>
            <p:nvPr/>
          </p:nvSpPr>
          <p:spPr bwMode="auto">
            <a:xfrm>
              <a:off x="827584" y="771550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>
              <a:off x="827584" y="771550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0686" y="1268416"/>
            <a:ext cx="1197893" cy="1028566"/>
            <a:chOff x="1150682" y="1183144"/>
            <a:chExt cx="1197893" cy="1028566"/>
          </a:xfrm>
        </p:grpSpPr>
        <p:sp>
          <p:nvSpPr>
            <p:cNvPr id="16" name="Freeform 51"/>
            <p:cNvSpPr/>
            <p:nvPr/>
          </p:nvSpPr>
          <p:spPr bwMode="auto">
            <a:xfrm>
              <a:off x="1318662" y="1183144"/>
              <a:ext cx="882323" cy="420009"/>
            </a:xfrm>
            <a:custGeom>
              <a:avLst/>
              <a:gdLst>
                <a:gd name="T0" fmla="*/ 584 w 584"/>
                <a:gd name="T1" fmla="*/ 0 h 278"/>
                <a:gd name="T2" fmla="*/ 449 w 584"/>
                <a:gd name="T3" fmla="*/ 31 h 278"/>
                <a:gd name="T4" fmla="*/ 469 w 584"/>
                <a:gd name="T5" fmla="*/ 62 h 278"/>
                <a:gd name="T6" fmla="*/ 278 w 584"/>
                <a:gd name="T7" fmla="*/ 200 h 278"/>
                <a:gd name="T8" fmla="*/ 214 w 584"/>
                <a:gd name="T9" fmla="*/ 116 h 278"/>
                <a:gd name="T10" fmla="*/ 204 w 584"/>
                <a:gd name="T11" fmla="*/ 101 h 278"/>
                <a:gd name="T12" fmla="*/ 190 w 584"/>
                <a:gd name="T13" fmla="*/ 112 h 278"/>
                <a:gd name="T14" fmla="*/ 0 w 584"/>
                <a:gd name="T15" fmla="*/ 250 h 278"/>
                <a:gd name="T16" fmla="*/ 21 w 584"/>
                <a:gd name="T17" fmla="*/ 278 h 278"/>
                <a:gd name="T18" fmla="*/ 196 w 584"/>
                <a:gd name="T19" fmla="*/ 151 h 278"/>
                <a:gd name="T20" fmla="*/ 260 w 584"/>
                <a:gd name="T21" fmla="*/ 237 h 278"/>
                <a:gd name="T22" fmla="*/ 270 w 584"/>
                <a:gd name="T23" fmla="*/ 252 h 278"/>
                <a:gd name="T24" fmla="*/ 284 w 584"/>
                <a:gd name="T25" fmla="*/ 241 h 278"/>
                <a:gd name="T26" fmla="*/ 490 w 584"/>
                <a:gd name="T27" fmla="*/ 91 h 278"/>
                <a:gd name="T28" fmla="*/ 490 w 584"/>
                <a:gd name="T29" fmla="*/ 91 h 278"/>
                <a:gd name="T30" fmla="*/ 512 w 584"/>
                <a:gd name="T31" fmla="*/ 120 h 278"/>
                <a:gd name="T32" fmla="*/ 584 w 584"/>
                <a:gd name="T3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4" h="278">
                  <a:moveTo>
                    <a:pt x="584" y="0"/>
                  </a:moveTo>
                  <a:lnTo>
                    <a:pt x="449" y="31"/>
                  </a:lnTo>
                  <a:lnTo>
                    <a:pt x="469" y="62"/>
                  </a:lnTo>
                  <a:lnTo>
                    <a:pt x="278" y="200"/>
                  </a:lnTo>
                  <a:lnTo>
                    <a:pt x="214" y="116"/>
                  </a:lnTo>
                  <a:lnTo>
                    <a:pt x="204" y="101"/>
                  </a:lnTo>
                  <a:lnTo>
                    <a:pt x="190" y="112"/>
                  </a:lnTo>
                  <a:lnTo>
                    <a:pt x="0" y="250"/>
                  </a:lnTo>
                  <a:lnTo>
                    <a:pt x="21" y="278"/>
                  </a:lnTo>
                  <a:lnTo>
                    <a:pt x="196" y="151"/>
                  </a:lnTo>
                  <a:lnTo>
                    <a:pt x="260" y="237"/>
                  </a:lnTo>
                  <a:lnTo>
                    <a:pt x="270" y="252"/>
                  </a:lnTo>
                  <a:lnTo>
                    <a:pt x="284" y="241"/>
                  </a:lnTo>
                  <a:lnTo>
                    <a:pt x="490" y="91"/>
                  </a:lnTo>
                  <a:lnTo>
                    <a:pt x="490" y="91"/>
                  </a:lnTo>
                  <a:lnTo>
                    <a:pt x="512" y="12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EB5F56"/>
                </a:solidFill>
              </a:endParaRPr>
            </a:p>
          </p:txBody>
        </p:sp>
        <p:sp>
          <p:nvSpPr>
            <p:cNvPr id="17" name="文本框 34"/>
            <p:cNvSpPr txBox="1"/>
            <p:nvPr/>
          </p:nvSpPr>
          <p:spPr>
            <a:xfrm>
              <a:off x="1150682" y="1650018"/>
              <a:ext cx="1197893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algn="ctr"/>
              <a:r>
                <a:rPr lang="en-US" altLang="zh-CN" sz="3200" b="1" dirty="0">
                  <a:latin typeface="+mn-lt"/>
                </a:rPr>
                <a:t>Step 1</a:t>
              </a:r>
              <a:endParaRPr lang="zh-CN" altLang="en-US" sz="3200" b="1" dirty="0">
                <a:latin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28072" y="1239823"/>
            <a:ext cx="1197893" cy="1057165"/>
            <a:chOff x="2928067" y="1154545"/>
            <a:chExt cx="1197893" cy="1057165"/>
          </a:xfrm>
        </p:grpSpPr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3297597" y="1154545"/>
              <a:ext cx="472889" cy="472889"/>
            </a:xfrm>
            <a:custGeom>
              <a:avLst/>
              <a:gdLst>
                <a:gd name="T0" fmla="*/ 152 w 152"/>
                <a:gd name="T1" fmla="*/ 88 h 152"/>
                <a:gd name="T2" fmla="*/ 152 w 152"/>
                <a:gd name="T3" fmla="*/ 64 h 152"/>
                <a:gd name="T4" fmla="*/ 138 w 152"/>
                <a:gd name="T5" fmla="*/ 64 h 152"/>
                <a:gd name="T6" fmla="*/ 128 w 152"/>
                <a:gd name="T7" fmla="*/ 40 h 152"/>
                <a:gd name="T8" fmla="*/ 138 w 152"/>
                <a:gd name="T9" fmla="*/ 31 h 152"/>
                <a:gd name="T10" fmla="*/ 121 w 152"/>
                <a:gd name="T11" fmla="*/ 14 h 152"/>
                <a:gd name="T12" fmla="*/ 111 w 152"/>
                <a:gd name="T13" fmla="*/ 24 h 152"/>
                <a:gd name="T14" fmla="*/ 88 w 152"/>
                <a:gd name="T15" fmla="*/ 14 h 152"/>
                <a:gd name="T16" fmla="*/ 88 w 152"/>
                <a:gd name="T17" fmla="*/ 0 h 152"/>
                <a:gd name="T18" fmla="*/ 64 w 152"/>
                <a:gd name="T19" fmla="*/ 0 h 152"/>
                <a:gd name="T20" fmla="*/ 64 w 152"/>
                <a:gd name="T21" fmla="*/ 14 h 152"/>
                <a:gd name="T22" fmla="*/ 41 w 152"/>
                <a:gd name="T23" fmla="*/ 24 h 152"/>
                <a:gd name="T24" fmla="*/ 31 w 152"/>
                <a:gd name="T25" fmla="*/ 14 h 152"/>
                <a:gd name="T26" fmla="*/ 14 w 152"/>
                <a:gd name="T27" fmla="*/ 31 h 152"/>
                <a:gd name="T28" fmla="*/ 24 w 152"/>
                <a:gd name="T29" fmla="*/ 40 h 152"/>
                <a:gd name="T30" fmla="*/ 14 w 152"/>
                <a:gd name="T31" fmla="*/ 64 h 152"/>
                <a:gd name="T32" fmla="*/ 0 w 152"/>
                <a:gd name="T33" fmla="*/ 64 h 152"/>
                <a:gd name="T34" fmla="*/ 0 w 152"/>
                <a:gd name="T35" fmla="*/ 88 h 152"/>
                <a:gd name="T36" fmla="*/ 14 w 152"/>
                <a:gd name="T37" fmla="*/ 88 h 152"/>
                <a:gd name="T38" fmla="*/ 24 w 152"/>
                <a:gd name="T39" fmla="*/ 111 h 152"/>
                <a:gd name="T40" fmla="*/ 14 w 152"/>
                <a:gd name="T41" fmla="*/ 121 h 152"/>
                <a:gd name="T42" fmla="*/ 31 w 152"/>
                <a:gd name="T43" fmla="*/ 138 h 152"/>
                <a:gd name="T44" fmla="*/ 41 w 152"/>
                <a:gd name="T45" fmla="*/ 128 h 152"/>
                <a:gd name="T46" fmla="*/ 64 w 152"/>
                <a:gd name="T47" fmla="*/ 138 h 152"/>
                <a:gd name="T48" fmla="*/ 64 w 152"/>
                <a:gd name="T49" fmla="*/ 152 h 152"/>
                <a:gd name="T50" fmla="*/ 88 w 152"/>
                <a:gd name="T51" fmla="*/ 152 h 152"/>
                <a:gd name="T52" fmla="*/ 88 w 152"/>
                <a:gd name="T53" fmla="*/ 138 h 152"/>
                <a:gd name="T54" fmla="*/ 111 w 152"/>
                <a:gd name="T55" fmla="*/ 128 h 152"/>
                <a:gd name="T56" fmla="*/ 121 w 152"/>
                <a:gd name="T57" fmla="*/ 138 h 152"/>
                <a:gd name="T58" fmla="*/ 138 w 152"/>
                <a:gd name="T59" fmla="*/ 121 h 152"/>
                <a:gd name="T60" fmla="*/ 128 w 152"/>
                <a:gd name="T61" fmla="*/ 111 h 152"/>
                <a:gd name="T62" fmla="*/ 138 w 152"/>
                <a:gd name="T63" fmla="*/ 88 h 152"/>
                <a:gd name="T64" fmla="*/ 152 w 152"/>
                <a:gd name="T65" fmla="*/ 88 h 152"/>
                <a:gd name="T66" fmla="*/ 76 w 152"/>
                <a:gd name="T67" fmla="*/ 115 h 152"/>
                <a:gd name="T68" fmla="*/ 37 w 152"/>
                <a:gd name="T69" fmla="*/ 76 h 152"/>
                <a:gd name="T70" fmla="*/ 76 w 152"/>
                <a:gd name="T71" fmla="*/ 37 h 152"/>
                <a:gd name="T72" fmla="*/ 115 w 152"/>
                <a:gd name="T73" fmla="*/ 76 h 152"/>
                <a:gd name="T74" fmla="*/ 76 w 152"/>
                <a:gd name="T75" fmla="*/ 1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2">
                  <a:moveTo>
                    <a:pt x="152" y="88"/>
                  </a:moveTo>
                  <a:cubicBezTo>
                    <a:pt x="152" y="64"/>
                    <a:pt x="152" y="64"/>
                    <a:pt x="152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6" y="55"/>
                    <a:pt x="133" y="47"/>
                    <a:pt x="128" y="40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4" y="19"/>
                    <a:pt x="96" y="16"/>
                    <a:pt x="88" y="1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6" y="16"/>
                    <a:pt x="48" y="19"/>
                    <a:pt x="41" y="2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47"/>
                    <a:pt x="16" y="55"/>
                    <a:pt x="1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6" y="96"/>
                    <a:pt x="19" y="104"/>
                    <a:pt x="24" y="11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8" y="133"/>
                    <a:pt x="56" y="136"/>
                    <a:pt x="64" y="138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6" y="136"/>
                    <a:pt x="104" y="133"/>
                    <a:pt x="111" y="12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3" y="104"/>
                    <a:pt x="136" y="96"/>
                    <a:pt x="138" y="88"/>
                  </a:cubicBezTo>
                  <a:lnTo>
                    <a:pt x="152" y="88"/>
                  </a:lnTo>
                  <a:close/>
                  <a:moveTo>
                    <a:pt x="76" y="115"/>
                  </a:moveTo>
                  <a:cubicBezTo>
                    <a:pt x="54" y="115"/>
                    <a:pt x="37" y="98"/>
                    <a:pt x="37" y="76"/>
                  </a:cubicBezTo>
                  <a:cubicBezTo>
                    <a:pt x="37" y="54"/>
                    <a:pt x="54" y="37"/>
                    <a:pt x="76" y="37"/>
                  </a:cubicBezTo>
                  <a:cubicBezTo>
                    <a:pt x="98" y="37"/>
                    <a:pt x="115" y="54"/>
                    <a:pt x="115" y="76"/>
                  </a:cubicBezTo>
                  <a:cubicBezTo>
                    <a:pt x="115" y="98"/>
                    <a:pt x="98" y="115"/>
                    <a:pt x="76" y="1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EB5F56"/>
                </a:solidFill>
              </a:endParaRPr>
            </a:p>
          </p:txBody>
        </p:sp>
        <p:sp>
          <p:nvSpPr>
            <p:cNvPr id="20" name="文本框 111"/>
            <p:cNvSpPr txBox="1"/>
            <p:nvPr/>
          </p:nvSpPr>
          <p:spPr>
            <a:xfrm>
              <a:off x="2928067" y="1650018"/>
              <a:ext cx="1197893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algn="ctr"/>
              <a:r>
                <a:rPr lang="en-US" altLang="zh-CN" sz="3200" b="1" dirty="0">
                  <a:latin typeface="+mn-lt"/>
                </a:rPr>
                <a:t>Step 2</a:t>
              </a:r>
              <a:endParaRPr lang="zh-CN" altLang="en-US" sz="3200" b="1" dirty="0">
                <a:latin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97359" y="1264951"/>
            <a:ext cx="1197893" cy="1032031"/>
            <a:chOff x="4697354" y="1179679"/>
            <a:chExt cx="1197893" cy="1032031"/>
          </a:xfrm>
        </p:grpSpPr>
        <p:sp>
          <p:nvSpPr>
            <p:cNvPr id="22" name="Freeform 49"/>
            <p:cNvSpPr>
              <a:spLocks noEditPoints="1"/>
            </p:cNvSpPr>
            <p:nvPr/>
          </p:nvSpPr>
          <p:spPr bwMode="auto">
            <a:xfrm>
              <a:off x="5039407" y="1179679"/>
              <a:ext cx="447204" cy="395835"/>
            </a:xfrm>
            <a:custGeom>
              <a:avLst/>
              <a:gdLst>
                <a:gd name="T0" fmla="*/ 29 w 144"/>
                <a:gd name="T1" fmla="*/ 53 h 127"/>
                <a:gd name="T2" fmla="*/ 45 w 144"/>
                <a:gd name="T3" fmla="*/ 72 h 127"/>
                <a:gd name="T4" fmla="*/ 65 w 144"/>
                <a:gd name="T5" fmla="*/ 58 h 127"/>
                <a:gd name="T6" fmla="*/ 50 w 144"/>
                <a:gd name="T7" fmla="*/ 39 h 127"/>
                <a:gd name="T8" fmla="*/ 65 w 144"/>
                <a:gd name="T9" fmla="*/ 29 h 127"/>
                <a:gd name="T10" fmla="*/ 8 w 144"/>
                <a:gd name="T11" fmla="*/ 0 h 127"/>
                <a:gd name="T12" fmla="*/ 13 w 144"/>
                <a:gd name="T13" fmla="*/ 63 h 127"/>
                <a:gd name="T14" fmla="*/ 29 w 144"/>
                <a:gd name="T15" fmla="*/ 53 h 127"/>
                <a:gd name="T16" fmla="*/ 115 w 144"/>
                <a:gd name="T17" fmla="*/ 53 h 127"/>
                <a:gd name="T18" fmla="*/ 131 w 144"/>
                <a:gd name="T19" fmla="*/ 63 h 127"/>
                <a:gd name="T20" fmla="*/ 136 w 144"/>
                <a:gd name="T21" fmla="*/ 0 h 127"/>
                <a:gd name="T22" fmla="*/ 80 w 144"/>
                <a:gd name="T23" fmla="*/ 29 h 127"/>
                <a:gd name="T24" fmla="*/ 95 w 144"/>
                <a:gd name="T25" fmla="*/ 39 h 127"/>
                <a:gd name="T26" fmla="*/ 0 w 144"/>
                <a:gd name="T27" fmla="*/ 103 h 127"/>
                <a:gd name="T28" fmla="*/ 5 w 144"/>
                <a:gd name="T29" fmla="*/ 127 h 127"/>
                <a:gd name="T30" fmla="*/ 115 w 144"/>
                <a:gd name="T31" fmla="*/ 53 h 127"/>
                <a:gd name="T32" fmla="*/ 101 w 144"/>
                <a:gd name="T33" fmla="*/ 86 h 127"/>
                <a:gd name="T34" fmla="*/ 81 w 144"/>
                <a:gd name="T35" fmla="*/ 103 h 127"/>
                <a:gd name="T36" fmla="*/ 139 w 144"/>
                <a:gd name="T37" fmla="*/ 127 h 127"/>
                <a:gd name="T38" fmla="*/ 144 w 144"/>
                <a:gd name="T39" fmla="*/ 103 h 127"/>
                <a:gd name="T40" fmla="*/ 101 w 144"/>
                <a:gd name="T41" fmla="*/ 8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27">
                  <a:moveTo>
                    <a:pt x="29" y="53"/>
                  </a:moveTo>
                  <a:cubicBezTo>
                    <a:pt x="34" y="60"/>
                    <a:pt x="39" y="66"/>
                    <a:pt x="45" y="72"/>
                  </a:cubicBezTo>
                  <a:cubicBezTo>
                    <a:pt x="51" y="68"/>
                    <a:pt x="58" y="63"/>
                    <a:pt x="65" y="58"/>
                  </a:cubicBezTo>
                  <a:cubicBezTo>
                    <a:pt x="59" y="52"/>
                    <a:pt x="54" y="46"/>
                    <a:pt x="50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63"/>
                    <a:pt x="13" y="63"/>
                    <a:pt x="13" y="63"/>
                  </a:cubicBezTo>
                  <a:lnTo>
                    <a:pt x="29" y="53"/>
                  </a:lnTo>
                  <a:close/>
                  <a:moveTo>
                    <a:pt x="115" y="53"/>
                  </a:moveTo>
                  <a:cubicBezTo>
                    <a:pt x="131" y="63"/>
                    <a:pt x="131" y="63"/>
                    <a:pt x="131" y="6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61" y="90"/>
                    <a:pt x="1" y="103"/>
                    <a:pt x="0" y="103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27"/>
                    <a:pt x="75" y="112"/>
                    <a:pt x="115" y="53"/>
                  </a:cubicBezTo>
                  <a:close/>
                  <a:moveTo>
                    <a:pt x="101" y="86"/>
                  </a:moveTo>
                  <a:cubicBezTo>
                    <a:pt x="95" y="92"/>
                    <a:pt x="88" y="98"/>
                    <a:pt x="81" y="103"/>
                  </a:cubicBezTo>
                  <a:cubicBezTo>
                    <a:pt x="111" y="121"/>
                    <a:pt x="137" y="127"/>
                    <a:pt x="139" y="127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103"/>
                    <a:pt x="124" y="99"/>
                    <a:pt x="101" y="8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EB5F56"/>
                </a:solidFill>
              </a:endParaRPr>
            </a:p>
          </p:txBody>
        </p:sp>
        <p:sp>
          <p:nvSpPr>
            <p:cNvPr id="23" name="文本框 112"/>
            <p:cNvSpPr txBox="1"/>
            <p:nvPr/>
          </p:nvSpPr>
          <p:spPr>
            <a:xfrm>
              <a:off x="4697354" y="1650018"/>
              <a:ext cx="1197893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algn="ctr"/>
              <a:r>
                <a:rPr lang="en-US" altLang="zh-CN" sz="3200" b="1" dirty="0">
                  <a:latin typeface="+mn-lt"/>
                </a:rPr>
                <a:t>Step 3</a:t>
              </a:r>
              <a:endParaRPr lang="zh-CN" altLang="en-US" sz="3200" b="1" dirty="0">
                <a:latin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70460" y="1259676"/>
            <a:ext cx="1197893" cy="1037308"/>
            <a:chOff x="6470454" y="1174402"/>
            <a:chExt cx="1197893" cy="1037308"/>
          </a:xfrm>
        </p:grpSpPr>
        <p:sp>
          <p:nvSpPr>
            <p:cNvPr id="25" name="Freeform 50"/>
            <p:cNvSpPr/>
            <p:nvPr/>
          </p:nvSpPr>
          <p:spPr bwMode="auto">
            <a:xfrm>
              <a:off x="6807797" y="1174402"/>
              <a:ext cx="371664" cy="436628"/>
            </a:xfrm>
            <a:custGeom>
              <a:avLst/>
              <a:gdLst>
                <a:gd name="T0" fmla="*/ 74 w 120"/>
                <a:gd name="T1" fmla="*/ 39 h 140"/>
                <a:gd name="T2" fmla="*/ 82 w 120"/>
                <a:gd name="T3" fmla="*/ 22 h 140"/>
                <a:gd name="T4" fmla="*/ 60 w 120"/>
                <a:gd name="T5" fmla="*/ 0 h 140"/>
                <a:gd name="T6" fmla="*/ 38 w 120"/>
                <a:gd name="T7" fmla="*/ 22 h 140"/>
                <a:gd name="T8" fmla="*/ 46 w 120"/>
                <a:gd name="T9" fmla="*/ 39 h 140"/>
                <a:gd name="T10" fmla="*/ 8 w 120"/>
                <a:gd name="T11" fmla="*/ 98 h 140"/>
                <a:gd name="T12" fmla="*/ 37 w 120"/>
                <a:gd name="T13" fmla="*/ 78 h 140"/>
                <a:gd name="T14" fmla="*/ 25 w 120"/>
                <a:gd name="T15" fmla="*/ 140 h 140"/>
                <a:gd name="T16" fmla="*/ 45 w 120"/>
                <a:gd name="T17" fmla="*/ 140 h 140"/>
                <a:gd name="T18" fmla="*/ 60 w 120"/>
                <a:gd name="T19" fmla="*/ 114 h 140"/>
                <a:gd name="T20" fmla="*/ 75 w 120"/>
                <a:gd name="T21" fmla="*/ 140 h 140"/>
                <a:gd name="T22" fmla="*/ 95 w 120"/>
                <a:gd name="T23" fmla="*/ 140 h 140"/>
                <a:gd name="T24" fmla="*/ 83 w 120"/>
                <a:gd name="T25" fmla="*/ 78 h 140"/>
                <a:gd name="T26" fmla="*/ 112 w 120"/>
                <a:gd name="T27" fmla="*/ 98 h 140"/>
                <a:gd name="T28" fmla="*/ 74 w 120"/>
                <a:gd name="T29" fmla="*/ 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40">
                  <a:moveTo>
                    <a:pt x="74" y="39"/>
                  </a:moveTo>
                  <a:cubicBezTo>
                    <a:pt x="78" y="35"/>
                    <a:pt x="82" y="29"/>
                    <a:pt x="82" y="22"/>
                  </a:cubicBezTo>
                  <a:cubicBezTo>
                    <a:pt x="82" y="10"/>
                    <a:pt x="72" y="0"/>
                    <a:pt x="60" y="0"/>
                  </a:cubicBezTo>
                  <a:cubicBezTo>
                    <a:pt x="48" y="0"/>
                    <a:pt x="38" y="10"/>
                    <a:pt x="38" y="22"/>
                  </a:cubicBezTo>
                  <a:cubicBezTo>
                    <a:pt x="38" y="29"/>
                    <a:pt x="42" y="35"/>
                    <a:pt x="46" y="39"/>
                  </a:cubicBezTo>
                  <a:cubicBezTo>
                    <a:pt x="24" y="46"/>
                    <a:pt x="0" y="91"/>
                    <a:pt x="8" y="98"/>
                  </a:cubicBezTo>
                  <a:cubicBezTo>
                    <a:pt x="15" y="105"/>
                    <a:pt x="27" y="91"/>
                    <a:pt x="37" y="78"/>
                  </a:cubicBezTo>
                  <a:cubicBezTo>
                    <a:pt x="32" y="99"/>
                    <a:pt x="27" y="121"/>
                    <a:pt x="2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29"/>
                    <a:pt x="52" y="114"/>
                    <a:pt x="60" y="114"/>
                  </a:cubicBezTo>
                  <a:cubicBezTo>
                    <a:pt x="68" y="114"/>
                    <a:pt x="75" y="129"/>
                    <a:pt x="75" y="140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3" y="121"/>
                    <a:pt x="88" y="99"/>
                    <a:pt x="83" y="78"/>
                  </a:cubicBezTo>
                  <a:cubicBezTo>
                    <a:pt x="93" y="91"/>
                    <a:pt x="105" y="105"/>
                    <a:pt x="112" y="98"/>
                  </a:cubicBezTo>
                  <a:cubicBezTo>
                    <a:pt x="120" y="91"/>
                    <a:pt x="96" y="46"/>
                    <a:pt x="74" y="3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EB5F56"/>
                </a:solidFill>
              </a:endParaRPr>
            </a:p>
          </p:txBody>
        </p:sp>
        <p:sp>
          <p:nvSpPr>
            <p:cNvPr id="26" name="文本框 113"/>
            <p:cNvSpPr txBox="1"/>
            <p:nvPr/>
          </p:nvSpPr>
          <p:spPr>
            <a:xfrm>
              <a:off x="6470454" y="1650018"/>
              <a:ext cx="1197893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algn="ctr"/>
              <a:r>
                <a:rPr lang="en-US" altLang="zh-CN" sz="3200" b="1" dirty="0">
                  <a:latin typeface="+mn-lt"/>
                </a:rPr>
                <a:t>Step 4</a:t>
              </a:r>
              <a:endParaRPr lang="zh-CN" altLang="en-US" sz="3200" b="1" dirty="0">
                <a:latin typeface="+mn-lt"/>
              </a:endParaRPr>
            </a:p>
          </p:txBody>
        </p:sp>
      </p:grpSp>
      <p:sp>
        <p:nvSpPr>
          <p:cNvPr id="27" name="文本框 58"/>
          <p:cNvSpPr txBox="1"/>
          <p:nvPr/>
        </p:nvSpPr>
        <p:spPr>
          <a:xfrm>
            <a:off x="899598" y="2801044"/>
            <a:ext cx="1520987" cy="2374111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58"/>
          <p:cNvSpPr txBox="1"/>
          <p:nvPr/>
        </p:nvSpPr>
        <p:spPr>
          <a:xfrm>
            <a:off x="2766523" y="2801044"/>
            <a:ext cx="1520987" cy="2374111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58"/>
          <p:cNvSpPr txBox="1"/>
          <p:nvPr/>
        </p:nvSpPr>
        <p:spPr>
          <a:xfrm>
            <a:off x="4576390" y="2801044"/>
            <a:ext cx="1520987" cy="2374111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58"/>
          <p:cNvSpPr txBox="1"/>
          <p:nvPr/>
        </p:nvSpPr>
        <p:spPr>
          <a:xfrm>
            <a:off x="6308910" y="2801044"/>
            <a:ext cx="1520987" cy="2374111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熊猫办公设计：专业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设计、专业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设计制作、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模板定制、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企业宣传片、 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广告制作、</a:t>
            </a:r>
            <a:r>
              <a:rPr lang="en-US" altLang="zh-CN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电子相册、品牌形象策划等。</a:t>
            </a:r>
            <a:endParaRPr lang="en-US" altLang="zh-CN" sz="1400" dirty="0">
              <a:gradFill>
                <a:gsLst>
                  <a:gs pos="0">
                    <a:srgbClr val="595959"/>
                  </a:gs>
                  <a:gs pos="100000">
                    <a:srgbClr val="595959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74214" y="217809"/>
            <a:ext cx="3937746" cy="435930"/>
            <a:chOff x="274214" y="217809"/>
            <a:chExt cx="3937746" cy="435930"/>
          </a:xfrm>
        </p:grpSpPr>
        <p:grpSp>
          <p:nvGrpSpPr>
            <p:cNvPr id="32" name="组合 31"/>
            <p:cNvGrpSpPr/>
            <p:nvPr/>
          </p:nvGrpSpPr>
          <p:grpSpPr>
            <a:xfrm>
              <a:off x="274214" y="217809"/>
              <a:ext cx="454527" cy="435930"/>
              <a:chOff x="683568" y="1489348"/>
              <a:chExt cx="2638425" cy="2530475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683568" y="1489348"/>
                <a:ext cx="2638425" cy="177165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1039168" y="2502173"/>
                <a:ext cx="1927225" cy="151765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28742" y="235719"/>
              <a:ext cx="34832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主要贡献与创新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6200000">
            <a:off x="2458616" y="1558927"/>
            <a:ext cx="3251200" cy="2271712"/>
          </a:xfrm>
          <a:custGeom>
            <a:avLst/>
            <a:gdLst>
              <a:gd name="connsiteX0" fmla="*/ 1030079 w 2883578"/>
              <a:gd name="connsiteY0" fmla="*/ 0 h 2418446"/>
              <a:gd name="connsiteX1" fmla="*/ 1053716 w 2883578"/>
              <a:gd name="connsiteY1" fmla="*/ 43547 h 2418446"/>
              <a:gd name="connsiteX2" fmla="*/ 1441789 w 2883578"/>
              <a:gd name="connsiteY2" fmla="*/ 249884 h 2418446"/>
              <a:gd name="connsiteX3" fmla="*/ 1829862 w 2883578"/>
              <a:gd name="connsiteY3" fmla="*/ 43547 h 2418446"/>
              <a:gd name="connsiteX4" fmla="*/ 1853499 w 2883578"/>
              <a:gd name="connsiteY4" fmla="*/ 0 h 2418446"/>
              <a:gd name="connsiteX5" fmla="*/ 2883578 w 2883578"/>
              <a:gd name="connsiteY5" fmla="*/ 2418446 h 2418446"/>
              <a:gd name="connsiteX6" fmla="*/ 0 w 2883578"/>
              <a:gd name="connsiteY6" fmla="*/ 2418446 h 241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578" h="2418446">
                <a:moveTo>
                  <a:pt x="1030079" y="0"/>
                </a:moveTo>
                <a:lnTo>
                  <a:pt x="1053716" y="43547"/>
                </a:lnTo>
                <a:cubicBezTo>
                  <a:pt x="1137819" y="168036"/>
                  <a:pt x="1280246" y="249884"/>
                  <a:pt x="1441789" y="249884"/>
                </a:cubicBezTo>
                <a:cubicBezTo>
                  <a:pt x="1603332" y="249884"/>
                  <a:pt x="1745759" y="168036"/>
                  <a:pt x="1829862" y="43547"/>
                </a:cubicBezTo>
                <a:lnTo>
                  <a:pt x="1853499" y="0"/>
                </a:lnTo>
                <a:lnTo>
                  <a:pt x="2883578" y="2418446"/>
                </a:lnTo>
                <a:lnTo>
                  <a:pt x="0" y="2418446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ysClr val="window" lastClr="FFFFFF">
                  <a:alpha val="0"/>
                </a:sys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1808" tIns="45708" rIns="791808" bIns="45708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31459" y="1561033"/>
            <a:ext cx="2808899" cy="360363"/>
            <a:chOff x="4542755" y="1051718"/>
            <a:chExt cx="2808899" cy="360363"/>
          </a:xfrm>
        </p:grpSpPr>
        <p:sp>
          <p:nvSpPr>
            <p:cNvPr id="4" name="矩形 3"/>
            <p:cNvSpPr/>
            <p:nvPr/>
          </p:nvSpPr>
          <p:spPr>
            <a:xfrm>
              <a:off x="4869780" y="1069181"/>
              <a:ext cx="2481874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研究思路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4542755" y="1051718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31459" y="2569307"/>
            <a:ext cx="2364455" cy="360362"/>
            <a:chOff x="4542755" y="2221706"/>
            <a:chExt cx="2364455" cy="360362"/>
          </a:xfrm>
        </p:grpSpPr>
        <p:sp>
          <p:nvSpPr>
            <p:cNvPr id="10" name="矩形 9"/>
            <p:cNvSpPr/>
            <p:nvPr/>
          </p:nvSpPr>
          <p:spPr>
            <a:xfrm>
              <a:off x="4869779" y="2240756"/>
              <a:ext cx="2037431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研究方案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542755" y="2221706"/>
              <a:ext cx="360362" cy="36036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31459" y="3577580"/>
            <a:ext cx="2160827" cy="360363"/>
            <a:chOff x="4542755" y="3979068"/>
            <a:chExt cx="2160827" cy="360363"/>
          </a:xfrm>
        </p:grpSpPr>
        <p:sp>
          <p:nvSpPr>
            <p:cNvPr id="19" name="矩形 18"/>
            <p:cNvSpPr/>
            <p:nvPr/>
          </p:nvSpPr>
          <p:spPr>
            <a:xfrm>
              <a:off x="4869780" y="3996531"/>
              <a:ext cx="1833802" cy="3238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研究法案可行性说明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4542755" y="3979068"/>
              <a:ext cx="360362" cy="3603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1854122"/>
            <a:ext cx="3923928" cy="1608297"/>
            <a:chOff x="0" y="1996995"/>
            <a:chExt cx="3923928" cy="1608297"/>
          </a:xfrm>
        </p:grpSpPr>
        <p:sp>
          <p:nvSpPr>
            <p:cNvPr id="22" name="矩形 21"/>
            <p:cNvSpPr/>
            <p:nvPr/>
          </p:nvSpPr>
          <p:spPr>
            <a:xfrm>
              <a:off x="0" y="2095384"/>
              <a:ext cx="2948360" cy="1461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317378" y="1996995"/>
              <a:ext cx="1606550" cy="1608297"/>
            </a:xfrm>
            <a:prstGeom prst="ellipse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flipH="1">
            <a:off x="7452325" y="1952509"/>
            <a:ext cx="1690091" cy="146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5435836"/>
            <a:ext cx="9137532" cy="302086"/>
            <a:chOff x="0" y="5435836"/>
            <a:chExt cx="9137532" cy="302086"/>
          </a:xfrm>
          <a:solidFill>
            <a:schemeClr val="tx2">
              <a:lumMod val="75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0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471931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23977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647954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95909" y="5435836"/>
              <a:ext cx="1841623" cy="302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28198" y="2187694"/>
            <a:ext cx="1723504" cy="978705"/>
          </a:xfrm>
          <a:prstGeom prst="rect">
            <a:avLst/>
          </a:prstGeom>
        </p:spPr>
        <p:txBody>
          <a:bodyPr wrap="none" lIns="91418" tIns="45708" rIns="91418" bIns="45708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  <a:p>
            <a:pPr algn="ctr" defTabSz="685800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与研究思路</a:t>
            </a: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734" y="1959602"/>
            <a:ext cx="1447414" cy="14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7" grpId="0"/>
    </p:bldLst>
  </p:timing>
</p:sld>
</file>

<file path=ppt/theme/theme1.xml><?xml version="1.0" encoding="utf-8"?>
<a:theme xmlns:a="http://schemas.openxmlformats.org/drawingml/2006/main" name="A000120141119A01PP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8">
      <a:majorFont>
        <a:latin typeface="Forte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A000120150119A12KPBG</Template>
  <TotalTime>0</TotalTime>
  <Words>4284</Words>
  <Application>Microsoft Office PowerPoint</Application>
  <PresentationFormat>全屏显示(16:10)</PresentationFormat>
  <Paragraphs>391</Paragraphs>
  <Slides>41</Slides>
  <Notes>37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2" baseType="lpstr">
      <vt:lpstr>FontAwesome</vt:lpstr>
      <vt:lpstr>굴림</vt:lpstr>
      <vt:lpstr>方正正准黑简体</vt:lpstr>
      <vt:lpstr>微软雅黑</vt:lpstr>
      <vt:lpstr>Agency FB</vt:lpstr>
      <vt:lpstr>Arial</vt:lpstr>
      <vt:lpstr>Bell MT</vt:lpstr>
      <vt:lpstr>Calibri</vt:lpstr>
      <vt:lpstr>Forte</vt:lpstr>
      <vt:lpstr>Wingdings</vt:lpstr>
      <vt:lpstr>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subject>tukuppt</dc:subject>
  <dc:creator>www.tukuppt.com</dc:creator>
  <cp:keywords>tukuppt</cp:keywords>
  <cp:lastModifiedBy>天 下</cp:lastModifiedBy>
  <cp:revision>6</cp:revision>
  <dcterms:created xsi:type="dcterms:W3CDTF">2015-04-21T06:44:00Z</dcterms:created>
  <dcterms:modified xsi:type="dcterms:W3CDTF">2021-02-19T07:24:53Z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