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5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6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7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8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9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10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11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12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13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14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15.xml" ContentType="application/vnd.openxmlformats-officedocument.presentationml.notesSlide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notesSlides/notesSlide16.xml" ContentType="application/vnd.openxmlformats-officedocument.presentationml.notesSlid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notesSlides/notesSlide17.xml" ContentType="application/vnd.openxmlformats-officedocument.presentationml.notesSlide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notesSlides/notesSlide18.xml" ContentType="application/vnd.openxmlformats-officedocument.presentationml.notesSlide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notesSlides/notesSlide19.xml" ContentType="application/vnd.openxmlformats-officedocument.presentationml.notesSlide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notesSlides/notesSlide20.xml" ContentType="application/vnd.openxmlformats-officedocument.presentationml.notesSlide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notesSlides/notesSlide21.xml" ContentType="application/vnd.openxmlformats-officedocument.presentationml.notesSlide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403" r:id="rId2"/>
    <p:sldId id="367" r:id="rId3"/>
    <p:sldId id="368" r:id="rId4"/>
    <p:sldId id="404" r:id="rId5"/>
    <p:sldId id="405" r:id="rId6"/>
    <p:sldId id="406" r:id="rId7"/>
    <p:sldId id="381" r:id="rId8"/>
    <p:sldId id="369" r:id="rId9"/>
    <p:sldId id="372" r:id="rId10"/>
    <p:sldId id="388" r:id="rId11"/>
    <p:sldId id="394" r:id="rId12"/>
    <p:sldId id="411" r:id="rId13"/>
    <p:sldId id="370" r:id="rId14"/>
    <p:sldId id="397" r:id="rId15"/>
    <p:sldId id="407" r:id="rId16"/>
    <p:sldId id="408" r:id="rId17"/>
    <p:sldId id="409" r:id="rId18"/>
    <p:sldId id="410" r:id="rId19"/>
    <p:sldId id="371" r:id="rId20"/>
    <p:sldId id="412" r:id="rId21"/>
    <p:sldId id="377" r:id="rId22"/>
    <p:sldId id="413" r:id="rId23"/>
    <p:sldId id="415" r:id="rId24"/>
    <p:sldId id="414" r:id="rId25"/>
  </p:sldIdLst>
  <p:sldSz cx="9144000" cy="514508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8"/>
    <a:srgbClr val="52559B"/>
    <a:srgbClr val="262583"/>
    <a:srgbClr val="AC97BE"/>
    <a:srgbClr val="E6E6E6"/>
    <a:srgbClr val="E6E6E7"/>
    <a:srgbClr val="BAA7C8"/>
    <a:srgbClr val="C6C1D8"/>
    <a:srgbClr val="BAA8C8"/>
    <a:srgbClr val="C0B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73" autoAdjust="0"/>
    <p:restoredTop sz="94660"/>
  </p:normalViewPr>
  <p:slideViewPr>
    <p:cSldViewPr>
      <p:cViewPr varScale="1">
        <p:scale>
          <a:sx n="69" d="100"/>
          <a:sy n="69" d="100"/>
        </p:scale>
        <p:origin x="39" y="915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杨任东竹石体-Bold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杨任东竹石体-Bold" panose="02000000000000000000" pitchFamily="2" charset="-122"/>
              </a:defRPr>
            </a:lvl1pPr>
          </a:lstStyle>
          <a:p>
            <a:fld id="{8F9F8513-A743-4602-9E9F-CEEE9A802B5E}" type="datetimeFigureOut">
              <a:rPr lang="zh-CN" altLang="en-US" smtClean="0"/>
              <a:t>2021/3/4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杨任东竹石体-Bold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杨任东竹石体-Bold" panose="02000000000000000000" pitchFamily="2" charset="-122"/>
              </a:defRPr>
            </a:lvl1pPr>
          </a:lstStyle>
          <a:p>
            <a:fld id="{2FF1102C-FAD4-459D-8C7A-106E6431C5A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杨任东竹石体-Bold" panose="02000000000000000000" pitchFamily="2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杨任东竹石体-Bold" panose="02000000000000000000" pitchFamily="2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杨任东竹石体-Bold" panose="02000000000000000000" pitchFamily="2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杨任东竹石体-Bold" panose="02000000000000000000" pitchFamily="2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杨任东竹石体-Bold" panose="02000000000000000000" pitchFamily="2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102C-FAD4-459D-8C7A-106E6431C5A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13E94-30F3-4C3D-863B-E25B61AA928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28D21-2707-4CA8-BBC0-E072FA1B7B8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102C-FAD4-459D-8C7A-106E6431C5A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47A3A1D1-73D1-41D4-8ACE-BB81D57A27D7}" type="slidenum">
              <a:rPr lang="zh-CN" altLang="en-US">
                <a:latin typeface="Arial" panose="020B0604020202020204" pitchFamily="34" charset="0"/>
              </a:rPr>
              <a:t>15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78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102C-FAD4-459D-8C7A-106E6431C5A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28D21-2707-4CA8-BBC0-E072FA1B7B8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931D0-C1F1-459A-A804-2CF5D4756A7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435A6-09D2-4ABC-903D-BAA221EEE20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102C-FAD4-459D-8C7A-106E6431C5A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102C-FAD4-459D-8C7A-106E6431C5A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102C-FAD4-459D-8C7A-106E6431C5A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EFD40-5AA3-4CE0-BACF-9125FA075DD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232284"/>
            <a:ext cx="395569" cy="504056"/>
          </a:xfrm>
          <a:prstGeom prst="rect">
            <a:avLst/>
          </a:prstGeom>
          <a:solidFill>
            <a:srgbClr val="BAA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800"/>
            <a:endParaRPr lang="zh-CN" altLang="en-US" sz="1400" dirty="0">
              <a:solidFill>
                <a:srgbClr val="E7E6E6">
                  <a:lumMod val="50000"/>
                </a:srgbClr>
              </a:solidFill>
              <a:latin typeface="杨任东竹石体-Bold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37"/>
          <p:cNvSpPr txBox="1"/>
          <p:nvPr userDrawn="1"/>
        </p:nvSpPr>
        <p:spPr>
          <a:xfrm>
            <a:off x="467576" y="232284"/>
            <a:ext cx="1836172" cy="315475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lvl="0" algn="dist"/>
            <a:r>
              <a:rPr lang="zh-CN" altLang="en-US" sz="1600" b="0" kern="1200" dirty="0">
                <a:solidFill>
                  <a:srgbClr val="BAA7C8"/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  <a:cs typeface="+mn-cs"/>
              </a:rPr>
              <a:t>研究成果应用</a:t>
            </a:r>
            <a:endParaRPr lang="zh-CN" altLang="zh-CN" sz="1600" b="0" kern="1200" dirty="0">
              <a:solidFill>
                <a:srgbClr val="BAA7C8"/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  <a:cs typeface="+mn-cs"/>
            </a:endParaRPr>
          </a:p>
        </p:txBody>
      </p:sp>
      <p:sp>
        <p:nvSpPr>
          <p:cNvPr id="7" name="文本框 38"/>
          <p:cNvSpPr txBox="1"/>
          <p:nvPr userDrawn="1"/>
        </p:nvSpPr>
        <p:spPr>
          <a:xfrm>
            <a:off x="431540" y="556320"/>
            <a:ext cx="2039271" cy="207753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dist" defTabSz="685800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杨任东竹石体-Bold" panose="02000000000000000000" pitchFamily="2" charset="-122"/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杨任东竹石体-Bold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232284"/>
            <a:ext cx="395569" cy="504056"/>
          </a:xfrm>
          <a:prstGeom prst="rect">
            <a:avLst/>
          </a:prstGeom>
          <a:solidFill>
            <a:srgbClr val="BAA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800"/>
            <a:endParaRPr lang="zh-CN" altLang="en-US" sz="1400" dirty="0">
              <a:solidFill>
                <a:srgbClr val="E7E6E6">
                  <a:lumMod val="50000"/>
                </a:srgbClr>
              </a:solidFill>
              <a:latin typeface="杨任东竹石体-Bold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37"/>
          <p:cNvSpPr txBox="1"/>
          <p:nvPr userDrawn="1"/>
        </p:nvSpPr>
        <p:spPr>
          <a:xfrm>
            <a:off x="467576" y="232284"/>
            <a:ext cx="1836172" cy="315475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dist"/>
            <a:r>
              <a:rPr lang="zh-CN" altLang="en-US" sz="1600" b="0" kern="1200" dirty="0">
                <a:solidFill>
                  <a:srgbClr val="BAA7C8"/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  <a:cs typeface="+mn-cs"/>
              </a:rPr>
              <a:t>论文总结建议 </a:t>
            </a:r>
            <a:endParaRPr lang="zh-CN" altLang="zh-CN" sz="1600" b="0" kern="1200" dirty="0">
              <a:solidFill>
                <a:srgbClr val="BAA7C8"/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  <a:cs typeface="+mn-cs"/>
            </a:endParaRPr>
          </a:p>
        </p:txBody>
      </p:sp>
      <p:sp>
        <p:nvSpPr>
          <p:cNvPr id="7" name="文本框 38"/>
          <p:cNvSpPr txBox="1"/>
          <p:nvPr userDrawn="1"/>
        </p:nvSpPr>
        <p:spPr>
          <a:xfrm>
            <a:off x="431540" y="556320"/>
            <a:ext cx="2039271" cy="207753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dist" defTabSz="685800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杨任东竹石体-Bold" panose="02000000000000000000" pitchFamily="2" charset="-122"/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杨任东竹石体-Bold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53" y="196280"/>
            <a:ext cx="144024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 defTabSz="685800"/>
            <a:endParaRPr lang="zh-CN" altLang="en-US" sz="1400" dirty="0">
              <a:solidFill>
                <a:srgbClr val="E7E6E6">
                  <a:lumMod val="50000"/>
                </a:srgbClr>
              </a:solidFill>
              <a:latin typeface="杨任东竹石体-Bold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" name="文本框 37"/>
          <p:cNvSpPr txBox="1"/>
          <p:nvPr userDrawn="1"/>
        </p:nvSpPr>
        <p:spPr>
          <a:xfrm>
            <a:off x="216273" y="196280"/>
            <a:ext cx="2189971" cy="315475"/>
          </a:xfrm>
          <a:prstGeom prst="rect">
            <a:avLst/>
          </a:prstGeom>
          <a:noFill/>
        </p:spPr>
        <p:txBody>
          <a:bodyPr wrap="none" lIns="68572" tIns="34286" rIns="68572" bIns="34286" rtlCol="0">
            <a:spAutoFit/>
          </a:bodyPr>
          <a:lstStyle/>
          <a:p>
            <a:pPr defTabSz="685800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" name="文本框 38"/>
          <p:cNvSpPr txBox="1"/>
          <p:nvPr userDrawn="1"/>
        </p:nvSpPr>
        <p:spPr>
          <a:xfrm>
            <a:off x="265225" y="520317"/>
            <a:ext cx="2038917" cy="207753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 algn="dist" defTabSz="685800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杨任东竹石体-Bold" panose="02000000000000000000" pitchFamily="2" charset="-122"/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杨任东竹石体-Bold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ED4E0-26D5-45A0-88C8-42D882EC83E6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3A18-43B1-46E0-BD29-54B47A049AF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图片占位符 10"/>
          <p:cNvSpPr>
            <a:spLocks noGrp="1"/>
          </p:cNvSpPr>
          <p:nvPr>
            <p:ph type="pic" sz="quarter" idx="13"/>
          </p:nvPr>
        </p:nvSpPr>
        <p:spPr>
          <a:xfrm>
            <a:off x="1080309" y="1352967"/>
            <a:ext cx="3520266" cy="2716155"/>
          </a:xfrm>
          <a:custGeom>
            <a:avLst/>
            <a:gdLst>
              <a:gd name="connsiteX0" fmla="*/ 1338111 w 8898844"/>
              <a:gd name="connsiteY0" fmla="*/ 0 h 6864021"/>
              <a:gd name="connsiteX1" fmla="*/ 1659844 w 8898844"/>
              <a:gd name="connsiteY1" fmla="*/ 323013 h 6864021"/>
              <a:gd name="connsiteX2" fmla="*/ 1780494 w 8898844"/>
              <a:gd name="connsiteY2" fmla="*/ 282636 h 6864021"/>
              <a:gd name="connsiteX3" fmla="*/ 1941361 w 8898844"/>
              <a:gd name="connsiteY3" fmla="*/ 282636 h 6864021"/>
              <a:gd name="connsiteX4" fmla="*/ 1941361 w 8898844"/>
              <a:gd name="connsiteY4" fmla="*/ 242260 h 6864021"/>
              <a:gd name="connsiteX5" fmla="*/ 2182661 w 8898844"/>
              <a:gd name="connsiteY5" fmla="*/ 565272 h 6864021"/>
              <a:gd name="connsiteX6" fmla="*/ 2464178 w 8898844"/>
              <a:gd name="connsiteY6" fmla="*/ 686402 h 6864021"/>
              <a:gd name="connsiteX7" fmla="*/ 2423961 w 8898844"/>
              <a:gd name="connsiteY7" fmla="*/ 484519 h 6864021"/>
              <a:gd name="connsiteX8" fmla="*/ 2665261 w 8898844"/>
              <a:gd name="connsiteY8" fmla="*/ 686402 h 6864021"/>
              <a:gd name="connsiteX9" fmla="*/ 2986995 w 8898844"/>
              <a:gd name="connsiteY9" fmla="*/ 767155 h 6864021"/>
              <a:gd name="connsiteX10" fmla="*/ 3107644 w 8898844"/>
              <a:gd name="connsiteY10" fmla="*/ 969038 h 6864021"/>
              <a:gd name="connsiteX11" fmla="*/ 3268512 w 8898844"/>
              <a:gd name="connsiteY11" fmla="*/ 847909 h 6864021"/>
              <a:gd name="connsiteX12" fmla="*/ 3308727 w 8898844"/>
              <a:gd name="connsiteY12" fmla="*/ 888285 h 6864021"/>
              <a:gd name="connsiteX13" fmla="*/ 3147861 w 8898844"/>
              <a:gd name="connsiteY13" fmla="*/ 1009415 h 6864021"/>
              <a:gd name="connsiteX14" fmla="*/ 3550027 w 8898844"/>
              <a:gd name="connsiteY14" fmla="*/ 1170921 h 6864021"/>
              <a:gd name="connsiteX15" fmla="*/ 3630461 w 8898844"/>
              <a:gd name="connsiteY15" fmla="*/ 969038 h 6864021"/>
              <a:gd name="connsiteX16" fmla="*/ 3831544 w 8898844"/>
              <a:gd name="connsiteY16" fmla="*/ 1009415 h 6864021"/>
              <a:gd name="connsiteX17" fmla="*/ 3992411 w 8898844"/>
              <a:gd name="connsiteY17" fmla="*/ 1090168 h 6864021"/>
              <a:gd name="connsiteX18" fmla="*/ 4635878 w 8898844"/>
              <a:gd name="connsiteY18" fmla="*/ 1372804 h 6864021"/>
              <a:gd name="connsiteX19" fmla="*/ 4796744 w 8898844"/>
              <a:gd name="connsiteY19" fmla="*/ 1413181 h 6864021"/>
              <a:gd name="connsiteX20" fmla="*/ 4957610 w 8898844"/>
              <a:gd name="connsiteY20" fmla="*/ 1493934 h 6864021"/>
              <a:gd name="connsiteX21" fmla="*/ 5239128 w 8898844"/>
              <a:gd name="connsiteY21" fmla="*/ 1413181 h 6864021"/>
              <a:gd name="connsiteX22" fmla="*/ 5399994 w 8898844"/>
              <a:gd name="connsiteY22" fmla="*/ 1493934 h 6864021"/>
              <a:gd name="connsiteX23" fmla="*/ 5399994 w 8898844"/>
              <a:gd name="connsiteY23" fmla="*/ 1332428 h 6864021"/>
              <a:gd name="connsiteX24" fmla="*/ 6123894 w 8898844"/>
              <a:gd name="connsiteY24" fmla="*/ 1413181 h 6864021"/>
              <a:gd name="connsiteX25" fmla="*/ 6204328 w 8898844"/>
              <a:gd name="connsiteY25" fmla="*/ 1574687 h 6864021"/>
              <a:gd name="connsiteX26" fmla="*/ 6324978 w 8898844"/>
              <a:gd name="connsiteY26" fmla="*/ 1574687 h 6864021"/>
              <a:gd name="connsiteX27" fmla="*/ 6485844 w 8898844"/>
              <a:gd name="connsiteY27" fmla="*/ 1453558 h 6864021"/>
              <a:gd name="connsiteX28" fmla="*/ 6928228 w 8898844"/>
              <a:gd name="connsiteY28" fmla="*/ 1170921 h 6864021"/>
              <a:gd name="connsiteX29" fmla="*/ 6968444 w 8898844"/>
              <a:gd name="connsiteY29" fmla="*/ 1130545 h 6864021"/>
              <a:gd name="connsiteX30" fmla="*/ 7008660 w 8898844"/>
              <a:gd name="connsiteY30" fmla="*/ 1211298 h 6864021"/>
              <a:gd name="connsiteX31" fmla="*/ 7209744 w 8898844"/>
              <a:gd name="connsiteY31" fmla="*/ 969038 h 6864021"/>
              <a:gd name="connsiteX32" fmla="*/ 7290178 w 8898844"/>
              <a:gd name="connsiteY32" fmla="*/ 1049792 h 6864021"/>
              <a:gd name="connsiteX33" fmla="*/ 7611910 w 8898844"/>
              <a:gd name="connsiteY33" fmla="*/ 565272 h 6864021"/>
              <a:gd name="connsiteX34" fmla="*/ 7571694 w 8898844"/>
              <a:gd name="connsiteY34" fmla="*/ 524896 h 6864021"/>
              <a:gd name="connsiteX35" fmla="*/ 7491260 w 8898844"/>
              <a:gd name="connsiteY35" fmla="*/ 686402 h 6864021"/>
              <a:gd name="connsiteX36" fmla="*/ 7451044 w 8898844"/>
              <a:gd name="connsiteY36" fmla="*/ 646026 h 6864021"/>
              <a:gd name="connsiteX37" fmla="*/ 7491260 w 8898844"/>
              <a:gd name="connsiteY37" fmla="*/ 403766 h 6864021"/>
              <a:gd name="connsiteX38" fmla="*/ 7611910 w 8898844"/>
              <a:gd name="connsiteY38" fmla="*/ 323013 h 6864021"/>
              <a:gd name="connsiteX39" fmla="*/ 7692344 w 8898844"/>
              <a:gd name="connsiteY39" fmla="*/ 524896 h 6864021"/>
              <a:gd name="connsiteX40" fmla="*/ 7812994 w 8898844"/>
              <a:gd name="connsiteY40" fmla="*/ 282636 h 6864021"/>
              <a:gd name="connsiteX41" fmla="*/ 7853210 w 8898844"/>
              <a:gd name="connsiteY41" fmla="*/ 605649 h 6864021"/>
              <a:gd name="connsiteX42" fmla="*/ 8054294 w 8898844"/>
              <a:gd name="connsiteY42" fmla="*/ 444143 h 6864021"/>
              <a:gd name="connsiteX43" fmla="*/ 8295594 w 8898844"/>
              <a:gd name="connsiteY43" fmla="*/ 888285 h 6864021"/>
              <a:gd name="connsiteX44" fmla="*/ 8577111 w 8898844"/>
              <a:gd name="connsiteY44" fmla="*/ 767155 h 6864021"/>
              <a:gd name="connsiteX45" fmla="*/ 8577111 w 8898844"/>
              <a:gd name="connsiteY45" fmla="*/ 888285 h 6864021"/>
              <a:gd name="connsiteX46" fmla="*/ 8858627 w 8898844"/>
              <a:gd name="connsiteY46" fmla="*/ 1009415 h 6864021"/>
              <a:gd name="connsiteX47" fmla="*/ 8898844 w 8898844"/>
              <a:gd name="connsiteY47" fmla="*/ 1170921 h 6864021"/>
              <a:gd name="connsiteX48" fmla="*/ 8898844 w 8898844"/>
              <a:gd name="connsiteY48" fmla="*/ 1211298 h 6864021"/>
              <a:gd name="connsiteX49" fmla="*/ 8737977 w 8898844"/>
              <a:gd name="connsiteY49" fmla="*/ 1655441 h 6864021"/>
              <a:gd name="connsiteX50" fmla="*/ 8536894 w 8898844"/>
              <a:gd name="connsiteY50" fmla="*/ 1816947 h 6864021"/>
              <a:gd name="connsiteX51" fmla="*/ 8335810 w 8898844"/>
              <a:gd name="connsiteY51" fmla="*/ 2059207 h 6864021"/>
              <a:gd name="connsiteX52" fmla="*/ 8255378 w 8898844"/>
              <a:gd name="connsiteY52" fmla="*/ 2139960 h 6864021"/>
              <a:gd name="connsiteX53" fmla="*/ 8456461 w 8898844"/>
              <a:gd name="connsiteY53" fmla="*/ 2664855 h 6864021"/>
              <a:gd name="connsiteX54" fmla="*/ 8456461 w 8898844"/>
              <a:gd name="connsiteY54" fmla="*/ 2907115 h 6864021"/>
              <a:gd name="connsiteX55" fmla="*/ 8054294 w 8898844"/>
              <a:gd name="connsiteY55" fmla="*/ 3512764 h 6864021"/>
              <a:gd name="connsiteX56" fmla="*/ 8134728 w 8898844"/>
              <a:gd name="connsiteY56" fmla="*/ 3512764 h 6864021"/>
              <a:gd name="connsiteX57" fmla="*/ 8416244 w 8898844"/>
              <a:gd name="connsiteY57" fmla="*/ 3189751 h 6864021"/>
              <a:gd name="connsiteX58" fmla="*/ 8416244 w 8898844"/>
              <a:gd name="connsiteY58" fmla="*/ 3391634 h 6864021"/>
              <a:gd name="connsiteX59" fmla="*/ 8496677 w 8898844"/>
              <a:gd name="connsiteY59" fmla="*/ 3674270 h 6864021"/>
              <a:gd name="connsiteX60" fmla="*/ 8215160 w 8898844"/>
              <a:gd name="connsiteY60" fmla="*/ 4360673 h 6864021"/>
              <a:gd name="connsiteX61" fmla="*/ 7933644 w 8898844"/>
              <a:gd name="connsiteY61" fmla="*/ 4845192 h 6864021"/>
              <a:gd name="connsiteX62" fmla="*/ 7812994 w 8898844"/>
              <a:gd name="connsiteY62" fmla="*/ 4925945 h 6864021"/>
              <a:gd name="connsiteX63" fmla="*/ 7692344 w 8898844"/>
              <a:gd name="connsiteY63" fmla="*/ 5127828 h 6864021"/>
              <a:gd name="connsiteX64" fmla="*/ 7491260 w 8898844"/>
              <a:gd name="connsiteY64" fmla="*/ 5329711 h 6864021"/>
              <a:gd name="connsiteX65" fmla="*/ 7491260 w 8898844"/>
              <a:gd name="connsiteY65" fmla="*/ 5450841 h 6864021"/>
              <a:gd name="connsiteX66" fmla="*/ 6968444 w 8898844"/>
              <a:gd name="connsiteY66" fmla="*/ 6096866 h 6864021"/>
              <a:gd name="connsiteX67" fmla="*/ 6767360 w 8898844"/>
              <a:gd name="connsiteY67" fmla="*/ 6258373 h 6864021"/>
              <a:gd name="connsiteX68" fmla="*/ 6767360 w 8898844"/>
              <a:gd name="connsiteY68" fmla="*/ 6217996 h 6864021"/>
              <a:gd name="connsiteX69" fmla="*/ 6888010 w 8898844"/>
              <a:gd name="connsiteY69" fmla="*/ 6016113 h 6864021"/>
              <a:gd name="connsiteX70" fmla="*/ 6284760 w 8898844"/>
              <a:gd name="connsiteY70" fmla="*/ 6339126 h 6864021"/>
              <a:gd name="connsiteX71" fmla="*/ 6003244 w 8898844"/>
              <a:gd name="connsiteY71" fmla="*/ 6379502 h 6864021"/>
              <a:gd name="connsiteX72" fmla="*/ 4836960 w 8898844"/>
              <a:gd name="connsiteY72" fmla="*/ 6702515 h 6864021"/>
              <a:gd name="connsiteX73" fmla="*/ 2986995 w 8898844"/>
              <a:gd name="connsiteY73" fmla="*/ 6823645 h 6864021"/>
              <a:gd name="connsiteX74" fmla="*/ 1338111 w 8898844"/>
              <a:gd name="connsiteY74" fmla="*/ 6217996 h 6864021"/>
              <a:gd name="connsiteX75" fmla="*/ 815294 w 8898844"/>
              <a:gd name="connsiteY75" fmla="*/ 5773854 h 6864021"/>
              <a:gd name="connsiteX76" fmla="*/ 654428 w 8898844"/>
              <a:gd name="connsiteY76" fmla="*/ 5693100 h 6864021"/>
              <a:gd name="connsiteX77" fmla="*/ 372911 w 8898844"/>
              <a:gd name="connsiteY77" fmla="*/ 5491217 h 6864021"/>
              <a:gd name="connsiteX78" fmla="*/ 372911 w 8898844"/>
              <a:gd name="connsiteY78" fmla="*/ 5450841 h 6864021"/>
              <a:gd name="connsiteX79" fmla="*/ 51178 w 8898844"/>
              <a:gd name="connsiteY79" fmla="*/ 4966322 h 6864021"/>
              <a:gd name="connsiteX80" fmla="*/ 91394 w 8898844"/>
              <a:gd name="connsiteY80" fmla="*/ 4925945 h 6864021"/>
              <a:gd name="connsiteX81" fmla="*/ 493561 w 8898844"/>
              <a:gd name="connsiteY81" fmla="*/ 5208581 h 6864021"/>
              <a:gd name="connsiteX82" fmla="*/ 1016378 w 8898844"/>
              <a:gd name="connsiteY82" fmla="*/ 5450841 h 6864021"/>
              <a:gd name="connsiteX83" fmla="*/ 1257678 w 8898844"/>
              <a:gd name="connsiteY83" fmla="*/ 5410464 h 6864021"/>
              <a:gd name="connsiteX84" fmla="*/ 4394578 w 8898844"/>
              <a:gd name="connsiteY84" fmla="*/ 6016113 h 6864021"/>
              <a:gd name="connsiteX85" fmla="*/ 4113061 w 8898844"/>
              <a:gd name="connsiteY85" fmla="*/ 6016113 h 6864021"/>
              <a:gd name="connsiteX86" fmla="*/ 1458761 w 8898844"/>
              <a:gd name="connsiteY86" fmla="*/ 5329711 h 6864021"/>
              <a:gd name="connsiteX87" fmla="*/ 1137028 w 8898844"/>
              <a:gd name="connsiteY87" fmla="*/ 5127828 h 6864021"/>
              <a:gd name="connsiteX88" fmla="*/ 533778 w 8898844"/>
              <a:gd name="connsiteY88" fmla="*/ 4643309 h 6864021"/>
              <a:gd name="connsiteX89" fmla="*/ 453344 w 8898844"/>
              <a:gd name="connsiteY89" fmla="*/ 4481802 h 6864021"/>
              <a:gd name="connsiteX90" fmla="*/ 252261 w 8898844"/>
              <a:gd name="connsiteY90" fmla="*/ 4118413 h 6864021"/>
              <a:gd name="connsiteX91" fmla="*/ 10961 w 8898844"/>
              <a:gd name="connsiteY91" fmla="*/ 3755024 h 6864021"/>
              <a:gd name="connsiteX92" fmla="*/ 91394 w 8898844"/>
              <a:gd name="connsiteY92" fmla="*/ 3512764 h 6864021"/>
              <a:gd name="connsiteX93" fmla="*/ 171828 w 8898844"/>
              <a:gd name="connsiteY93" fmla="*/ 3432011 h 6864021"/>
              <a:gd name="connsiteX94" fmla="*/ 413128 w 8898844"/>
              <a:gd name="connsiteY94" fmla="*/ 3674270 h 6864021"/>
              <a:gd name="connsiteX95" fmla="*/ 453344 w 8898844"/>
              <a:gd name="connsiteY95" fmla="*/ 3472387 h 6864021"/>
              <a:gd name="connsiteX96" fmla="*/ 493561 w 8898844"/>
              <a:gd name="connsiteY96" fmla="*/ 3674270 h 6864021"/>
              <a:gd name="connsiteX97" fmla="*/ 895728 w 8898844"/>
              <a:gd name="connsiteY97" fmla="*/ 3674270 h 6864021"/>
              <a:gd name="connsiteX98" fmla="*/ 533778 w 8898844"/>
              <a:gd name="connsiteY98" fmla="*/ 3028245 h 6864021"/>
              <a:gd name="connsiteX99" fmla="*/ 815294 w 8898844"/>
              <a:gd name="connsiteY99" fmla="*/ 3230128 h 6864021"/>
              <a:gd name="connsiteX100" fmla="*/ 895728 w 8898844"/>
              <a:gd name="connsiteY100" fmla="*/ 3149375 h 6864021"/>
              <a:gd name="connsiteX101" fmla="*/ 453344 w 8898844"/>
              <a:gd name="connsiteY101" fmla="*/ 2705232 h 6864021"/>
              <a:gd name="connsiteX102" fmla="*/ 493561 w 8898844"/>
              <a:gd name="connsiteY102" fmla="*/ 2664855 h 6864021"/>
              <a:gd name="connsiteX103" fmla="*/ 614211 w 8898844"/>
              <a:gd name="connsiteY103" fmla="*/ 2785986 h 6864021"/>
              <a:gd name="connsiteX104" fmla="*/ 815294 w 8898844"/>
              <a:gd name="connsiteY104" fmla="*/ 2866739 h 6864021"/>
              <a:gd name="connsiteX105" fmla="*/ 1177244 w 8898844"/>
              <a:gd name="connsiteY105" fmla="*/ 3028245 h 6864021"/>
              <a:gd name="connsiteX106" fmla="*/ 1619628 w 8898844"/>
              <a:gd name="connsiteY106" fmla="*/ 3108998 h 6864021"/>
              <a:gd name="connsiteX107" fmla="*/ 1659844 w 8898844"/>
              <a:gd name="connsiteY107" fmla="*/ 3028245 h 6864021"/>
              <a:gd name="connsiteX108" fmla="*/ 2062011 w 8898844"/>
              <a:gd name="connsiteY108" fmla="*/ 3149375 h 6864021"/>
              <a:gd name="connsiteX109" fmla="*/ 2464178 w 8898844"/>
              <a:gd name="connsiteY109" fmla="*/ 3310881 h 6864021"/>
              <a:gd name="connsiteX110" fmla="*/ 2062011 w 8898844"/>
              <a:gd name="connsiteY110" fmla="*/ 3149375 h 6864021"/>
              <a:gd name="connsiteX111" fmla="*/ 2062011 w 8898844"/>
              <a:gd name="connsiteY111" fmla="*/ 3028245 h 6864021"/>
              <a:gd name="connsiteX112" fmla="*/ 1820711 w 8898844"/>
              <a:gd name="connsiteY112" fmla="*/ 2745609 h 6864021"/>
              <a:gd name="connsiteX113" fmla="*/ 1740278 w 8898844"/>
              <a:gd name="connsiteY113" fmla="*/ 2907115 h 6864021"/>
              <a:gd name="connsiteX114" fmla="*/ 1619628 w 8898844"/>
              <a:gd name="connsiteY114" fmla="*/ 2705232 h 6864021"/>
              <a:gd name="connsiteX115" fmla="*/ 1137028 w 8898844"/>
              <a:gd name="connsiteY115" fmla="*/ 2301466 h 6864021"/>
              <a:gd name="connsiteX116" fmla="*/ 935944 w 8898844"/>
              <a:gd name="connsiteY116" fmla="*/ 2139960 h 6864021"/>
              <a:gd name="connsiteX117" fmla="*/ 654428 w 8898844"/>
              <a:gd name="connsiteY117" fmla="*/ 1816947 h 6864021"/>
              <a:gd name="connsiteX118" fmla="*/ 533778 w 8898844"/>
              <a:gd name="connsiteY118" fmla="*/ 1372804 h 6864021"/>
              <a:gd name="connsiteX119" fmla="*/ 815294 w 8898844"/>
              <a:gd name="connsiteY119" fmla="*/ 1413181 h 6864021"/>
              <a:gd name="connsiteX120" fmla="*/ 614211 w 8898844"/>
              <a:gd name="connsiteY120" fmla="*/ 524896 h 6864021"/>
              <a:gd name="connsiteX121" fmla="*/ 935944 w 8898844"/>
              <a:gd name="connsiteY121" fmla="*/ 726779 h 6864021"/>
              <a:gd name="connsiteX122" fmla="*/ 1137028 w 8898844"/>
              <a:gd name="connsiteY122" fmla="*/ 646026 h 6864021"/>
              <a:gd name="connsiteX123" fmla="*/ 1177244 w 8898844"/>
              <a:gd name="connsiteY123" fmla="*/ 807532 h 6864021"/>
              <a:gd name="connsiteX124" fmla="*/ 1297894 w 8898844"/>
              <a:gd name="connsiteY124" fmla="*/ 524896 h 6864021"/>
              <a:gd name="connsiteX125" fmla="*/ 1539194 w 8898844"/>
              <a:gd name="connsiteY125" fmla="*/ 969038 h 6864021"/>
              <a:gd name="connsiteX126" fmla="*/ 1775624 w 8898844"/>
              <a:gd name="connsiteY126" fmla="*/ 1113117 h 6864021"/>
              <a:gd name="connsiteX127" fmla="*/ 1808171 w 8898844"/>
              <a:gd name="connsiteY127" fmla="*/ 1096551 h 6864021"/>
              <a:gd name="connsiteX128" fmla="*/ 1820711 w 8898844"/>
              <a:gd name="connsiteY128" fmla="*/ 1130545 h 6864021"/>
              <a:gd name="connsiteX129" fmla="*/ 1821120 w 8898844"/>
              <a:gd name="connsiteY129" fmla="*/ 1129164 h 6864021"/>
              <a:gd name="connsiteX130" fmla="*/ 1821339 w 8898844"/>
              <a:gd name="connsiteY130" fmla="*/ 1150102 h 6864021"/>
              <a:gd name="connsiteX131" fmla="*/ 1860928 w 8898844"/>
              <a:gd name="connsiteY131" fmla="*/ 1292051 h 6864021"/>
              <a:gd name="connsiteX132" fmla="*/ 2182661 w 8898844"/>
              <a:gd name="connsiteY132" fmla="*/ 1655441 h 6864021"/>
              <a:gd name="connsiteX133" fmla="*/ 2383744 w 8898844"/>
              <a:gd name="connsiteY133" fmla="*/ 1615064 h 6864021"/>
              <a:gd name="connsiteX134" fmla="*/ 1981578 w 8898844"/>
              <a:gd name="connsiteY134" fmla="*/ 1049792 h 6864021"/>
              <a:gd name="connsiteX135" fmla="*/ 1860928 w 8898844"/>
              <a:gd name="connsiteY135" fmla="*/ 1292051 h 6864021"/>
              <a:gd name="connsiteX136" fmla="*/ 1901144 w 8898844"/>
              <a:gd name="connsiteY136" fmla="*/ 1090168 h 6864021"/>
              <a:gd name="connsiteX137" fmla="*/ 1827623 w 8898844"/>
              <a:gd name="connsiteY137" fmla="*/ 1107202 h 6864021"/>
              <a:gd name="connsiteX138" fmla="*/ 1821120 w 8898844"/>
              <a:gd name="connsiteY138" fmla="*/ 1129164 h 6864021"/>
              <a:gd name="connsiteX139" fmla="*/ 1820711 w 8898844"/>
              <a:gd name="connsiteY139" fmla="*/ 1090168 h 6864021"/>
              <a:gd name="connsiteX140" fmla="*/ 1808171 w 8898844"/>
              <a:gd name="connsiteY140" fmla="*/ 1096551 h 6864021"/>
              <a:gd name="connsiteX141" fmla="*/ 1797147 w 8898844"/>
              <a:gd name="connsiteY141" fmla="*/ 1066668 h 6864021"/>
              <a:gd name="connsiteX142" fmla="*/ 1579411 w 8898844"/>
              <a:gd name="connsiteY142" fmla="*/ 646026 h 6864021"/>
              <a:gd name="connsiteX143" fmla="*/ 1539194 w 8898844"/>
              <a:gd name="connsiteY143" fmla="*/ 686402 h 6864021"/>
              <a:gd name="connsiteX144" fmla="*/ 1458761 w 8898844"/>
              <a:gd name="connsiteY144" fmla="*/ 444143 h 6864021"/>
              <a:gd name="connsiteX145" fmla="*/ 1297894 w 8898844"/>
              <a:gd name="connsiteY145" fmla="*/ 121130 h 6864021"/>
              <a:gd name="connsiteX146" fmla="*/ 1338111 w 8898844"/>
              <a:gd name="connsiteY146" fmla="*/ 0 h 686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8898844" h="6864021">
                <a:moveTo>
                  <a:pt x="1338111" y="0"/>
                </a:moveTo>
                <a:cubicBezTo>
                  <a:pt x="1458761" y="121130"/>
                  <a:pt x="1539194" y="242260"/>
                  <a:pt x="1659844" y="323013"/>
                </a:cubicBezTo>
                <a:cubicBezTo>
                  <a:pt x="1700061" y="323013"/>
                  <a:pt x="1740278" y="282636"/>
                  <a:pt x="1780494" y="282636"/>
                </a:cubicBezTo>
                <a:cubicBezTo>
                  <a:pt x="1820711" y="242260"/>
                  <a:pt x="1901144" y="282636"/>
                  <a:pt x="1941361" y="282636"/>
                </a:cubicBezTo>
                <a:cubicBezTo>
                  <a:pt x="1941361" y="282636"/>
                  <a:pt x="1941361" y="242260"/>
                  <a:pt x="1941361" y="242260"/>
                </a:cubicBezTo>
                <a:cubicBezTo>
                  <a:pt x="2021794" y="363390"/>
                  <a:pt x="2102227" y="484519"/>
                  <a:pt x="2182661" y="565272"/>
                </a:cubicBezTo>
                <a:cubicBezTo>
                  <a:pt x="2263094" y="605649"/>
                  <a:pt x="2383744" y="646026"/>
                  <a:pt x="2464178" y="686402"/>
                </a:cubicBezTo>
                <a:cubicBezTo>
                  <a:pt x="2464178" y="646026"/>
                  <a:pt x="2423961" y="605649"/>
                  <a:pt x="2423961" y="484519"/>
                </a:cubicBezTo>
                <a:cubicBezTo>
                  <a:pt x="2504394" y="605649"/>
                  <a:pt x="2584827" y="686402"/>
                  <a:pt x="2665261" y="686402"/>
                </a:cubicBezTo>
                <a:cubicBezTo>
                  <a:pt x="2785911" y="686402"/>
                  <a:pt x="2866344" y="726779"/>
                  <a:pt x="2986995" y="767155"/>
                </a:cubicBezTo>
                <a:cubicBezTo>
                  <a:pt x="3107644" y="807532"/>
                  <a:pt x="3147861" y="807532"/>
                  <a:pt x="3107644" y="969038"/>
                </a:cubicBezTo>
                <a:cubicBezTo>
                  <a:pt x="3188078" y="928662"/>
                  <a:pt x="3228295" y="888285"/>
                  <a:pt x="3268512" y="847909"/>
                </a:cubicBezTo>
                <a:cubicBezTo>
                  <a:pt x="3268512" y="847909"/>
                  <a:pt x="3268512" y="847909"/>
                  <a:pt x="3308727" y="888285"/>
                </a:cubicBezTo>
                <a:cubicBezTo>
                  <a:pt x="3228295" y="928662"/>
                  <a:pt x="3188078" y="969038"/>
                  <a:pt x="3147861" y="1009415"/>
                </a:cubicBezTo>
                <a:cubicBezTo>
                  <a:pt x="3268512" y="1049792"/>
                  <a:pt x="3389161" y="1130545"/>
                  <a:pt x="3550027" y="1170921"/>
                </a:cubicBezTo>
                <a:cubicBezTo>
                  <a:pt x="3590244" y="1130545"/>
                  <a:pt x="3630461" y="1009415"/>
                  <a:pt x="3630461" y="969038"/>
                </a:cubicBezTo>
                <a:cubicBezTo>
                  <a:pt x="3710894" y="969038"/>
                  <a:pt x="3791327" y="969038"/>
                  <a:pt x="3831544" y="1009415"/>
                </a:cubicBezTo>
                <a:cubicBezTo>
                  <a:pt x="3871761" y="1009415"/>
                  <a:pt x="3952194" y="1049792"/>
                  <a:pt x="3992411" y="1090168"/>
                </a:cubicBezTo>
                <a:cubicBezTo>
                  <a:pt x="4153277" y="1332428"/>
                  <a:pt x="4394578" y="1332428"/>
                  <a:pt x="4635878" y="1372804"/>
                </a:cubicBezTo>
                <a:cubicBezTo>
                  <a:pt x="4676094" y="1413181"/>
                  <a:pt x="4716310" y="1413181"/>
                  <a:pt x="4796744" y="1413181"/>
                </a:cubicBezTo>
                <a:cubicBezTo>
                  <a:pt x="4836960" y="1453558"/>
                  <a:pt x="4917394" y="1493934"/>
                  <a:pt x="4957610" y="1493934"/>
                </a:cubicBezTo>
                <a:cubicBezTo>
                  <a:pt x="5078260" y="1493934"/>
                  <a:pt x="5158694" y="1453558"/>
                  <a:pt x="5239128" y="1413181"/>
                </a:cubicBezTo>
                <a:cubicBezTo>
                  <a:pt x="5279344" y="1413181"/>
                  <a:pt x="5359778" y="1453558"/>
                  <a:pt x="5399994" y="1493934"/>
                </a:cubicBezTo>
                <a:cubicBezTo>
                  <a:pt x="5399994" y="1453558"/>
                  <a:pt x="5399994" y="1413181"/>
                  <a:pt x="5399994" y="1332428"/>
                </a:cubicBezTo>
                <a:cubicBezTo>
                  <a:pt x="5601078" y="1695817"/>
                  <a:pt x="5882594" y="1453558"/>
                  <a:pt x="6123894" y="1413181"/>
                </a:cubicBezTo>
                <a:cubicBezTo>
                  <a:pt x="6123894" y="1493934"/>
                  <a:pt x="6164110" y="1534311"/>
                  <a:pt x="6204328" y="1574687"/>
                </a:cubicBezTo>
                <a:cubicBezTo>
                  <a:pt x="6204328" y="1574687"/>
                  <a:pt x="6284760" y="1574687"/>
                  <a:pt x="6324978" y="1574687"/>
                </a:cubicBezTo>
                <a:cubicBezTo>
                  <a:pt x="6405410" y="1534311"/>
                  <a:pt x="6445628" y="1493934"/>
                  <a:pt x="6485844" y="1453558"/>
                </a:cubicBezTo>
                <a:cubicBezTo>
                  <a:pt x="6646710" y="1372804"/>
                  <a:pt x="6847794" y="1372804"/>
                  <a:pt x="6928228" y="1170921"/>
                </a:cubicBezTo>
                <a:cubicBezTo>
                  <a:pt x="6928228" y="1130545"/>
                  <a:pt x="6928228" y="1130545"/>
                  <a:pt x="6968444" y="1130545"/>
                </a:cubicBezTo>
                <a:cubicBezTo>
                  <a:pt x="6968444" y="1170921"/>
                  <a:pt x="7008660" y="1211298"/>
                  <a:pt x="7008660" y="1211298"/>
                </a:cubicBezTo>
                <a:cubicBezTo>
                  <a:pt x="7089094" y="1130545"/>
                  <a:pt x="7169528" y="1049792"/>
                  <a:pt x="7209744" y="969038"/>
                </a:cubicBezTo>
                <a:cubicBezTo>
                  <a:pt x="7249960" y="969038"/>
                  <a:pt x="7249960" y="1009415"/>
                  <a:pt x="7290178" y="1049792"/>
                </a:cubicBezTo>
                <a:cubicBezTo>
                  <a:pt x="7370610" y="888285"/>
                  <a:pt x="7571694" y="767155"/>
                  <a:pt x="7611910" y="565272"/>
                </a:cubicBezTo>
                <a:cubicBezTo>
                  <a:pt x="7571694" y="565272"/>
                  <a:pt x="7571694" y="524896"/>
                  <a:pt x="7571694" y="524896"/>
                </a:cubicBezTo>
                <a:cubicBezTo>
                  <a:pt x="7531478" y="565272"/>
                  <a:pt x="7491260" y="605649"/>
                  <a:pt x="7491260" y="686402"/>
                </a:cubicBezTo>
                <a:cubicBezTo>
                  <a:pt x="7451044" y="686402"/>
                  <a:pt x="7451044" y="686402"/>
                  <a:pt x="7451044" y="646026"/>
                </a:cubicBezTo>
                <a:cubicBezTo>
                  <a:pt x="7491260" y="565272"/>
                  <a:pt x="7491260" y="484519"/>
                  <a:pt x="7491260" y="403766"/>
                </a:cubicBezTo>
                <a:cubicBezTo>
                  <a:pt x="7531478" y="363390"/>
                  <a:pt x="7571694" y="363390"/>
                  <a:pt x="7611910" y="323013"/>
                </a:cubicBezTo>
                <a:cubicBezTo>
                  <a:pt x="7652128" y="403766"/>
                  <a:pt x="7692344" y="444143"/>
                  <a:pt x="7692344" y="524896"/>
                </a:cubicBezTo>
                <a:cubicBezTo>
                  <a:pt x="7732560" y="484519"/>
                  <a:pt x="7772778" y="403766"/>
                  <a:pt x="7812994" y="282636"/>
                </a:cubicBezTo>
                <a:cubicBezTo>
                  <a:pt x="7853210" y="403766"/>
                  <a:pt x="7853210" y="484519"/>
                  <a:pt x="7853210" y="605649"/>
                </a:cubicBezTo>
                <a:cubicBezTo>
                  <a:pt x="7933644" y="565272"/>
                  <a:pt x="7973860" y="524896"/>
                  <a:pt x="8054294" y="444143"/>
                </a:cubicBezTo>
                <a:cubicBezTo>
                  <a:pt x="8134728" y="605649"/>
                  <a:pt x="8215160" y="726779"/>
                  <a:pt x="8295594" y="888285"/>
                </a:cubicBezTo>
                <a:cubicBezTo>
                  <a:pt x="8376027" y="847909"/>
                  <a:pt x="8456461" y="807532"/>
                  <a:pt x="8577111" y="767155"/>
                </a:cubicBezTo>
                <a:cubicBezTo>
                  <a:pt x="8577111" y="807532"/>
                  <a:pt x="8577111" y="807532"/>
                  <a:pt x="8577111" y="888285"/>
                </a:cubicBezTo>
                <a:cubicBezTo>
                  <a:pt x="8737977" y="767155"/>
                  <a:pt x="8778194" y="888285"/>
                  <a:pt x="8858627" y="1009415"/>
                </a:cubicBezTo>
                <a:cubicBezTo>
                  <a:pt x="8858627" y="1049792"/>
                  <a:pt x="8898844" y="1130545"/>
                  <a:pt x="8898844" y="1170921"/>
                </a:cubicBezTo>
                <a:cubicBezTo>
                  <a:pt x="8898844" y="1211298"/>
                  <a:pt x="8898844" y="1211298"/>
                  <a:pt x="8898844" y="1211298"/>
                </a:cubicBezTo>
                <a:cubicBezTo>
                  <a:pt x="8858627" y="1372804"/>
                  <a:pt x="8818411" y="1534311"/>
                  <a:pt x="8737977" y="1655441"/>
                </a:cubicBezTo>
                <a:cubicBezTo>
                  <a:pt x="8697761" y="1736194"/>
                  <a:pt x="8617327" y="1776571"/>
                  <a:pt x="8536894" y="1816947"/>
                </a:cubicBezTo>
                <a:cubicBezTo>
                  <a:pt x="8496677" y="1897700"/>
                  <a:pt x="8416244" y="1978453"/>
                  <a:pt x="8335810" y="2059207"/>
                </a:cubicBezTo>
                <a:cubicBezTo>
                  <a:pt x="8295594" y="2099583"/>
                  <a:pt x="8255378" y="2099583"/>
                  <a:pt x="8255378" y="2139960"/>
                </a:cubicBezTo>
                <a:cubicBezTo>
                  <a:pt x="8215160" y="2382219"/>
                  <a:pt x="8416244" y="2462973"/>
                  <a:pt x="8456461" y="2664855"/>
                </a:cubicBezTo>
                <a:cubicBezTo>
                  <a:pt x="8496677" y="2745609"/>
                  <a:pt x="8536894" y="2826362"/>
                  <a:pt x="8456461" y="2907115"/>
                </a:cubicBezTo>
                <a:cubicBezTo>
                  <a:pt x="8295594" y="3108998"/>
                  <a:pt x="8215160" y="3310881"/>
                  <a:pt x="8054294" y="3512764"/>
                </a:cubicBezTo>
                <a:cubicBezTo>
                  <a:pt x="8094510" y="3512764"/>
                  <a:pt x="8094510" y="3512764"/>
                  <a:pt x="8134728" y="3512764"/>
                </a:cubicBezTo>
                <a:cubicBezTo>
                  <a:pt x="8215160" y="3432011"/>
                  <a:pt x="8295594" y="3310881"/>
                  <a:pt x="8416244" y="3189751"/>
                </a:cubicBezTo>
                <a:cubicBezTo>
                  <a:pt x="8416244" y="3310881"/>
                  <a:pt x="8416244" y="3351258"/>
                  <a:pt x="8416244" y="3391634"/>
                </a:cubicBezTo>
                <a:cubicBezTo>
                  <a:pt x="8577111" y="3472387"/>
                  <a:pt x="8536894" y="3593517"/>
                  <a:pt x="8496677" y="3674270"/>
                </a:cubicBezTo>
                <a:cubicBezTo>
                  <a:pt x="8416244" y="3916530"/>
                  <a:pt x="8335810" y="4118413"/>
                  <a:pt x="8215160" y="4360673"/>
                </a:cubicBezTo>
                <a:cubicBezTo>
                  <a:pt x="8134728" y="4522179"/>
                  <a:pt x="7933644" y="4643309"/>
                  <a:pt x="7933644" y="4845192"/>
                </a:cubicBezTo>
                <a:cubicBezTo>
                  <a:pt x="7933644" y="4885568"/>
                  <a:pt x="7853210" y="4885568"/>
                  <a:pt x="7812994" y="4925945"/>
                </a:cubicBezTo>
                <a:cubicBezTo>
                  <a:pt x="7772778" y="5006698"/>
                  <a:pt x="7732560" y="5127828"/>
                  <a:pt x="7692344" y="5127828"/>
                </a:cubicBezTo>
                <a:cubicBezTo>
                  <a:pt x="7531478" y="5087451"/>
                  <a:pt x="7531478" y="5248958"/>
                  <a:pt x="7491260" y="5329711"/>
                </a:cubicBezTo>
                <a:cubicBezTo>
                  <a:pt x="7491260" y="5370088"/>
                  <a:pt x="7491260" y="5410464"/>
                  <a:pt x="7491260" y="5450841"/>
                </a:cubicBezTo>
                <a:cubicBezTo>
                  <a:pt x="7290178" y="5652724"/>
                  <a:pt x="7129310" y="5894983"/>
                  <a:pt x="6968444" y="6096866"/>
                </a:cubicBezTo>
                <a:cubicBezTo>
                  <a:pt x="6928228" y="6177620"/>
                  <a:pt x="6847794" y="6217996"/>
                  <a:pt x="6767360" y="6258373"/>
                </a:cubicBezTo>
                <a:cubicBezTo>
                  <a:pt x="6767360" y="6258373"/>
                  <a:pt x="6767360" y="6258373"/>
                  <a:pt x="6767360" y="6217996"/>
                </a:cubicBezTo>
                <a:cubicBezTo>
                  <a:pt x="6807578" y="6177620"/>
                  <a:pt x="6847794" y="6096866"/>
                  <a:pt x="6888010" y="6016113"/>
                </a:cubicBezTo>
                <a:cubicBezTo>
                  <a:pt x="6686928" y="6137243"/>
                  <a:pt x="6485844" y="6258373"/>
                  <a:pt x="6284760" y="6339126"/>
                </a:cubicBezTo>
                <a:cubicBezTo>
                  <a:pt x="6204328" y="6379502"/>
                  <a:pt x="6083678" y="6339126"/>
                  <a:pt x="6003244" y="6379502"/>
                </a:cubicBezTo>
                <a:cubicBezTo>
                  <a:pt x="5601078" y="6500632"/>
                  <a:pt x="5239128" y="6621762"/>
                  <a:pt x="4836960" y="6702515"/>
                </a:cubicBezTo>
                <a:cubicBezTo>
                  <a:pt x="4233710" y="6864022"/>
                  <a:pt x="3630461" y="6904398"/>
                  <a:pt x="2986995" y="6823645"/>
                </a:cubicBezTo>
                <a:cubicBezTo>
                  <a:pt x="2383744" y="6783268"/>
                  <a:pt x="1860928" y="6541009"/>
                  <a:pt x="1338111" y="6217996"/>
                </a:cubicBezTo>
                <a:cubicBezTo>
                  <a:pt x="1177244" y="6096866"/>
                  <a:pt x="895728" y="6016113"/>
                  <a:pt x="815294" y="5773854"/>
                </a:cubicBezTo>
                <a:cubicBezTo>
                  <a:pt x="815294" y="5733477"/>
                  <a:pt x="694644" y="5733477"/>
                  <a:pt x="654428" y="5693100"/>
                </a:cubicBezTo>
                <a:cubicBezTo>
                  <a:pt x="573994" y="5652724"/>
                  <a:pt x="453344" y="5571971"/>
                  <a:pt x="372911" y="5491217"/>
                </a:cubicBezTo>
                <a:cubicBezTo>
                  <a:pt x="372911" y="5491217"/>
                  <a:pt x="413128" y="5450841"/>
                  <a:pt x="372911" y="5450841"/>
                </a:cubicBezTo>
                <a:cubicBezTo>
                  <a:pt x="252261" y="5289334"/>
                  <a:pt x="171828" y="5127828"/>
                  <a:pt x="51178" y="4966322"/>
                </a:cubicBezTo>
                <a:cubicBezTo>
                  <a:pt x="91394" y="4966322"/>
                  <a:pt x="91394" y="4966322"/>
                  <a:pt x="91394" y="4925945"/>
                </a:cubicBezTo>
                <a:cubicBezTo>
                  <a:pt x="252261" y="5047075"/>
                  <a:pt x="372911" y="5127828"/>
                  <a:pt x="493561" y="5208581"/>
                </a:cubicBezTo>
                <a:cubicBezTo>
                  <a:pt x="694644" y="5248958"/>
                  <a:pt x="855511" y="5329711"/>
                  <a:pt x="1016378" y="5450841"/>
                </a:cubicBezTo>
                <a:cubicBezTo>
                  <a:pt x="1056594" y="5450841"/>
                  <a:pt x="1137028" y="5410464"/>
                  <a:pt x="1257678" y="5410464"/>
                </a:cubicBezTo>
                <a:cubicBezTo>
                  <a:pt x="2343527" y="6137243"/>
                  <a:pt x="3710894" y="6298749"/>
                  <a:pt x="4394578" y="6016113"/>
                </a:cubicBezTo>
                <a:cubicBezTo>
                  <a:pt x="4314144" y="6016113"/>
                  <a:pt x="4193494" y="6016113"/>
                  <a:pt x="4113061" y="6016113"/>
                </a:cubicBezTo>
                <a:cubicBezTo>
                  <a:pt x="3147861" y="6056490"/>
                  <a:pt x="2263094" y="5894983"/>
                  <a:pt x="1458761" y="5329711"/>
                </a:cubicBezTo>
                <a:cubicBezTo>
                  <a:pt x="1378328" y="5248958"/>
                  <a:pt x="1257678" y="5208581"/>
                  <a:pt x="1137028" y="5127828"/>
                </a:cubicBezTo>
                <a:cubicBezTo>
                  <a:pt x="935944" y="4966322"/>
                  <a:pt x="734861" y="4804815"/>
                  <a:pt x="533778" y="4643309"/>
                </a:cubicBezTo>
                <a:cubicBezTo>
                  <a:pt x="493561" y="4643309"/>
                  <a:pt x="493561" y="4562556"/>
                  <a:pt x="453344" y="4481802"/>
                </a:cubicBezTo>
                <a:cubicBezTo>
                  <a:pt x="413128" y="4360673"/>
                  <a:pt x="372911" y="4199166"/>
                  <a:pt x="252261" y="4118413"/>
                </a:cubicBezTo>
                <a:cubicBezTo>
                  <a:pt x="131611" y="3997283"/>
                  <a:pt x="51178" y="3876153"/>
                  <a:pt x="10961" y="3755024"/>
                </a:cubicBezTo>
                <a:cubicBezTo>
                  <a:pt x="-29255" y="3674270"/>
                  <a:pt x="51178" y="3593517"/>
                  <a:pt x="91394" y="3512764"/>
                </a:cubicBezTo>
                <a:cubicBezTo>
                  <a:pt x="91394" y="3472387"/>
                  <a:pt x="131611" y="3472387"/>
                  <a:pt x="171828" y="3432011"/>
                </a:cubicBezTo>
                <a:cubicBezTo>
                  <a:pt x="252261" y="3512764"/>
                  <a:pt x="332694" y="3593517"/>
                  <a:pt x="413128" y="3674270"/>
                </a:cubicBezTo>
                <a:cubicBezTo>
                  <a:pt x="413128" y="3593517"/>
                  <a:pt x="453344" y="3553141"/>
                  <a:pt x="453344" y="3472387"/>
                </a:cubicBezTo>
                <a:cubicBezTo>
                  <a:pt x="493561" y="3553141"/>
                  <a:pt x="493561" y="3593517"/>
                  <a:pt x="493561" y="3674270"/>
                </a:cubicBezTo>
                <a:cubicBezTo>
                  <a:pt x="614211" y="3674270"/>
                  <a:pt x="734861" y="3674270"/>
                  <a:pt x="895728" y="3674270"/>
                </a:cubicBezTo>
                <a:cubicBezTo>
                  <a:pt x="453344" y="3149375"/>
                  <a:pt x="453344" y="3149375"/>
                  <a:pt x="533778" y="3028245"/>
                </a:cubicBezTo>
                <a:cubicBezTo>
                  <a:pt x="654428" y="3108998"/>
                  <a:pt x="734861" y="3149375"/>
                  <a:pt x="815294" y="3230128"/>
                </a:cubicBezTo>
                <a:cubicBezTo>
                  <a:pt x="855511" y="3189751"/>
                  <a:pt x="855511" y="3189751"/>
                  <a:pt x="895728" y="3149375"/>
                </a:cubicBezTo>
                <a:cubicBezTo>
                  <a:pt x="734861" y="2987869"/>
                  <a:pt x="614211" y="2866739"/>
                  <a:pt x="453344" y="2705232"/>
                </a:cubicBezTo>
                <a:cubicBezTo>
                  <a:pt x="493561" y="2705232"/>
                  <a:pt x="493561" y="2664855"/>
                  <a:pt x="493561" y="2664855"/>
                </a:cubicBezTo>
                <a:cubicBezTo>
                  <a:pt x="533778" y="2705232"/>
                  <a:pt x="573994" y="2745609"/>
                  <a:pt x="614211" y="2785986"/>
                </a:cubicBezTo>
                <a:cubicBezTo>
                  <a:pt x="694644" y="2785986"/>
                  <a:pt x="734861" y="2826362"/>
                  <a:pt x="815294" y="2866739"/>
                </a:cubicBezTo>
                <a:cubicBezTo>
                  <a:pt x="935944" y="2907115"/>
                  <a:pt x="1096811" y="2907115"/>
                  <a:pt x="1177244" y="3028245"/>
                </a:cubicBezTo>
                <a:cubicBezTo>
                  <a:pt x="1338111" y="3189751"/>
                  <a:pt x="1498978" y="3028245"/>
                  <a:pt x="1619628" y="3108998"/>
                </a:cubicBezTo>
                <a:cubicBezTo>
                  <a:pt x="1659844" y="3108998"/>
                  <a:pt x="1659844" y="3068622"/>
                  <a:pt x="1659844" y="3028245"/>
                </a:cubicBezTo>
                <a:cubicBezTo>
                  <a:pt x="1740278" y="3270504"/>
                  <a:pt x="1860928" y="3310881"/>
                  <a:pt x="2062011" y="3149375"/>
                </a:cubicBezTo>
                <a:cubicBezTo>
                  <a:pt x="2102227" y="3391634"/>
                  <a:pt x="2102227" y="3391634"/>
                  <a:pt x="2464178" y="3310881"/>
                </a:cubicBezTo>
                <a:cubicBezTo>
                  <a:pt x="2303311" y="3230128"/>
                  <a:pt x="2263094" y="3068622"/>
                  <a:pt x="2062011" y="3149375"/>
                </a:cubicBezTo>
                <a:cubicBezTo>
                  <a:pt x="2062011" y="3108998"/>
                  <a:pt x="2062011" y="3028245"/>
                  <a:pt x="2062011" y="3028245"/>
                </a:cubicBezTo>
                <a:cubicBezTo>
                  <a:pt x="1901144" y="3028245"/>
                  <a:pt x="1901144" y="2907115"/>
                  <a:pt x="1820711" y="2745609"/>
                </a:cubicBezTo>
                <a:cubicBezTo>
                  <a:pt x="1780494" y="2826362"/>
                  <a:pt x="1780494" y="2866739"/>
                  <a:pt x="1740278" y="2907115"/>
                </a:cubicBezTo>
                <a:cubicBezTo>
                  <a:pt x="1700061" y="2826362"/>
                  <a:pt x="1700061" y="2745609"/>
                  <a:pt x="1619628" y="2705232"/>
                </a:cubicBezTo>
                <a:cubicBezTo>
                  <a:pt x="1458761" y="2584102"/>
                  <a:pt x="1297894" y="2422596"/>
                  <a:pt x="1137028" y="2301466"/>
                </a:cubicBezTo>
                <a:cubicBezTo>
                  <a:pt x="1056594" y="2261090"/>
                  <a:pt x="976161" y="2220713"/>
                  <a:pt x="935944" y="2139960"/>
                </a:cubicBezTo>
                <a:cubicBezTo>
                  <a:pt x="855511" y="2018830"/>
                  <a:pt x="694644" y="2018830"/>
                  <a:pt x="654428" y="1816947"/>
                </a:cubicBezTo>
                <a:cubicBezTo>
                  <a:pt x="614211" y="1695817"/>
                  <a:pt x="573994" y="1534311"/>
                  <a:pt x="533778" y="1372804"/>
                </a:cubicBezTo>
                <a:cubicBezTo>
                  <a:pt x="654428" y="1413181"/>
                  <a:pt x="734861" y="1413181"/>
                  <a:pt x="815294" y="1413181"/>
                </a:cubicBezTo>
                <a:cubicBezTo>
                  <a:pt x="734861" y="1090168"/>
                  <a:pt x="694644" y="807532"/>
                  <a:pt x="614211" y="524896"/>
                </a:cubicBezTo>
                <a:cubicBezTo>
                  <a:pt x="815294" y="444143"/>
                  <a:pt x="855511" y="646026"/>
                  <a:pt x="935944" y="726779"/>
                </a:cubicBezTo>
                <a:cubicBezTo>
                  <a:pt x="1016378" y="726779"/>
                  <a:pt x="1056594" y="686402"/>
                  <a:pt x="1137028" y="646026"/>
                </a:cubicBezTo>
                <a:cubicBezTo>
                  <a:pt x="1137028" y="686402"/>
                  <a:pt x="1137028" y="726779"/>
                  <a:pt x="1177244" y="807532"/>
                </a:cubicBezTo>
                <a:cubicBezTo>
                  <a:pt x="1217461" y="686402"/>
                  <a:pt x="1257678" y="605649"/>
                  <a:pt x="1297894" y="524896"/>
                </a:cubicBezTo>
                <a:cubicBezTo>
                  <a:pt x="1378328" y="686402"/>
                  <a:pt x="1458761" y="847909"/>
                  <a:pt x="1539194" y="969038"/>
                </a:cubicBezTo>
                <a:cubicBezTo>
                  <a:pt x="1574384" y="1075027"/>
                  <a:pt x="1671155" y="1150102"/>
                  <a:pt x="1775624" y="1113117"/>
                </a:cubicBezTo>
                <a:lnTo>
                  <a:pt x="1808171" y="1096551"/>
                </a:lnTo>
                <a:lnTo>
                  <a:pt x="1820711" y="1130545"/>
                </a:lnTo>
                <a:lnTo>
                  <a:pt x="1821120" y="1129164"/>
                </a:lnTo>
                <a:lnTo>
                  <a:pt x="1821339" y="1150102"/>
                </a:lnTo>
                <a:cubicBezTo>
                  <a:pt x="1823225" y="1208774"/>
                  <a:pt x="1830765" y="1261769"/>
                  <a:pt x="1860928" y="1292051"/>
                </a:cubicBezTo>
                <a:cubicBezTo>
                  <a:pt x="1941361" y="1413181"/>
                  <a:pt x="2062011" y="1534311"/>
                  <a:pt x="2182661" y="1655441"/>
                </a:cubicBezTo>
                <a:cubicBezTo>
                  <a:pt x="2222877" y="1695817"/>
                  <a:pt x="2383744" y="1776571"/>
                  <a:pt x="2383744" y="1615064"/>
                </a:cubicBezTo>
                <a:cubicBezTo>
                  <a:pt x="2222877" y="1413181"/>
                  <a:pt x="1981578" y="1372804"/>
                  <a:pt x="1981578" y="1049792"/>
                </a:cubicBezTo>
                <a:cubicBezTo>
                  <a:pt x="1941361" y="1130545"/>
                  <a:pt x="1901144" y="1211298"/>
                  <a:pt x="1860928" y="1292051"/>
                </a:cubicBezTo>
                <a:cubicBezTo>
                  <a:pt x="1860928" y="1170921"/>
                  <a:pt x="1860928" y="1130545"/>
                  <a:pt x="1901144" y="1090168"/>
                </a:cubicBezTo>
                <a:cubicBezTo>
                  <a:pt x="1870982" y="1090168"/>
                  <a:pt x="1840819" y="1090168"/>
                  <a:pt x="1827623" y="1107202"/>
                </a:cubicBezTo>
                <a:lnTo>
                  <a:pt x="1821120" y="1129164"/>
                </a:lnTo>
                <a:lnTo>
                  <a:pt x="1820711" y="1090168"/>
                </a:lnTo>
                <a:lnTo>
                  <a:pt x="1808171" y="1096551"/>
                </a:lnTo>
                <a:lnTo>
                  <a:pt x="1797147" y="1066668"/>
                </a:lnTo>
                <a:cubicBezTo>
                  <a:pt x="1755359" y="910997"/>
                  <a:pt x="1790549" y="716685"/>
                  <a:pt x="1579411" y="646026"/>
                </a:cubicBezTo>
                <a:cubicBezTo>
                  <a:pt x="1579411" y="646026"/>
                  <a:pt x="1539194" y="686402"/>
                  <a:pt x="1539194" y="686402"/>
                </a:cubicBezTo>
                <a:cubicBezTo>
                  <a:pt x="1539194" y="605649"/>
                  <a:pt x="1498978" y="524896"/>
                  <a:pt x="1458761" y="444143"/>
                </a:cubicBezTo>
                <a:cubicBezTo>
                  <a:pt x="1418544" y="323013"/>
                  <a:pt x="1338111" y="242260"/>
                  <a:pt x="1297894" y="121130"/>
                </a:cubicBezTo>
                <a:cubicBezTo>
                  <a:pt x="1297894" y="121130"/>
                  <a:pt x="1297894" y="40377"/>
                  <a:pt x="13381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0E76-E6F9-4125-90CD-90F8EE17D5E5}" type="datetime1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915816" y="4805481"/>
            <a:ext cx="2133600" cy="273929"/>
          </a:xfrm>
          <a:prstGeom prst="rect">
            <a:avLst/>
          </a:prstGeom>
        </p:spPr>
        <p:txBody>
          <a:bodyPr/>
          <a:lstStyle/>
          <a:p>
            <a:fld id="{916F26BD-DE47-4663-A93D-9EEAA43341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273050" y="512920"/>
            <a:ext cx="6489700" cy="524037"/>
          </a:xfrm>
          <a:prstGeom prst="rect">
            <a:avLst/>
          </a:prstGeom>
        </p:spPr>
        <p:txBody>
          <a:bodyPr lIns="68580" tIns="34290" rIns="68580" bIns="34290"/>
          <a:lstStyle>
            <a:lvl1pPr algn="l"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7"/>
          <p:cNvSpPr>
            <a:spLocks noGrp="1"/>
          </p:cNvSpPr>
          <p:nvPr>
            <p:ph type="body" sz="quarter" idx="25"/>
          </p:nvPr>
        </p:nvSpPr>
        <p:spPr>
          <a:xfrm>
            <a:off x="273050" y="940384"/>
            <a:ext cx="6489700" cy="285887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第一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 sz="1800" dirty="0">
              <a:latin typeface="杨任东竹石体-Bold" panose="02000000000000000000" pitchFamily="2" charset="-122"/>
            </a:endParaRPr>
          </a:p>
        </p:txBody>
      </p:sp>
      <p:sp>
        <p:nvSpPr>
          <p:cNvPr id="3" name="TextBox 1"/>
          <p:cNvSpPr txBox="1"/>
          <p:nvPr userDrawn="1"/>
        </p:nvSpPr>
        <p:spPr>
          <a:xfrm>
            <a:off x="3865651" y="368823"/>
            <a:ext cx="1292662" cy="300175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pPr lvl="0" algn="ctr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杨任东竹石体-Bold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767"/>
            <a:ext cx="2562232" cy="346356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杨任东竹石体-Bold" panose="020000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232284"/>
            <a:ext cx="395569" cy="504056"/>
          </a:xfrm>
          <a:prstGeom prst="rect">
            <a:avLst/>
          </a:prstGeom>
          <a:solidFill>
            <a:srgbClr val="BAA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800"/>
            <a:endParaRPr lang="zh-CN" altLang="en-US" sz="1400" dirty="0">
              <a:solidFill>
                <a:srgbClr val="E7E6E6">
                  <a:lumMod val="50000"/>
                </a:srgbClr>
              </a:solidFill>
              <a:latin typeface="杨任东竹石体-Bold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37"/>
          <p:cNvSpPr txBox="1"/>
          <p:nvPr userDrawn="1"/>
        </p:nvSpPr>
        <p:spPr>
          <a:xfrm>
            <a:off x="467576" y="232284"/>
            <a:ext cx="1836172" cy="315475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lvl="0" algn="dist"/>
            <a:r>
              <a:rPr lang="zh-CN" altLang="en-US" sz="1600" dirty="0">
                <a:solidFill>
                  <a:srgbClr val="BAA7C8"/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论文开题绪论</a:t>
            </a:r>
            <a:endParaRPr lang="zh-CN" altLang="zh-CN" sz="1600" dirty="0">
              <a:solidFill>
                <a:srgbClr val="BAA7C8"/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  <p:sp>
        <p:nvSpPr>
          <p:cNvPr id="7" name="文本框 38"/>
          <p:cNvSpPr txBox="1"/>
          <p:nvPr userDrawn="1"/>
        </p:nvSpPr>
        <p:spPr>
          <a:xfrm>
            <a:off x="431540" y="556320"/>
            <a:ext cx="2039271" cy="207753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dist" defTabSz="685800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杨任东竹石体-Bold" panose="02000000000000000000" pitchFamily="2" charset="-122"/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杨任东竹石体-Bold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232284"/>
            <a:ext cx="395570" cy="504056"/>
          </a:xfrm>
          <a:prstGeom prst="rect">
            <a:avLst/>
          </a:prstGeom>
          <a:solidFill>
            <a:srgbClr val="BAA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800"/>
            <a:endParaRPr lang="zh-CN" altLang="en-US" sz="1400" dirty="0">
              <a:solidFill>
                <a:srgbClr val="E7E6E6">
                  <a:lumMod val="50000"/>
                </a:srgbClr>
              </a:solidFill>
              <a:latin typeface="杨任东竹石体-Bold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37"/>
          <p:cNvSpPr txBox="1"/>
          <p:nvPr userDrawn="1"/>
        </p:nvSpPr>
        <p:spPr>
          <a:xfrm>
            <a:off x="467576" y="232284"/>
            <a:ext cx="1836172" cy="315475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lvl="0" algn="dist"/>
            <a:r>
              <a:rPr lang="zh-CN" altLang="en-US" sz="1600" b="0" kern="1200" dirty="0">
                <a:solidFill>
                  <a:srgbClr val="BAA7C8"/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  <a:cs typeface="+mn-cs"/>
              </a:rPr>
              <a:t>研究方法思路</a:t>
            </a:r>
            <a:endParaRPr lang="zh-CN" altLang="zh-CN" sz="1600" b="0" kern="1200" dirty="0">
              <a:solidFill>
                <a:srgbClr val="BAA7C8"/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  <a:cs typeface="+mn-cs"/>
            </a:endParaRPr>
          </a:p>
        </p:txBody>
      </p:sp>
      <p:sp>
        <p:nvSpPr>
          <p:cNvPr id="7" name="文本框 38"/>
          <p:cNvSpPr txBox="1"/>
          <p:nvPr userDrawn="1"/>
        </p:nvSpPr>
        <p:spPr>
          <a:xfrm>
            <a:off x="431540" y="556320"/>
            <a:ext cx="2039271" cy="207753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dist" defTabSz="685800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杨任东竹石体-Bold" panose="02000000000000000000" pitchFamily="2" charset="-122"/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杨任东竹石体-Bold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杨任东竹石体-Bold" panose="02000000000000000000" pitchFamily="2" charset="-122"/>
              </a:defRPr>
            </a:lvl1pPr>
          </a:lstStyle>
          <a:p>
            <a:fld id="{3A620DD7-6358-4E35-981D-64C57D7D925A}" type="datetimeFigureOut">
              <a:rPr lang="zh-CN" altLang="en-US" smtClean="0"/>
              <a:t>2021/3/4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杨任东竹石体-Bold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杨任东竹石体-Bold" panose="02000000000000000000" pitchFamily="2" charset="-122"/>
              </a:defRPr>
            </a:lvl1pPr>
          </a:lstStyle>
          <a:p>
            <a:fld id="{25567DBE-345A-4DFC-A5AF-A1AA18485CC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杨任东竹石体-Bold" panose="02000000000000000000" pitchFamily="2" charset="-122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杨任东竹石体-Bold" panose="02000000000000000000" pitchFamily="2" charset="-122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杨任东竹石体-Bold" panose="02000000000000000000" pitchFamily="2" charset="-122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杨任东竹石体-Bold" panose="02000000000000000000" pitchFamily="2" charset="-122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杨任东竹石体-Bold" panose="02000000000000000000" pitchFamily="2" charset="-122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杨任东竹石体-Bold" panose="02000000000000000000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slideLayout" Target="../slideLayouts/slideLayout9.xml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5" Type="http://schemas.openxmlformats.org/officeDocument/2006/relationships/tags" Target="../tags/tag146.xml"/><Relationship Id="rId15" Type="http://schemas.openxmlformats.org/officeDocument/2006/relationships/image" Target="../media/image8.png"/><Relationship Id="rId10" Type="http://schemas.openxmlformats.org/officeDocument/2006/relationships/tags" Target="../tags/tag15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tags" Target="../tags/tag166.xml"/><Relationship Id="rId18" Type="http://schemas.openxmlformats.org/officeDocument/2006/relationships/tags" Target="../tags/tag171.xml"/><Relationship Id="rId26" Type="http://schemas.openxmlformats.org/officeDocument/2006/relationships/tags" Target="../tags/tag179.xml"/><Relationship Id="rId3" Type="http://schemas.openxmlformats.org/officeDocument/2006/relationships/tags" Target="../tags/tag156.xml"/><Relationship Id="rId21" Type="http://schemas.openxmlformats.org/officeDocument/2006/relationships/tags" Target="../tags/tag174.xml"/><Relationship Id="rId7" Type="http://schemas.openxmlformats.org/officeDocument/2006/relationships/tags" Target="../tags/tag160.xml"/><Relationship Id="rId12" Type="http://schemas.openxmlformats.org/officeDocument/2006/relationships/tags" Target="../tags/tag165.xml"/><Relationship Id="rId17" Type="http://schemas.openxmlformats.org/officeDocument/2006/relationships/tags" Target="../tags/tag170.xml"/><Relationship Id="rId25" Type="http://schemas.openxmlformats.org/officeDocument/2006/relationships/tags" Target="../tags/tag178.xml"/><Relationship Id="rId33" Type="http://schemas.openxmlformats.org/officeDocument/2006/relationships/notesSlide" Target="../notesSlides/notesSlide11.xml"/><Relationship Id="rId2" Type="http://schemas.openxmlformats.org/officeDocument/2006/relationships/tags" Target="../tags/tag155.xml"/><Relationship Id="rId16" Type="http://schemas.openxmlformats.org/officeDocument/2006/relationships/tags" Target="../tags/tag169.xml"/><Relationship Id="rId20" Type="http://schemas.openxmlformats.org/officeDocument/2006/relationships/tags" Target="../tags/tag173.xml"/><Relationship Id="rId29" Type="http://schemas.openxmlformats.org/officeDocument/2006/relationships/tags" Target="../tags/tag182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24" Type="http://schemas.openxmlformats.org/officeDocument/2006/relationships/tags" Target="../tags/tag177.xml"/><Relationship Id="rId32" Type="http://schemas.openxmlformats.org/officeDocument/2006/relationships/slideLayout" Target="../slideLayouts/slideLayout9.xml"/><Relationship Id="rId5" Type="http://schemas.openxmlformats.org/officeDocument/2006/relationships/tags" Target="../tags/tag158.xml"/><Relationship Id="rId15" Type="http://schemas.openxmlformats.org/officeDocument/2006/relationships/tags" Target="../tags/tag168.xml"/><Relationship Id="rId23" Type="http://schemas.openxmlformats.org/officeDocument/2006/relationships/tags" Target="../tags/tag176.xml"/><Relationship Id="rId28" Type="http://schemas.openxmlformats.org/officeDocument/2006/relationships/tags" Target="../tags/tag181.xml"/><Relationship Id="rId10" Type="http://schemas.openxmlformats.org/officeDocument/2006/relationships/tags" Target="../tags/tag163.xml"/><Relationship Id="rId19" Type="http://schemas.openxmlformats.org/officeDocument/2006/relationships/tags" Target="../tags/tag172.xml"/><Relationship Id="rId31" Type="http://schemas.openxmlformats.org/officeDocument/2006/relationships/tags" Target="../tags/tag184.xml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67.xml"/><Relationship Id="rId22" Type="http://schemas.openxmlformats.org/officeDocument/2006/relationships/tags" Target="../tags/tag175.xml"/><Relationship Id="rId27" Type="http://schemas.openxmlformats.org/officeDocument/2006/relationships/tags" Target="../tags/tag180.xml"/><Relationship Id="rId30" Type="http://schemas.openxmlformats.org/officeDocument/2006/relationships/tags" Target="../tags/tag18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tags" Target="../tags/tag197.xml"/><Relationship Id="rId18" Type="http://schemas.openxmlformats.org/officeDocument/2006/relationships/tags" Target="../tags/tag202.xml"/><Relationship Id="rId26" Type="http://schemas.openxmlformats.org/officeDocument/2006/relationships/notesSlide" Target="../notesSlides/notesSlide12.xml"/><Relationship Id="rId3" Type="http://schemas.openxmlformats.org/officeDocument/2006/relationships/tags" Target="../tags/tag187.xml"/><Relationship Id="rId21" Type="http://schemas.openxmlformats.org/officeDocument/2006/relationships/tags" Target="../tags/tag205.xml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5" Type="http://schemas.openxmlformats.org/officeDocument/2006/relationships/slideLayout" Target="../slideLayouts/slideLayout9.xml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0" Type="http://schemas.openxmlformats.org/officeDocument/2006/relationships/tags" Target="../tags/tag204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24" Type="http://schemas.openxmlformats.org/officeDocument/2006/relationships/tags" Target="../tags/tag208.xml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23" Type="http://schemas.openxmlformats.org/officeDocument/2006/relationships/tags" Target="../tags/tag207.xml"/><Relationship Id="rId10" Type="http://schemas.openxmlformats.org/officeDocument/2006/relationships/tags" Target="../tags/tag194.xml"/><Relationship Id="rId19" Type="http://schemas.openxmlformats.org/officeDocument/2006/relationships/tags" Target="../tags/tag203.xml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Relationship Id="rId22" Type="http://schemas.openxmlformats.org/officeDocument/2006/relationships/tags" Target="../tags/tag20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211.xml"/><Relationship Id="rId7" Type="http://schemas.openxmlformats.org/officeDocument/2006/relationships/slideLayout" Target="../slideLayouts/slideLayout18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5" Type="http://schemas.openxmlformats.org/officeDocument/2006/relationships/tags" Target="../tags/tag213.xml"/><Relationship Id="rId4" Type="http://schemas.openxmlformats.org/officeDocument/2006/relationships/tags" Target="../tags/tag212.xml"/><Relationship Id="rId9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12" Type="http://schemas.openxmlformats.org/officeDocument/2006/relationships/image" Target="../media/image11.jpeg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image" Target="../media/image10.jpeg"/><Relationship Id="rId5" Type="http://schemas.openxmlformats.org/officeDocument/2006/relationships/tags" Target="../tags/tag219.xml"/><Relationship Id="rId10" Type="http://schemas.openxmlformats.org/officeDocument/2006/relationships/image" Target="../media/image9.jpeg"/><Relationship Id="rId4" Type="http://schemas.openxmlformats.org/officeDocument/2006/relationships/tags" Target="../tags/tag218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29.xml"/><Relationship Id="rId3" Type="http://schemas.openxmlformats.org/officeDocument/2006/relationships/tags" Target="../tags/tag224.xml"/><Relationship Id="rId7" Type="http://schemas.openxmlformats.org/officeDocument/2006/relationships/tags" Target="../tags/tag228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1" Type="http://schemas.openxmlformats.org/officeDocument/2006/relationships/notesSlide" Target="../notesSlides/notesSlide15.xml"/><Relationship Id="rId5" Type="http://schemas.openxmlformats.org/officeDocument/2006/relationships/tags" Target="../tags/tag226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225.xml"/><Relationship Id="rId9" Type="http://schemas.openxmlformats.org/officeDocument/2006/relationships/tags" Target="../tags/tag23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13" Type="http://schemas.openxmlformats.org/officeDocument/2006/relationships/tags" Target="../tags/tag243.xml"/><Relationship Id="rId18" Type="http://schemas.openxmlformats.org/officeDocument/2006/relationships/tags" Target="../tags/tag248.xml"/><Relationship Id="rId26" Type="http://schemas.openxmlformats.org/officeDocument/2006/relationships/tags" Target="../tags/tag256.xml"/><Relationship Id="rId3" Type="http://schemas.openxmlformats.org/officeDocument/2006/relationships/tags" Target="../tags/tag233.xml"/><Relationship Id="rId21" Type="http://schemas.openxmlformats.org/officeDocument/2006/relationships/tags" Target="../tags/tag251.xml"/><Relationship Id="rId34" Type="http://schemas.openxmlformats.org/officeDocument/2006/relationships/image" Target="../media/image14.png"/><Relationship Id="rId7" Type="http://schemas.openxmlformats.org/officeDocument/2006/relationships/tags" Target="../tags/tag237.xml"/><Relationship Id="rId12" Type="http://schemas.openxmlformats.org/officeDocument/2006/relationships/tags" Target="../tags/tag242.xml"/><Relationship Id="rId17" Type="http://schemas.openxmlformats.org/officeDocument/2006/relationships/tags" Target="../tags/tag247.xml"/><Relationship Id="rId25" Type="http://schemas.openxmlformats.org/officeDocument/2006/relationships/tags" Target="../tags/tag255.xml"/><Relationship Id="rId33" Type="http://schemas.openxmlformats.org/officeDocument/2006/relationships/image" Target="../media/image13.png"/><Relationship Id="rId2" Type="http://schemas.openxmlformats.org/officeDocument/2006/relationships/tags" Target="../tags/tag232.xml"/><Relationship Id="rId16" Type="http://schemas.openxmlformats.org/officeDocument/2006/relationships/tags" Target="../tags/tag246.xml"/><Relationship Id="rId20" Type="http://schemas.openxmlformats.org/officeDocument/2006/relationships/tags" Target="../tags/tag250.xml"/><Relationship Id="rId29" Type="http://schemas.openxmlformats.org/officeDocument/2006/relationships/tags" Target="../tags/tag259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tags" Target="../tags/tag241.xml"/><Relationship Id="rId24" Type="http://schemas.openxmlformats.org/officeDocument/2006/relationships/tags" Target="../tags/tag254.xml"/><Relationship Id="rId32" Type="http://schemas.openxmlformats.org/officeDocument/2006/relationships/image" Target="../media/image12.png"/><Relationship Id="rId5" Type="http://schemas.openxmlformats.org/officeDocument/2006/relationships/tags" Target="../tags/tag235.xml"/><Relationship Id="rId15" Type="http://schemas.openxmlformats.org/officeDocument/2006/relationships/tags" Target="../tags/tag245.xml"/><Relationship Id="rId23" Type="http://schemas.openxmlformats.org/officeDocument/2006/relationships/tags" Target="../tags/tag253.xml"/><Relationship Id="rId28" Type="http://schemas.openxmlformats.org/officeDocument/2006/relationships/tags" Target="../tags/tag258.xml"/><Relationship Id="rId36" Type="http://schemas.openxmlformats.org/officeDocument/2006/relationships/image" Target="../media/image16.png"/><Relationship Id="rId10" Type="http://schemas.openxmlformats.org/officeDocument/2006/relationships/tags" Target="../tags/tag240.xml"/><Relationship Id="rId19" Type="http://schemas.openxmlformats.org/officeDocument/2006/relationships/tags" Target="../tags/tag249.xml"/><Relationship Id="rId31" Type="http://schemas.openxmlformats.org/officeDocument/2006/relationships/notesSlide" Target="../notesSlides/notesSlide16.xml"/><Relationship Id="rId4" Type="http://schemas.openxmlformats.org/officeDocument/2006/relationships/tags" Target="../tags/tag234.xml"/><Relationship Id="rId9" Type="http://schemas.openxmlformats.org/officeDocument/2006/relationships/tags" Target="../tags/tag239.xml"/><Relationship Id="rId14" Type="http://schemas.openxmlformats.org/officeDocument/2006/relationships/tags" Target="../tags/tag244.xml"/><Relationship Id="rId22" Type="http://schemas.openxmlformats.org/officeDocument/2006/relationships/tags" Target="../tags/tag252.xml"/><Relationship Id="rId27" Type="http://schemas.openxmlformats.org/officeDocument/2006/relationships/tags" Target="../tags/tag257.xml"/><Relationship Id="rId30" Type="http://schemas.openxmlformats.org/officeDocument/2006/relationships/slideLayout" Target="../slideLayouts/slideLayout10.xml"/><Relationship Id="rId35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13" Type="http://schemas.openxmlformats.org/officeDocument/2006/relationships/notesSlide" Target="../notesSlides/notesSlide17.xml"/><Relationship Id="rId3" Type="http://schemas.openxmlformats.org/officeDocument/2006/relationships/tags" Target="../tags/tag262.xml"/><Relationship Id="rId7" Type="http://schemas.openxmlformats.org/officeDocument/2006/relationships/tags" Target="../tags/tag266.xml"/><Relationship Id="rId12" Type="http://schemas.openxmlformats.org/officeDocument/2006/relationships/slideLayout" Target="../slideLayouts/slideLayout10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11" Type="http://schemas.openxmlformats.org/officeDocument/2006/relationships/tags" Target="../tags/tag270.xml"/><Relationship Id="rId5" Type="http://schemas.openxmlformats.org/officeDocument/2006/relationships/tags" Target="../tags/tag264.xml"/><Relationship Id="rId10" Type="http://schemas.openxmlformats.org/officeDocument/2006/relationships/tags" Target="../tags/tag269.xml"/><Relationship Id="rId4" Type="http://schemas.openxmlformats.org/officeDocument/2006/relationships/tags" Target="../tags/tag263.xml"/><Relationship Id="rId9" Type="http://schemas.openxmlformats.org/officeDocument/2006/relationships/tags" Target="../tags/tag26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78.xml"/><Relationship Id="rId13" Type="http://schemas.openxmlformats.org/officeDocument/2006/relationships/tags" Target="../tags/tag283.xml"/><Relationship Id="rId3" Type="http://schemas.openxmlformats.org/officeDocument/2006/relationships/tags" Target="../tags/tag273.xml"/><Relationship Id="rId7" Type="http://schemas.openxmlformats.org/officeDocument/2006/relationships/tags" Target="../tags/tag277.xml"/><Relationship Id="rId12" Type="http://schemas.openxmlformats.org/officeDocument/2006/relationships/tags" Target="../tags/tag282.xml"/><Relationship Id="rId2" Type="http://schemas.openxmlformats.org/officeDocument/2006/relationships/tags" Target="../tags/tag272.xml"/><Relationship Id="rId16" Type="http://schemas.openxmlformats.org/officeDocument/2006/relationships/slideLayout" Target="../slideLayouts/slideLayout10.xml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1" Type="http://schemas.openxmlformats.org/officeDocument/2006/relationships/tags" Target="../tags/tag281.xml"/><Relationship Id="rId5" Type="http://schemas.openxmlformats.org/officeDocument/2006/relationships/tags" Target="../tags/tag275.xml"/><Relationship Id="rId15" Type="http://schemas.openxmlformats.org/officeDocument/2006/relationships/tags" Target="../tags/tag285.xml"/><Relationship Id="rId10" Type="http://schemas.openxmlformats.org/officeDocument/2006/relationships/tags" Target="../tags/tag280.xml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4" Type="http://schemas.openxmlformats.org/officeDocument/2006/relationships/tags" Target="../tags/tag28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288.xml"/><Relationship Id="rId7" Type="http://schemas.openxmlformats.org/officeDocument/2006/relationships/slideLayout" Target="../slideLayouts/slideLayout18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5" Type="http://schemas.openxmlformats.org/officeDocument/2006/relationships/tags" Target="../tags/tag290.xml"/><Relationship Id="rId4" Type="http://schemas.openxmlformats.org/officeDocument/2006/relationships/tags" Target="../tags/tag289.xml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5.jpeg"/><Relationship Id="rId2" Type="http://schemas.openxmlformats.org/officeDocument/2006/relationships/tags" Target="../tags/tag2.xml"/><Relationship Id="rId16" Type="http://schemas.openxmlformats.org/officeDocument/2006/relationships/notesSlide" Target="../notesSlides/notesSlide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18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304.xml"/><Relationship Id="rId18" Type="http://schemas.openxmlformats.org/officeDocument/2006/relationships/tags" Target="../tags/tag309.xml"/><Relationship Id="rId26" Type="http://schemas.openxmlformats.org/officeDocument/2006/relationships/tags" Target="../tags/tag317.xml"/><Relationship Id="rId39" Type="http://schemas.openxmlformats.org/officeDocument/2006/relationships/tags" Target="../tags/tag330.xml"/><Relationship Id="rId21" Type="http://schemas.openxmlformats.org/officeDocument/2006/relationships/tags" Target="../tags/tag312.xml"/><Relationship Id="rId34" Type="http://schemas.openxmlformats.org/officeDocument/2006/relationships/tags" Target="../tags/tag325.xml"/><Relationship Id="rId42" Type="http://schemas.openxmlformats.org/officeDocument/2006/relationships/tags" Target="../tags/tag333.xml"/><Relationship Id="rId47" Type="http://schemas.openxmlformats.org/officeDocument/2006/relationships/tags" Target="../tags/tag338.xml"/><Relationship Id="rId50" Type="http://schemas.openxmlformats.org/officeDocument/2006/relationships/tags" Target="../tags/tag341.xml"/><Relationship Id="rId55" Type="http://schemas.openxmlformats.org/officeDocument/2006/relationships/tags" Target="../tags/tag346.xml"/><Relationship Id="rId7" Type="http://schemas.openxmlformats.org/officeDocument/2006/relationships/tags" Target="../tags/tag298.xml"/><Relationship Id="rId2" Type="http://schemas.openxmlformats.org/officeDocument/2006/relationships/tags" Target="../tags/tag293.xml"/><Relationship Id="rId16" Type="http://schemas.openxmlformats.org/officeDocument/2006/relationships/tags" Target="../tags/tag307.xml"/><Relationship Id="rId20" Type="http://schemas.openxmlformats.org/officeDocument/2006/relationships/tags" Target="../tags/tag311.xml"/><Relationship Id="rId29" Type="http://schemas.openxmlformats.org/officeDocument/2006/relationships/tags" Target="../tags/tag320.xml"/><Relationship Id="rId41" Type="http://schemas.openxmlformats.org/officeDocument/2006/relationships/tags" Target="../tags/tag332.xml"/><Relationship Id="rId54" Type="http://schemas.openxmlformats.org/officeDocument/2006/relationships/tags" Target="../tags/tag345.xml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11" Type="http://schemas.openxmlformats.org/officeDocument/2006/relationships/tags" Target="../tags/tag302.xml"/><Relationship Id="rId24" Type="http://schemas.openxmlformats.org/officeDocument/2006/relationships/tags" Target="../tags/tag315.xml"/><Relationship Id="rId32" Type="http://schemas.openxmlformats.org/officeDocument/2006/relationships/tags" Target="../tags/tag323.xml"/><Relationship Id="rId37" Type="http://schemas.openxmlformats.org/officeDocument/2006/relationships/tags" Target="../tags/tag328.xml"/><Relationship Id="rId40" Type="http://schemas.openxmlformats.org/officeDocument/2006/relationships/tags" Target="../tags/tag331.xml"/><Relationship Id="rId45" Type="http://schemas.openxmlformats.org/officeDocument/2006/relationships/tags" Target="../tags/tag336.xml"/><Relationship Id="rId53" Type="http://schemas.openxmlformats.org/officeDocument/2006/relationships/tags" Target="../tags/tag344.xml"/><Relationship Id="rId58" Type="http://schemas.openxmlformats.org/officeDocument/2006/relationships/tags" Target="../tags/tag349.xml"/><Relationship Id="rId5" Type="http://schemas.openxmlformats.org/officeDocument/2006/relationships/tags" Target="../tags/tag296.xml"/><Relationship Id="rId15" Type="http://schemas.openxmlformats.org/officeDocument/2006/relationships/tags" Target="../tags/tag306.xml"/><Relationship Id="rId23" Type="http://schemas.openxmlformats.org/officeDocument/2006/relationships/tags" Target="../tags/tag314.xml"/><Relationship Id="rId28" Type="http://schemas.openxmlformats.org/officeDocument/2006/relationships/tags" Target="../tags/tag319.xml"/><Relationship Id="rId36" Type="http://schemas.openxmlformats.org/officeDocument/2006/relationships/tags" Target="../tags/tag327.xml"/><Relationship Id="rId49" Type="http://schemas.openxmlformats.org/officeDocument/2006/relationships/tags" Target="../tags/tag340.xml"/><Relationship Id="rId57" Type="http://schemas.openxmlformats.org/officeDocument/2006/relationships/tags" Target="../tags/tag348.xml"/><Relationship Id="rId61" Type="http://schemas.openxmlformats.org/officeDocument/2006/relationships/notesSlide" Target="../notesSlides/notesSlide19.xml"/><Relationship Id="rId10" Type="http://schemas.openxmlformats.org/officeDocument/2006/relationships/tags" Target="../tags/tag301.xml"/><Relationship Id="rId19" Type="http://schemas.openxmlformats.org/officeDocument/2006/relationships/tags" Target="../tags/tag310.xml"/><Relationship Id="rId31" Type="http://schemas.openxmlformats.org/officeDocument/2006/relationships/tags" Target="../tags/tag322.xml"/><Relationship Id="rId44" Type="http://schemas.openxmlformats.org/officeDocument/2006/relationships/tags" Target="../tags/tag335.xml"/><Relationship Id="rId52" Type="http://schemas.openxmlformats.org/officeDocument/2006/relationships/tags" Target="../tags/tag343.xml"/><Relationship Id="rId60" Type="http://schemas.openxmlformats.org/officeDocument/2006/relationships/slideLayout" Target="../slideLayouts/slideLayout11.xml"/><Relationship Id="rId4" Type="http://schemas.openxmlformats.org/officeDocument/2006/relationships/tags" Target="../tags/tag295.xml"/><Relationship Id="rId9" Type="http://schemas.openxmlformats.org/officeDocument/2006/relationships/tags" Target="../tags/tag300.xml"/><Relationship Id="rId14" Type="http://schemas.openxmlformats.org/officeDocument/2006/relationships/tags" Target="../tags/tag305.xml"/><Relationship Id="rId22" Type="http://schemas.openxmlformats.org/officeDocument/2006/relationships/tags" Target="../tags/tag313.xml"/><Relationship Id="rId27" Type="http://schemas.openxmlformats.org/officeDocument/2006/relationships/tags" Target="../tags/tag318.xml"/><Relationship Id="rId30" Type="http://schemas.openxmlformats.org/officeDocument/2006/relationships/tags" Target="../tags/tag321.xml"/><Relationship Id="rId35" Type="http://schemas.openxmlformats.org/officeDocument/2006/relationships/tags" Target="../tags/tag326.xml"/><Relationship Id="rId43" Type="http://schemas.openxmlformats.org/officeDocument/2006/relationships/tags" Target="../tags/tag334.xml"/><Relationship Id="rId48" Type="http://schemas.openxmlformats.org/officeDocument/2006/relationships/tags" Target="../tags/tag339.xml"/><Relationship Id="rId56" Type="http://schemas.openxmlformats.org/officeDocument/2006/relationships/tags" Target="../tags/tag347.xml"/><Relationship Id="rId8" Type="http://schemas.openxmlformats.org/officeDocument/2006/relationships/tags" Target="../tags/tag299.xml"/><Relationship Id="rId51" Type="http://schemas.openxmlformats.org/officeDocument/2006/relationships/tags" Target="../tags/tag342.xml"/><Relationship Id="rId3" Type="http://schemas.openxmlformats.org/officeDocument/2006/relationships/tags" Target="../tags/tag294.xml"/><Relationship Id="rId12" Type="http://schemas.openxmlformats.org/officeDocument/2006/relationships/tags" Target="../tags/tag303.xml"/><Relationship Id="rId17" Type="http://schemas.openxmlformats.org/officeDocument/2006/relationships/tags" Target="../tags/tag308.xml"/><Relationship Id="rId25" Type="http://schemas.openxmlformats.org/officeDocument/2006/relationships/tags" Target="../tags/tag316.xml"/><Relationship Id="rId33" Type="http://schemas.openxmlformats.org/officeDocument/2006/relationships/tags" Target="../tags/tag324.xml"/><Relationship Id="rId38" Type="http://schemas.openxmlformats.org/officeDocument/2006/relationships/tags" Target="../tags/tag329.xml"/><Relationship Id="rId46" Type="http://schemas.openxmlformats.org/officeDocument/2006/relationships/tags" Target="../tags/tag337.xml"/><Relationship Id="rId59" Type="http://schemas.openxmlformats.org/officeDocument/2006/relationships/tags" Target="../tags/tag35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58.xml"/><Relationship Id="rId13" Type="http://schemas.openxmlformats.org/officeDocument/2006/relationships/tags" Target="../tags/tag363.xml"/><Relationship Id="rId18" Type="http://schemas.openxmlformats.org/officeDocument/2006/relationships/tags" Target="../tags/tag368.xml"/><Relationship Id="rId26" Type="http://schemas.openxmlformats.org/officeDocument/2006/relationships/tags" Target="../tags/tag376.xml"/><Relationship Id="rId3" Type="http://schemas.openxmlformats.org/officeDocument/2006/relationships/tags" Target="../tags/tag353.xml"/><Relationship Id="rId21" Type="http://schemas.openxmlformats.org/officeDocument/2006/relationships/tags" Target="../tags/tag371.xml"/><Relationship Id="rId7" Type="http://schemas.openxmlformats.org/officeDocument/2006/relationships/tags" Target="../tags/tag357.xml"/><Relationship Id="rId12" Type="http://schemas.openxmlformats.org/officeDocument/2006/relationships/tags" Target="../tags/tag362.xml"/><Relationship Id="rId17" Type="http://schemas.openxmlformats.org/officeDocument/2006/relationships/tags" Target="../tags/tag367.xml"/><Relationship Id="rId25" Type="http://schemas.openxmlformats.org/officeDocument/2006/relationships/tags" Target="../tags/tag375.xml"/><Relationship Id="rId2" Type="http://schemas.openxmlformats.org/officeDocument/2006/relationships/tags" Target="../tags/tag352.xml"/><Relationship Id="rId16" Type="http://schemas.openxmlformats.org/officeDocument/2006/relationships/tags" Target="../tags/tag366.xml"/><Relationship Id="rId20" Type="http://schemas.openxmlformats.org/officeDocument/2006/relationships/tags" Target="../tags/tag370.xml"/><Relationship Id="rId29" Type="http://schemas.openxmlformats.org/officeDocument/2006/relationships/image" Target="../media/image17.jpeg"/><Relationship Id="rId1" Type="http://schemas.openxmlformats.org/officeDocument/2006/relationships/tags" Target="../tags/tag351.xml"/><Relationship Id="rId6" Type="http://schemas.openxmlformats.org/officeDocument/2006/relationships/tags" Target="../tags/tag356.xml"/><Relationship Id="rId11" Type="http://schemas.openxmlformats.org/officeDocument/2006/relationships/tags" Target="../tags/tag361.xml"/><Relationship Id="rId24" Type="http://schemas.openxmlformats.org/officeDocument/2006/relationships/tags" Target="../tags/tag374.xml"/><Relationship Id="rId5" Type="http://schemas.openxmlformats.org/officeDocument/2006/relationships/tags" Target="../tags/tag355.xml"/><Relationship Id="rId15" Type="http://schemas.openxmlformats.org/officeDocument/2006/relationships/tags" Target="../tags/tag365.xml"/><Relationship Id="rId23" Type="http://schemas.openxmlformats.org/officeDocument/2006/relationships/tags" Target="../tags/tag373.xml"/><Relationship Id="rId28" Type="http://schemas.openxmlformats.org/officeDocument/2006/relationships/notesSlide" Target="../notesSlides/notesSlide20.xml"/><Relationship Id="rId10" Type="http://schemas.openxmlformats.org/officeDocument/2006/relationships/tags" Target="../tags/tag360.xml"/><Relationship Id="rId19" Type="http://schemas.openxmlformats.org/officeDocument/2006/relationships/tags" Target="../tags/tag369.xml"/><Relationship Id="rId4" Type="http://schemas.openxmlformats.org/officeDocument/2006/relationships/tags" Target="../tags/tag354.xml"/><Relationship Id="rId9" Type="http://schemas.openxmlformats.org/officeDocument/2006/relationships/tags" Target="../tags/tag359.xml"/><Relationship Id="rId14" Type="http://schemas.openxmlformats.org/officeDocument/2006/relationships/tags" Target="../tags/tag364.xml"/><Relationship Id="rId22" Type="http://schemas.openxmlformats.org/officeDocument/2006/relationships/tags" Target="../tags/tag372.xml"/><Relationship Id="rId27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389.xml"/><Relationship Id="rId18" Type="http://schemas.openxmlformats.org/officeDocument/2006/relationships/tags" Target="../tags/tag394.xml"/><Relationship Id="rId26" Type="http://schemas.openxmlformats.org/officeDocument/2006/relationships/tags" Target="../tags/tag402.xml"/><Relationship Id="rId39" Type="http://schemas.openxmlformats.org/officeDocument/2006/relationships/tags" Target="../tags/tag415.xml"/><Relationship Id="rId21" Type="http://schemas.openxmlformats.org/officeDocument/2006/relationships/tags" Target="../tags/tag397.xml"/><Relationship Id="rId34" Type="http://schemas.openxmlformats.org/officeDocument/2006/relationships/tags" Target="../tags/tag410.xml"/><Relationship Id="rId42" Type="http://schemas.openxmlformats.org/officeDocument/2006/relationships/tags" Target="../tags/tag418.xml"/><Relationship Id="rId47" Type="http://schemas.openxmlformats.org/officeDocument/2006/relationships/tags" Target="../tags/tag423.xml"/><Relationship Id="rId50" Type="http://schemas.openxmlformats.org/officeDocument/2006/relationships/tags" Target="../tags/tag426.xml"/><Relationship Id="rId55" Type="http://schemas.openxmlformats.org/officeDocument/2006/relationships/tags" Target="../tags/tag431.xml"/><Relationship Id="rId63" Type="http://schemas.openxmlformats.org/officeDocument/2006/relationships/tags" Target="../tags/tag439.xml"/><Relationship Id="rId68" Type="http://schemas.openxmlformats.org/officeDocument/2006/relationships/tags" Target="../tags/tag444.xml"/><Relationship Id="rId76" Type="http://schemas.openxmlformats.org/officeDocument/2006/relationships/tags" Target="../tags/tag452.xml"/><Relationship Id="rId7" Type="http://schemas.openxmlformats.org/officeDocument/2006/relationships/tags" Target="../tags/tag383.xml"/><Relationship Id="rId71" Type="http://schemas.openxmlformats.org/officeDocument/2006/relationships/tags" Target="../tags/tag447.xml"/><Relationship Id="rId2" Type="http://schemas.openxmlformats.org/officeDocument/2006/relationships/tags" Target="../tags/tag378.xml"/><Relationship Id="rId16" Type="http://schemas.openxmlformats.org/officeDocument/2006/relationships/tags" Target="../tags/tag392.xml"/><Relationship Id="rId29" Type="http://schemas.openxmlformats.org/officeDocument/2006/relationships/tags" Target="../tags/tag405.xml"/><Relationship Id="rId11" Type="http://schemas.openxmlformats.org/officeDocument/2006/relationships/tags" Target="../tags/tag387.xml"/><Relationship Id="rId24" Type="http://schemas.openxmlformats.org/officeDocument/2006/relationships/tags" Target="../tags/tag400.xml"/><Relationship Id="rId32" Type="http://schemas.openxmlformats.org/officeDocument/2006/relationships/tags" Target="../tags/tag408.xml"/><Relationship Id="rId37" Type="http://schemas.openxmlformats.org/officeDocument/2006/relationships/tags" Target="../tags/tag413.xml"/><Relationship Id="rId40" Type="http://schemas.openxmlformats.org/officeDocument/2006/relationships/tags" Target="../tags/tag416.xml"/><Relationship Id="rId45" Type="http://schemas.openxmlformats.org/officeDocument/2006/relationships/tags" Target="../tags/tag421.xml"/><Relationship Id="rId53" Type="http://schemas.openxmlformats.org/officeDocument/2006/relationships/tags" Target="../tags/tag429.xml"/><Relationship Id="rId58" Type="http://schemas.openxmlformats.org/officeDocument/2006/relationships/tags" Target="../tags/tag434.xml"/><Relationship Id="rId66" Type="http://schemas.openxmlformats.org/officeDocument/2006/relationships/tags" Target="../tags/tag442.xml"/><Relationship Id="rId74" Type="http://schemas.openxmlformats.org/officeDocument/2006/relationships/tags" Target="../tags/tag450.xml"/><Relationship Id="rId79" Type="http://schemas.openxmlformats.org/officeDocument/2006/relationships/tags" Target="../tags/tag455.xml"/><Relationship Id="rId5" Type="http://schemas.openxmlformats.org/officeDocument/2006/relationships/tags" Target="../tags/tag381.xml"/><Relationship Id="rId61" Type="http://schemas.openxmlformats.org/officeDocument/2006/relationships/tags" Target="../tags/tag437.xml"/><Relationship Id="rId82" Type="http://schemas.openxmlformats.org/officeDocument/2006/relationships/slideLayout" Target="../slideLayouts/slideLayout11.xml"/><Relationship Id="rId10" Type="http://schemas.openxmlformats.org/officeDocument/2006/relationships/tags" Target="../tags/tag386.xml"/><Relationship Id="rId19" Type="http://schemas.openxmlformats.org/officeDocument/2006/relationships/tags" Target="../tags/tag395.xml"/><Relationship Id="rId31" Type="http://schemas.openxmlformats.org/officeDocument/2006/relationships/tags" Target="../tags/tag407.xml"/><Relationship Id="rId44" Type="http://schemas.openxmlformats.org/officeDocument/2006/relationships/tags" Target="../tags/tag420.xml"/><Relationship Id="rId52" Type="http://schemas.openxmlformats.org/officeDocument/2006/relationships/tags" Target="../tags/tag428.xml"/><Relationship Id="rId60" Type="http://schemas.openxmlformats.org/officeDocument/2006/relationships/tags" Target="../tags/tag436.xml"/><Relationship Id="rId65" Type="http://schemas.openxmlformats.org/officeDocument/2006/relationships/tags" Target="../tags/tag441.xml"/><Relationship Id="rId73" Type="http://schemas.openxmlformats.org/officeDocument/2006/relationships/tags" Target="../tags/tag449.xml"/><Relationship Id="rId78" Type="http://schemas.openxmlformats.org/officeDocument/2006/relationships/tags" Target="../tags/tag454.xml"/><Relationship Id="rId81" Type="http://schemas.openxmlformats.org/officeDocument/2006/relationships/tags" Target="../tags/tag457.xml"/><Relationship Id="rId4" Type="http://schemas.openxmlformats.org/officeDocument/2006/relationships/tags" Target="../tags/tag380.xml"/><Relationship Id="rId9" Type="http://schemas.openxmlformats.org/officeDocument/2006/relationships/tags" Target="../tags/tag385.xml"/><Relationship Id="rId14" Type="http://schemas.openxmlformats.org/officeDocument/2006/relationships/tags" Target="../tags/tag390.xml"/><Relationship Id="rId22" Type="http://schemas.openxmlformats.org/officeDocument/2006/relationships/tags" Target="../tags/tag398.xml"/><Relationship Id="rId27" Type="http://schemas.openxmlformats.org/officeDocument/2006/relationships/tags" Target="../tags/tag403.xml"/><Relationship Id="rId30" Type="http://schemas.openxmlformats.org/officeDocument/2006/relationships/tags" Target="../tags/tag406.xml"/><Relationship Id="rId35" Type="http://schemas.openxmlformats.org/officeDocument/2006/relationships/tags" Target="../tags/tag411.xml"/><Relationship Id="rId43" Type="http://schemas.openxmlformats.org/officeDocument/2006/relationships/tags" Target="../tags/tag419.xml"/><Relationship Id="rId48" Type="http://schemas.openxmlformats.org/officeDocument/2006/relationships/tags" Target="../tags/tag424.xml"/><Relationship Id="rId56" Type="http://schemas.openxmlformats.org/officeDocument/2006/relationships/tags" Target="../tags/tag432.xml"/><Relationship Id="rId64" Type="http://schemas.openxmlformats.org/officeDocument/2006/relationships/tags" Target="../tags/tag440.xml"/><Relationship Id="rId69" Type="http://schemas.openxmlformats.org/officeDocument/2006/relationships/tags" Target="../tags/tag445.xml"/><Relationship Id="rId77" Type="http://schemas.openxmlformats.org/officeDocument/2006/relationships/tags" Target="../tags/tag453.xml"/><Relationship Id="rId8" Type="http://schemas.openxmlformats.org/officeDocument/2006/relationships/tags" Target="../tags/tag384.xml"/><Relationship Id="rId51" Type="http://schemas.openxmlformats.org/officeDocument/2006/relationships/tags" Target="../tags/tag427.xml"/><Relationship Id="rId72" Type="http://schemas.openxmlformats.org/officeDocument/2006/relationships/tags" Target="../tags/tag448.xml"/><Relationship Id="rId80" Type="http://schemas.openxmlformats.org/officeDocument/2006/relationships/tags" Target="../tags/tag456.xml"/><Relationship Id="rId3" Type="http://schemas.openxmlformats.org/officeDocument/2006/relationships/tags" Target="../tags/tag379.xml"/><Relationship Id="rId12" Type="http://schemas.openxmlformats.org/officeDocument/2006/relationships/tags" Target="../tags/tag388.xml"/><Relationship Id="rId17" Type="http://schemas.openxmlformats.org/officeDocument/2006/relationships/tags" Target="../tags/tag393.xml"/><Relationship Id="rId25" Type="http://schemas.openxmlformats.org/officeDocument/2006/relationships/tags" Target="../tags/tag401.xml"/><Relationship Id="rId33" Type="http://schemas.openxmlformats.org/officeDocument/2006/relationships/tags" Target="../tags/tag409.xml"/><Relationship Id="rId38" Type="http://schemas.openxmlformats.org/officeDocument/2006/relationships/tags" Target="../tags/tag414.xml"/><Relationship Id="rId46" Type="http://schemas.openxmlformats.org/officeDocument/2006/relationships/tags" Target="../tags/tag422.xml"/><Relationship Id="rId59" Type="http://schemas.openxmlformats.org/officeDocument/2006/relationships/tags" Target="../tags/tag435.xml"/><Relationship Id="rId67" Type="http://schemas.openxmlformats.org/officeDocument/2006/relationships/tags" Target="../tags/tag443.xml"/><Relationship Id="rId20" Type="http://schemas.openxmlformats.org/officeDocument/2006/relationships/tags" Target="../tags/tag396.xml"/><Relationship Id="rId41" Type="http://schemas.openxmlformats.org/officeDocument/2006/relationships/tags" Target="../tags/tag417.xml"/><Relationship Id="rId54" Type="http://schemas.openxmlformats.org/officeDocument/2006/relationships/tags" Target="../tags/tag430.xml"/><Relationship Id="rId62" Type="http://schemas.openxmlformats.org/officeDocument/2006/relationships/tags" Target="../tags/tag438.xml"/><Relationship Id="rId70" Type="http://schemas.openxmlformats.org/officeDocument/2006/relationships/tags" Target="../tags/tag446.xml"/><Relationship Id="rId75" Type="http://schemas.openxmlformats.org/officeDocument/2006/relationships/tags" Target="../tags/tag451.xml"/><Relationship Id="rId83" Type="http://schemas.openxmlformats.org/officeDocument/2006/relationships/notesSlide" Target="../notesSlides/notesSlide21.xml"/><Relationship Id="rId1" Type="http://schemas.openxmlformats.org/officeDocument/2006/relationships/tags" Target="../tags/tag377.xml"/><Relationship Id="rId6" Type="http://schemas.openxmlformats.org/officeDocument/2006/relationships/tags" Target="../tags/tag382.xml"/><Relationship Id="rId15" Type="http://schemas.openxmlformats.org/officeDocument/2006/relationships/tags" Target="../tags/tag391.xml"/><Relationship Id="rId23" Type="http://schemas.openxmlformats.org/officeDocument/2006/relationships/tags" Target="../tags/tag399.xml"/><Relationship Id="rId28" Type="http://schemas.openxmlformats.org/officeDocument/2006/relationships/tags" Target="../tags/tag404.xml"/><Relationship Id="rId36" Type="http://schemas.openxmlformats.org/officeDocument/2006/relationships/tags" Target="../tags/tag412.xml"/><Relationship Id="rId49" Type="http://schemas.openxmlformats.org/officeDocument/2006/relationships/tags" Target="../tags/tag425.xml"/><Relationship Id="rId57" Type="http://schemas.openxmlformats.org/officeDocument/2006/relationships/tags" Target="../tags/tag43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65.xml"/><Relationship Id="rId13" Type="http://schemas.openxmlformats.org/officeDocument/2006/relationships/tags" Target="../tags/tag470.xml"/><Relationship Id="rId18" Type="http://schemas.openxmlformats.org/officeDocument/2006/relationships/tags" Target="../tags/tag475.xml"/><Relationship Id="rId26" Type="http://schemas.openxmlformats.org/officeDocument/2006/relationships/tags" Target="../tags/tag483.xml"/><Relationship Id="rId3" Type="http://schemas.openxmlformats.org/officeDocument/2006/relationships/tags" Target="../tags/tag460.xml"/><Relationship Id="rId21" Type="http://schemas.openxmlformats.org/officeDocument/2006/relationships/tags" Target="../tags/tag478.xml"/><Relationship Id="rId34" Type="http://schemas.openxmlformats.org/officeDocument/2006/relationships/slideLayout" Target="../slideLayouts/slideLayout11.xml"/><Relationship Id="rId7" Type="http://schemas.openxmlformats.org/officeDocument/2006/relationships/tags" Target="../tags/tag464.xml"/><Relationship Id="rId12" Type="http://schemas.openxmlformats.org/officeDocument/2006/relationships/tags" Target="../tags/tag469.xml"/><Relationship Id="rId17" Type="http://schemas.openxmlformats.org/officeDocument/2006/relationships/tags" Target="../tags/tag474.xml"/><Relationship Id="rId25" Type="http://schemas.openxmlformats.org/officeDocument/2006/relationships/tags" Target="../tags/tag482.xml"/><Relationship Id="rId33" Type="http://schemas.openxmlformats.org/officeDocument/2006/relationships/tags" Target="../tags/tag490.xml"/><Relationship Id="rId2" Type="http://schemas.openxmlformats.org/officeDocument/2006/relationships/tags" Target="../tags/tag459.xml"/><Relationship Id="rId16" Type="http://schemas.openxmlformats.org/officeDocument/2006/relationships/tags" Target="../tags/tag473.xml"/><Relationship Id="rId20" Type="http://schemas.openxmlformats.org/officeDocument/2006/relationships/tags" Target="../tags/tag477.xml"/><Relationship Id="rId29" Type="http://schemas.openxmlformats.org/officeDocument/2006/relationships/tags" Target="../tags/tag486.xml"/><Relationship Id="rId1" Type="http://schemas.openxmlformats.org/officeDocument/2006/relationships/tags" Target="../tags/tag458.xml"/><Relationship Id="rId6" Type="http://schemas.openxmlformats.org/officeDocument/2006/relationships/tags" Target="../tags/tag463.xml"/><Relationship Id="rId11" Type="http://schemas.openxmlformats.org/officeDocument/2006/relationships/tags" Target="../tags/tag468.xml"/><Relationship Id="rId24" Type="http://schemas.openxmlformats.org/officeDocument/2006/relationships/tags" Target="../tags/tag481.xml"/><Relationship Id="rId32" Type="http://schemas.openxmlformats.org/officeDocument/2006/relationships/tags" Target="../tags/tag489.xml"/><Relationship Id="rId5" Type="http://schemas.openxmlformats.org/officeDocument/2006/relationships/tags" Target="../tags/tag462.xml"/><Relationship Id="rId15" Type="http://schemas.openxmlformats.org/officeDocument/2006/relationships/tags" Target="../tags/tag472.xml"/><Relationship Id="rId23" Type="http://schemas.openxmlformats.org/officeDocument/2006/relationships/tags" Target="../tags/tag480.xml"/><Relationship Id="rId28" Type="http://schemas.openxmlformats.org/officeDocument/2006/relationships/tags" Target="../tags/tag485.xml"/><Relationship Id="rId10" Type="http://schemas.openxmlformats.org/officeDocument/2006/relationships/tags" Target="../tags/tag467.xml"/><Relationship Id="rId19" Type="http://schemas.openxmlformats.org/officeDocument/2006/relationships/tags" Target="../tags/tag476.xml"/><Relationship Id="rId31" Type="http://schemas.openxmlformats.org/officeDocument/2006/relationships/tags" Target="../tags/tag488.xml"/><Relationship Id="rId4" Type="http://schemas.openxmlformats.org/officeDocument/2006/relationships/tags" Target="../tags/tag461.xml"/><Relationship Id="rId9" Type="http://schemas.openxmlformats.org/officeDocument/2006/relationships/tags" Target="../tags/tag466.xml"/><Relationship Id="rId14" Type="http://schemas.openxmlformats.org/officeDocument/2006/relationships/tags" Target="../tags/tag471.xml"/><Relationship Id="rId22" Type="http://schemas.openxmlformats.org/officeDocument/2006/relationships/tags" Target="../tags/tag479.xml"/><Relationship Id="rId27" Type="http://schemas.openxmlformats.org/officeDocument/2006/relationships/tags" Target="../tags/tag484.xml"/><Relationship Id="rId30" Type="http://schemas.openxmlformats.org/officeDocument/2006/relationships/tags" Target="../tags/tag487.xml"/><Relationship Id="rId35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7.xml"/><Relationship Id="rId7" Type="http://schemas.openxmlformats.org/officeDocument/2006/relationships/slideLayout" Target="../slideLayouts/slideLayout18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3" Type="http://schemas.openxmlformats.org/officeDocument/2006/relationships/tags" Target="../tags/tag23.xml"/><Relationship Id="rId21" Type="http://schemas.openxmlformats.org/officeDocument/2006/relationships/tags" Target="../tags/tag41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tags" Target="../tags/tag40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23" Type="http://schemas.openxmlformats.org/officeDocument/2006/relationships/notesSlide" Target="../notesSlides/notesSlide4.xml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44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slideLayout" Target="../slideLayouts/slideLayout8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5" Type="http://schemas.openxmlformats.org/officeDocument/2006/relationships/tags" Target="../tags/tag51.xml"/><Relationship Id="rId15" Type="http://schemas.openxmlformats.org/officeDocument/2006/relationships/image" Target="../media/image7.jpeg"/><Relationship Id="rId10" Type="http://schemas.openxmlformats.org/officeDocument/2006/relationships/tags" Target="../tags/tag56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71.xml"/><Relationship Id="rId18" Type="http://schemas.openxmlformats.org/officeDocument/2006/relationships/tags" Target="../tags/tag76.xml"/><Relationship Id="rId26" Type="http://schemas.openxmlformats.org/officeDocument/2006/relationships/tags" Target="../tags/tag84.xml"/><Relationship Id="rId39" Type="http://schemas.openxmlformats.org/officeDocument/2006/relationships/tags" Target="../tags/tag97.xml"/><Relationship Id="rId3" Type="http://schemas.openxmlformats.org/officeDocument/2006/relationships/tags" Target="../tags/tag61.xml"/><Relationship Id="rId21" Type="http://schemas.openxmlformats.org/officeDocument/2006/relationships/tags" Target="../tags/tag79.xml"/><Relationship Id="rId34" Type="http://schemas.openxmlformats.org/officeDocument/2006/relationships/tags" Target="../tags/tag92.xml"/><Relationship Id="rId42" Type="http://schemas.openxmlformats.org/officeDocument/2006/relationships/tags" Target="../tags/tag100.xml"/><Relationship Id="rId47" Type="http://schemas.openxmlformats.org/officeDocument/2006/relationships/tags" Target="../tags/tag105.xml"/><Relationship Id="rId50" Type="http://schemas.openxmlformats.org/officeDocument/2006/relationships/notesSlide" Target="../notesSlides/notesSlide7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5" Type="http://schemas.openxmlformats.org/officeDocument/2006/relationships/tags" Target="../tags/tag83.xml"/><Relationship Id="rId33" Type="http://schemas.openxmlformats.org/officeDocument/2006/relationships/tags" Target="../tags/tag91.xml"/><Relationship Id="rId38" Type="http://schemas.openxmlformats.org/officeDocument/2006/relationships/tags" Target="../tags/tag96.xml"/><Relationship Id="rId46" Type="http://schemas.openxmlformats.org/officeDocument/2006/relationships/tags" Target="../tags/tag104.xml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0" Type="http://schemas.openxmlformats.org/officeDocument/2006/relationships/tags" Target="../tags/tag78.xml"/><Relationship Id="rId29" Type="http://schemas.openxmlformats.org/officeDocument/2006/relationships/tags" Target="../tags/tag87.xml"/><Relationship Id="rId41" Type="http://schemas.openxmlformats.org/officeDocument/2006/relationships/tags" Target="../tags/tag99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24" Type="http://schemas.openxmlformats.org/officeDocument/2006/relationships/tags" Target="../tags/tag82.xml"/><Relationship Id="rId32" Type="http://schemas.openxmlformats.org/officeDocument/2006/relationships/tags" Target="../tags/tag90.xml"/><Relationship Id="rId37" Type="http://schemas.openxmlformats.org/officeDocument/2006/relationships/tags" Target="../tags/tag95.xml"/><Relationship Id="rId40" Type="http://schemas.openxmlformats.org/officeDocument/2006/relationships/tags" Target="../tags/tag98.xml"/><Relationship Id="rId45" Type="http://schemas.openxmlformats.org/officeDocument/2006/relationships/tags" Target="../tags/tag103.xml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23" Type="http://schemas.openxmlformats.org/officeDocument/2006/relationships/tags" Target="../tags/tag81.xml"/><Relationship Id="rId28" Type="http://schemas.openxmlformats.org/officeDocument/2006/relationships/tags" Target="../tags/tag86.xml"/><Relationship Id="rId36" Type="http://schemas.openxmlformats.org/officeDocument/2006/relationships/tags" Target="../tags/tag94.xml"/><Relationship Id="rId49" Type="http://schemas.openxmlformats.org/officeDocument/2006/relationships/slideLayout" Target="../slideLayouts/slideLayout8.xml"/><Relationship Id="rId10" Type="http://schemas.openxmlformats.org/officeDocument/2006/relationships/tags" Target="../tags/tag68.xml"/><Relationship Id="rId19" Type="http://schemas.openxmlformats.org/officeDocument/2006/relationships/tags" Target="../tags/tag77.xml"/><Relationship Id="rId31" Type="http://schemas.openxmlformats.org/officeDocument/2006/relationships/tags" Target="../tags/tag89.xml"/><Relationship Id="rId44" Type="http://schemas.openxmlformats.org/officeDocument/2006/relationships/tags" Target="../tags/tag102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tags" Target="../tags/tag80.xml"/><Relationship Id="rId27" Type="http://schemas.openxmlformats.org/officeDocument/2006/relationships/tags" Target="../tags/tag85.xml"/><Relationship Id="rId30" Type="http://schemas.openxmlformats.org/officeDocument/2006/relationships/tags" Target="../tags/tag88.xml"/><Relationship Id="rId35" Type="http://schemas.openxmlformats.org/officeDocument/2006/relationships/tags" Target="../tags/tag93.xml"/><Relationship Id="rId43" Type="http://schemas.openxmlformats.org/officeDocument/2006/relationships/tags" Target="../tags/tag101.xml"/><Relationship Id="rId48" Type="http://schemas.openxmlformats.org/officeDocument/2006/relationships/tags" Target="../tags/tag106.xml"/><Relationship Id="rId8" Type="http://schemas.openxmlformats.org/officeDocument/2006/relationships/tags" Target="../tags/tag6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109.xml"/><Relationship Id="rId7" Type="http://schemas.openxmlformats.org/officeDocument/2006/relationships/slideLayout" Target="../slideLayouts/slideLayout18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tags" Target="../tags/tag125.xml"/><Relationship Id="rId18" Type="http://schemas.openxmlformats.org/officeDocument/2006/relationships/tags" Target="../tags/tag130.xml"/><Relationship Id="rId26" Type="http://schemas.openxmlformats.org/officeDocument/2006/relationships/tags" Target="../tags/tag138.xml"/><Relationship Id="rId3" Type="http://schemas.openxmlformats.org/officeDocument/2006/relationships/tags" Target="../tags/tag115.xml"/><Relationship Id="rId21" Type="http://schemas.openxmlformats.org/officeDocument/2006/relationships/tags" Target="../tags/tag133.xml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17" Type="http://schemas.openxmlformats.org/officeDocument/2006/relationships/tags" Target="../tags/tag129.xml"/><Relationship Id="rId25" Type="http://schemas.openxmlformats.org/officeDocument/2006/relationships/tags" Target="../tags/tag137.xml"/><Relationship Id="rId2" Type="http://schemas.openxmlformats.org/officeDocument/2006/relationships/tags" Target="../tags/tag114.xml"/><Relationship Id="rId16" Type="http://schemas.openxmlformats.org/officeDocument/2006/relationships/tags" Target="../tags/tag128.xml"/><Relationship Id="rId20" Type="http://schemas.openxmlformats.org/officeDocument/2006/relationships/tags" Target="../tags/tag132.xml"/><Relationship Id="rId29" Type="http://schemas.openxmlformats.org/officeDocument/2006/relationships/tags" Target="../tags/tag141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24" Type="http://schemas.openxmlformats.org/officeDocument/2006/relationships/tags" Target="../tags/tag136.xml"/><Relationship Id="rId5" Type="http://schemas.openxmlformats.org/officeDocument/2006/relationships/tags" Target="../tags/tag117.xml"/><Relationship Id="rId15" Type="http://schemas.openxmlformats.org/officeDocument/2006/relationships/tags" Target="../tags/tag127.xml"/><Relationship Id="rId23" Type="http://schemas.openxmlformats.org/officeDocument/2006/relationships/tags" Target="../tags/tag135.xml"/><Relationship Id="rId28" Type="http://schemas.openxmlformats.org/officeDocument/2006/relationships/tags" Target="../tags/tag140.xml"/><Relationship Id="rId10" Type="http://schemas.openxmlformats.org/officeDocument/2006/relationships/tags" Target="../tags/tag122.xml"/><Relationship Id="rId19" Type="http://schemas.openxmlformats.org/officeDocument/2006/relationships/tags" Target="../tags/tag131.xml"/><Relationship Id="rId31" Type="http://schemas.openxmlformats.org/officeDocument/2006/relationships/notesSlide" Target="../notesSlides/notesSlide9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tags" Target="../tags/tag126.xml"/><Relationship Id="rId22" Type="http://schemas.openxmlformats.org/officeDocument/2006/relationships/tags" Target="../tags/tag134.xml"/><Relationship Id="rId27" Type="http://schemas.openxmlformats.org/officeDocument/2006/relationships/tags" Target="../tags/tag139.xml"/><Relationship Id="rId30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794"/>
            <a:ext cx="9144000" cy="5145088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3686057">
            <a:off x="395106" y="958778"/>
            <a:ext cx="3526897" cy="3547219"/>
          </a:xfrm>
          <a:prstGeom prst="ellipse">
            <a:avLst/>
          </a:prstGeom>
          <a:solidFill>
            <a:srgbClr val="E6E6E7"/>
          </a:solidFill>
          <a:ln w="19050">
            <a:gradFill>
              <a:gsLst>
                <a:gs pos="17000">
                  <a:srgbClr val="E6E6E6"/>
                </a:gs>
                <a:gs pos="36000">
                  <a:srgbClr val="52559B"/>
                </a:gs>
                <a:gs pos="100000">
                  <a:srgbClr val="52559B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杨任东竹石体-Bold" panose="02000000000000000000" pitchFamily="2" charset="-122"/>
            </a:endParaRPr>
          </a:p>
        </p:txBody>
      </p:sp>
      <p:sp>
        <p:nvSpPr>
          <p:cNvPr id="12" name="原创设计师QQ598969553                 _16"/>
          <p:cNvSpPr txBox="1"/>
          <p:nvPr/>
        </p:nvSpPr>
        <p:spPr>
          <a:xfrm>
            <a:off x="2426327" y="591259"/>
            <a:ext cx="1666983" cy="1315085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杨任东竹石体-Bold" panose="02000000000000000000" pitchFamily="2" charset="-122"/>
              </a:rPr>
              <a:t>2021</a:t>
            </a: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719572" y="2561472"/>
            <a:ext cx="318095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4000" b="1" cap="all" dirty="0">
                <a:solidFill>
                  <a:srgbClr val="52559B"/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  <a:cs typeface="Arial" panose="020B0604020202020204" pitchFamily="34" charset="0"/>
              </a:rPr>
              <a:t>毕业论文答辩</a:t>
            </a:r>
            <a:endParaRPr lang="en-US" altLang="zh-CN" sz="4000" b="1" cap="all" dirty="0">
              <a:solidFill>
                <a:srgbClr val="52559B"/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4" name="原创设计师QQ598969553                 _15"/>
          <p:cNvSpPr/>
          <p:nvPr/>
        </p:nvSpPr>
        <p:spPr>
          <a:xfrm>
            <a:off x="827584" y="3325008"/>
            <a:ext cx="2978540" cy="510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1100">
                <a:solidFill>
                  <a:srgbClr val="262583"/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汇报人：喜爱</a:t>
            </a:r>
            <a:r>
              <a:rPr lang="en-US" altLang="zh-CN" sz="1100">
                <a:solidFill>
                  <a:srgbClr val="262583"/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PPT      </a:t>
            </a:r>
          </a:p>
          <a:p>
            <a:pPr algn="ctr"/>
            <a:endParaRPr lang="en-US" altLang="zh-CN" sz="1100">
              <a:solidFill>
                <a:srgbClr val="262583"/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  <a:p>
            <a:pPr algn="ctr"/>
            <a:r>
              <a:rPr lang="zh-CN" altLang="en-US" sz="1100">
                <a:solidFill>
                  <a:srgbClr val="262583"/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日期：</a:t>
            </a:r>
            <a:r>
              <a:rPr lang="en-US" altLang="zh-CN" sz="1100">
                <a:solidFill>
                  <a:srgbClr val="262583"/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2021</a:t>
            </a:r>
            <a:r>
              <a:rPr lang="zh-CN" altLang="en-US" sz="1100">
                <a:solidFill>
                  <a:srgbClr val="262583"/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年</a:t>
            </a:r>
            <a:r>
              <a:rPr lang="en-US" altLang="zh-CN" sz="1100">
                <a:solidFill>
                  <a:srgbClr val="262583"/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x</a:t>
            </a:r>
            <a:r>
              <a:rPr lang="zh-CN" altLang="en-US" sz="1100">
                <a:solidFill>
                  <a:srgbClr val="262583"/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月</a:t>
            </a:r>
            <a:r>
              <a:rPr lang="en-US" altLang="zh-CN" sz="1100">
                <a:solidFill>
                  <a:srgbClr val="262583"/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x</a:t>
            </a:r>
            <a:r>
              <a:rPr lang="zh-CN" altLang="en-US" sz="1100">
                <a:solidFill>
                  <a:srgbClr val="262583"/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日</a:t>
            </a:r>
            <a:endParaRPr lang="en-US" altLang="zh-CN" sz="1100" dirty="0">
              <a:solidFill>
                <a:srgbClr val="262583"/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  <p:sp>
        <p:nvSpPr>
          <p:cNvPr id="15" name="原创设计师QQ598969553                 _16"/>
          <p:cNvSpPr txBox="1"/>
          <p:nvPr/>
        </p:nvSpPr>
        <p:spPr>
          <a:xfrm>
            <a:off x="1418499" y="1563354"/>
            <a:ext cx="1986522" cy="88267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rgbClr val="52559B"/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研究生</a:t>
            </a:r>
            <a:endParaRPr lang="en-US" altLang="zh-CN" sz="4000" b="1" dirty="0">
              <a:solidFill>
                <a:srgbClr val="52559B"/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  <p:pic>
        <p:nvPicPr>
          <p:cNvPr id="4" name="心情愉悦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9572" y="-423714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12" grpId="0" bldLvl="0" animBg="1"/>
      <p:bldP spid="13" grpId="0"/>
      <p:bldP spid="13" grpId="1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-圆角矩形 31"/>
          <p:cNvSpPr/>
          <p:nvPr>
            <p:custDataLst>
              <p:tags r:id="rId1"/>
            </p:custDataLst>
          </p:nvPr>
        </p:nvSpPr>
        <p:spPr>
          <a:xfrm>
            <a:off x="3851920" y="1865511"/>
            <a:ext cx="1898073" cy="285243"/>
          </a:xfrm>
          <a:prstGeom prst="roundRect">
            <a:avLst/>
          </a:prstGeom>
          <a:solidFill>
            <a:srgbClr val="C6C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70" tIns="41235" rIns="82470" bIns="41235" rtlCol="0" anchor="ctr"/>
          <a:lstStyle/>
          <a:p>
            <a:pPr algn="ctr"/>
            <a:endParaRPr lang="zh-CN" altLang="en-US" sz="1400" dirty="0">
              <a:latin typeface="杨任东竹石体-Bold" panose="02000000000000000000" pitchFamily="2" charset="-122"/>
            </a:endParaRPr>
          </a:p>
        </p:txBody>
      </p:sp>
      <p:pic>
        <p:nvPicPr>
          <p:cNvPr id="2050" name="PA-图片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60407" y="1914607"/>
            <a:ext cx="2455234" cy="167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A-图文框  29"/>
          <p:cNvSpPr/>
          <p:nvPr>
            <p:custDataLst>
              <p:tags r:id="rId3"/>
            </p:custDataLst>
          </p:nvPr>
        </p:nvSpPr>
        <p:spPr>
          <a:xfrm>
            <a:off x="755576" y="1816460"/>
            <a:ext cx="2700669" cy="1872208"/>
          </a:xfrm>
          <a:prstGeom prst="frame">
            <a:avLst>
              <a:gd name="adj1" fmla="val 5620"/>
            </a:avLst>
          </a:prstGeom>
          <a:solidFill>
            <a:srgbClr val="B9A7C8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70" tIns="41235" rIns="82470" bIns="41235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杨任东竹石体-Bold" panose="02000000000000000000" pitchFamily="2" charset="-122"/>
            </a:endParaRPr>
          </a:p>
        </p:txBody>
      </p:sp>
      <p:sp>
        <p:nvSpPr>
          <p:cNvPr id="5" name="PA-文本框 4"/>
          <p:cNvSpPr txBox="1"/>
          <p:nvPr>
            <p:custDataLst>
              <p:tags r:id="rId4"/>
            </p:custDataLst>
          </p:nvPr>
        </p:nvSpPr>
        <p:spPr>
          <a:xfrm>
            <a:off x="4328803" y="1824978"/>
            <a:ext cx="1089880" cy="286023"/>
          </a:xfrm>
          <a:prstGeom prst="rect">
            <a:avLst/>
          </a:prstGeom>
          <a:noFill/>
        </p:spPr>
        <p:txBody>
          <a:bodyPr wrap="none" lIns="82470" tIns="41235" rIns="82470" bIns="41235" rtlCol="0">
            <a:spAutoFit/>
          </a:bodyPr>
          <a:lstStyle/>
          <a:p>
            <a:pPr algn="ctr" defTabSz="1088390"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  <a:cs typeface="Open Sans" panose="020B0606030504020204" pitchFamily="34" charset="0"/>
              </a:rPr>
              <a:t>单击添加标题</a:t>
            </a:r>
            <a:endParaRPr lang="en-US" altLang="zh-CN" sz="1200" dirty="0">
              <a:solidFill>
                <a:schemeClr val="bg1"/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8" name="PA-文本框 7"/>
          <p:cNvSpPr txBox="1"/>
          <p:nvPr>
            <p:custDataLst>
              <p:tags r:id="rId5"/>
            </p:custDataLst>
          </p:nvPr>
        </p:nvSpPr>
        <p:spPr>
          <a:xfrm>
            <a:off x="3703415" y="2242757"/>
            <a:ext cx="2056717" cy="221775"/>
          </a:xfrm>
          <a:prstGeom prst="rect">
            <a:avLst/>
          </a:prstGeom>
          <a:noFill/>
        </p:spPr>
        <p:txBody>
          <a:bodyPr wrap="square" lIns="82470" tIns="41235" rIns="82470" bIns="41235" rtlCol="0">
            <a:spAutoFit/>
          </a:bodyPr>
          <a:lstStyle/>
          <a:p>
            <a:pPr algn="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您的内容打在这里您的内容打在这里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杨任东竹石体-Bold" panose="02000000000000000000" pitchFamily="2" charset="-122"/>
            </a:endParaRPr>
          </a:p>
        </p:txBody>
      </p:sp>
      <p:sp>
        <p:nvSpPr>
          <p:cNvPr id="12" name="PA-文本框 11"/>
          <p:cNvSpPr txBox="1"/>
          <p:nvPr>
            <p:custDataLst>
              <p:tags r:id="rId6"/>
            </p:custDataLst>
          </p:nvPr>
        </p:nvSpPr>
        <p:spPr>
          <a:xfrm>
            <a:off x="3779912" y="2572544"/>
            <a:ext cx="2340260" cy="1606769"/>
          </a:xfrm>
          <a:prstGeom prst="rect">
            <a:avLst/>
          </a:prstGeom>
          <a:noFill/>
        </p:spPr>
        <p:txBody>
          <a:bodyPr wrap="square" lIns="82470" tIns="41235" rIns="82470" bIns="41235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您的内容打在这里您的内容打在这里，或者通过复制您的文本后，在此框中选择粘贴您的内容打在这里您的内容打在这里，或者通过复制您的文本后，在此框中选择粘贴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杨任东竹石体-Bold" panose="02000000000000000000" pitchFamily="2" charset="-122"/>
            </a:endParaRPr>
          </a:p>
          <a:p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您的内容打在这里您的内容打在这里，或者通过复制您的文本后，在此框中选择粘贴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您的内容打在这里您的内容打在这里，或者通过复制您的文本后，在此框中选择粘贴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杨任东竹石体-Bold" panose="02000000000000000000" pitchFamily="2" charset="-122"/>
            </a:endParaRPr>
          </a:p>
          <a:p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杨任东竹石体-Bold" panose="02000000000000000000" pitchFamily="2" charset="-122"/>
            </a:endParaRPr>
          </a:p>
          <a:p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杨任东竹石体-Bold" panose="02000000000000000000" pitchFamily="2" charset="-122"/>
            </a:endParaRPr>
          </a:p>
        </p:txBody>
      </p:sp>
      <p:cxnSp>
        <p:nvCxnSpPr>
          <p:cNvPr id="33" name="PA-直接连接符 32"/>
          <p:cNvCxnSpPr/>
          <p:nvPr>
            <p:custDataLst>
              <p:tags r:id="rId7"/>
            </p:custDataLst>
          </p:nvPr>
        </p:nvCxnSpPr>
        <p:spPr>
          <a:xfrm flipH="1">
            <a:off x="3918826" y="2459486"/>
            <a:ext cx="2220794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A-圆角矩形 31"/>
          <p:cNvSpPr/>
          <p:nvPr>
            <p:custDataLst>
              <p:tags r:id="rId8"/>
            </p:custDataLst>
          </p:nvPr>
        </p:nvSpPr>
        <p:spPr>
          <a:xfrm>
            <a:off x="6520400" y="1865511"/>
            <a:ext cx="1898073" cy="285243"/>
          </a:xfrm>
          <a:prstGeom prst="roundRect">
            <a:avLst/>
          </a:prstGeom>
          <a:solidFill>
            <a:srgbClr val="B9A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70" tIns="41235" rIns="82470" bIns="41235" rtlCol="0" anchor="ctr"/>
          <a:lstStyle/>
          <a:p>
            <a:pPr algn="ctr"/>
            <a:endParaRPr lang="zh-CN" altLang="en-US" sz="1400" dirty="0">
              <a:latin typeface="杨任东竹石体-Bold" panose="02000000000000000000" pitchFamily="2" charset="-122"/>
            </a:endParaRPr>
          </a:p>
        </p:txBody>
      </p:sp>
      <p:sp>
        <p:nvSpPr>
          <p:cNvPr id="40" name="PA-文本框 4"/>
          <p:cNvSpPr txBox="1"/>
          <p:nvPr>
            <p:custDataLst>
              <p:tags r:id="rId9"/>
            </p:custDataLst>
          </p:nvPr>
        </p:nvSpPr>
        <p:spPr>
          <a:xfrm>
            <a:off x="6997283" y="1824978"/>
            <a:ext cx="1089880" cy="286023"/>
          </a:xfrm>
          <a:prstGeom prst="rect">
            <a:avLst/>
          </a:prstGeom>
          <a:noFill/>
        </p:spPr>
        <p:txBody>
          <a:bodyPr wrap="none" lIns="82470" tIns="41235" rIns="82470" bIns="41235" rtlCol="0">
            <a:spAutoFit/>
          </a:bodyPr>
          <a:lstStyle/>
          <a:p>
            <a:pPr algn="ctr" defTabSz="1088390"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  <a:cs typeface="Open Sans" panose="020B0606030504020204" pitchFamily="34" charset="0"/>
              </a:rPr>
              <a:t>单击添加标题</a:t>
            </a:r>
            <a:endParaRPr lang="en-US" altLang="zh-CN" sz="1200" dirty="0">
              <a:solidFill>
                <a:schemeClr val="bg1"/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41" name="PA-文本框 7"/>
          <p:cNvSpPr txBox="1"/>
          <p:nvPr>
            <p:custDataLst>
              <p:tags r:id="rId10"/>
            </p:custDataLst>
          </p:nvPr>
        </p:nvSpPr>
        <p:spPr>
          <a:xfrm>
            <a:off x="6371895" y="2242757"/>
            <a:ext cx="2056717" cy="221775"/>
          </a:xfrm>
          <a:prstGeom prst="rect">
            <a:avLst/>
          </a:prstGeom>
          <a:noFill/>
        </p:spPr>
        <p:txBody>
          <a:bodyPr wrap="square" lIns="82470" tIns="41235" rIns="82470" bIns="41235" rtlCol="0">
            <a:spAutoFit/>
          </a:bodyPr>
          <a:lstStyle/>
          <a:p>
            <a:pPr algn="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您的内容打在这里您的内容打在这里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杨任东竹石体-Bold" panose="02000000000000000000" pitchFamily="2" charset="-122"/>
            </a:endParaRPr>
          </a:p>
        </p:txBody>
      </p:sp>
      <p:sp>
        <p:nvSpPr>
          <p:cNvPr id="44" name="PA-文本框 11"/>
          <p:cNvSpPr txBox="1"/>
          <p:nvPr>
            <p:custDataLst>
              <p:tags r:id="rId11"/>
            </p:custDataLst>
          </p:nvPr>
        </p:nvSpPr>
        <p:spPr>
          <a:xfrm>
            <a:off x="6448392" y="2572544"/>
            <a:ext cx="2340260" cy="1606769"/>
          </a:xfrm>
          <a:prstGeom prst="rect">
            <a:avLst/>
          </a:prstGeom>
          <a:noFill/>
        </p:spPr>
        <p:txBody>
          <a:bodyPr wrap="square" lIns="82470" tIns="41235" rIns="82470" bIns="41235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您的内容打在这里您的内容打在这里，或者通过复制您的文本后，在此框中选择粘贴您的内容打在这里您的内容打在这里，或者通过复制您的文本后，在此框中选择粘贴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杨任东竹石体-Bold" panose="02000000000000000000" pitchFamily="2" charset="-122"/>
            </a:endParaRPr>
          </a:p>
          <a:p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您的内容打在这里您的内容打在这里，或者通过复制您的文本后，在此框中选择粘贴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您的内容打在这里您的内容打在这里，或者通过复制您的文本后，在此框中选择粘贴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杨任东竹石体-Bold" panose="02000000000000000000" pitchFamily="2" charset="-122"/>
            </a:endParaRPr>
          </a:p>
          <a:p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杨任东竹石体-Bold" panose="02000000000000000000" pitchFamily="2" charset="-122"/>
            </a:endParaRPr>
          </a:p>
          <a:p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杨任东竹石体-Bold" panose="02000000000000000000" pitchFamily="2" charset="-122"/>
            </a:endParaRPr>
          </a:p>
        </p:txBody>
      </p:sp>
      <p:cxnSp>
        <p:nvCxnSpPr>
          <p:cNvPr id="48" name="PA-直接连接符 47"/>
          <p:cNvCxnSpPr/>
          <p:nvPr>
            <p:custDataLst>
              <p:tags r:id="rId12"/>
            </p:custDataLst>
          </p:nvPr>
        </p:nvCxnSpPr>
        <p:spPr>
          <a:xfrm flipH="1">
            <a:off x="6587306" y="2459486"/>
            <a:ext cx="2220794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0" grpId="0" animBg="1"/>
      <p:bldP spid="5" grpId="0"/>
      <p:bldP spid="8" grpId="0"/>
      <p:bldP spid="12" grpId="0"/>
      <p:bldP spid="39" grpId="0" animBg="1"/>
      <p:bldP spid="40" grpId="0"/>
      <p:bldP spid="41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A-U-Turn Arrow 79"/>
          <p:cNvSpPr/>
          <p:nvPr>
            <p:custDataLst>
              <p:tags r:id="rId1"/>
            </p:custDataLst>
          </p:nvPr>
        </p:nvSpPr>
        <p:spPr>
          <a:xfrm rot="16200000" flipV="1">
            <a:off x="6298916" y="912359"/>
            <a:ext cx="1061179" cy="3276420"/>
          </a:xfrm>
          <a:prstGeom prst="uturnArrow">
            <a:avLst>
              <a:gd name="adj1" fmla="val 11268"/>
              <a:gd name="adj2" fmla="val 25000"/>
              <a:gd name="adj3" fmla="val 0"/>
              <a:gd name="adj4" fmla="val 40317"/>
              <a:gd name="adj5" fmla="val 100000"/>
            </a:avLst>
          </a:prstGeom>
          <a:solidFill>
            <a:srgbClr val="C6C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>
              <a:lnSpc>
                <a:spcPct val="120000"/>
              </a:lnSpc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杨任东竹石体-Bold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84" name="PA-U-Turn Arrow 83"/>
          <p:cNvSpPr/>
          <p:nvPr>
            <p:custDataLst>
              <p:tags r:id="rId2"/>
            </p:custDataLst>
          </p:nvPr>
        </p:nvSpPr>
        <p:spPr>
          <a:xfrm rot="5400000" flipV="1">
            <a:off x="1727164" y="381770"/>
            <a:ext cx="1061179" cy="3276420"/>
          </a:xfrm>
          <a:prstGeom prst="uturnArrow">
            <a:avLst>
              <a:gd name="adj1" fmla="val 11268"/>
              <a:gd name="adj2" fmla="val 25000"/>
              <a:gd name="adj3" fmla="val 0"/>
              <a:gd name="adj4" fmla="val 40317"/>
              <a:gd name="adj5" fmla="val 100000"/>
            </a:avLst>
          </a:prstGeom>
          <a:solidFill>
            <a:srgbClr val="B9A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>
              <a:lnSpc>
                <a:spcPct val="120000"/>
              </a:lnSpc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杨任东竹石体-Bold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85" name="PA-U-Turn Arrow 84"/>
          <p:cNvSpPr/>
          <p:nvPr>
            <p:custDataLst>
              <p:tags r:id="rId3"/>
            </p:custDataLst>
          </p:nvPr>
        </p:nvSpPr>
        <p:spPr>
          <a:xfrm rot="5400000" flipV="1">
            <a:off x="1727164" y="1857470"/>
            <a:ext cx="1061179" cy="3276420"/>
          </a:xfrm>
          <a:prstGeom prst="uturnArrow">
            <a:avLst>
              <a:gd name="adj1" fmla="val 11268"/>
              <a:gd name="adj2" fmla="val 25000"/>
              <a:gd name="adj3" fmla="val 0"/>
              <a:gd name="adj4" fmla="val 40317"/>
              <a:gd name="adj5" fmla="val 100000"/>
            </a:avLst>
          </a:prstGeom>
          <a:solidFill>
            <a:srgbClr val="B9A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>
              <a:lnSpc>
                <a:spcPct val="120000"/>
              </a:lnSpc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杨任东竹石体-Bold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86" name="PA-U-Turn Arrow 85"/>
          <p:cNvSpPr/>
          <p:nvPr>
            <p:custDataLst>
              <p:tags r:id="rId4"/>
            </p:custDataLst>
          </p:nvPr>
        </p:nvSpPr>
        <p:spPr>
          <a:xfrm rot="16200000" flipV="1">
            <a:off x="6298916" y="2388060"/>
            <a:ext cx="1061179" cy="3276420"/>
          </a:xfrm>
          <a:prstGeom prst="uturnArrow">
            <a:avLst>
              <a:gd name="adj1" fmla="val 11268"/>
              <a:gd name="adj2" fmla="val 25000"/>
              <a:gd name="adj3" fmla="val 0"/>
              <a:gd name="adj4" fmla="val 40317"/>
              <a:gd name="adj5" fmla="val 100000"/>
            </a:avLst>
          </a:prstGeom>
          <a:solidFill>
            <a:srgbClr val="C6C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>
              <a:lnSpc>
                <a:spcPct val="120000"/>
              </a:lnSpc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杨任东竹石体-Bold" panose="02000000000000000000" pitchFamily="2" charset="-122"/>
              <a:sym typeface="Arial" panose="020B0604020202020204" pitchFamily="34" charset="0"/>
            </a:endParaRPr>
          </a:p>
        </p:txBody>
      </p:sp>
      <p:grpSp>
        <p:nvGrpSpPr>
          <p:cNvPr id="2" name="PA-组合 117"/>
          <p:cNvGrpSpPr/>
          <p:nvPr>
            <p:custDataLst>
              <p:tags r:id="rId5"/>
            </p:custDataLst>
          </p:nvPr>
        </p:nvGrpSpPr>
        <p:grpSpPr>
          <a:xfrm>
            <a:off x="3667378" y="1979708"/>
            <a:ext cx="1828700" cy="570862"/>
            <a:chOff x="3657600" y="1978993"/>
            <a:chExt cx="1828800" cy="570785"/>
          </a:xfrm>
        </p:grpSpPr>
        <p:sp>
          <p:nvSpPr>
            <p:cNvPr id="115" name="PA-圆角矩形 114"/>
            <p:cNvSpPr/>
            <p:nvPr>
              <p:custDataLst>
                <p:tags r:id="rId30"/>
              </p:custDataLst>
            </p:nvPr>
          </p:nvSpPr>
          <p:spPr bwMode="auto">
            <a:xfrm>
              <a:off x="3657600" y="1978993"/>
              <a:ext cx="1828800" cy="530519"/>
            </a:xfrm>
            <a:prstGeom prst="roundRect">
              <a:avLst/>
            </a:prstGeom>
            <a:solidFill>
              <a:srgbClr val="B9A7C8"/>
            </a:solidFill>
            <a:ln w="9525">
              <a:noFill/>
              <a:round/>
            </a:ln>
          </p:spPr>
          <p:txBody>
            <a:bodyPr vert="horz" wrap="square" lIns="128558" tIns="64279" rIns="128558" bIns="64279" numCol="1" rtlCol="0" anchor="ctr" anchorCtr="0" compatLnSpc="1"/>
            <a:lstStyle/>
            <a:p>
              <a:pPr algn="ctr">
                <a:lnSpc>
                  <a:spcPct val="120000"/>
                </a:lnSpc>
              </a:pP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8" name="PA-圆角矩形 87"/>
            <p:cNvSpPr/>
            <p:nvPr>
              <p:custDataLst>
                <p:tags r:id="rId31"/>
              </p:custDataLst>
            </p:nvPr>
          </p:nvSpPr>
          <p:spPr bwMode="auto">
            <a:xfrm>
              <a:off x="3657600" y="2019259"/>
              <a:ext cx="1828800" cy="530519"/>
            </a:xfrm>
            <a:prstGeom prst="roundRect">
              <a:avLst/>
            </a:prstGeom>
            <a:solidFill>
              <a:srgbClr val="C6C1D8"/>
            </a:solidFill>
            <a:ln w="9525">
              <a:noFill/>
              <a:round/>
            </a:ln>
          </p:spPr>
          <p:txBody>
            <a:bodyPr vert="horz" wrap="square" lIns="128558" tIns="64279" rIns="128558" bIns="64279" numCol="1" rtlCol="0" anchor="ctr" anchorCtr="0" compatLnSpc="1"/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Arial" panose="020B0604020202020204" pitchFamily="34" charset="0"/>
                  <a:ea typeface="杨任东竹石体-Bold" panose="02000000000000000000" pitchFamily="2" charset="-122"/>
                  <a:sym typeface="Arial" panose="020B0604020202020204" pitchFamily="34" charset="0"/>
                </a:rPr>
                <a:t>请替换文字内容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PA-组合 118"/>
          <p:cNvGrpSpPr/>
          <p:nvPr>
            <p:custDataLst>
              <p:tags r:id="rId6"/>
            </p:custDataLst>
          </p:nvPr>
        </p:nvGrpSpPr>
        <p:grpSpPr>
          <a:xfrm>
            <a:off x="3667378" y="2717557"/>
            <a:ext cx="1828700" cy="570862"/>
            <a:chOff x="3657600" y="2716743"/>
            <a:chExt cx="1828800" cy="570785"/>
          </a:xfrm>
        </p:grpSpPr>
        <p:sp>
          <p:nvSpPr>
            <p:cNvPr id="116" name="PA-圆角矩形 115"/>
            <p:cNvSpPr/>
            <p:nvPr>
              <p:custDataLst>
                <p:tags r:id="rId28"/>
              </p:custDataLst>
            </p:nvPr>
          </p:nvSpPr>
          <p:spPr bwMode="auto">
            <a:xfrm>
              <a:off x="3657600" y="2716743"/>
              <a:ext cx="1828800" cy="530519"/>
            </a:xfrm>
            <a:prstGeom prst="roundRect">
              <a:avLst/>
            </a:prstGeom>
            <a:solidFill>
              <a:srgbClr val="C6C1D8"/>
            </a:solidFill>
            <a:ln w="9525">
              <a:noFill/>
              <a:round/>
            </a:ln>
          </p:spPr>
          <p:txBody>
            <a:bodyPr vert="horz" wrap="square" lIns="128558" tIns="64279" rIns="128558" bIns="64279" numCol="1" rtlCol="0" anchor="ctr" anchorCtr="0" compatLnSpc="1"/>
            <a:lstStyle/>
            <a:p>
              <a:pPr algn="ctr">
                <a:lnSpc>
                  <a:spcPct val="120000"/>
                </a:lnSpc>
              </a:pP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9" name="PA-圆角矩形 88"/>
            <p:cNvSpPr/>
            <p:nvPr>
              <p:custDataLst>
                <p:tags r:id="rId29"/>
              </p:custDataLst>
            </p:nvPr>
          </p:nvSpPr>
          <p:spPr bwMode="auto">
            <a:xfrm>
              <a:off x="3657600" y="2757009"/>
              <a:ext cx="1828800" cy="530519"/>
            </a:xfrm>
            <a:prstGeom prst="roundRect">
              <a:avLst/>
            </a:prstGeom>
            <a:solidFill>
              <a:srgbClr val="B9A7C8"/>
            </a:solidFill>
            <a:ln w="9525">
              <a:noFill/>
              <a:round/>
            </a:ln>
          </p:spPr>
          <p:txBody>
            <a:bodyPr vert="horz" wrap="square" lIns="128558" tIns="64279" rIns="128558" bIns="64279" numCol="1" rtlCol="0" anchor="ctr" anchorCtr="0" compatLnSpc="1"/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Arial" panose="020B0604020202020204" pitchFamily="34" charset="0"/>
                  <a:ea typeface="杨任东竹石体-Bold" panose="02000000000000000000" pitchFamily="2" charset="-122"/>
                  <a:sym typeface="Arial" panose="020B0604020202020204" pitchFamily="34" charset="0"/>
                </a:rPr>
                <a:t>请替换文字内容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PA-组合 119"/>
          <p:cNvGrpSpPr/>
          <p:nvPr>
            <p:custDataLst>
              <p:tags r:id="rId7"/>
            </p:custDataLst>
          </p:nvPr>
        </p:nvGrpSpPr>
        <p:grpSpPr>
          <a:xfrm>
            <a:off x="3667378" y="3455408"/>
            <a:ext cx="1828700" cy="570862"/>
            <a:chOff x="3657600" y="3454494"/>
            <a:chExt cx="1828800" cy="570785"/>
          </a:xfrm>
        </p:grpSpPr>
        <p:sp>
          <p:nvSpPr>
            <p:cNvPr id="117" name="PA-圆角矩形 116"/>
            <p:cNvSpPr/>
            <p:nvPr>
              <p:custDataLst>
                <p:tags r:id="rId26"/>
              </p:custDataLst>
            </p:nvPr>
          </p:nvSpPr>
          <p:spPr bwMode="auto">
            <a:xfrm>
              <a:off x="3657600" y="3454494"/>
              <a:ext cx="1828800" cy="530519"/>
            </a:xfrm>
            <a:prstGeom prst="roundRect">
              <a:avLst/>
            </a:prstGeom>
            <a:solidFill>
              <a:srgbClr val="B9A7C8"/>
            </a:solidFill>
            <a:ln w="9525">
              <a:noFill/>
              <a:round/>
            </a:ln>
          </p:spPr>
          <p:txBody>
            <a:bodyPr vert="horz" wrap="square" lIns="128558" tIns="64279" rIns="128558" bIns="64279" numCol="1" rtlCol="0" anchor="ctr" anchorCtr="0" compatLnSpc="1"/>
            <a:lstStyle/>
            <a:p>
              <a:pPr algn="ctr">
                <a:lnSpc>
                  <a:spcPct val="120000"/>
                </a:lnSpc>
              </a:pP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0" name="PA-圆角矩形 89"/>
            <p:cNvSpPr/>
            <p:nvPr>
              <p:custDataLst>
                <p:tags r:id="rId27"/>
              </p:custDataLst>
            </p:nvPr>
          </p:nvSpPr>
          <p:spPr bwMode="auto">
            <a:xfrm>
              <a:off x="3657600" y="3494760"/>
              <a:ext cx="1828800" cy="530519"/>
            </a:xfrm>
            <a:prstGeom prst="roundRect">
              <a:avLst/>
            </a:prstGeom>
            <a:solidFill>
              <a:srgbClr val="C6C1D8"/>
            </a:solidFill>
            <a:ln w="9525">
              <a:noFill/>
              <a:round/>
            </a:ln>
          </p:spPr>
          <p:txBody>
            <a:bodyPr vert="horz" wrap="square" lIns="128558" tIns="64279" rIns="128558" bIns="64279" numCol="1" rtlCol="0" anchor="ctr" anchorCtr="0" compatLnSpc="1"/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Arial" panose="020B0604020202020204" pitchFamily="34" charset="0"/>
                  <a:ea typeface="杨任东竹石体-Bold" panose="02000000000000000000" pitchFamily="2" charset="-122"/>
                  <a:sym typeface="Arial" panose="020B0604020202020204" pitchFamily="34" charset="0"/>
                </a:rPr>
                <a:t>请替换文字内容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PA-组合 90"/>
          <p:cNvGrpSpPr/>
          <p:nvPr>
            <p:custDataLst>
              <p:tags r:id="rId8"/>
            </p:custDataLst>
          </p:nvPr>
        </p:nvGrpSpPr>
        <p:grpSpPr>
          <a:xfrm>
            <a:off x="4845638" y="4231579"/>
            <a:ext cx="533253" cy="533349"/>
            <a:chOff x="618873" y="1239440"/>
            <a:chExt cx="650476" cy="650470"/>
          </a:xfrm>
        </p:grpSpPr>
        <p:sp>
          <p:nvSpPr>
            <p:cNvPr id="92" name="PA-椭圆 91"/>
            <p:cNvSpPr/>
            <p:nvPr>
              <p:custDataLst>
                <p:tags r:id="rId24"/>
              </p:custDataLst>
            </p:nvPr>
          </p:nvSpPr>
          <p:spPr>
            <a:xfrm>
              <a:off x="618873" y="1239440"/>
              <a:ext cx="650476" cy="650470"/>
            </a:xfrm>
            <a:prstGeom prst="ellipse">
              <a:avLst/>
            </a:prstGeom>
            <a:solidFill>
              <a:srgbClr val="C6C1D8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b="1" dirty="0">
                <a:solidFill>
                  <a:srgbClr val="B9A7C8"/>
                </a:solidFill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3" name="PA-任意多边形 38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 rot="16200000">
              <a:off x="736069" y="1356633"/>
              <a:ext cx="416084" cy="416084"/>
            </a:xfrm>
            <a:custGeom>
              <a:avLst/>
              <a:gdLst/>
              <a:ahLst/>
              <a:cxnLst>
                <a:cxn ang="0">
                  <a:pos x="31" y="62"/>
                </a:cxn>
                <a:cxn ang="0">
                  <a:pos x="0" y="31"/>
                </a:cxn>
                <a:cxn ang="0">
                  <a:pos x="31" y="0"/>
                </a:cxn>
                <a:cxn ang="0">
                  <a:pos x="62" y="31"/>
                </a:cxn>
                <a:cxn ang="0">
                  <a:pos x="31" y="62"/>
                </a:cxn>
                <a:cxn ang="0">
                  <a:pos x="51" y="30"/>
                </a:cxn>
                <a:cxn ang="0">
                  <a:pos x="48" y="26"/>
                </a:cxn>
                <a:cxn ang="0">
                  <a:pos x="46" y="25"/>
                </a:cxn>
                <a:cxn ang="0">
                  <a:pos x="44" y="26"/>
                </a:cxn>
                <a:cxn ang="0">
                  <a:pos x="36" y="33"/>
                </a:cxn>
                <a:cxn ang="0">
                  <a:pos x="36" y="13"/>
                </a:cxn>
                <a:cxn ang="0">
                  <a:pos x="34" y="11"/>
                </a:cxn>
                <a:cxn ang="0">
                  <a:pos x="29" y="11"/>
                </a:cxn>
                <a:cxn ang="0">
                  <a:pos x="26" y="13"/>
                </a:cxn>
                <a:cxn ang="0">
                  <a:pos x="26" y="33"/>
                </a:cxn>
                <a:cxn ang="0">
                  <a:pos x="19" y="26"/>
                </a:cxn>
                <a:cxn ang="0">
                  <a:pos x="17" y="25"/>
                </a:cxn>
                <a:cxn ang="0">
                  <a:pos x="15" y="26"/>
                </a:cxn>
                <a:cxn ang="0">
                  <a:pos x="11" y="30"/>
                </a:cxn>
                <a:cxn ang="0">
                  <a:pos x="11" y="31"/>
                </a:cxn>
                <a:cxn ang="0">
                  <a:pos x="11" y="33"/>
                </a:cxn>
                <a:cxn ang="0">
                  <a:pos x="26" y="48"/>
                </a:cxn>
                <a:cxn ang="0">
                  <a:pos x="30" y="51"/>
                </a:cxn>
                <a:cxn ang="0">
                  <a:pos x="31" y="52"/>
                </a:cxn>
                <a:cxn ang="0">
                  <a:pos x="33" y="51"/>
                </a:cxn>
                <a:cxn ang="0">
                  <a:pos x="37" y="48"/>
                </a:cxn>
                <a:cxn ang="0">
                  <a:pos x="51" y="33"/>
                </a:cxn>
                <a:cxn ang="0">
                  <a:pos x="52" y="31"/>
                </a:cxn>
                <a:cxn ang="0">
                  <a:pos x="51" y="30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51" y="30"/>
                  </a:moveTo>
                  <a:cubicBezTo>
                    <a:pt x="48" y="26"/>
                    <a:pt x="48" y="26"/>
                    <a:pt x="48" y="26"/>
                  </a:cubicBezTo>
                  <a:cubicBezTo>
                    <a:pt x="47" y="25"/>
                    <a:pt x="47" y="25"/>
                    <a:pt x="46" y="25"/>
                  </a:cubicBezTo>
                  <a:cubicBezTo>
                    <a:pt x="45" y="25"/>
                    <a:pt x="45" y="25"/>
                    <a:pt x="44" y="26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2"/>
                    <a:pt x="35" y="11"/>
                    <a:pt x="34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7" y="11"/>
                    <a:pt x="26" y="12"/>
                    <a:pt x="26" y="1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5"/>
                    <a:pt x="17" y="25"/>
                    <a:pt x="17" y="25"/>
                  </a:cubicBezTo>
                  <a:cubicBezTo>
                    <a:pt x="16" y="25"/>
                    <a:pt x="15" y="25"/>
                    <a:pt x="15" y="26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1"/>
                    <a:pt x="11" y="31"/>
                  </a:cubicBezTo>
                  <a:cubicBezTo>
                    <a:pt x="11" y="32"/>
                    <a:pt x="11" y="33"/>
                    <a:pt x="11" y="33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2"/>
                    <a:pt x="31" y="52"/>
                    <a:pt x="31" y="52"/>
                  </a:cubicBezTo>
                  <a:cubicBezTo>
                    <a:pt x="32" y="52"/>
                    <a:pt x="33" y="52"/>
                    <a:pt x="33" y="51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33"/>
                    <a:pt x="52" y="32"/>
                    <a:pt x="52" y="31"/>
                  </a:cubicBezTo>
                  <a:cubicBezTo>
                    <a:pt x="52" y="31"/>
                    <a:pt x="52" y="30"/>
                    <a:pt x="51" y="3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58" tIns="64279" rIns="128558" bIns="6427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PA-组合 93"/>
          <p:cNvGrpSpPr/>
          <p:nvPr>
            <p:custDataLst>
              <p:tags r:id="rId9"/>
            </p:custDataLst>
          </p:nvPr>
        </p:nvGrpSpPr>
        <p:grpSpPr>
          <a:xfrm rot="10800000">
            <a:off x="3590428" y="1288713"/>
            <a:ext cx="533253" cy="533349"/>
            <a:chOff x="618873" y="1239440"/>
            <a:chExt cx="650476" cy="650470"/>
          </a:xfrm>
        </p:grpSpPr>
        <p:sp>
          <p:nvSpPr>
            <p:cNvPr id="95" name="PA-椭圆 94"/>
            <p:cNvSpPr/>
            <p:nvPr>
              <p:custDataLst>
                <p:tags r:id="rId22"/>
              </p:custDataLst>
            </p:nvPr>
          </p:nvSpPr>
          <p:spPr>
            <a:xfrm>
              <a:off x="618873" y="1239440"/>
              <a:ext cx="650476" cy="650470"/>
            </a:xfrm>
            <a:prstGeom prst="ellipse">
              <a:avLst/>
            </a:prstGeom>
            <a:solidFill>
              <a:srgbClr val="B9A7C8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b="1" dirty="0">
                <a:solidFill>
                  <a:srgbClr val="B9A7C8"/>
                </a:solidFill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6" name="PA-任意多边形 38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 rot="16200000">
              <a:off x="736069" y="1356633"/>
              <a:ext cx="416084" cy="416084"/>
            </a:xfrm>
            <a:custGeom>
              <a:avLst/>
              <a:gdLst/>
              <a:ahLst/>
              <a:cxnLst>
                <a:cxn ang="0">
                  <a:pos x="31" y="62"/>
                </a:cxn>
                <a:cxn ang="0">
                  <a:pos x="0" y="31"/>
                </a:cxn>
                <a:cxn ang="0">
                  <a:pos x="31" y="0"/>
                </a:cxn>
                <a:cxn ang="0">
                  <a:pos x="62" y="31"/>
                </a:cxn>
                <a:cxn ang="0">
                  <a:pos x="31" y="62"/>
                </a:cxn>
                <a:cxn ang="0">
                  <a:pos x="51" y="30"/>
                </a:cxn>
                <a:cxn ang="0">
                  <a:pos x="48" y="26"/>
                </a:cxn>
                <a:cxn ang="0">
                  <a:pos x="46" y="25"/>
                </a:cxn>
                <a:cxn ang="0">
                  <a:pos x="44" y="26"/>
                </a:cxn>
                <a:cxn ang="0">
                  <a:pos x="36" y="33"/>
                </a:cxn>
                <a:cxn ang="0">
                  <a:pos x="36" y="13"/>
                </a:cxn>
                <a:cxn ang="0">
                  <a:pos x="34" y="11"/>
                </a:cxn>
                <a:cxn ang="0">
                  <a:pos x="29" y="11"/>
                </a:cxn>
                <a:cxn ang="0">
                  <a:pos x="26" y="13"/>
                </a:cxn>
                <a:cxn ang="0">
                  <a:pos x="26" y="33"/>
                </a:cxn>
                <a:cxn ang="0">
                  <a:pos x="19" y="26"/>
                </a:cxn>
                <a:cxn ang="0">
                  <a:pos x="17" y="25"/>
                </a:cxn>
                <a:cxn ang="0">
                  <a:pos x="15" y="26"/>
                </a:cxn>
                <a:cxn ang="0">
                  <a:pos x="11" y="30"/>
                </a:cxn>
                <a:cxn ang="0">
                  <a:pos x="11" y="31"/>
                </a:cxn>
                <a:cxn ang="0">
                  <a:pos x="11" y="33"/>
                </a:cxn>
                <a:cxn ang="0">
                  <a:pos x="26" y="48"/>
                </a:cxn>
                <a:cxn ang="0">
                  <a:pos x="30" y="51"/>
                </a:cxn>
                <a:cxn ang="0">
                  <a:pos x="31" y="52"/>
                </a:cxn>
                <a:cxn ang="0">
                  <a:pos x="33" y="51"/>
                </a:cxn>
                <a:cxn ang="0">
                  <a:pos x="37" y="48"/>
                </a:cxn>
                <a:cxn ang="0">
                  <a:pos x="51" y="33"/>
                </a:cxn>
                <a:cxn ang="0">
                  <a:pos x="52" y="31"/>
                </a:cxn>
                <a:cxn ang="0">
                  <a:pos x="51" y="30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51" y="30"/>
                  </a:moveTo>
                  <a:cubicBezTo>
                    <a:pt x="48" y="26"/>
                    <a:pt x="48" y="26"/>
                    <a:pt x="48" y="26"/>
                  </a:cubicBezTo>
                  <a:cubicBezTo>
                    <a:pt x="47" y="25"/>
                    <a:pt x="47" y="25"/>
                    <a:pt x="46" y="25"/>
                  </a:cubicBezTo>
                  <a:cubicBezTo>
                    <a:pt x="45" y="25"/>
                    <a:pt x="45" y="25"/>
                    <a:pt x="44" y="26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2"/>
                    <a:pt x="35" y="11"/>
                    <a:pt x="34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7" y="11"/>
                    <a:pt x="26" y="12"/>
                    <a:pt x="26" y="1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5"/>
                    <a:pt x="17" y="25"/>
                    <a:pt x="17" y="25"/>
                  </a:cubicBezTo>
                  <a:cubicBezTo>
                    <a:pt x="16" y="25"/>
                    <a:pt x="15" y="25"/>
                    <a:pt x="15" y="26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1"/>
                    <a:pt x="11" y="31"/>
                  </a:cubicBezTo>
                  <a:cubicBezTo>
                    <a:pt x="11" y="32"/>
                    <a:pt x="11" y="33"/>
                    <a:pt x="11" y="33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2"/>
                    <a:pt x="31" y="52"/>
                    <a:pt x="31" y="52"/>
                  </a:cubicBezTo>
                  <a:cubicBezTo>
                    <a:pt x="32" y="52"/>
                    <a:pt x="33" y="52"/>
                    <a:pt x="33" y="51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33"/>
                    <a:pt x="52" y="32"/>
                    <a:pt x="52" y="31"/>
                  </a:cubicBezTo>
                  <a:cubicBezTo>
                    <a:pt x="52" y="31"/>
                    <a:pt x="52" y="30"/>
                    <a:pt x="51" y="3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58" tIns="64279" rIns="128558" bIns="6427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PA-组合 58"/>
          <p:cNvGrpSpPr/>
          <p:nvPr>
            <p:custDataLst>
              <p:tags r:id="rId10"/>
            </p:custDataLst>
          </p:nvPr>
        </p:nvGrpSpPr>
        <p:grpSpPr>
          <a:xfrm>
            <a:off x="1109150" y="1700932"/>
            <a:ext cx="2276071" cy="439414"/>
            <a:chOff x="7174424" y="1400217"/>
            <a:chExt cx="2276195" cy="439354"/>
          </a:xfrm>
        </p:grpSpPr>
        <p:sp>
          <p:nvSpPr>
            <p:cNvPr id="110" name="PA-文本框 109"/>
            <p:cNvSpPr txBox="1"/>
            <p:nvPr>
              <p:custDataLst>
                <p:tags r:id="rId20"/>
              </p:custDataLst>
            </p:nvPr>
          </p:nvSpPr>
          <p:spPr>
            <a:xfrm>
              <a:off x="7174424" y="1671086"/>
              <a:ext cx="2276195" cy="1684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杨任东竹石体-Bold" panose="02000000000000000000" pitchFamily="2" charset="-122"/>
                  <a:sym typeface="Arial" panose="020B0604020202020204" pitchFamily="34" charset="0"/>
                </a:rPr>
                <a:t>请替换文字内容，点击添加相关标题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11" name="PA-矩形 110"/>
            <p:cNvSpPr/>
            <p:nvPr>
              <p:custDataLst>
                <p:tags r:id="rId21"/>
              </p:custDataLst>
            </p:nvPr>
          </p:nvSpPr>
          <p:spPr>
            <a:xfrm>
              <a:off x="7174424" y="1400217"/>
              <a:ext cx="718060" cy="2153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杨任东竹石体-Bold" panose="02000000000000000000" pitchFamily="2" charset="-122"/>
                  <a:sym typeface="Arial" panose="020B0604020202020204" pitchFamily="34" charset="0"/>
                </a:rPr>
                <a:t>文字内容</a:t>
              </a:r>
            </a:p>
          </p:txBody>
        </p:sp>
      </p:grpSp>
      <p:grpSp>
        <p:nvGrpSpPr>
          <p:cNvPr id="8" name="PA-组合 58"/>
          <p:cNvGrpSpPr/>
          <p:nvPr>
            <p:custDataLst>
              <p:tags r:id="rId11"/>
            </p:custDataLst>
          </p:nvPr>
        </p:nvGrpSpPr>
        <p:grpSpPr>
          <a:xfrm>
            <a:off x="5727181" y="2404385"/>
            <a:ext cx="2276071" cy="455914"/>
            <a:chOff x="7174424" y="1400217"/>
            <a:chExt cx="2276195" cy="455852"/>
          </a:xfrm>
        </p:grpSpPr>
        <p:sp>
          <p:nvSpPr>
            <p:cNvPr id="40" name="PA-文本框 109"/>
            <p:cNvSpPr txBox="1"/>
            <p:nvPr>
              <p:custDataLst>
                <p:tags r:id="rId18"/>
              </p:custDataLst>
            </p:nvPr>
          </p:nvSpPr>
          <p:spPr>
            <a:xfrm>
              <a:off x="7174424" y="1687584"/>
              <a:ext cx="2276195" cy="1684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杨任东竹石体-Bold" panose="02000000000000000000" pitchFamily="2" charset="-122"/>
                  <a:sym typeface="Arial" panose="020B0604020202020204" pitchFamily="34" charset="0"/>
                </a:rPr>
                <a:t>请替换文字内容，点击添加相关标题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1" name="PA-矩形 110"/>
            <p:cNvSpPr/>
            <p:nvPr>
              <p:custDataLst>
                <p:tags r:id="rId19"/>
              </p:custDataLst>
            </p:nvPr>
          </p:nvSpPr>
          <p:spPr>
            <a:xfrm>
              <a:off x="7174424" y="1400217"/>
              <a:ext cx="718060" cy="2153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杨任东竹石体-Bold" panose="02000000000000000000" pitchFamily="2" charset="-122"/>
                  <a:sym typeface="Arial" panose="020B0604020202020204" pitchFamily="34" charset="0"/>
                </a:rPr>
                <a:t>文字内容</a:t>
              </a:r>
            </a:p>
          </p:txBody>
        </p:sp>
      </p:grpSp>
      <p:grpSp>
        <p:nvGrpSpPr>
          <p:cNvPr id="9" name="PA-组合 58"/>
          <p:cNvGrpSpPr/>
          <p:nvPr>
            <p:custDataLst>
              <p:tags r:id="rId12"/>
            </p:custDataLst>
          </p:nvPr>
        </p:nvGrpSpPr>
        <p:grpSpPr>
          <a:xfrm>
            <a:off x="1122420" y="3134385"/>
            <a:ext cx="2276071" cy="445870"/>
            <a:chOff x="7174424" y="1400217"/>
            <a:chExt cx="2276195" cy="445809"/>
          </a:xfrm>
        </p:grpSpPr>
        <p:sp>
          <p:nvSpPr>
            <p:cNvPr id="43" name="PA-文本框 109"/>
            <p:cNvSpPr txBox="1"/>
            <p:nvPr>
              <p:custDataLst>
                <p:tags r:id="rId16"/>
              </p:custDataLst>
            </p:nvPr>
          </p:nvSpPr>
          <p:spPr>
            <a:xfrm>
              <a:off x="7174424" y="1677541"/>
              <a:ext cx="2276195" cy="1684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杨任东竹石体-Bold" panose="02000000000000000000" pitchFamily="2" charset="-122"/>
                  <a:sym typeface="Arial" panose="020B0604020202020204" pitchFamily="34" charset="0"/>
                </a:rPr>
                <a:t>请替换文字内容，点击添加相关标题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4" name="PA-矩形 110"/>
            <p:cNvSpPr/>
            <p:nvPr>
              <p:custDataLst>
                <p:tags r:id="rId17"/>
              </p:custDataLst>
            </p:nvPr>
          </p:nvSpPr>
          <p:spPr>
            <a:xfrm>
              <a:off x="7174424" y="1400217"/>
              <a:ext cx="718060" cy="2153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杨任东竹石体-Bold" panose="02000000000000000000" pitchFamily="2" charset="-122"/>
                  <a:sym typeface="Arial" panose="020B0604020202020204" pitchFamily="34" charset="0"/>
                </a:rPr>
                <a:t>文字内容</a:t>
              </a:r>
            </a:p>
          </p:txBody>
        </p:sp>
      </p:grpSp>
      <p:grpSp>
        <p:nvGrpSpPr>
          <p:cNvPr id="10" name="PA-组合 58"/>
          <p:cNvGrpSpPr/>
          <p:nvPr>
            <p:custDataLst>
              <p:tags r:id="rId13"/>
            </p:custDataLst>
          </p:nvPr>
        </p:nvGrpSpPr>
        <p:grpSpPr>
          <a:xfrm>
            <a:off x="5806803" y="3917473"/>
            <a:ext cx="2276071" cy="454731"/>
            <a:chOff x="7174424" y="1400217"/>
            <a:chExt cx="2276195" cy="454670"/>
          </a:xfrm>
        </p:grpSpPr>
        <p:sp>
          <p:nvSpPr>
            <p:cNvPr id="46" name="PA-文本框 109"/>
            <p:cNvSpPr txBox="1"/>
            <p:nvPr>
              <p:custDataLst>
                <p:tags r:id="rId14"/>
              </p:custDataLst>
            </p:nvPr>
          </p:nvSpPr>
          <p:spPr>
            <a:xfrm>
              <a:off x="7174424" y="1686402"/>
              <a:ext cx="2276195" cy="1684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杨任东竹石体-Bold" panose="02000000000000000000" pitchFamily="2" charset="-122"/>
                  <a:sym typeface="Arial" panose="020B0604020202020204" pitchFamily="34" charset="0"/>
                </a:rPr>
                <a:t>请替换文字内容，点击添加相关标题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7" name="PA-矩形 110"/>
            <p:cNvSpPr/>
            <p:nvPr>
              <p:custDataLst>
                <p:tags r:id="rId15"/>
              </p:custDataLst>
            </p:nvPr>
          </p:nvSpPr>
          <p:spPr>
            <a:xfrm>
              <a:off x="7174424" y="1400217"/>
              <a:ext cx="718060" cy="2153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杨任东竹石体-Bold" panose="02000000000000000000" pitchFamily="2" charset="-122"/>
                  <a:sym typeface="Arial" panose="020B0604020202020204" pitchFamily="34" charset="0"/>
                </a:rPr>
                <a:t>文字内容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4" grpId="0" animBg="1"/>
      <p:bldP spid="85" grpId="0" animBg="1"/>
      <p:bldP spid="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-组合 1"/>
          <p:cNvGrpSpPr/>
          <p:nvPr>
            <p:custDataLst>
              <p:tags r:id="rId1"/>
            </p:custDataLst>
          </p:nvPr>
        </p:nvGrpSpPr>
        <p:grpSpPr>
          <a:xfrm>
            <a:off x="2027074" y="1378459"/>
            <a:ext cx="1277489" cy="3072057"/>
            <a:chOff x="1362224" y="1837102"/>
            <a:chExt cx="1703319" cy="4095522"/>
          </a:xfrm>
        </p:grpSpPr>
        <p:sp>
          <p:nvSpPr>
            <p:cNvPr id="8" name="PA-任意多边形 7"/>
            <p:cNvSpPr/>
            <p:nvPr>
              <p:custDataLst>
                <p:tags r:id="rId8"/>
              </p:custDataLst>
            </p:nvPr>
          </p:nvSpPr>
          <p:spPr>
            <a:xfrm>
              <a:off x="1410447" y="3177519"/>
              <a:ext cx="701664" cy="1069180"/>
            </a:xfrm>
            <a:custGeom>
              <a:avLst/>
              <a:gdLst>
                <a:gd name="connsiteX0" fmla="*/ 476250 w 688975"/>
                <a:gd name="connsiteY0" fmla="*/ 1063625 h 1066800"/>
                <a:gd name="connsiteX1" fmla="*/ 0 w 688975"/>
                <a:gd name="connsiteY1" fmla="*/ 0 h 1066800"/>
                <a:gd name="connsiteX2" fmla="*/ 431800 w 688975"/>
                <a:gd name="connsiteY2" fmla="*/ 3175 h 1066800"/>
                <a:gd name="connsiteX3" fmla="*/ 688975 w 688975"/>
                <a:gd name="connsiteY3" fmla="*/ 1066800 h 1066800"/>
                <a:gd name="connsiteX4" fmla="*/ 476250 w 688975"/>
                <a:gd name="connsiteY4" fmla="*/ 1063625 h 1066800"/>
                <a:gd name="connsiteX0-1" fmla="*/ 476250 w 688975"/>
                <a:gd name="connsiteY0-2" fmla="*/ 1063625 h 1066800"/>
                <a:gd name="connsiteX1-3" fmla="*/ 0 w 688975"/>
                <a:gd name="connsiteY1-4" fmla="*/ 0 h 1066800"/>
                <a:gd name="connsiteX2-5" fmla="*/ 436541 w 688975"/>
                <a:gd name="connsiteY2-6" fmla="*/ 5556 h 1066800"/>
                <a:gd name="connsiteX3-7" fmla="*/ 688975 w 688975"/>
                <a:gd name="connsiteY3-8" fmla="*/ 1066800 h 1066800"/>
                <a:gd name="connsiteX4-9" fmla="*/ 476250 w 688975"/>
                <a:gd name="connsiteY4-10" fmla="*/ 1063625 h 1066800"/>
                <a:gd name="connsiteX0-11" fmla="*/ 476250 w 688975"/>
                <a:gd name="connsiteY0-12" fmla="*/ 1066006 h 1069181"/>
                <a:gd name="connsiteX1-13" fmla="*/ 0 w 688975"/>
                <a:gd name="connsiteY1-14" fmla="*/ 0 h 1069181"/>
                <a:gd name="connsiteX2-15" fmla="*/ 436541 w 688975"/>
                <a:gd name="connsiteY2-16" fmla="*/ 7937 h 1069181"/>
                <a:gd name="connsiteX3-17" fmla="*/ 688975 w 688975"/>
                <a:gd name="connsiteY3-18" fmla="*/ 1069181 h 1069181"/>
                <a:gd name="connsiteX4-19" fmla="*/ 476250 w 688975"/>
                <a:gd name="connsiteY4-20" fmla="*/ 1066006 h 1069181"/>
                <a:gd name="connsiteX0-21" fmla="*/ 476250 w 691345"/>
                <a:gd name="connsiteY0-22" fmla="*/ 1066006 h 1071562"/>
                <a:gd name="connsiteX1-23" fmla="*/ 0 w 691345"/>
                <a:gd name="connsiteY1-24" fmla="*/ 0 h 1071562"/>
                <a:gd name="connsiteX2-25" fmla="*/ 436541 w 691345"/>
                <a:gd name="connsiteY2-26" fmla="*/ 7937 h 1071562"/>
                <a:gd name="connsiteX3-27" fmla="*/ 691345 w 691345"/>
                <a:gd name="connsiteY3-28" fmla="*/ 1071562 h 1071562"/>
                <a:gd name="connsiteX4-29" fmla="*/ 476250 w 691345"/>
                <a:gd name="connsiteY4-30" fmla="*/ 1066006 h 1071562"/>
                <a:gd name="connsiteX0-31" fmla="*/ 473880 w 691345"/>
                <a:gd name="connsiteY0-32" fmla="*/ 1066006 h 1071562"/>
                <a:gd name="connsiteX1-33" fmla="*/ 0 w 691345"/>
                <a:gd name="connsiteY1-34" fmla="*/ 0 h 1071562"/>
                <a:gd name="connsiteX2-35" fmla="*/ 436541 w 691345"/>
                <a:gd name="connsiteY2-36" fmla="*/ 7937 h 1071562"/>
                <a:gd name="connsiteX3-37" fmla="*/ 691345 w 691345"/>
                <a:gd name="connsiteY3-38" fmla="*/ 1071562 h 1071562"/>
                <a:gd name="connsiteX4-39" fmla="*/ 473880 w 691345"/>
                <a:gd name="connsiteY4-40" fmla="*/ 1066006 h 1071562"/>
                <a:gd name="connsiteX0-41" fmla="*/ 473880 w 691345"/>
                <a:gd name="connsiteY0-42" fmla="*/ 1066006 h 1069180"/>
                <a:gd name="connsiteX1-43" fmla="*/ 0 w 691345"/>
                <a:gd name="connsiteY1-44" fmla="*/ 0 h 1069180"/>
                <a:gd name="connsiteX2-45" fmla="*/ 436541 w 691345"/>
                <a:gd name="connsiteY2-46" fmla="*/ 7937 h 1069180"/>
                <a:gd name="connsiteX3-47" fmla="*/ 691345 w 691345"/>
                <a:gd name="connsiteY3-48" fmla="*/ 1069180 h 1069180"/>
                <a:gd name="connsiteX4-49" fmla="*/ 473880 w 691345"/>
                <a:gd name="connsiteY4-50" fmla="*/ 1066006 h 1069180"/>
                <a:gd name="connsiteX0-51" fmla="*/ 473880 w 696085"/>
                <a:gd name="connsiteY0-52" fmla="*/ 1066006 h 1069180"/>
                <a:gd name="connsiteX1-53" fmla="*/ 0 w 696085"/>
                <a:gd name="connsiteY1-54" fmla="*/ 0 h 1069180"/>
                <a:gd name="connsiteX2-55" fmla="*/ 436541 w 696085"/>
                <a:gd name="connsiteY2-56" fmla="*/ 7937 h 1069180"/>
                <a:gd name="connsiteX3-57" fmla="*/ 696085 w 696085"/>
                <a:gd name="connsiteY3-58" fmla="*/ 1069180 h 1069180"/>
                <a:gd name="connsiteX4-59" fmla="*/ 473880 w 696085"/>
                <a:gd name="connsiteY4-60" fmla="*/ 1066006 h 1069180"/>
                <a:gd name="connsiteX0-61" fmla="*/ 476250 w 696085"/>
                <a:gd name="connsiteY0-62" fmla="*/ 1068388 h 1069180"/>
                <a:gd name="connsiteX1-63" fmla="*/ 0 w 696085"/>
                <a:gd name="connsiteY1-64" fmla="*/ 0 h 1069180"/>
                <a:gd name="connsiteX2-65" fmla="*/ 436541 w 696085"/>
                <a:gd name="connsiteY2-66" fmla="*/ 7937 h 1069180"/>
                <a:gd name="connsiteX3-67" fmla="*/ 696085 w 696085"/>
                <a:gd name="connsiteY3-68" fmla="*/ 1069180 h 1069180"/>
                <a:gd name="connsiteX4-69" fmla="*/ 476250 w 696085"/>
                <a:gd name="connsiteY4-70" fmla="*/ 1068388 h 1069180"/>
                <a:gd name="connsiteX0-71" fmla="*/ 478620 w 698455"/>
                <a:gd name="connsiteY0-72" fmla="*/ 1068388 h 1069180"/>
                <a:gd name="connsiteX1-73" fmla="*/ 0 w 698455"/>
                <a:gd name="connsiteY1-74" fmla="*/ 0 h 1069180"/>
                <a:gd name="connsiteX2-75" fmla="*/ 438911 w 698455"/>
                <a:gd name="connsiteY2-76" fmla="*/ 7937 h 1069180"/>
                <a:gd name="connsiteX3-77" fmla="*/ 698455 w 698455"/>
                <a:gd name="connsiteY3-78" fmla="*/ 1069180 h 1069180"/>
                <a:gd name="connsiteX4-79" fmla="*/ 478620 w 698455"/>
                <a:gd name="connsiteY4-80" fmla="*/ 1068388 h 10691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98455" h="1069180">
                  <a:moveTo>
                    <a:pt x="478620" y="1068388"/>
                  </a:moveTo>
                  <a:lnTo>
                    <a:pt x="0" y="0"/>
                  </a:lnTo>
                  <a:lnTo>
                    <a:pt x="438911" y="7937"/>
                  </a:lnTo>
                  <a:lnTo>
                    <a:pt x="698455" y="1069180"/>
                  </a:lnTo>
                  <a:lnTo>
                    <a:pt x="478620" y="1068388"/>
                  </a:lnTo>
                  <a:close/>
                </a:path>
              </a:pathLst>
            </a:custGeom>
            <a:solidFill>
              <a:srgbClr val="C6C1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" name="PA-任意多边形 8"/>
            <p:cNvSpPr/>
            <p:nvPr>
              <p:custDataLst>
                <p:tags r:id="rId9"/>
              </p:custDataLst>
            </p:nvPr>
          </p:nvSpPr>
          <p:spPr>
            <a:xfrm>
              <a:off x="1998604" y="3179899"/>
              <a:ext cx="434975" cy="1085524"/>
            </a:xfrm>
            <a:custGeom>
              <a:avLst/>
              <a:gdLst>
                <a:gd name="connsiteX0" fmla="*/ 107950 w 434975"/>
                <a:gd name="connsiteY0" fmla="*/ 1057275 h 1063625"/>
                <a:gd name="connsiteX1" fmla="*/ 0 w 434975"/>
                <a:gd name="connsiteY1" fmla="*/ 0 h 1063625"/>
                <a:gd name="connsiteX2" fmla="*/ 434975 w 434975"/>
                <a:gd name="connsiteY2" fmla="*/ 3175 h 1063625"/>
                <a:gd name="connsiteX3" fmla="*/ 323850 w 434975"/>
                <a:gd name="connsiteY3" fmla="*/ 1063625 h 1063625"/>
                <a:gd name="connsiteX4" fmla="*/ 107950 w 434975"/>
                <a:gd name="connsiteY4" fmla="*/ 1057275 h 1063625"/>
                <a:gd name="connsiteX0-1" fmla="*/ 107950 w 434975"/>
                <a:gd name="connsiteY0-2" fmla="*/ 1057275 h 1068315"/>
                <a:gd name="connsiteX1-3" fmla="*/ 0 w 434975"/>
                <a:gd name="connsiteY1-4" fmla="*/ 0 h 1068315"/>
                <a:gd name="connsiteX2-5" fmla="*/ 434975 w 434975"/>
                <a:gd name="connsiteY2-6" fmla="*/ 3175 h 1068315"/>
                <a:gd name="connsiteX3-7" fmla="*/ 328613 w 434975"/>
                <a:gd name="connsiteY3-8" fmla="*/ 1068315 h 1068315"/>
                <a:gd name="connsiteX4-9" fmla="*/ 107950 w 434975"/>
                <a:gd name="connsiteY4-10" fmla="*/ 1057275 h 1068315"/>
                <a:gd name="connsiteX0-11" fmla="*/ 107950 w 434975"/>
                <a:gd name="connsiteY0-12" fmla="*/ 1057275 h 1065969"/>
                <a:gd name="connsiteX1-13" fmla="*/ 0 w 434975"/>
                <a:gd name="connsiteY1-14" fmla="*/ 0 h 1065969"/>
                <a:gd name="connsiteX2-15" fmla="*/ 434975 w 434975"/>
                <a:gd name="connsiteY2-16" fmla="*/ 3175 h 1065969"/>
                <a:gd name="connsiteX3-17" fmla="*/ 328613 w 434975"/>
                <a:gd name="connsiteY3-18" fmla="*/ 1065969 h 1065969"/>
                <a:gd name="connsiteX4-19" fmla="*/ 107950 w 434975"/>
                <a:gd name="connsiteY4-20" fmla="*/ 1057275 h 1065969"/>
                <a:gd name="connsiteX0-21" fmla="*/ 112713 w 434975"/>
                <a:gd name="connsiteY0-22" fmla="*/ 1069000 h 1069000"/>
                <a:gd name="connsiteX1-23" fmla="*/ 0 w 434975"/>
                <a:gd name="connsiteY1-24" fmla="*/ 0 h 1069000"/>
                <a:gd name="connsiteX2-25" fmla="*/ 434975 w 434975"/>
                <a:gd name="connsiteY2-26" fmla="*/ 3175 h 1069000"/>
                <a:gd name="connsiteX3-27" fmla="*/ 328613 w 434975"/>
                <a:gd name="connsiteY3-28" fmla="*/ 1065969 h 1069000"/>
                <a:gd name="connsiteX4-29" fmla="*/ 112713 w 434975"/>
                <a:gd name="connsiteY4-30" fmla="*/ 1069000 h 1069000"/>
                <a:gd name="connsiteX0-31" fmla="*/ 112713 w 434975"/>
                <a:gd name="connsiteY0-32" fmla="*/ 1069000 h 1069000"/>
                <a:gd name="connsiteX1-33" fmla="*/ 0 w 434975"/>
                <a:gd name="connsiteY1-34" fmla="*/ 0 h 1069000"/>
                <a:gd name="connsiteX2-35" fmla="*/ 434975 w 434975"/>
                <a:gd name="connsiteY2-36" fmla="*/ 3175 h 1069000"/>
                <a:gd name="connsiteX3-37" fmla="*/ 326232 w 434975"/>
                <a:gd name="connsiteY3-38" fmla="*/ 1065969 h 1069000"/>
                <a:gd name="connsiteX4-39" fmla="*/ 112713 w 434975"/>
                <a:gd name="connsiteY4-40" fmla="*/ 1069000 h 1069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34975" h="1069000">
                  <a:moveTo>
                    <a:pt x="112713" y="1069000"/>
                  </a:moveTo>
                  <a:lnTo>
                    <a:pt x="0" y="0"/>
                  </a:lnTo>
                  <a:lnTo>
                    <a:pt x="434975" y="3175"/>
                  </a:lnTo>
                  <a:lnTo>
                    <a:pt x="326232" y="1065969"/>
                  </a:lnTo>
                  <a:lnTo>
                    <a:pt x="112713" y="1069000"/>
                  </a:lnTo>
                  <a:close/>
                </a:path>
              </a:pathLst>
            </a:custGeom>
            <a:solidFill>
              <a:srgbClr val="B9A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0" name="PA-任意多边形 9"/>
            <p:cNvSpPr/>
            <p:nvPr>
              <p:custDataLst>
                <p:tags r:id="rId10"/>
              </p:custDataLst>
            </p:nvPr>
          </p:nvSpPr>
          <p:spPr>
            <a:xfrm>
              <a:off x="2327217" y="3183076"/>
              <a:ext cx="692944" cy="1061581"/>
            </a:xfrm>
            <a:custGeom>
              <a:avLst/>
              <a:gdLst>
                <a:gd name="connsiteX0" fmla="*/ 0 w 695325"/>
                <a:gd name="connsiteY0" fmla="*/ 1057275 h 1066800"/>
                <a:gd name="connsiteX1" fmla="*/ 257175 w 695325"/>
                <a:gd name="connsiteY1" fmla="*/ 0 h 1066800"/>
                <a:gd name="connsiteX2" fmla="*/ 695325 w 695325"/>
                <a:gd name="connsiteY2" fmla="*/ 0 h 1066800"/>
                <a:gd name="connsiteX3" fmla="*/ 215900 w 695325"/>
                <a:gd name="connsiteY3" fmla="*/ 1066800 h 1066800"/>
                <a:gd name="connsiteX4" fmla="*/ 0 w 695325"/>
                <a:gd name="connsiteY4" fmla="*/ 1057275 h 1066800"/>
                <a:gd name="connsiteX0-1" fmla="*/ 0 w 692944"/>
                <a:gd name="connsiteY0-2" fmla="*/ 1057275 h 1066800"/>
                <a:gd name="connsiteX1-3" fmla="*/ 257175 w 692944"/>
                <a:gd name="connsiteY1-4" fmla="*/ 0 h 1066800"/>
                <a:gd name="connsiteX2-5" fmla="*/ 692944 w 692944"/>
                <a:gd name="connsiteY2-6" fmla="*/ 2331 h 1066800"/>
                <a:gd name="connsiteX3-7" fmla="*/ 215900 w 692944"/>
                <a:gd name="connsiteY3-8" fmla="*/ 1066800 h 1066800"/>
                <a:gd name="connsiteX4-9" fmla="*/ 0 w 692944"/>
                <a:gd name="connsiteY4-10" fmla="*/ 1057275 h 1066800"/>
                <a:gd name="connsiteX0-11" fmla="*/ 0 w 692944"/>
                <a:gd name="connsiteY0-12" fmla="*/ 1057275 h 1057275"/>
                <a:gd name="connsiteX1-13" fmla="*/ 257175 w 692944"/>
                <a:gd name="connsiteY1-14" fmla="*/ 0 h 1057275"/>
                <a:gd name="connsiteX2-15" fmla="*/ 692944 w 692944"/>
                <a:gd name="connsiteY2-16" fmla="*/ 2331 h 1057275"/>
                <a:gd name="connsiteX3-17" fmla="*/ 213518 w 692944"/>
                <a:gd name="connsiteY3-18" fmla="*/ 1038837 h 1057275"/>
                <a:gd name="connsiteX4-19" fmla="*/ 0 w 692944"/>
                <a:gd name="connsiteY4-20" fmla="*/ 1057275 h 1057275"/>
                <a:gd name="connsiteX0-21" fmla="*/ 0 w 692944"/>
                <a:gd name="connsiteY0-22" fmla="*/ 1033973 h 1038837"/>
                <a:gd name="connsiteX1-23" fmla="*/ 257175 w 692944"/>
                <a:gd name="connsiteY1-24" fmla="*/ 0 h 1038837"/>
                <a:gd name="connsiteX2-25" fmla="*/ 692944 w 692944"/>
                <a:gd name="connsiteY2-26" fmla="*/ 2331 h 1038837"/>
                <a:gd name="connsiteX3-27" fmla="*/ 213518 w 692944"/>
                <a:gd name="connsiteY3-28" fmla="*/ 1038837 h 1038837"/>
                <a:gd name="connsiteX4-29" fmla="*/ 0 w 692944"/>
                <a:gd name="connsiteY4-30" fmla="*/ 1033973 h 1038837"/>
                <a:gd name="connsiteX0-31" fmla="*/ 0 w 692944"/>
                <a:gd name="connsiteY0-32" fmla="*/ 1033973 h 1033973"/>
                <a:gd name="connsiteX1-33" fmla="*/ 257175 w 692944"/>
                <a:gd name="connsiteY1-34" fmla="*/ 0 h 1033973"/>
                <a:gd name="connsiteX2-35" fmla="*/ 692944 w 692944"/>
                <a:gd name="connsiteY2-36" fmla="*/ 2331 h 1033973"/>
                <a:gd name="connsiteX3-37" fmla="*/ 213518 w 692944"/>
                <a:gd name="connsiteY3-38" fmla="*/ 1013204 h 1033973"/>
                <a:gd name="connsiteX4-39" fmla="*/ 0 w 692944"/>
                <a:gd name="connsiteY4-40" fmla="*/ 1033973 h 1033973"/>
                <a:gd name="connsiteX0-41" fmla="*/ 0 w 692944"/>
                <a:gd name="connsiteY0-42" fmla="*/ 1033973 h 1036507"/>
                <a:gd name="connsiteX1-43" fmla="*/ 257175 w 692944"/>
                <a:gd name="connsiteY1-44" fmla="*/ 0 h 1036507"/>
                <a:gd name="connsiteX2-45" fmla="*/ 692944 w 692944"/>
                <a:gd name="connsiteY2-46" fmla="*/ 2331 h 1036507"/>
                <a:gd name="connsiteX3-47" fmla="*/ 220661 w 692944"/>
                <a:gd name="connsiteY3-48" fmla="*/ 1036507 h 1036507"/>
                <a:gd name="connsiteX4-49" fmla="*/ 0 w 692944"/>
                <a:gd name="connsiteY4-50" fmla="*/ 1033973 h 1036507"/>
                <a:gd name="connsiteX0-51" fmla="*/ 0 w 692944"/>
                <a:gd name="connsiteY0-52" fmla="*/ 1038633 h 1038633"/>
                <a:gd name="connsiteX1-53" fmla="*/ 257175 w 692944"/>
                <a:gd name="connsiteY1-54" fmla="*/ 0 h 1038633"/>
                <a:gd name="connsiteX2-55" fmla="*/ 692944 w 692944"/>
                <a:gd name="connsiteY2-56" fmla="*/ 2331 h 1038633"/>
                <a:gd name="connsiteX3-57" fmla="*/ 220661 w 692944"/>
                <a:gd name="connsiteY3-58" fmla="*/ 1036507 h 1038633"/>
                <a:gd name="connsiteX4-59" fmla="*/ 0 w 692944"/>
                <a:gd name="connsiteY4-60" fmla="*/ 1038633 h 1038633"/>
                <a:gd name="connsiteX0-61" fmla="*/ 0 w 692944"/>
                <a:gd name="connsiteY0-62" fmla="*/ 1038633 h 1038839"/>
                <a:gd name="connsiteX1-63" fmla="*/ 257175 w 692944"/>
                <a:gd name="connsiteY1-64" fmla="*/ 0 h 1038839"/>
                <a:gd name="connsiteX2-65" fmla="*/ 692944 w 692944"/>
                <a:gd name="connsiteY2-66" fmla="*/ 2331 h 1038839"/>
                <a:gd name="connsiteX3-67" fmla="*/ 213517 w 692944"/>
                <a:gd name="connsiteY3-68" fmla="*/ 1038839 h 1038839"/>
                <a:gd name="connsiteX4-69" fmla="*/ 0 w 692944"/>
                <a:gd name="connsiteY4-70" fmla="*/ 1038633 h 1038839"/>
                <a:gd name="connsiteX0-71" fmla="*/ 0 w 692944"/>
                <a:gd name="connsiteY0-72" fmla="*/ 1038633 h 1038839"/>
                <a:gd name="connsiteX1-73" fmla="*/ 257175 w 692944"/>
                <a:gd name="connsiteY1-74" fmla="*/ 0 h 1038839"/>
                <a:gd name="connsiteX2-75" fmla="*/ 692944 w 692944"/>
                <a:gd name="connsiteY2-76" fmla="*/ 2331 h 1038839"/>
                <a:gd name="connsiteX3-77" fmla="*/ 215898 w 692944"/>
                <a:gd name="connsiteY3-78" fmla="*/ 1038839 h 1038839"/>
                <a:gd name="connsiteX4-79" fmla="*/ 0 w 692944"/>
                <a:gd name="connsiteY4-80" fmla="*/ 1038633 h 1038839"/>
                <a:gd name="connsiteX0-81" fmla="*/ 0 w 692944"/>
                <a:gd name="connsiteY0-82" fmla="*/ 1038633 h 1038839"/>
                <a:gd name="connsiteX1-83" fmla="*/ 257175 w 692944"/>
                <a:gd name="connsiteY1-84" fmla="*/ 0 h 1038839"/>
                <a:gd name="connsiteX2-85" fmla="*/ 692944 w 692944"/>
                <a:gd name="connsiteY2-86" fmla="*/ 2331 h 1038839"/>
                <a:gd name="connsiteX3-87" fmla="*/ 220661 w 692944"/>
                <a:gd name="connsiteY3-88" fmla="*/ 1038839 h 1038839"/>
                <a:gd name="connsiteX4-89" fmla="*/ 0 w 692944"/>
                <a:gd name="connsiteY4-90" fmla="*/ 1038633 h 10388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92944" h="1038839">
                  <a:moveTo>
                    <a:pt x="0" y="1038633"/>
                  </a:moveTo>
                  <a:lnTo>
                    <a:pt x="257175" y="0"/>
                  </a:lnTo>
                  <a:lnTo>
                    <a:pt x="692944" y="2331"/>
                  </a:lnTo>
                  <a:lnTo>
                    <a:pt x="220661" y="1038839"/>
                  </a:lnTo>
                  <a:lnTo>
                    <a:pt x="0" y="1038633"/>
                  </a:lnTo>
                  <a:close/>
                </a:path>
              </a:pathLst>
            </a:custGeom>
            <a:solidFill>
              <a:srgbClr val="C6C1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1" name="PA-等腰三角形 10"/>
            <p:cNvSpPr/>
            <p:nvPr>
              <p:custDataLst>
                <p:tags r:id="rId11"/>
              </p:custDataLst>
            </p:nvPr>
          </p:nvSpPr>
          <p:spPr>
            <a:xfrm flipV="1">
              <a:off x="1889202" y="5078275"/>
              <a:ext cx="658368" cy="854349"/>
            </a:xfrm>
            <a:prstGeom prst="triangle">
              <a:avLst/>
            </a:prstGeom>
            <a:solidFill>
              <a:srgbClr val="D3A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2" name="PA-等腰三角形 11"/>
            <p:cNvSpPr/>
            <p:nvPr>
              <p:custDataLst>
                <p:tags r:id="rId12"/>
              </p:custDataLst>
            </p:nvPr>
          </p:nvSpPr>
          <p:spPr>
            <a:xfrm flipV="1">
              <a:off x="2089565" y="5588128"/>
              <a:ext cx="265471" cy="344495"/>
            </a:xfrm>
            <a:prstGeom prst="triangle">
              <a:avLst/>
            </a:prstGeom>
            <a:solidFill>
              <a:srgbClr val="B9A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3" name="PA-矩形 12"/>
            <p:cNvSpPr/>
            <p:nvPr>
              <p:custDataLst>
                <p:tags r:id="rId13"/>
              </p:custDataLst>
            </p:nvPr>
          </p:nvSpPr>
          <p:spPr>
            <a:xfrm>
              <a:off x="1889201" y="4242050"/>
              <a:ext cx="219456" cy="822960"/>
            </a:xfrm>
            <a:prstGeom prst="rect">
              <a:avLst/>
            </a:prstGeom>
            <a:solidFill>
              <a:srgbClr val="C6C1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PA-矩形 13"/>
            <p:cNvSpPr/>
            <p:nvPr>
              <p:custDataLst>
                <p:tags r:id="rId14"/>
              </p:custDataLst>
            </p:nvPr>
          </p:nvSpPr>
          <p:spPr>
            <a:xfrm>
              <a:off x="2108657" y="4242052"/>
              <a:ext cx="219456" cy="822960"/>
            </a:xfrm>
            <a:prstGeom prst="rect">
              <a:avLst/>
            </a:prstGeom>
            <a:solidFill>
              <a:srgbClr val="B9A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5" name="PA-矩形 14"/>
            <p:cNvSpPr/>
            <p:nvPr>
              <p:custDataLst>
                <p:tags r:id="rId15"/>
              </p:custDataLst>
            </p:nvPr>
          </p:nvSpPr>
          <p:spPr>
            <a:xfrm>
              <a:off x="2328113" y="4242051"/>
              <a:ext cx="219456" cy="822960"/>
            </a:xfrm>
            <a:prstGeom prst="rect">
              <a:avLst/>
            </a:prstGeom>
            <a:solidFill>
              <a:srgbClr val="C6C1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6" name="PA-矩形 15"/>
            <p:cNvSpPr/>
            <p:nvPr>
              <p:custDataLst>
                <p:tags r:id="rId16"/>
              </p:custDataLst>
            </p:nvPr>
          </p:nvSpPr>
          <p:spPr>
            <a:xfrm>
              <a:off x="1412827" y="2224936"/>
              <a:ext cx="439260" cy="962189"/>
            </a:xfrm>
            <a:prstGeom prst="rect">
              <a:avLst/>
            </a:prstGeom>
            <a:solidFill>
              <a:srgbClr val="C6C1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7" name="PA-矩形 16"/>
            <p:cNvSpPr/>
            <p:nvPr>
              <p:custDataLst>
                <p:tags r:id="rId17"/>
              </p:custDataLst>
            </p:nvPr>
          </p:nvSpPr>
          <p:spPr>
            <a:xfrm>
              <a:off x="1997695" y="2224936"/>
              <a:ext cx="439260" cy="962189"/>
            </a:xfrm>
            <a:prstGeom prst="rect">
              <a:avLst/>
            </a:prstGeom>
            <a:solidFill>
              <a:srgbClr val="B9A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8" name="PA-矩形 17"/>
            <p:cNvSpPr/>
            <p:nvPr>
              <p:custDataLst>
                <p:tags r:id="rId18"/>
              </p:custDataLst>
            </p:nvPr>
          </p:nvSpPr>
          <p:spPr>
            <a:xfrm>
              <a:off x="2582563" y="2224936"/>
              <a:ext cx="439260" cy="962189"/>
            </a:xfrm>
            <a:prstGeom prst="rect">
              <a:avLst/>
            </a:prstGeom>
            <a:solidFill>
              <a:srgbClr val="C6C1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9" name="PA-椭圆 18"/>
            <p:cNvSpPr/>
            <p:nvPr>
              <p:custDataLst>
                <p:tags r:id="rId19"/>
              </p:custDataLst>
            </p:nvPr>
          </p:nvSpPr>
          <p:spPr>
            <a:xfrm>
              <a:off x="1885746" y="4947164"/>
              <a:ext cx="220736" cy="222910"/>
            </a:xfrm>
            <a:prstGeom prst="ellipse">
              <a:avLst/>
            </a:prstGeom>
            <a:solidFill>
              <a:srgbClr val="C6C1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0" name="PA-椭圆 19"/>
            <p:cNvSpPr/>
            <p:nvPr>
              <p:custDataLst>
                <p:tags r:id="rId20"/>
              </p:custDataLst>
            </p:nvPr>
          </p:nvSpPr>
          <p:spPr>
            <a:xfrm>
              <a:off x="2108717" y="4947164"/>
              <a:ext cx="220291" cy="222910"/>
            </a:xfrm>
            <a:prstGeom prst="ellipse">
              <a:avLst/>
            </a:prstGeom>
            <a:solidFill>
              <a:srgbClr val="B9A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1" name="PA-椭圆 20"/>
            <p:cNvSpPr/>
            <p:nvPr>
              <p:custDataLst>
                <p:tags r:id="rId21"/>
              </p:custDataLst>
            </p:nvPr>
          </p:nvSpPr>
          <p:spPr>
            <a:xfrm>
              <a:off x="2329008" y="4947164"/>
              <a:ext cx="222017" cy="222910"/>
            </a:xfrm>
            <a:prstGeom prst="ellipse">
              <a:avLst/>
            </a:prstGeom>
            <a:solidFill>
              <a:srgbClr val="C6C1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2" name="PA-椭圆 21"/>
            <p:cNvSpPr/>
            <p:nvPr>
              <p:custDataLst>
                <p:tags r:id="rId22"/>
              </p:custDataLst>
            </p:nvPr>
          </p:nvSpPr>
          <p:spPr>
            <a:xfrm>
              <a:off x="2538842" y="1837102"/>
              <a:ext cx="526701" cy="526701"/>
            </a:xfrm>
            <a:prstGeom prst="ellipse">
              <a:avLst/>
            </a:prstGeom>
            <a:solidFill>
              <a:srgbClr val="C6C1D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杨任东竹石体-Bold" panose="02000000000000000000" pitchFamily="2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23" name="PA-椭圆 22"/>
            <p:cNvSpPr/>
            <p:nvPr>
              <p:custDataLst>
                <p:tags r:id="rId23"/>
              </p:custDataLst>
            </p:nvPr>
          </p:nvSpPr>
          <p:spPr>
            <a:xfrm>
              <a:off x="1961729" y="1837102"/>
              <a:ext cx="526701" cy="526701"/>
            </a:xfrm>
            <a:prstGeom prst="ellipse">
              <a:avLst/>
            </a:prstGeom>
            <a:solidFill>
              <a:srgbClr val="B9A7C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zh-CN" dirty="0">
                  <a:solidFill>
                    <a:prstClr val="white"/>
                  </a:solidFill>
                  <a:latin typeface="Arial" panose="020B0604020202020204" pitchFamily="34" charset="0"/>
                  <a:ea typeface="杨任东竹石体-Bold" panose="02000000000000000000" pitchFamily="2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24" name="PA-椭圆 23"/>
            <p:cNvSpPr/>
            <p:nvPr>
              <p:custDataLst>
                <p:tags r:id="rId24"/>
              </p:custDataLst>
            </p:nvPr>
          </p:nvSpPr>
          <p:spPr>
            <a:xfrm>
              <a:off x="1362224" y="1837102"/>
              <a:ext cx="526701" cy="526701"/>
            </a:xfrm>
            <a:prstGeom prst="ellipse">
              <a:avLst/>
            </a:prstGeom>
            <a:solidFill>
              <a:srgbClr val="C6C1D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zh-CN" dirty="0">
                  <a:solidFill>
                    <a:prstClr val="white"/>
                  </a:solidFill>
                  <a:latin typeface="Arial" panose="020B0604020202020204" pitchFamily="34" charset="0"/>
                  <a:ea typeface="杨任东竹石体-Bold" panose="02000000000000000000" pitchFamily="2" charset="-122"/>
                  <a:sym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26" name="PA-椭圆 25"/>
          <p:cNvSpPr/>
          <p:nvPr>
            <p:custDataLst>
              <p:tags r:id="rId2"/>
            </p:custDataLst>
          </p:nvPr>
        </p:nvSpPr>
        <p:spPr>
          <a:xfrm>
            <a:off x="4032555" y="1811809"/>
            <a:ext cx="395025" cy="395079"/>
          </a:xfrm>
          <a:prstGeom prst="ellipse">
            <a:avLst/>
          </a:prstGeom>
          <a:solidFill>
            <a:srgbClr val="C6C1D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lvl="0" algn="ctr"/>
            <a:r>
              <a:rPr lang="en-US" altLang="zh-CN" dirty="0">
                <a:solidFill>
                  <a:prstClr val="white"/>
                </a:solidFill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27" name="PA-椭圆 26"/>
          <p:cNvSpPr/>
          <p:nvPr>
            <p:custDataLst>
              <p:tags r:id="rId3"/>
            </p:custDataLst>
          </p:nvPr>
        </p:nvSpPr>
        <p:spPr>
          <a:xfrm>
            <a:off x="4032553" y="2703073"/>
            <a:ext cx="395025" cy="395079"/>
          </a:xfrm>
          <a:prstGeom prst="ellipse">
            <a:avLst/>
          </a:prstGeom>
          <a:solidFill>
            <a:srgbClr val="B9A7C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lvl="0" algn="ctr"/>
            <a:r>
              <a:rPr lang="en-US" altLang="zh-CN" dirty="0">
                <a:solidFill>
                  <a:prstClr val="white"/>
                </a:solidFill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28" name="PA-椭圆 27"/>
          <p:cNvSpPr/>
          <p:nvPr>
            <p:custDataLst>
              <p:tags r:id="rId4"/>
            </p:custDataLst>
          </p:nvPr>
        </p:nvSpPr>
        <p:spPr>
          <a:xfrm>
            <a:off x="4032554" y="3594336"/>
            <a:ext cx="395025" cy="395079"/>
          </a:xfrm>
          <a:prstGeom prst="ellipse">
            <a:avLst/>
          </a:prstGeom>
          <a:solidFill>
            <a:srgbClr val="C6C1D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lvl="0" algn="ctr"/>
            <a:r>
              <a:rPr lang="en-US" altLang="zh-CN" dirty="0">
                <a:solidFill>
                  <a:prstClr val="white"/>
                </a:solidFill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29" name="PA-文本框 28"/>
          <p:cNvSpPr txBox="1"/>
          <p:nvPr>
            <p:custDataLst>
              <p:tags r:id="rId5"/>
            </p:custDataLst>
          </p:nvPr>
        </p:nvSpPr>
        <p:spPr>
          <a:xfrm>
            <a:off x="4482183" y="1853475"/>
            <a:ext cx="2105691" cy="346199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30" name="PA-文本框 29"/>
          <p:cNvSpPr txBox="1"/>
          <p:nvPr>
            <p:custDataLst>
              <p:tags r:id="rId6"/>
            </p:custDataLst>
          </p:nvPr>
        </p:nvSpPr>
        <p:spPr>
          <a:xfrm>
            <a:off x="4478195" y="2750551"/>
            <a:ext cx="2105691" cy="346199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31" name="PA-文本框 30"/>
          <p:cNvSpPr txBox="1"/>
          <p:nvPr>
            <p:custDataLst>
              <p:tags r:id="rId7"/>
            </p:custDataLst>
          </p:nvPr>
        </p:nvSpPr>
        <p:spPr>
          <a:xfrm>
            <a:off x="4480379" y="3616149"/>
            <a:ext cx="2105691" cy="346199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-MH_Other_1"/>
          <p:cNvSpPr/>
          <p:nvPr>
            <p:custDataLst>
              <p:tags r:id="rId1"/>
            </p:custDataLst>
          </p:nvPr>
        </p:nvSpPr>
        <p:spPr>
          <a:xfrm>
            <a:off x="1119783" y="2112416"/>
            <a:ext cx="892568" cy="892570"/>
          </a:xfrm>
          <a:custGeom>
            <a:avLst/>
            <a:gdLst>
              <a:gd name="connsiteX0" fmla="*/ 349985 w 663588"/>
              <a:gd name="connsiteY0" fmla="*/ 142900 h 663588"/>
              <a:gd name="connsiteX1" fmla="*/ 482976 w 663588"/>
              <a:gd name="connsiteY1" fmla="*/ 211390 h 663588"/>
              <a:gd name="connsiteX2" fmla="*/ 460097 w 663588"/>
              <a:gd name="connsiteY2" fmla="*/ 486849 h 663588"/>
              <a:gd name="connsiteX3" fmla="*/ 260810 w 663588"/>
              <a:gd name="connsiteY3" fmla="*/ 655570 h 663588"/>
              <a:gd name="connsiteX4" fmla="*/ 202645 w 663588"/>
              <a:gd name="connsiteY4" fmla="*/ 637514 h 663588"/>
              <a:gd name="connsiteX5" fmla="*/ 6741 w 663588"/>
              <a:gd name="connsiteY5" fmla="*/ 398662 h 663588"/>
              <a:gd name="connsiteX6" fmla="*/ 3010 w 663588"/>
              <a:gd name="connsiteY6" fmla="*/ 361650 h 663588"/>
              <a:gd name="connsiteX7" fmla="*/ 207517 w 663588"/>
              <a:gd name="connsiteY7" fmla="*/ 188510 h 663588"/>
              <a:gd name="connsiteX8" fmla="*/ 349985 w 663588"/>
              <a:gd name="connsiteY8" fmla="*/ 142900 h 663588"/>
              <a:gd name="connsiteX9" fmla="*/ 331794 w 663588"/>
              <a:gd name="connsiteY9" fmla="*/ 0 h 663588"/>
              <a:gd name="connsiteX10" fmla="*/ 663588 w 663588"/>
              <a:gd name="connsiteY10" fmla="*/ 331794 h 663588"/>
              <a:gd name="connsiteX11" fmla="*/ 331794 w 663588"/>
              <a:gd name="connsiteY11" fmla="*/ 663588 h 663588"/>
              <a:gd name="connsiteX12" fmla="*/ 278642 w 663588"/>
              <a:gd name="connsiteY12" fmla="*/ 658230 h 663588"/>
              <a:gd name="connsiteX13" fmla="*/ 471280 w 663588"/>
              <a:gd name="connsiteY13" fmla="*/ 495139 h 663588"/>
              <a:gd name="connsiteX14" fmla="*/ 495745 w 663588"/>
              <a:gd name="connsiteY14" fmla="*/ 200580 h 663588"/>
              <a:gd name="connsiteX15" fmla="*/ 495746 w 663588"/>
              <a:gd name="connsiteY15" fmla="*/ 200580 h 663588"/>
              <a:gd name="connsiteX16" fmla="*/ 201187 w 663588"/>
              <a:gd name="connsiteY16" fmla="*/ 176113 h 663588"/>
              <a:gd name="connsiteX17" fmla="*/ 1361 w 663588"/>
              <a:gd name="connsiteY17" fmla="*/ 345290 h 663588"/>
              <a:gd name="connsiteX18" fmla="*/ 0 w 663588"/>
              <a:gd name="connsiteY18" fmla="*/ 331794 h 663588"/>
              <a:gd name="connsiteX19" fmla="*/ 331794 w 663588"/>
              <a:gd name="connsiteY19" fmla="*/ 0 h 66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3588" h="663588">
                <a:moveTo>
                  <a:pt x="349985" y="142900"/>
                </a:moveTo>
                <a:cubicBezTo>
                  <a:pt x="399833" y="147041"/>
                  <a:pt x="448102" y="170198"/>
                  <a:pt x="482976" y="211390"/>
                </a:cubicBezTo>
                <a:cubicBezTo>
                  <a:pt x="552725" y="293774"/>
                  <a:pt x="542481" y="417101"/>
                  <a:pt x="460097" y="486849"/>
                </a:cubicBezTo>
                <a:lnTo>
                  <a:pt x="260810" y="655570"/>
                </a:lnTo>
                <a:lnTo>
                  <a:pt x="202645" y="637514"/>
                </a:lnTo>
                <a:cubicBezTo>
                  <a:pt x="103407" y="595540"/>
                  <a:pt x="28840" y="506657"/>
                  <a:pt x="6741" y="398662"/>
                </a:cubicBezTo>
                <a:lnTo>
                  <a:pt x="3010" y="361650"/>
                </a:lnTo>
                <a:lnTo>
                  <a:pt x="207517" y="188510"/>
                </a:lnTo>
                <a:cubicBezTo>
                  <a:pt x="248709" y="153636"/>
                  <a:pt x="300137" y="138760"/>
                  <a:pt x="349985" y="142900"/>
                </a:cubicBezTo>
                <a:close/>
                <a:moveTo>
                  <a:pt x="331794" y="0"/>
                </a:moveTo>
                <a:cubicBezTo>
                  <a:pt x="515039" y="0"/>
                  <a:pt x="663588" y="148549"/>
                  <a:pt x="663588" y="331794"/>
                </a:cubicBezTo>
                <a:cubicBezTo>
                  <a:pt x="663588" y="515039"/>
                  <a:pt x="515039" y="663588"/>
                  <a:pt x="331794" y="663588"/>
                </a:cubicBezTo>
                <a:lnTo>
                  <a:pt x="278642" y="658230"/>
                </a:lnTo>
                <a:lnTo>
                  <a:pt x="471280" y="495139"/>
                </a:lnTo>
                <a:cubicBezTo>
                  <a:pt x="559376" y="420555"/>
                  <a:pt x="570330" y="288677"/>
                  <a:pt x="495745" y="200580"/>
                </a:cubicBezTo>
                <a:lnTo>
                  <a:pt x="495746" y="200580"/>
                </a:lnTo>
                <a:cubicBezTo>
                  <a:pt x="421162" y="112483"/>
                  <a:pt x="289283" y="101529"/>
                  <a:pt x="201187" y="176113"/>
                </a:cubicBezTo>
                <a:lnTo>
                  <a:pt x="1361" y="345290"/>
                </a:lnTo>
                <a:lnTo>
                  <a:pt x="0" y="331794"/>
                </a:lnTo>
                <a:cubicBezTo>
                  <a:pt x="0" y="148549"/>
                  <a:pt x="148549" y="0"/>
                  <a:pt x="331794" y="0"/>
                </a:cubicBezTo>
                <a:close/>
              </a:path>
            </a:pathLst>
          </a:custGeom>
          <a:solidFill>
            <a:srgbClr val="B9A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  <a:latin typeface="杨任东竹石体-Bold" panose="02000000000000000000" pitchFamily="2" charset="-122"/>
              </a:rPr>
              <a:t>03</a:t>
            </a:r>
            <a:endParaRPr lang="zh-CN" altLang="en-US" sz="2400" dirty="0">
              <a:solidFill>
                <a:srgbClr val="FFFFFF"/>
              </a:solidFill>
              <a:latin typeface="杨任东竹石体-Bold" panose="02000000000000000000" pitchFamily="2" charset="-122"/>
            </a:endParaRPr>
          </a:p>
        </p:txBody>
      </p:sp>
      <p:sp>
        <p:nvSpPr>
          <p:cNvPr id="4" name="PA-矩形 3"/>
          <p:cNvSpPr/>
          <p:nvPr>
            <p:custDataLst>
              <p:tags r:id="rId2"/>
            </p:custDataLst>
          </p:nvPr>
        </p:nvSpPr>
        <p:spPr>
          <a:xfrm>
            <a:off x="2231740" y="2235536"/>
            <a:ext cx="23420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rPr>
              <a:t>研究成果应用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杨任东竹石体-Bold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5" name="PA-文本框 11"/>
          <p:cNvSpPr txBox="1"/>
          <p:nvPr>
            <p:custDataLst>
              <p:tags r:id="rId3"/>
            </p:custDataLst>
          </p:nvPr>
        </p:nvSpPr>
        <p:spPr>
          <a:xfrm>
            <a:off x="2175148" y="2491541"/>
            <a:ext cx="1319521" cy="164648"/>
          </a:xfrm>
          <a:prstGeom prst="rect">
            <a:avLst/>
          </a:prstGeom>
          <a:noFill/>
        </p:spPr>
        <p:txBody>
          <a:bodyPr wrap="square" lIns="48756" tIns="24378" rIns="48756" bIns="24378" rtlCol="0">
            <a:spAutoFit/>
          </a:bodyPr>
          <a:lstStyle/>
          <a:p>
            <a:pPr marL="91440" lvl="1" indent="-91440">
              <a:buFont typeface="Arial" panose="020B0604020202020204" pitchFamily="34" charset="0"/>
              <a:buChar char="•"/>
            </a:pPr>
            <a:r>
              <a: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  <a:cs typeface="+mn-ea"/>
                <a:sym typeface="+mn-lt"/>
              </a:rPr>
              <a:t>添加相关标题文字</a:t>
            </a:r>
            <a:endParaRPr lang="en-US" altLang="zh-CN" sz="750" dirty="0">
              <a:solidFill>
                <a:schemeClr val="tx1">
                  <a:lumMod val="65000"/>
                  <a:lumOff val="35000"/>
                </a:schemeClr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  <p:sp>
        <p:nvSpPr>
          <p:cNvPr id="6" name="PA-文本框 24"/>
          <p:cNvSpPr txBox="1"/>
          <p:nvPr>
            <p:custDataLst>
              <p:tags r:id="rId4"/>
            </p:custDataLst>
          </p:nvPr>
        </p:nvSpPr>
        <p:spPr>
          <a:xfrm>
            <a:off x="3230514" y="2579877"/>
            <a:ext cx="1319521" cy="164648"/>
          </a:xfrm>
          <a:prstGeom prst="rect">
            <a:avLst/>
          </a:prstGeom>
          <a:noFill/>
        </p:spPr>
        <p:txBody>
          <a:bodyPr wrap="square" lIns="48756" tIns="24378" rIns="48756" bIns="24378" rtlCol="0">
            <a:spAutoFit/>
          </a:bodyPr>
          <a:lstStyle/>
          <a:p>
            <a:pPr marL="91440" lvl="1" indent="-91440">
              <a:buFont typeface="Arial" panose="020B0604020202020204" pitchFamily="34" charset="0"/>
              <a:buChar char="•"/>
            </a:pPr>
            <a:r>
              <a: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  <a:cs typeface="+mn-ea"/>
                <a:sym typeface="+mn-lt"/>
              </a:rPr>
              <a:t>添加相关标题文字</a:t>
            </a:r>
            <a:endParaRPr lang="en-US" altLang="zh-CN" sz="750" dirty="0">
              <a:solidFill>
                <a:schemeClr val="tx1">
                  <a:lumMod val="65000"/>
                  <a:lumOff val="35000"/>
                </a:schemeClr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  <p:sp>
        <p:nvSpPr>
          <p:cNvPr id="7" name="PA-文本框 11"/>
          <p:cNvSpPr txBox="1"/>
          <p:nvPr>
            <p:custDataLst>
              <p:tags r:id="rId5"/>
            </p:custDataLst>
          </p:nvPr>
        </p:nvSpPr>
        <p:spPr>
          <a:xfrm>
            <a:off x="2175148" y="2776177"/>
            <a:ext cx="1319521" cy="164648"/>
          </a:xfrm>
          <a:prstGeom prst="rect">
            <a:avLst/>
          </a:prstGeom>
          <a:noFill/>
        </p:spPr>
        <p:txBody>
          <a:bodyPr wrap="square" lIns="48756" tIns="24378" rIns="48756" bIns="24378" rtlCol="0">
            <a:spAutoFit/>
          </a:bodyPr>
          <a:lstStyle/>
          <a:p>
            <a:pPr marL="91440" lvl="1" indent="-91440">
              <a:buFont typeface="Arial" panose="020B0604020202020204" pitchFamily="34" charset="0"/>
              <a:buChar char="•"/>
            </a:pPr>
            <a:r>
              <a: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  <a:cs typeface="+mn-ea"/>
                <a:sym typeface="+mn-lt"/>
              </a:rPr>
              <a:t>添加相关标题文字</a:t>
            </a:r>
            <a:endParaRPr lang="en-US" altLang="zh-CN" sz="750" dirty="0">
              <a:solidFill>
                <a:schemeClr val="tx1">
                  <a:lumMod val="65000"/>
                  <a:lumOff val="35000"/>
                </a:schemeClr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  <p:sp>
        <p:nvSpPr>
          <p:cNvPr id="8" name="PA-文本框 11"/>
          <p:cNvSpPr txBox="1"/>
          <p:nvPr>
            <p:custDataLst>
              <p:tags r:id="rId6"/>
            </p:custDataLst>
          </p:nvPr>
        </p:nvSpPr>
        <p:spPr>
          <a:xfrm>
            <a:off x="3230514" y="2776177"/>
            <a:ext cx="1319521" cy="164648"/>
          </a:xfrm>
          <a:prstGeom prst="rect">
            <a:avLst/>
          </a:prstGeom>
          <a:noFill/>
        </p:spPr>
        <p:txBody>
          <a:bodyPr wrap="square" lIns="48756" tIns="24378" rIns="48756" bIns="24378" rtlCol="0">
            <a:spAutoFit/>
          </a:bodyPr>
          <a:lstStyle/>
          <a:p>
            <a:pPr marL="91440" lvl="1" indent="-91440">
              <a:buFont typeface="Arial" panose="020B0604020202020204" pitchFamily="34" charset="0"/>
              <a:buChar char="•"/>
            </a:pPr>
            <a:r>
              <a: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  <a:cs typeface="+mn-ea"/>
                <a:sym typeface="+mn-lt"/>
              </a:rPr>
              <a:t>添加相关标题文字</a:t>
            </a:r>
            <a:endParaRPr lang="en-US" altLang="zh-CN" sz="750" dirty="0">
              <a:solidFill>
                <a:schemeClr val="tx1">
                  <a:lumMod val="65000"/>
                  <a:lumOff val="35000"/>
                </a:schemeClr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矩形 1"/>
          <p:cNvSpPr/>
          <p:nvPr>
            <p:custDataLst>
              <p:tags r:id="rId1"/>
            </p:custDataLst>
          </p:nvPr>
        </p:nvSpPr>
        <p:spPr>
          <a:xfrm>
            <a:off x="565" y="1522629"/>
            <a:ext cx="3006049" cy="2099832"/>
          </a:xfrm>
          <a:prstGeom prst="rect">
            <a:avLst/>
          </a:prstGeom>
          <a:blipFill dpi="0" rotWithShape="1">
            <a:blip r:embed="rId10"/>
            <a:srcRect/>
            <a:stretch>
              <a:fillRect l="-4852" r="-481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/>
            <a:endParaRPr lang="zh-CN" altLang="en-US" dirty="0">
              <a:latin typeface="杨任东竹石体-Bold" panose="02000000000000000000" pitchFamily="2" charset="-122"/>
            </a:endParaRPr>
          </a:p>
        </p:txBody>
      </p:sp>
      <p:sp>
        <p:nvSpPr>
          <p:cNvPr id="3" name="PA-矩形 2"/>
          <p:cNvSpPr/>
          <p:nvPr>
            <p:custDataLst>
              <p:tags r:id="rId2"/>
            </p:custDataLst>
          </p:nvPr>
        </p:nvSpPr>
        <p:spPr>
          <a:xfrm>
            <a:off x="3068976" y="1522629"/>
            <a:ext cx="3006049" cy="2099832"/>
          </a:xfrm>
          <a:prstGeom prst="rect">
            <a:avLst/>
          </a:prstGeom>
          <a:blipFill dpi="0" rotWithShape="1">
            <a:blip r:embed="rId11"/>
            <a:srcRect/>
            <a:stretch>
              <a:fillRect l="-2400" r="-238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/>
            <a:endParaRPr lang="zh-CN" altLang="en-US" dirty="0">
              <a:latin typeface="杨任东竹石体-Bold" panose="02000000000000000000" pitchFamily="2" charset="-122"/>
            </a:endParaRPr>
          </a:p>
        </p:txBody>
      </p:sp>
      <p:sp>
        <p:nvSpPr>
          <p:cNvPr id="4" name="PA-矩形 3"/>
          <p:cNvSpPr/>
          <p:nvPr>
            <p:custDataLst>
              <p:tags r:id="rId3"/>
            </p:custDataLst>
          </p:nvPr>
        </p:nvSpPr>
        <p:spPr>
          <a:xfrm>
            <a:off x="6137388" y="1522629"/>
            <a:ext cx="3006049" cy="2099832"/>
          </a:xfrm>
          <a:prstGeom prst="rect">
            <a:avLst/>
          </a:prstGeom>
          <a:blipFill dpi="0" rotWithShape="1">
            <a:blip r:embed="rId12"/>
            <a:srcRect/>
            <a:stretch>
              <a:fillRect t="-39674" b="-391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/>
            <a:endParaRPr lang="zh-CN" altLang="en-US" dirty="0">
              <a:latin typeface="杨任东竹石体-Bold" panose="02000000000000000000" pitchFamily="2" charset="-122"/>
            </a:endParaRPr>
          </a:p>
        </p:txBody>
      </p:sp>
      <p:sp>
        <p:nvSpPr>
          <p:cNvPr id="6" name="PA-矩形 5"/>
          <p:cNvSpPr/>
          <p:nvPr>
            <p:custDataLst>
              <p:tags r:id="rId4"/>
            </p:custDataLst>
          </p:nvPr>
        </p:nvSpPr>
        <p:spPr>
          <a:xfrm>
            <a:off x="566" y="1418151"/>
            <a:ext cx="9142872" cy="32517"/>
          </a:xfrm>
          <a:prstGeom prst="rect">
            <a:avLst/>
          </a:prstGeom>
          <a:solidFill>
            <a:srgbClr val="009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/>
            <a:endParaRPr lang="zh-CN" altLang="en-US" dirty="0">
              <a:latin typeface="杨任东竹石体-Bold" panose="02000000000000000000" pitchFamily="2" charset="-122"/>
            </a:endParaRPr>
          </a:p>
        </p:txBody>
      </p:sp>
      <p:sp>
        <p:nvSpPr>
          <p:cNvPr id="7" name="PA-矩形 6"/>
          <p:cNvSpPr/>
          <p:nvPr>
            <p:custDataLst>
              <p:tags r:id="rId5"/>
            </p:custDataLst>
          </p:nvPr>
        </p:nvSpPr>
        <p:spPr>
          <a:xfrm>
            <a:off x="566" y="3694424"/>
            <a:ext cx="9142872" cy="32517"/>
          </a:xfrm>
          <a:prstGeom prst="rect">
            <a:avLst/>
          </a:prstGeom>
          <a:solidFill>
            <a:srgbClr val="C6C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/>
            <a:endParaRPr lang="zh-CN" altLang="en-US" dirty="0">
              <a:latin typeface="杨任东竹石体-Bold" panose="02000000000000000000" pitchFamily="2" charset="-122"/>
            </a:endParaRPr>
          </a:p>
        </p:txBody>
      </p:sp>
      <p:sp>
        <p:nvSpPr>
          <p:cNvPr id="9" name="PA-文本框 32"/>
          <p:cNvSpPr txBox="1"/>
          <p:nvPr>
            <p:custDataLst>
              <p:tags r:id="rId6"/>
            </p:custDataLst>
          </p:nvPr>
        </p:nvSpPr>
        <p:spPr>
          <a:xfrm>
            <a:off x="3445476" y="806175"/>
            <a:ext cx="5939349" cy="560149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rgbClr val="C6C1D8"/>
                </a:solidFill>
                <a:latin typeface="Impact" panose="020B0806030902050204" pitchFamily="34" charset="0"/>
                <a:ea typeface="杨任东竹石体-Bold" panose="02000000000000000000" pitchFamily="2" charset="-122"/>
                <a:sym typeface="Arial" panose="020B0604020202020204" pitchFamily="34" charset="0"/>
              </a:rPr>
              <a:t>CLICK ON ADD RELATED TITLE WORDS</a:t>
            </a:r>
            <a:endParaRPr lang="en-US" sz="2800" dirty="0">
              <a:solidFill>
                <a:srgbClr val="C6C1D8"/>
              </a:solidFill>
              <a:latin typeface="Impact" panose="020B0806030902050204" pitchFamily="34" charset="0"/>
              <a:ea typeface="杨任东竹石体-Bold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0" name="PA-文本框 32"/>
          <p:cNvSpPr txBox="1"/>
          <p:nvPr>
            <p:custDataLst>
              <p:tags r:id="rId7"/>
            </p:custDataLst>
          </p:nvPr>
        </p:nvSpPr>
        <p:spPr>
          <a:xfrm>
            <a:off x="680368" y="3796468"/>
            <a:ext cx="5457020" cy="942666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  <a:sym typeface="Arial" panose="020B0604020202020204" pitchFamily="34" charset="0"/>
              </a:rPr>
              <a:t>点击添加标题文字，修改文字内容</a:t>
            </a: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杨任东竹石体-Bold" panose="02000000000000000000" pitchFamily="2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杨任东竹石体-Bold" panose="02000000000000000000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A-任意多边形 6"/>
          <p:cNvSpPr/>
          <p:nvPr>
            <p:custDataLst>
              <p:tags r:id="rId1"/>
            </p:custDataLst>
          </p:nvPr>
        </p:nvSpPr>
        <p:spPr bwMode="auto">
          <a:xfrm>
            <a:off x="5937251" y="1236895"/>
            <a:ext cx="1863725" cy="1134865"/>
          </a:xfrm>
          <a:custGeom>
            <a:avLst/>
            <a:gdLst>
              <a:gd name="T0" fmla="*/ 675 w 675"/>
              <a:gd name="T1" fmla="*/ 90 h 411"/>
              <a:gd name="T2" fmla="*/ 505 w 675"/>
              <a:gd name="T3" fmla="*/ 45 h 411"/>
              <a:gd name="T4" fmla="*/ 338 w 675"/>
              <a:gd name="T5" fmla="*/ 0 h 411"/>
              <a:gd name="T6" fmla="*/ 170 w 675"/>
              <a:gd name="T7" fmla="*/ 45 h 411"/>
              <a:gd name="T8" fmla="*/ 0 w 675"/>
              <a:gd name="T9" fmla="*/ 90 h 411"/>
              <a:gd name="T10" fmla="*/ 0 w 675"/>
              <a:gd name="T11" fmla="*/ 90 h 411"/>
              <a:gd name="T12" fmla="*/ 0 w 675"/>
              <a:gd name="T13" fmla="*/ 411 h 411"/>
              <a:gd name="T14" fmla="*/ 675 w 675"/>
              <a:gd name="T15" fmla="*/ 411 h 411"/>
              <a:gd name="T16" fmla="*/ 675 w 675"/>
              <a:gd name="T17" fmla="*/ 90 h 411"/>
              <a:gd name="T18" fmla="*/ 675 w 675"/>
              <a:gd name="T19" fmla="*/ 9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5" h="411">
                <a:moveTo>
                  <a:pt x="675" y="90"/>
                </a:moveTo>
                <a:lnTo>
                  <a:pt x="505" y="45"/>
                </a:lnTo>
                <a:lnTo>
                  <a:pt x="338" y="0"/>
                </a:lnTo>
                <a:lnTo>
                  <a:pt x="170" y="45"/>
                </a:lnTo>
                <a:lnTo>
                  <a:pt x="0" y="90"/>
                </a:lnTo>
                <a:lnTo>
                  <a:pt x="0" y="90"/>
                </a:lnTo>
                <a:lnTo>
                  <a:pt x="0" y="411"/>
                </a:lnTo>
                <a:lnTo>
                  <a:pt x="675" y="411"/>
                </a:lnTo>
                <a:lnTo>
                  <a:pt x="675" y="90"/>
                </a:lnTo>
                <a:lnTo>
                  <a:pt x="675" y="90"/>
                </a:lnTo>
                <a:close/>
              </a:path>
            </a:pathLst>
          </a:custGeom>
          <a:solidFill>
            <a:srgbClr val="B9A7C8"/>
          </a:solidFill>
          <a:ln>
            <a:noFill/>
          </a:ln>
          <a:effectLst/>
        </p:spPr>
        <p:txBody>
          <a:bodyPr lIns="68568" tIns="566902" rIns="68568" bIns="34284"/>
          <a:lstStyle/>
          <a:p>
            <a:pPr algn="ctr" defTabSz="685800">
              <a:lnSpc>
                <a:spcPts val="1125"/>
              </a:lnSpc>
              <a:defRPr/>
            </a:pPr>
            <a:r>
              <a:rPr lang="en-US" altLang="zh-CN" sz="4100" kern="0" dirty="0">
                <a:solidFill>
                  <a:srgbClr val="FFFFFF"/>
                </a:solidFill>
                <a:latin typeface="杨任东竹石体-Bold" panose="02000000000000000000" pitchFamily="2" charset="-122"/>
                <a:cs typeface="UKIJ Qolyazma" pitchFamily="18" charset="0"/>
              </a:rPr>
              <a:t>72</a:t>
            </a:r>
            <a:r>
              <a:rPr lang="en-US" altLang="zh-CN" kern="0" dirty="0">
                <a:solidFill>
                  <a:srgbClr val="FFFFFF"/>
                </a:solidFill>
                <a:latin typeface="杨任东竹石体-Bold" panose="02000000000000000000" pitchFamily="2" charset="-122"/>
                <a:cs typeface="UKIJ Qolyazma" pitchFamily="18" charset="0"/>
              </a:rPr>
              <a:t>%</a:t>
            </a:r>
          </a:p>
          <a:p>
            <a:pPr algn="ctr" defTabSz="685800">
              <a:lnSpc>
                <a:spcPts val="1125"/>
              </a:lnSpc>
              <a:defRPr/>
            </a:pPr>
            <a:r>
              <a:rPr lang="zh-CN" altLang="en-US" sz="900" kern="0" dirty="0">
                <a:solidFill>
                  <a:srgbClr val="FFFFFF"/>
                </a:solidFill>
                <a:latin typeface="杨任东竹石体-Bold" panose="02000000000000000000" pitchFamily="2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30" name="PA-任意多边形 7"/>
          <p:cNvSpPr/>
          <p:nvPr>
            <p:custDataLst>
              <p:tags r:id="rId2"/>
            </p:custDataLst>
          </p:nvPr>
        </p:nvSpPr>
        <p:spPr bwMode="auto">
          <a:xfrm>
            <a:off x="5937251" y="2528897"/>
            <a:ext cx="1863725" cy="699965"/>
          </a:xfrm>
          <a:custGeom>
            <a:avLst/>
            <a:gdLst>
              <a:gd name="T0" fmla="*/ 0 w 675"/>
              <a:gd name="T1" fmla="*/ 0 h 253"/>
              <a:gd name="T2" fmla="*/ 0 w 675"/>
              <a:gd name="T3" fmla="*/ 163 h 253"/>
              <a:gd name="T4" fmla="*/ 0 w 675"/>
              <a:gd name="T5" fmla="*/ 163 h 253"/>
              <a:gd name="T6" fmla="*/ 170 w 675"/>
              <a:gd name="T7" fmla="*/ 208 h 253"/>
              <a:gd name="T8" fmla="*/ 338 w 675"/>
              <a:gd name="T9" fmla="*/ 253 h 253"/>
              <a:gd name="T10" fmla="*/ 505 w 675"/>
              <a:gd name="T11" fmla="*/ 208 h 253"/>
              <a:gd name="T12" fmla="*/ 675 w 675"/>
              <a:gd name="T13" fmla="*/ 163 h 253"/>
              <a:gd name="T14" fmla="*/ 675 w 675"/>
              <a:gd name="T15" fmla="*/ 163 h 253"/>
              <a:gd name="T16" fmla="*/ 675 w 675"/>
              <a:gd name="T17" fmla="*/ 0 h 253"/>
              <a:gd name="T18" fmla="*/ 0 w 675"/>
              <a:gd name="T19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5" h="253">
                <a:moveTo>
                  <a:pt x="0" y="0"/>
                </a:moveTo>
                <a:lnTo>
                  <a:pt x="0" y="163"/>
                </a:lnTo>
                <a:lnTo>
                  <a:pt x="0" y="163"/>
                </a:lnTo>
                <a:lnTo>
                  <a:pt x="170" y="208"/>
                </a:lnTo>
                <a:lnTo>
                  <a:pt x="338" y="253"/>
                </a:lnTo>
                <a:lnTo>
                  <a:pt x="505" y="208"/>
                </a:lnTo>
                <a:lnTo>
                  <a:pt x="675" y="163"/>
                </a:lnTo>
                <a:lnTo>
                  <a:pt x="675" y="163"/>
                </a:lnTo>
                <a:lnTo>
                  <a:pt x="675" y="0"/>
                </a:lnTo>
                <a:lnTo>
                  <a:pt x="0" y="0"/>
                </a:lnTo>
                <a:close/>
              </a:path>
            </a:pathLst>
          </a:custGeom>
          <a:solidFill>
            <a:srgbClr val="C6C1D8"/>
          </a:solidFill>
          <a:ln>
            <a:noFill/>
          </a:ln>
          <a:effectLst/>
        </p:spPr>
        <p:txBody>
          <a:bodyPr lIns="68568" tIns="458920" rIns="68568" bIns="34284"/>
          <a:lstStyle/>
          <a:p>
            <a:pPr algn="ctr" defTabSz="685800">
              <a:lnSpc>
                <a:spcPts val="1125"/>
              </a:lnSpc>
              <a:defRPr/>
            </a:pPr>
            <a:r>
              <a:rPr lang="en-US" altLang="zh-CN" sz="4100" kern="0" dirty="0">
                <a:solidFill>
                  <a:prstClr val="white"/>
                </a:solidFill>
                <a:latin typeface="杨任东竹石体-Bold" panose="02000000000000000000" pitchFamily="2" charset="-122"/>
                <a:cs typeface="UKIJ Qolyazma" pitchFamily="18" charset="0"/>
              </a:rPr>
              <a:t>28</a:t>
            </a:r>
            <a:r>
              <a:rPr lang="en-US" altLang="zh-CN" kern="0" dirty="0">
                <a:solidFill>
                  <a:prstClr val="white"/>
                </a:solidFill>
                <a:latin typeface="杨任东竹石体-Bold" panose="02000000000000000000" pitchFamily="2" charset="-122"/>
                <a:cs typeface="UKIJ Qolyazma" pitchFamily="18" charset="0"/>
              </a:rPr>
              <a:t>%</a:t>
            </a:r>
          </a:p>
          <a:p>
            <a:pPr defTabSz="685800">
              <a:defRPr/>
            </a:pPr>
            <a:endParaRPr lang="zh-CN" altLang="en-US" kern="0" dirty="0">
              <a:solidFill>
                <a:srgbClr val="151515"/>
              </a:solidFill>
              <a:latin typeface="杨任东竹石体-Bold" panose="02000000000000000000" pitchFamily="2" charset="-122"/>
            </a:endParaRPr>
          </a:p>
        </p:txBody>
      </p:sp>
      <p:cxnSp>
        <p:nvCxnSpPr>
          <p:cNvPr id="31" name="PA-直接连接符 30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H="1">
            <a:off x="1265239" y="2362237"/>
            <a:ext cx="4672012" cy="0"/>
          </a:xfrm>
          <a:prstGeom prst="line">
            <a:avLst/>
          </a:prstGeom>
          <a:noFill/>
          <a:ln w="6350" algn="ctr">
            <a:solidFill>
              <a:srgbClr val="7F7F7F"/>
            </a:solidFill>
            <a:miter lim="800000"/>
          </a:ln>
        </p:spPr>
      </p:cxnSp>
      <p:cxnSp>
        <p:nvCxnSpPr>
          <p:cNvPr id="32" name="PA-直接连接符 31"/>
          <p:cNvCxnSpPr>
            <a:cxnSpLocks noChangeShapeType="1"/>
            <a:stCxn id="30" idx="0"/>
          </p:cNvCxnSpPr>
          <p:nvPr>
            <p:custDataLst>
              <p:tags r:id="rId4"/>
            </p:custDataLst>
          </p:nvPr>
        </p:nvCxnSpPr>
        <p:spPr bwMode="auto">
          <a:xfrm flipH="1">
            <a:off x="1265239" y="2528896"/>
            <a:ext cx="4672012" cy="0"/>
          </a:xfrm>
          <a:prstGeom prst="line">
            <a:avLst/>
          </a:prstGeom>
          <a:noFill/>
          <a:ln w="6350" algn="ctr">
            <a:solidFill>
              <a:srgbClr val="7F7F7F"/>
            </a:solidFill>
            <a:miter lim="800000"/>
          </a:ln>
        </p:spPr>
      </p:cxnSp>
      <p:sp>
        <p:nvSpPr>
          <p:cNvPr id="33" name="PA-文本框 13"/>
          <p:cNvSpPr txBox="1"/>
          <p:nvPr>
            <p:custDataLst>
              <p:tags r:id="rId5"/>
            </p:custDataLst>
          </p:nvPr>
        </p:nvSpPr>
        <p:spPr>
          <a:xfrm flipH="1">
            <a:off x="1265239" y="1203563"/>
            <a:ext cx="2089150" cy="285700"/>
          </a:xfrm>
          <a:prstGeom prst="rect">
            <a:avLst/>
          </a:prstGeom>
          <a:noFill/>
          <a:ln>
            <a:noFill/>
          </a:ln>
        </p:spPr>
        <p:txBody>
          <a:bodyPr lIns="68564" tIns="34282" rIns="68564" bIns="34282">
            <a:spAutoFit/>
          </a:bodyPr>
          <a:lstStyle>
            <a:defPPr>
              <a:defRPr lang="zh-CN"/>
            </a:defPPr>
            <a:lvl1pPr algn="ctr" eaLnBrk="0" hangingPunct="0">
              <a:defRPr sz="22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defTabSz="685800"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点击添加关键字</a:t>
            </a:r>
          </a:p>
        </p:txBody>
      </p:sp>
      <p:sp>
        <p:nvSpPr>
          <p:cNvPr id="34" name="PA-文本框 1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65239" y="1511485"/>
            <a:ext cx="3938587" cy="6692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68" tIns="34284" rIns="68568" bIns="34284">
            <a:spAutoFit/>
          </a:bodyPr>
          <a:lstStyle/>
          <a:p>
            <a:pPr defTabSz="683895">
              <a:lnSpc>
                <a:spcPct val="130000"/>
              </a:lnSpc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您的内容打在这里，或者通过复制您的文本后，在此框中选择粘贴，并选择只保留文字。您的内容打在这里，或者通过复制您的文本后您的内容打在这里。</a:t>
            </a:r>
          </a:p>
        </p:txBody>
      </p:sp>
      <p:sp>
        <p:nvSpPr>
          <p:cNvPr id="35" name="PA-文本框 15"/>
          <p:cNvSpPr txBox="1"/>
          <p:nvPr>
            <p:custDataLst>
              <p:tags r:id="rId7"/>
            </p:custDataLst>
          </p:nvPr>
        </p:nvSpPr>
        <p:spPr>
          <a:xfrm flipH="1">
            <a:off x="1265239" y="2690792"/>
            <a:ext cx="2089150" cy="284113"/>
          </a:xfrm>
          <a:prstGeom prst="rect">
            <a:avLst/>
          </a:prstGeom>
          <a:noFill/>
          <a:ln>
            <a:noFill/>
          </a:ln>
        </p:spPr>
        <p:txBody>
          <a:bodyPr lIns="68564" tIns="34282" rIns="68564" bIns="34282">
            <a:spAutoFit/>
          </a:bodyPr>
          <a:lstStyle>
            <a:defPPr>
              <a:defRPr lang="zh-CN"/>
            </a:defPPr>
            <a:lvl1pPr eaLnBrk="0" hangingPunct="0">
              <a:defRPr sz="22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点击添加关键字</a:t>
            </a:r>
          </a:p>
        </p:txBody>
      </p:sp>
      <p:sp>
        <p:nvSpPr>
          <p:cNvPr id="36" name="PA-文本框 1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65239" y="2998714"/>
            <a:ext cx="3938587" cy="6692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68" tIns="34284" rIns="68568" bIns="34284">
            <a:spAutoFit/>
          </a:bodyPr>
          <a:lstStyle/>
          <a:p>
            <a:pPr defTabSz="683895">
              <a:lnSpc>
                <a:spcPct val="130000"/>
              </a:lnSpc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您的内容打在这里，或者通过复制您的文本后，在此框中选择粘贴，并选择只保留文字。您的内容打在这里，或者通过复制您的文本后您的内容打在这里。</a:t>
            </a:r>
          </a:p>
        </p:txBody>
      </p:sp>
      <p:sp>
        <p:nvSpPr>
          <p:cNvPr id="37" name="PA-矩形 4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87450" y="3979619"/>
            <a:ext cx="6705601" cy="438500"/>
          </a:xfrm>
          <a:prstGeom prst="rect">
            <a:avLst/>
          </a:prstGeom>
          <a:noFill/>
          <a:ln>
            <a:noFill/>
          </a:ln>
        </p:spPr>
        <p:txBody>
          <a:bodyPr lIns="68561" tIns="34281" rIns="68561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68580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3" grpId="0"/>
      <p:bldP spid="34" grpId="0"/>
      <p:bldP spid="35" grpId="0"/>
      <p:bldP spid="36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9" name="PA-等腰三角形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0800000">
            <a:off x="5320904" y="1808556"/>
            <a:ext cx="1150144" cy="990734"/>
          </a:xfrm>
          <a:prstGeom prst="triangle">
            <a:avLst>
              <a:gd name="adj" fmla="val 50000"/>
            </a:avLst>
          </a:prstGeom>
          <a:solidFill>
            <a:srgbClr val="B9A7C8"/>
          </a:solidFill>
          <a:ln w="25400" algn="ctr">
            <a:noFill/>
            <a:miter lim="800000"/>
          </a:ln>
        </p:spPr>
        <p:txBody>
          <a:bodyPr rot="10800000" lIns="68568" tIns="34284" rIns="68568" bIns="34284" anchor="ctr"/>
          <a:lstStyle/>
          <a:p>
            <a:pPr algn="ctr"/>
            <a:endParaRPr lang="id-ID" altLang="zh-CN" dirty="0"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  <p:sp>
        <p:nvSpPr>
          <p:cNvPr id="76810" name="PA-等腰三角形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0800000">
            <a:off x="4048125" y="1808556"/>
            <a:ext cx="1148955" cy="990734"/>
          </a:xfrm>
          <a:prstGeom prst="triangle">
            <a:avLst>
              <a:gd name="adj" fmla="val 50000"/>
            </a:avLst>
          </a:prstGeom>
          <a:solidFill>
            <a:srgbClr val="B9A7C8"/>
          </a:solidFill>
          <a:ln w="25400" algn="ctr">
            <a:noFill/>
            <a:miter lim="800000"/>
          </a:ln>
        </p:spPr>
        <p:txBody>
          <a:bodyPr rot="10800000" lIns="68568" tIns="34284" rIns="68568" bIns="34284" anchor="ctr"/>
          <a:lstStyle/>
          <a:p>
            <a:pPr algn="ctr"/>
            <a:endParaRPr lang="id-ID" altLang="zh-CN" dirty="0"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  <p:sp>
        <p:nvSpPr>
          <p:cNvPr id="76811" name="PA-等腰三角形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0800000">
            <a:off x="2774156" y="1808556"/>
            <a:ext cx="1150144" cy="990734"/>
          </a:xfrm>
          <a:prstGeom prst="triangle">
            <a:avLst>
              <a:gd name="adj" fmla="val 50000"/>
            </a:avLst>
          </a:prstGeom>
          <a:solidFill>
            <a:srgbClr val="B9A7C8"/>
          </a:solidFill>
          <a:ln w="25400" algn="ctr">
            <a:noFill/>
            <a:miter lim="800000"/>
          </a:ln>
        </p:spPr>
        <p:txBody>
          <a:bodyPr rot="10800000" lIns="68568" tIns="34284" rIns="68568" bIns="34284" anchor="ctr"/>
          <a:lstStyle/>
          <a:p>
            <a:pPr algn="ctr"/>
            <a:endParaRPr lang="id-ID" altLang="zh-CN" dirty="0"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  <p:sp>
        <p:nvSpPr>
          <p:cNvPr id="76812" name="PA-等腰三角形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15905" y="2049094"/>
            <a:ext cx="1148954" cy="990734"/>
          </a:xfrm>
          <a:prstGeom prst="triangle">
            <a:avLst>
              <a:gd name="adj" fmla="val 50000"/>
            </a:avLst>
          </a:prstGeom>
          <a:solidFill>
            <a:srgbClr val="C6C1D8"/>
          </a:solidFill>
          <a:ln w="25400" algn="ctr">
            <a:noFill/>
            <a:miter lim="800000"/>
          </a:ln>
        </p:spPr>
        <p:txBody>
          <a:bodyPr lIns="68568" tIns="34284" rIns="68568" bIns="34284" anchor="ctr"/>
          <a:lstStyle/>
          <a:p>
            <a:pPr algn="ctr"/>
            <a:endParaRPr lang="id-ID" altLang="zh-CN" dirty="0"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  <p:sp>
        <p:nvSpPr>
          <p:cNvPr id="76813" name="PA-等腰三角形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89875" y="2049094"/>
            <a:ext cx="1148954" cy="990734"/>
          </a:xfrm>
          <a:prstGeom prst="triangle">
            <a:avLst>
              <a:gd name="adj" fmla="val 50000"/>
            </a:avLst>
          </a:prstGeom>
          <a:solidFill>
            <a:srgbClr val="C6C1D8"/>
          </a:solidFill>
          <a:ln w="25400" algn="ctr">
            <a:noFill/>
            <a:miter lim="800000"/>
          </a:ln>
        </p:spPr>
        <p:txBody>
          <a:bodyPr lIns="68568" tIns="34284" rIns="68568" bIns="34284" anchor="ctr"/>
          <a:lstStyle/>
          <a:p>
            <a:pPr algn="ctr"/>
            <a:endParaRPr lang="id-ID" altLang="zh-CN" dirty="0"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  <p:pic>
        <p:nvPicPr>
          <p:cNvPr id="76814" name="PA-组合 12"/>
          <p:cNvPicPr preferRelativeResize="0">
            <a:picLocks noChangeArrowheads="1"/>
          </p:cNvPicPr>
          <p:nvPr>
            <p:custDataLst>
              <p:tags r:id="rId6"/>
            </p:custDataLst>
          </p:nvPr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227785" y="2022898"/>
            <a:ext cx="255984" cy="25601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6815" name="PA-组合 15"/>
          <p:cNvPicPr preferRelativeResize="0">
            <a:picLocks noChangeArrowheads="1"/>
          </p:cNvPicPr>
          <p:nvPr>
            <p:custDataLst>
              <p:tags r:id="rId7"/>
            </p:custDataLst>
          </p:nvPr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849292" y="2580187"/>
            <a:ext cx="260747" cy="265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6816" name="PA-组合 18"/>
          <p:cNvPicPr preferRelativeResize="0">
            <a:picLocks noChangeArrowheads="1"/>
          </p:cNvPicPr>
          <p:nvPr>
            <p:custDataLst>
              <p:tags r:id="rId8"/>
            </p:custDataLst>
          </p:nvPr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4526756" y="1981220"/>
            <a:ext cx="204788" cy="29293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6817" name="PA-组合 21"/>
          <p:cNvPicPr preferRelativeResize="0">
            <a:picLocks noChangeArrowheads="1"/>
          </p:cNvPicPr>
          <p:nvPr>
            <p:custDataLst>
              <p:tags r:id="rId9"/>
            </p:custDataLst>
          </p:nvPr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5093496" y="2607573"/>
            <a:ext cx="320279" cy="22386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6818" name="PA-组合 30"/>
          <p:cNvPicPr preferRelativeResize="0"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5774534" y="1995509"/>
            <a:ext cx="241697" cy="2595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cxnSp>
        <p:nvCxnSpPr>
          <p:cNvPr id="25618" name="PA-直接连接符 33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flipH="1">
            <a:off x="2516983" y="1571589"/>
            <a:ext cx="832248" cy="0"/>
          </a:xfrm>
          <a:prstGeom prst="line">
            <a:avLst/>
          </a:prstGeom>
          <a:noFill/>
          <a:ln w="25400" cap="flat" cmpd="sng" algn="ctr">
            <a:solidFill>
              <a:srgbClr val="B9A7C8"/>
            </a:solidFill>
            <a:prstDash val="dash"/>
            <a:miter lim="800000"/>
            <a:headEnd type="none" w="med" len="med"/>
            <a:tailEnd type="oval" w="med" len="med"/>
          </a:ln>
        </p:spPr>
      </p:cxnSp>
      <p:cxnSp>
        <p:nvCxnSpPr>
          <p:cNvPr id="25619" name="PA-直接连接符 34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>
            <a:off x="4622006" y="2811198"/>
            <a:ext cx="0" cy="621590"/>
          </a:xfrm>
          <a:prstGeom prst="line">
            <a:avLst/>
          </a:prstGeom>
          <a:noFill/>
          <a:ln w="25400" cap="flat" cmpd="sng" algn="ctr">
            <a:solidFill>
              <a:srgbClr val="B9A7C8"/>
            </a:solidFill>
            <a:prstDash val="dash"/>
            <a:miter lim="800000"/>
            <a:headEnd type="none" w="med" len="med"/>
            <a:tailEnd type="oval" w="med" len="med"/>
          </a:ln>
        </p:spPr>
      </p:cxnSp>
      <p:cxnSp>
        <p:nvCxnSpPr>
          <p:cNvPr id="25620" name="PA-直接连接符 35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 flipV="1">
            <a:off x="3348037" y="1569207"/>
            <a:ext cx="0" cy="239348"/>
          </a:xfrm>
          <a:prstGeom prst="line">
            <a:avLst/>
          </a:prstGeom>
          <a:noFill/>
          <a:ln w="25400" cap="flat" cmpd="sng" algn="ctr">
            <a:solidFill>
              <a:srgbClr val="B9A7C8"/>
            </a:solidFill>
            <a:prstDash val="dash"/>
            <a:miter lim="800000"/>
            <a:headEnd type="none" w="med" len="med"/>
            <a:tailEnd type="none" w="med" len="med"/>
          </a:ln>
        </p:spPr>
      </p:cxnSp>
      <p:cxnSp>
        <p:nvCxnSpPr>
          <p:cNvPr id="25621" name="PA-直接连接符 36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 flipH="1">
            <a:off x="5888833" y="1571589"/>
            <a:ext cx="832248" cy="0"/>
          </a:xfrm>
          <a:prstGeom prst="line">
            <a:avLst/>
          </a:prstGeom>
          <a:noFill/>
          <a:ln w="25400" cap="flat" cmpd="sng" algn="ctr">
            <a:solidFill>
              <a:srgbClr val="B9A7C8"/>
            </a:solidFill>
            <a:prstDash val="dash"/>
            <a:miter lim="800000"/>
            <a:headEnd type="oval" w="med" len="med"/>
            <a:tailEnd type="none" w="med" len="med"/>
          </a:ln>
        </p:spPr>
      </p:cxnSp>
      <p:cxnSp>
        <p:nvCxnSpPr>
          <p:cNvPr id="25622" name="PA-直接连接符 37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 flipV="1">
            <a:off x="5891213" y="1569207"/>
            <a:ext cx="0" cy="239348"/>
          </a:xfrm>
          <a:prstGeom prst="line">
            <a:avLst/>
          </a:prstGeom>
          <a:noFill/>
          <a:ln w="25400" cap="flat" cmpd="sng" algn="ctr">
            <a:solidFill>
              <a:srgbClr val="B9A7C8"/>
            </a:solidFill>
            <a:prstDash val="dash"/>
            <a:miter lim="800000"/>
            <a:headEnd type="none" w="med" len="med"/>
            <a:tailEnd type="none" w="med" len="med"/>
          </a:ln>
        </p:spPr>
      </p:cxnSp>
      <p:cxnSp>
        <p:nvCxnSpPr>
          <p:cNvPr id="25623" name="PA-直接连接符 38"/>
          <p:cNvCxnSpPr>
            <a:cxnSpLocks noChangeShapeType="1"/>
          </p:cNvCxnSpPr>
          <p:nvPr>
            <p:custDataLst>
              <p:tags r:id="rId16"/>
            </p:custDataLst>
          </p:nvPr>
        </p:nvCxnSpPr>
        <p:spPr bwMode="auto">
          <a:xfrm flipH="1">
            <a:off x="3158729" y="3274413"/>
            <a:ext cx="832248" cy="0"/>
          </a:xfrm>
          <a:prstGeom prst="line">
            <a:avLst/>
          </a:prstGeom>
          <a:noFill/>
          <a:ln w="25400" cap="flat" cmpd="sng" algn="ctr">
            <a:solidFill>
              <a:srgbClr val="C6C1D8"/>
            </a:solidFill>
            <a:prstDash val="dash"/>
            <a:miter lim="800000"/>
            <a:headEnd type="none" w="med" len="med"/>
            <a:tailEnd type="oval" w="med" len="med"/>
          </a:ln>
        </p:spPr>
      </p:cxnSp>
      <p:cxnSp>
        <p:nvCxnSpPr>
          <p:cNvPr id="25624" name="PA-直接连接符 39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>
            <a:off x="3989785" y="3037447"/>
            <a:ext cx="0" cy="240538"/>
          </a:xfrm>
          <a:prstGeom prst="line">
            <a:avLst/>
          </a:prstGeom>
          <a:noFill/>
          <a:ln w="25400" cap="flat" cmpd="sng" algn="ctr">
            <a:solidFill>
              <a:srgbClr val="C6C1D8"/>
            </a:solidFill>
            <a:prstDash val="dash"/>
            <a:miter lim="800000"/>
            <a:headEnd type="none" w="med" len="med"/>
            <a:tailEnd type="none" w="med" len="med"/>
          </a:ln>
        </p:spPr>
      </p:cxnSp>
      <p:cxnSp>
        <p:nvCxnSpPr>
          <p:cNvPr id="25625" name="PA-直接连接符 40"/>
          <p:cNvCxnSpPr>
            <a:cxnSpLocks noChangeShapeType="1"/>
          </p:cNvCxnSpPr>
          <p:nvPr>
            <p:custDataLst>
              <p:tags r:id="rId18"/>
            </p:custDataLst>
          </p:nvPr>
        </p:nvCxnSpPr>
        <p:spPr bwMode="auto">
          <a:xfrm flipH="1">
            <a:off x="5262563" y="3274413"/>
            <a:ext cx="831056" cy="0"/>
          </a:xfrm>
          <a:prstGeom prst="line">
            <a:avLst/>
          </a:prstGeom>
          <a:noFill/>
          <a:ln w="25400" cap="flat" cmpd="sng" algn="ctr">
            <a:solidFill>
              <a:srgbClr val="C6C1D8"/>
            </a:solidFill>
            <a:prstDash val="dash"/>
            <a:miter lim="800000"/>
            <a:headEnd type="oval" w="med" len="med"/>
            <a:tailEnd type="none" w="med" len="med"/>
          </a:ln>
        </p:spPr>
      </p:cxnSp>
      <p:cxnSp>
        <p:nvCxnSpPr>
          <p:cNvPr id="25626" name="PA-直接连接符 41"/>
          <p:cNvCxnSpPr>
            <a:cxnSpLocks noChangeShapeType="1"/>
          </p:cNvCxnSpPr>
          <p:nvPr>
            <p:custDataLst>
              <p:tags r:id="rId19"/>
            </p:custDataLst>
          </p:nvPr>
        </p:nvCxnSpPr>
        <p:spPr bwMode="auto">
          <a:xfrm>
            <a:off x="5263754" y="3037447"/>
            <a:ext cx="0" cy="240538"/>
          </a:xfrm>
          <a:prstGeom prst="line">
            <a:avLst/>
          </a:prstGeom>
          <a:noFill/>
          <a:ln w="25400" cap="flat" cmpd="sng" algn="ctr">
            <a:solidFill>
              <a:srgbClr val="C6C1D8"/>
            </a:solidFill>
            <a:prstDash val="dash"/>
            <a:miter lim="800000"/>
            <a:headEnd type="none" w="med" len="med"/>
            <a:tailEnd type="none" w="med" len="med"/>
          </a:ln>
        </p:spPr>
      </p:cxnSp>
      <p:sp>
        <p:nvSpPr>
          <p:cNvPr id="115734" name="PA-文本框 4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62015" y="1177440"/>
            <a:ext cx="1635919" cy="2846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68" tIns="34284" rIns="68568" bIns="34284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添加标题</a:t>
            </a:r>
            <a:endParaRPr lang="zh-CN" altLang="id-ID" sz="1400" b="1" dirty="0">
              <a:solidFill>
                <a:schemeClr val="tx1">
                  <a:lumMod val="65000"/>
                  <a:lumOff val="35000"/>
                </a:schemeClr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  <p:sp>
        <p:nvSpPr>
          <p:cNvPr id="16405" name="PA-文本框 4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52488" y="1485853"/>
            <a:ext cx="1664494" cy="746228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lIns="68568" tIns="34284" rIns="68568" bIns="34284"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  <a:sym typeface="微软雅黑" panose="020B0503020204020204" pitchFamily="34" charset="-122"/>
              </a:rPr>
              <a:t>在此录入图表的描述说明，在此录入图表的描述说明，在此录入上述图表的描述说明。</a:t>
            </a:r>
          </a:p>
        </p:txBody>
      </p:sp>
      <p:sp>
        <p:nvSpPr>
          <p:cNvPr id="76830" name="PA-文本框 4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510904" y="2864784"/>
            <a:ext cx="1501378" cy="284644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lIns="68568" tIns="34284" rIns="68568" bIns="34284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添加标题</a:t>
            </a:r>
            <a:endParaRPr lang="zh-CN" altLang="id-ID" sz="1400" b="1" dirty="0">
              <a:solidFill>
                <a:schemeClr val="tx1">
                  <a:lumMod val="65000"/>
                  <a:lumOff val="35000"/>
                </a:schemeClr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  <p:sp>
        <p:nvSpPr>
          <p:cNvPr id="46" name="PA-文本框 4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491856" y="3173197"/>
            <a:ext cx="1663303" cy="7462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68" tIns="34284" rIns="68568" bIns="34284"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  <a:sym typeface="微软雅黑" panose="020B0503020204020204" pitchFamily="34" charset="-122"/>
              </a:rPr>
              <a:t>在此录入图表的描述说明，在此录入图表的描述说明，在此录入上述图表的描述说明。</a:t>
            </a:r>
          </a:p>
        </p:txBody>
      </p:sp>
      <p:sp>
        <p:nvSpPr>
          <p:cNvPr id="115738" name="PA-文本框 4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098384" y="2798099"/>
            <a:ext cx="2378869" cy="2846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68" tIns="34284" rIns="68568" bIns="34284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添加标题</a:t>
            </a:r>
            <a:endParaRPr lang="zh-CN" altLang="id-ID" sz="1400" b="1" dirty="0">
              <a:solidFill>
                <a:schemeClr val="tx1">
                  <a:lumMod val="65000"/>
                  <a:lumOff val="35000"/>
                </a:schemeClr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  <p:sp>
        <p:nvSpPr>
          <p:cNvPr id="48" name="PA-文本框 4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099575" y="3092222"/>
            <a:ext cx="1834753" cy="7462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68" tIns="34284" rIns="68568" bIns="34284"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  <a:sym typeface="微软雅黑" panose="020B0503020204020204" pitchFamily="34" charset="-122"/>
              </a:rPr>
              <a:t>在此录入图表的描述说明，在此录入图表的描述说明，在此录入上述图表的描述说明。</a:t>
            </a:r>
          </a:p>
          <a:p>
            <a:endParaRPr lang="zh-CN" altLang="en-US" sz="1100" dirty="0"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  <p:sp>
        <p:nvSpPr>
          <p:cNvPr id="115740" name="PA-文本框 4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719887" y="1132190"/>
            <a:ext cx="1796654" cy="2846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68" tIns="34284" rIns="68568" bIns="34284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添加标题</a:t>
            </a:r>
            <a:endParaRPr lang="zh-CN" altLang="id-ID" sz="1400" b="1" dirty="0">
              <a:solidFill>
                <a:schemeClr val="tx1">
                  <a:lumMod val="65000"/>
                  <a:lumOff val="35000"/>
                </a:schemeClr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  <p:sp>
        <p:nvSpPr>
          <p:cNvPr id="50" name="PA-文本框 4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721080" y="1407260"/>
            <a:ext cx="1833563" cy="7462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68" tIns="34284" rIns="68568" bIns="34284"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  <a:sym typeface="微软雅黑" panose="020B0503020204020204" pitchFamily="34" charset="-122"/>
              </a:rPr>
              <a:t>在此录入图表的描述说明，在此录入图表的描述说明，在此录入上述图表的描述说明。</a:t>
            </a:r>
          </a:p>
          <a:p>
            <a:endParaRPr lang="zh-CN" altLang="en-US" sz="1100" dirty="0"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  <p:sp>
        <p:nvSpPr>
          <p:cNvPr id="115742" name="PA-文本框 5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170762" y="3578064"/>
            <a:ext cx="1339453" cy="2846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68" tIns="34284" rIns="68568" bIns="34284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添加标题</a:t>
            </a:r>
            <a:endParaRPr lang="id-ID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  <p:sp>
        <p:nvSpPr>
          <p:cNvPr id="115743" name="PA-文本框 5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762377" y="3891239"/>
            <a:ext cx="1882379" cy="7716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68" tIns="34284" rIns="68568" bIns="34284"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  <a:sym typeface="微软雅黑" panose="020B0503020204020204" pitchFamily="34" charset="-122"/>
              </a:rPr>
              <a:t>在此录入图表的描述说明，在此录入图表的描述说明，在此录入上述图表的描述说明。</a:t>
            </a:r>
          </a:p>
          <a:p>
            <a:pPr algn="ctr"/>
            <a:endParaRPr lang="zh-CN" altLang="en-US" sz="1100" dirty="0"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6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5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5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5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5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9" grpId="0" animBg="1"/>
      <p:bldP spid="76810" grpId="0" animBg="1"/>
      <p:bldP spid="76811" grpId="0" animBg="1"/>
      <p:bldP spid="76812" grpId="0" animBg="1"/>
      <p:bldP spid="76813" grpId="0" animBg="1"/>
      <p:bldP spid="115734" grpId="0"/>
      <p:bldP spid="16405" grpId="0"/>
      <p:bldP spid="76830" grpId="0"/>
      <p:bldP spid="46" grpId="0"/>
      <p:bldP spid="115738" grpId="0"/>
      <p:bldP spid="48" grpId="0"/>
      <p:bldP spid="115740" grpId="0"/>
      <p:bldP spid="50" grpId="0"/>
      <p:bldP spid="115742" grpId="0"/>
      <p:bldP spid="1157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A-文本框 24"/>
          <p:cNvSpPr txBox="1"/>
          <p:nvPr>
            <p:custDataLst>
              <p:tags r:id="rId2"/>
            </p:custDataLst>
          </p:nvPr>
        </p:nvSpPr>
        <p:spPr>
          <a:xfrm>
            <a:off x="1025959" y="3512941"/>
            <a:ext cx="842415" cy="469246"/>
          </a:xfrm>
          <a:prstGeom prst="rect">
            <a:avLst/>
          </a:prstGeom>
          <a:noFill/>
        </p:spPr>
        <p:txBody>
          <a:bodyPr wrap="square" lIns="68534" tIns="34268" rIns="68534" bIns="34268" rtlCol="0" anchor="ctr">
            <a:spAutoFit/>
          </a:bodyPr>
          <a:lstStyle>
            <a:defPPr>
              <a:defRPr lang="zh-CN"/>
            </a:defPPr>
            <a:lvl1pPr algn="ctr">
              <a:defRPr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点击添加</a:t>
            </a:r>
            <a:endParaRPr lang="en-US" altLang="zh-CN" sz="1300" dirty="0">
              <a:solidFill>
                <a:schemeClr val="tx1">
                  <a:lumMod val="85000"/>
                  <a:lumOff val="15000"/>
                </a:schemeClr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  <a:p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文字</a:t>
            </a:r>
          </a:p>
        </p:txBody>
      </p:sp>
      <p:sp>
        <p:nvSpPr>
          <p:cNvPr id="26" name="PA-文本框 25"/>
          <p:cNvSpPr txBox="1"/>
          <p:nvPr>
            <p:custDataLst>
              <p:tags r:id="rId3"/>
            </p:custDataLst>
          </p:nvPr>
        </p:nvSpPr>
        <p:spPr>
          <a:xfrm>
            <a:off x="2123749" y="2401191"/>
            <a:ext cx="1193420" cy="669266"/>
          </a:xfrm>
          <a:prstGeom prst="rect">
            <a:avLst/>
          </a:prstGeom>
          <a:noFill/>
        </p:spPr>
        <p:txBody>
          <a:bodyPr wrap="square" lIns="68534" tIns="34268" rIns="68534" bIns="34268" rtlCol="0" anchor="ctr">
            <a:spAutoFit/>
          </a:bodyPr>
          <a:lstStyle/>
          <a:p>
            <a:pPr algn="ctr"/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点击添加</a:t>
            </a:r>
            <a:endParaRPr lang="en-US" altLang="zh-CN" sz="1300" dirty="0">
              <a:solidFill>
                <a:schemeClr val="tx1">
                  <a:lumMod val="85000"/>
                  <a:lumOff val="15000"/>
                </a:schemeClr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  <a:p>
            <a:pPr algn="ctr"/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文字点击添加</a:t>
            </a:r>
            <a:endParaRPr lang="en-US" altLang="zh-CN" sz="1300" dirty="0">
              <a:solidFill>
                <a:schemeClr val="tx1">
                  <a:lumMod val="85000"/>
                  <a:lumOff val="15000"/>
                </a:schemeClr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  <a:p>
            <a:pPr algn="ctr"/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文字</a:t>
            </a:r>
          </a:p>
        </p:txBody>
      </p:sp>
      <p:sp>
        <p:nvSpPr>
          <p:cNvPr id="27" name="PA-文本框 26"/>
          <p:cNvSpPr txBox="1"/>
          <p:nvPr>
            <p:custDataLst>
              <p:tags r:id="rId4"/>
            </p:custDataLst>
          </p:nvPr>
        </p:nvSpPr>
        <p:spPr>
          <a:xfrm>
            <a:off x="3607914" y="3337542"/>
            <a:ext cx="842415" cy="469246"/>
          </a:xfrm>
          <a:prstGeom prst="rect">
            <a:avLst/>
          </a:prstGeom>
          <a:noFill/>
        </p:spPr>
        <p:txBody>
          <a:bodyPr wrap="square" lIns="68534" tIns="34268" rIns="68534" bIns="34268" rtlCol="0" anchor="ctr">
            <a:spAutoFit/>
          </a:bodyPr>
          <a:lstStyle>
            <a:defPPr>
              <a:defRPr lang="zh-CN"/>
            </a:defPPr>
            <a:lvl1pPr algn="ctr">
              <a:defRPr sz="16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点击添加</a:t>
            </a:r>
            <a:endParaRPr lang="en-US" altLang="zh-CN" sz="1300" dirty="0">
              <a:solidFill>
                <a:schemeClr val="tx1">
                  <a:lumMod val="85000"/>
                  <a:lumOff val="15000"/>
                </a:schemeClr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  <a:p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文字</a:t>
            </a:r>
          </a:p>
        </p:txBody>
      </p:sp>
      <p:sp>
        <p:nvSpPr>
          <p:cNvPr id="37" name="PA-文本框 36"/>
          <p:cNvSpPr txBox="1"/>
          <p:nvPr>
            <p:custDataLst>
              <p:tags r:id="rId5"/>
            </p:custDataLst>
          </p:nvPr>
        </p:nvSpPr>
        <p:spPr>
          <a:xfrm>
            <a:off x="4689430" y="2526505"/>
            <a:ext cx="1193420" cy="469246"/>
          </a:xfrm>
          <a:prstGeom prst="rect">
            <a:avLst/>
          </a:prstGeom>
          <a:noFill/>
        </p:spPr>
        <p:txBody>
          <a:bodyPr wrap="square" lIns="68534" tIns="34268" rIns="68534" bIns="34268" rtlCol="0" anchor="ctr">
            <a:spAutoFit/>
          </a:bodyPr>
          <a:lstStyle/>
          <a:p>
            <a:pPr algn="ctr"/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点击添加</a:t>
            </a:r>
            <a:endParaRPr lang="en-US" altLang="zh-CN" sz="1300" dirty="0">
              <a:solidFill>
                <a:schemeClr val="tx1">
                  <a:lumMod val="85000"/>
                  <a:lumOff val="15000"/>
                </a:schemeClr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  <a:p>
            <a:pPr algn="ctr"/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文字点击</a:t>
            </a:r>
          </a:p>
        </p:txBody>
      </p:sp>
      <p:sp>
        <p:nvSpPr>
          <p:cNvPr id="38" name="PA-矩形 37"/>
          <p:cNvSpPr/>
          <p:nvPr>
            <p:custDataLst>
              <p:tags r:id="rId6"/>
            </p:custDataLst>
          </p:nvPr>
        </p:nvSpPr>
        <p:spPr>
          <a:xfrm>
            <a:off x="6454229" y="1834203"/>
            <a:ext cx="1943204" cy="1750178"/>
          </a:xfrm>
          <a:prstGeom prst="rect">
            <a:avLst/>
          </a:prstGeom>
        </p:spPr>
        <p:txBody>
          <a:bodyPr wrap="square" lIns="68534" tIns="34268" rIns="68534" bIns="3426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点击添加小标题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  <a:cs typeface="华文黑体" pitchFamily="2" charset="-122"/>
            </a:endParaRPr>
          </a:p>
        </p:txBody>
      </p:sp>
      <p:sp>
        <p:nvSpPr>
          <p:cNvPr id="43" name="PA-任意多边形 4"/>
          <p:cNvSpPr/>
          <p:nvPr>
            <p:custDataLst>
              <p:tags r:id="rId7"/>
            </p:custDataLst>
          </p:nvPr>
        </p:nvSpPr>
        <p:spPr bwMode="auto">
          <a:xfrm>
            <a:off x="1838596" y="1870487"/>
            <a:ext cx="1746805" cy="1747610"/>
          </a:xfrm>
          <a:custGeom>
            <a:avLst/>
            <a:gdLst/>
            <a:ahLst/>
            <a:cxnLst/>
            <a:rect l="l" t="t" r="r" b="b"/>
            <a:pathLst>
              <a:path w="2628619" h="2628031">
                <a:moveTo>
                  <a:pt x="1316980" y="400615"/>
                </a:moveTo>
                <a:cubicBezTo>
                  <a:pt x="813885" y="400615"/>
                  <a:pt x="406046" y="809559"/>
                  <a:pt x="406046" y="1314016"/>
                </a:cubicBezTo>
                <a:cubicBezTo>
                  <a:pt x="406046" y="1818473"/>
                  <a:pt x="813885" y="2227417"/>
                  <a:pt x="1316980" y="2227417"/>
                </a:cubicBezTo>
                <a:cubicBezTo>
                  <a:pt x="1820075" y="2227417"/>
                  <a:pt x="2227914" y="1818473"/>
                  <a:pt x="2227914" y="1314016"/>
                </a:cubicBezTo>
                <a:cubicBezTo>
                  <a:pt x="2227914" y="809559"/>
                  <a:pt x="1820075" y="400615"/>
                  <a:pt x="1316980" y="400615"/>
                </a:cubicBezTo>
                <a:close/>
                <a:moveTo>
                  <a:pt x="1151586" y="0"/>
                </a:moveTo>
                <a:lnTo>
                  <a:pt x="1254227" y="145306"/>
                </a:lnTo>
                <a:lnTo>
                  <a:pt x="1316813" y="142801"/>
                </a:lnTo>
                <a:lnTo>
                  <a:pt x="1379399" y="145306"/>
                </a:lnTo>
                <a:lnTo>
                  <a:pt x="1482041" y="0"/>
                </a:lnTo>
                <a:lnTo>
                  <a:pt x="1522096" y="5011"/>
                </a:lnTo>
                <a:lnTo>
                  <a:pt x="1564654" y="12526"/>
                </a:lnTo>
                <a:lnTo>
                  <a:pt x="1617227" y="182885"/>
                </a:lnTo>
                <a:lnTo>
                  <a:pt x="1679813" y="200422"/>
                </a:lnTo>
                <a:lnTo>
                  <a:pt x="1707351" y="210443"/>
                </a:lnTo>
                <a:lnTo>
                  <a:pt x="1737392" y="220464"/>
                </a:lnTo>
                <a:lnTo>
                  <a:pt x="1880089" y="115243"/>
                </a:lnTo>
                <a:lnTo>
                  <a:pt x="1917640" y="132780"/>
                </a:lnTo>
                <a:lnTo>
                  <a:pt x="1955192" y="152822"/>
                </a:lnTo>
                <a:lnTo>
                  <a:pt x="1952689" y="333201"/>
                </a:lnTo>
                <a:lnTo>
                  <a:pt x="2002758" y="368275"/>
                </a:lnTo>
                <a:lnTo>
                  <a:pt x="2027792" y="388317"/>
                </a:lnTo>
                <a:lnTo>
                  <a:pt x="2052827" y="405854"/>
                </a:lnTo>
                <a:lnTo>
                  <a:pt x="2223061" y="348233"/>
                </a:lnTo>
                <a:lnTo>
                  <a:pt x="2253102" y="378296"/>
                </a:lnTo>
                <a:lnTo>
                  <a:pt x="2283144" y="408360"/>
                </a:lnTo>
                <a:lnTo>
                  <a:pt x="2225564" y="578718"/>
                </a:lnTo>
                <a:lnTo>
                  <a:pt x="2263116" y="626318"/>
                </a:lnTo>
                <a:lnTo>
                  <a:pt x="2298164" y="678929"/>
                </a:lnTo>
                <a:lnTo>
                  <a:pt x="2475909" y="676424"/>
                </a:lnTo>
                <a:lnTo>
                  <a:pt x="2495937" y="711498"/>
                </a:lnTo>
                <a:lnTo>
                  <a:pt x="2515964" y="749077"/>
                </a:lnTo>
                <a:lnTo>
                  <a:pt x="2408316" y="891877"/>
                </a:lnTo>
                <a:lnTo>
                  <a:pt x="2428343" y="952004"/>
                </a:lnTo>
                <a:lnTo>
                  <a:pt x="2438357" y="984572"/>
                </a:lnTo>
                <a:lnTo>
                  <a:pt x="2445868" y="1014636"/>
                </a:lnTo>
                <a:lnTo>
                  <a:pt x="2616102" y="1067246"/>
                </a:lnTo>
                <a:lnTo>
                  <a:pt x="2628619" y="1149920"/>
                </a:lnTo>
                <a:lnTo>
                  <a:pt x="2483419" y="1252637"/>
                </a:lnTo>
                <a:lnTo>
                  <a:pt x="2485923" y="1312763"/>
                </a:lnTo>
                <a:lnTo>
                  <a:pt x="2483419" y="1375395"/>
                </a:lnTo>
                <a:lnTo>
                  <a:pt x="2628619" y="1478111"/>
                </a:lnTo>
                <a:lnTo>
                  <a:pt x="2623612" y="1520701"/>
                </a:lnTo>
                <a:lnTo>
                  <a:pt x="2616102" y="1560785"/>
                </a:lnTo>
                <a:lnTo>
                  <a:pt x="2445868" y="1615901"/>
                </a:lnTo>
                <a:lnTo>
                  <a:pt x="2428343" y="1676028"/>
                </a:lnTo>
                <a:lnTo>
                  <a:pt x="2418330" y="1706091"/>
                </a:lnTo>
                <a:lnTo>
                  <a:pt x="2408316" y="1736154"/>
                </a:lnTo>
                <a:lnTo>
                  <a:pt x="2515964" y="1878955"/>
                </a:lnTo>
                <a:lnTo>
                  <a:pt x="2495937" y="1916534"/>
                </a:lnTo>
                <a:lnTo>
                  <a:pt x="2475909" y="1951608"/>
                </a:lnTo>
                <a:lnTo>
                  <a:pt x="2298164" y="1949102"/>
                </a:lnTo>
                <a:lnTo>
                  <a:pt x="2263116" y="2001713"/>
                </a:lnTo>
                <a:lnTo>
                  <a:pt x="2245592" y="2026766"/>
                </a:lnTo>
                <a:lnTo>
                  <a:pt x="2225564" y="2049313"/>
                </a:lnTo>
                <a:lnTo>
                  <a:pt x="2283144" y="2219672"/>
                </a:lnTo>
                <a:lnTo>
                  <a:pt x="2253102" y="2252240"/>
                </a:lnTo>
                <a:lnTo>
                  <a:pt x="2223061" y="2282304"/>
                </a:lnTo>
                <a:lnTo>
                  <a:pt x="2052827" y="2224682"/>
                </a:lnTo>
                <a:lnTo>
                  <a:pt x="2002758" y="2262261"/>
                </a:lnTo>
                <a:lnTo>
                  <a:pt x="1952689" y="2297335"/>
                </a:lnTo>
                <a:lnTo>
                  <a:pt x="1955192" y="2475210"/>
                </a:lnTo>
                <a:lnTo>
                  <a:pt x="1917640" y="2495252"/>
                </a:lnTo>
                <a:lnTo>
                  <a:pt x="1880089" y="2512789"/>
                </a:lnTo>
                <a:lnTo>
                  <a:pt x="1737392" y="2407567"/>
                </a:lnTo>
                <a:lnTo>
                  <a:pt x="1679813" y="2427609"/>
                </a:lnTo>
                <a:lnTo>
                  <a:pt x="1647268" y="2435125"/>
                </a:lnTo>
                <a:lnTo>
                  <a:pt x="1617227" y="2445146"/>
                </a:lnTo>
                <a:lnTo>
                  <a:pt x="1564654" y="2615505"/>
                </a:lnTo>
                <a:lnTo>
                  <a:pt x="1482041" y="2628031"/>
                </a:lnTo>
                <a:lnTo>
                  <a:pt x="1379399" y="2482725"/>
                </a:lnTo>
                <a:lnTo>
                  <a:pt x="1316813" y="2482725"/>
                </a:lnTo>
                <a:lnTo>
                  <a:pt x="1254227" y="2482725"/>
                </a:lnTo>
                <a:lnTo>
                  <a:pt x="1151586" y="2628031"/>
                </a:lnTo>
                <a:lnTo>
                  <a:pt x="1109027" y="2623021"/>
                </a:lnTo>
                <a:lnTo>
                  <a:pt x="1066469" y="2615505"/>
                </a:lnTo>
                <a:lnTo>
                  <a:pt x="1013896" y="2445146"/>
                </a:lnTo>
                <a:lnTo>
                  <a:pt x="953813" y="2427609"/>
                </a:lnTo>
                <a:lnTo>
                  <a:pt x="923772" y="2417588"/>
                </a:lnTo>
                <a:lnTo>
                  <a:pt x="896234" y="2407567"/>
                </a:lnTo>
                <a:lnTo>
                  <a:pt x="753538" y="2512789"/>
                </a:lnTo>
                <a:lnTo>
                  <a:pt x="715986" y="2495252"/>
                </a:lnTo>
                <a:lnTo>
                  <a:pt x="678434" y="2475210"/>
                </a:lnTo>
                <a:lnTo>
                  <a:pt x="680938" y="2297335"/>
                </a:lnTo>
                <a:lnTo>
                  <a:pt x="630869" y="2262261"/>
                </a:lnTo>
                <a:lnTo>
                  <a:pt x="605834" y="2242219"/>
                </a:lnTo>
                <a:lnTo>
                  <a:pt x="580800" y="2224682"/>
                </a:lnTo>
                <a:lnTo>
                  <a:pt x="410566" y="2282304"/>
                </a:lnTo>
                <a:lnTo>
                  <a:pt x="380524" y="2252240"/>
                </a:lnTo>
                <a:lnTo>
                  <a:pt x="350483" y="2219672"/>
                </a:lnTo>
                <a:lnTo>
                  <a:pt x="408062" y="2049313"/>
                </a:lnTo>
                <a:lnTo>
                  <a:pt x="370510" y="2001713"/>
                </a:lnTo>
                <a:lnTo>
                  <a:pt x="335462" y="1949102"/>
                </a:lnTo>
                <a:lnTo>
                  <a:pt x="157717" y="1951608"/>
                </a:lnTo>
                <a:lnTo>
                  <a:pt x="137690" y="1916534"/>
                </a:lnTo>
                <a:lnTo>
                  <a:pt x="117662" y="1878955"/>
                </a:lnTo>
                <a:lnTo>
                  <a:pt x="225310" y="1736154"/>
                </a:lnTo>
                <a:lnTo>
                  <a:pt x="205283" y="1676028"/>
                </a:lnTo>
                <a:lnTo>
                  <a:pt x="195269" y="1645964"/>
                </a:lnTo>
                <a:lnTo>
                  <a:pt x="187759" y="1615901"/>
                </a:lnTo>
                <a:lnTo>
                  <a:pt x="15021" y="1560785"/>
                </a:lnTo>
                <a:lnTo>
                  <a:pt x="0" y="1478111"/>
                </a:lnTo>
                <a:lnTo>
                  <a:pt x="150207" y="1375395"/>
                </a:lnTo>
                <a:lnTo>
                  <a:pt x="147703" y="1312763"/>
                </a:lnTo>
                <a:lnTo>
                  <a:pt x="150207" y="1252637"/>
                </a:lnTo>
                <a:lnTo>
                  <a:pt x="0" y="1149920"/>
                </a:lnTo>
                <a:lnTo>
                  <a:pt x="7510" y="1107331"/>
                </a:lnTo>
                <a:lnTo>
                  <a:pt x="15021" y="1067246"/>
                </a:lnTo>
                <a:lnTo>
                  <a:pt x="187759" y="1014636"/>
                </a:lnTo>
                <a:lnTo>
                  <a:pt x="205283" y="952004"/>
                </a:lnTo>
                <a:lnTo>
                  <a:pt x="215297" y="921941"/>
                </a:lnTo>
                <a:lnTo>
                  <a:pt x="225310" y="891877"/>
                </a:lnTo>
                <a:lnTo>
                  <a:pt x="117662" y="749077"/>
                </a:lnTo>
                <a:lnTo>
                  <a:pt x="137690" y="711498"/>
                </a:lnTo>
                <a:lnTo>
                  <a:pt x="157717" y="676424"/>
                </a:lnTo>
                <a:lnTo>
                  <a:pt x="335462" y="678929"/>
                </a:lnTo>
                <a:lnTo>
                  <a:pt x="370510" y="626318"/>
                </a:lnTo>
                <a:lnTo>
                  <a:pt x="388034" y="601266"/>
                </a:lnTo>
                <a:lnTo>
                  <a:pt x="408062" y="578718"/>
                </a:lnTo>
                <a:lnTo>
                  <a:pt x="350483" y="408360"/>
                </a:lnTo>
                <a:lnTo>
                  <a:pt x="380524" y="378296"/>
                </a:lnTo>
                <a:lnTo>
                  <a:pt x="410566" y="348233"/>
                </a:lnTo>
                <a:lnTo>
                  <a:pt x="580800" y="405854"/>
                </a:lnTo>
                <a:lnTo>
                  <a:pt x="630869" y="368275"/>
                </a:lnTo>
                <a:lnTo>
                  <a:pt x="680938" y="333201"/>
                </a:lnTo>
                <a:lnTo>
                  <a:pt x="678434" y="152822"/>
                </a:lnTo>
                <a:lnTo>
                  <a:pt x="715986" y="132780"/>
                </a:lnTo>
                <a:lnTo>
                  <a:pt x="753538" y="115243"/>
                </a:lnTo>
                <a:lnTo>
                  <a:pt x="896234" y="220464"/>
                </a:lnTo>
                <a:lnTo>
                  <a:pt x="953813" y="200422"/>
                </a:lnTo>
                <a:lnTo>
                  <a:pt x="983855" y="190401"/>
                </a:lnTo>
                <a:lnTo>
                  <a:pt x="1013896" y="182885"/>
                </a:lnTo>
                <a:lnTo>
                  <a:pt x="1066469" y="12526"/>
                </a:lnTo>
                <a:close/>
              </a:path>
            </a:pathLst>
          </a:custGeom>
          <a:solidFill>
            <a:srgbClr val="C6C1D8"/>
          </a:solidFill>
          <a:ln w="0" cap="flat" cmpd="sng" algn="ctr">
            <a:noFill/>
            <a:prstDash val="solid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34268" rIns="0" bIns="34268" anchor="ctr"/>
          <a:lstStyle/>
          <a:p>
            <a:pPr algn="ctr" defTabSz="685165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defRPr/>
            </a:pPr>
            <a:endParaRPr lang="en-US" sz="2100" kern="0" dirty="0">
              <a:solidFill>
                <a:sysClr val="window" lastClr="FFFFFF"/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  <p:sp>
        <p:nvSpPr>
          <p:cNvPr id="44" name="PA-任意多边形 6"/>
          <p:cNvSpPr/>
          <p:nvPr>
            <p:custDataLst>
              <p:tags r:id="rId8"/>
            </p:custDataLst>
          </p:nvPr>
        </p:nvSpPr>
        <p:spPr bwMode="auto">
          <a:xfrm>
            <a:off x="3330306" y="2823007"/>
            <a:ext cx="1380704" cy="1381342"/>
          </a:xfrm>
          <a:custGeom>
            <a:avLst/>
            <a:gdLst/>
            <a:ahLst/>
            <a:cxnLst/>
            <a:rect l="l" t="t" r="r" b="b"/>
            <a:pathLst>
              <a:path w="1487948" h="1487615">
                <a:moveTo>
                  <a:pt x="743975" y="297790"/>
                </a:moveTo>
                <a:cubicBezTo>
                  <a:pt x="496116" y="297790"/>
                  <a:pt x="295186" y="497479"/>
                  <a:pt x="295186" y="743808"/>
                </a:cubicBezTo>
                <a:cubicBezTo>
                  <a:pt x="295186" y="990137"/>
                  <a:pt x="496116" y="1189826"/>
                  <a:pt x="743975" y="1189826"/>
                </a:cubicBezTo>
                <a:cubicBezTo>
                  <a:pt x="991834" y="1189826"/>
                  <a:pt x="1192764" y="990137"/>
                  <a:pt x="1192764" y="743808"/>
                </a:cubicBezTo>
                <a:cubicBezTo>
                  <a:pt x="1192764" y="497479"/>
                  <a:pt x="991834" y="297790"/>
                  <a:pt x="743975" y="297790"/>
                </a:cubicBezTo>
                <a:close/>
                <a:moveTo>
                  <a:pt x="693753" y="0"/>
                </a:moveTo>
                <a:lnTo>
                  <a:pt x="770837" y="149228"/>
                </a:lnTo>
                <a:lnTo>
                  <a:pt x="801203" y="151560"/>
                </a:lnTo>
                <a:lnTo>
                  <a:pt x="829233" y="153891"/>
                </a:lnTo>
                <a:lnTo>
                  <a:pt x="857264" y="158555"/>
                </a:lnTo>
                <a:lnTo>
                  <a:pt x="885294" y="163218"/>
                </a:lnTo>
                <a:lnTo>
                  <a:pt x="997416" y="41970"/>
                </a:lnTo>
                <a:lnTo>
                  <a:pt x="1018439" y="48965"/>
                </a:lnTo>
                <a:lnTo>
                  <a:pt x="1037126" y="58292"/>
                </a:lnTo>
                <a:lnTo>
                  <a:pt x="1076835" y="74614"/>
                </a:lnTo>
                <a:lnTo>
                  <a:pt x="1069828" y="240164"/>
                </a:lnTo>
                <a:lnTo>
                  <a:pt x="1093186" y="256485"/>
                </a:lnTo>
                <a:lnTo>
                  <a:pt x="1116545" y="272807"/>
                </a:lnTo>
                <a:lnTo>
                  <a:pt x="1139904" y="291461"/>
                </a:lnTo>
                <a:lnTo>
                  <a:pt x="1160927" y="312446"/>
                </a:lnTo>
                <a:lnTo>
                  <a:pt x="1312758" y="261149"/>
                </a:lnTo>
                <a:lnTo>
                  <a:pt x="1340789" y="298456"/>
                </a:lnTo>
                <a:lnTo>
                  <a:pt x="1352468" y="317109"/>
                </a:lnTo>
                <a:lnTo>
                  <a:pt x="1368819" y="335763"/>
                </a:lnTo>
                <a:lnTo>
                  <a:pt x="1280056" y="468669"/>
                </a:lnTo>
                <a:lnTo>
                  <a:pt x="1287064" y="480327"/>
                </a:lnTo>
                <a:lnTo>
                  <a:pt x="1294071" y="496649"/>
                </a:lnTo>
                <a:lnTo>
                  <a:pt x="1305750" y="522298"/>
                </a:lnTo>
                <a:lnTo>
                  <a:pt x="1315094" y="547946"/>
                </a:lnTo>
                <a:lnTo>
                  <a:pt x="1324437" y="575926"/>
                </a:lnTo>
                <a:lnTo>
                  <a:pt x="1476269" y="608570"/>
                </a:lnTo>
                <a:lnTo>
                  <a:pt x="1483276" y="652872"/>
                </a:lnTo>
                <a:lnTo>
                  <a:pt x="1487948" y="701837"/>
                </a:lnTo>
                <a:lnTo>
                  <a:pt x="1350132" y="774120"/>
                </a:lnTo>
                <a:lnTo>
                  <a:pt x="1347796" y="802100"/>
                </a:lnTo>
                <a:lnTo>
                  <a:pt x="1345460" y="830080"/>
                </a:lnTo>
                <a:lnTo>
                  <a:pt x="1340789" y="855729"/>
                </a:lnTo>
                <a:lnTo>
                  <a:pt x="1333781" y="886040"/>
                </a:lnTo>
                <a:lnTo>
                  <a:pt x="1448238" y="988635"/>
                </a:lnTo>
                <a:lnTo>
                  <a:pt x="1431887" y="1032937"/>
                </a:lnTo>
                <a:lnTo>
                  <a:pt x="1410865" y="1077239"/>
                </a:lnTo>
                <a:lnTo>
                  <a:pt x="1259033" y="1067912"/>
                </a:lnTo>
                <a:lnTo>
                  <a:pt x="1242682" y="1093560"/>
                </a:lnTo>
                <a:lnTo>
                  <a:pt x="1226331" y="1116877"/>
                </a:lnTo>
                <a:lnTo>
                  <a:pt x="1209980" y="1137862"/>
                </a:lnTo>
                <a:lnTo>
                  <a:pt x="1191293" y="1158848"/>
                </a:lnTo>
                <a:lnTo>
                  <a:pt x="1235674" y="1303412"/>
                </a:lnTo>
                <a:lnTo>
                  <a:pt x="1198301" y="1336056"/>
                </a:lnTo>
                <a:lnTo>
                  <a:pt x="1179614" y="1350046"/>
                </a:lnTo>
                <a:lnTo>
                  <a:pt x="1158591" y="1364036"/>
                </a:lnTo>
                <a:lnTo>
                  <a:pt x="1030118" y="1282427"/>
                </a:lnTo>
                <a:lnTo>
                  <a:pt x="1006759" y="1294085"/>
                </a:lnTo>
                <a:lnTo>
                  <a:pt x="981065" y="1305744"/>
                </a:lnTo>
                <a:lnTo>
                  <a:pt x="955370" y="1315071"/>
                </a:lnTo>
                <a:lnTo>
                  <a:pt x="927340" y="1324397"/>
                </a:lnTo>
                <a:lnTo>
                  <a:pt x="892302" y="1475957"/>
                </a:lnTo>
                <a:lnTo>
                  <a:pt x="845584" y="1482952"/>
                </a:lnTo>
                <a:lnTo>
                  <a:pt x="798867" y="1487615"/>
                </a:lnTo>
                <a:lnTo>
                  <a:pt x="728791" y="1350046"/>
                </a:lnTo>
                <a:lnTo>
                  <a:pt x="700761" y="1350046"/>
                </a:lnTo>
                <a:lnTo>
                  <a:pt x="672730" y="1345382"/>
                </a:lnTo>
                <a:lnTo>
                  <a:pt x="642364" y="1343051"/>
                </a:lnTo>
                <a:lnTo>
                  <a:pt x="616669" y="1336056"/>
                </a:lnTo>
                <a:lnTo>
                  <a:pt x="511555" y="1450308"/>
                </a:lnTo>
                <a:lnTo>
                  <a:pt x="488197" y="1443313"/>
                </a:lnTo>
                <a:lnTo>
                  <a:pt x="467174" y="1436318"/>
                </a:lnTo>
                <a:lnTo>
                  <a:pt x="422792" y="1417665"/>
                </a:lnTo>
                <a:lnTo>
                  <a:pt x="429800" y="1259110"/>
                </a:lnTo>
                <a:lnTo>
                  <a:pt x="406441" y="1242788"/>
                </a:lnTo>
                <a:lnTo>
                  <a:pt x="383083" y="1226467"/>
                </a:lnTo>
                <a:lnTo>
                  <a:pt x="362060" y="1210145"/>
                </a:lnTo>
                <a:lnTo>
                  <a:pt x="341037" y="1191491"/>
                </a:lnTo>
                <a:lnTo>
                  <a:pt x="184534" y="1238125"/>
                </a:lnTo>
                <a:lnTo>
                  <a:pt x="156503" y="1205481"/>
                </a:lnTo>
                <a:lnTo>
                  <a:pt x="130809" y="1170506"/>
                </a:lnTo>
                <a:lnTo>
                  <a:pt x="219572" y="1032937"/>
                </a:lnTo>
                <a:lnTo>
                  <a:pt x="207893" y="1007288"/>
                </a:lnTo>
                <a:lnTo>
                  <a:pt x="193877" y="981640"/>
                </a:lnTo>
                <a:lnTo>
                  <a:pt x="182198" y="955991"/>
                </a:lnTo>
                <a:lnTo>
                  <a:pt x="172854" y="928011"/>
                </a:lnTo>
                <a:lnTo>
                  <a:pt x="14015" y="893036"/>
                </a:lnTo>
                <a:lnTo>
                  <a:pt x="7008" y="848734"/>
                </a:lnTo>
                <a:lnTo>
                  <a:pt x="0" y="806763"/>
                </a:lnTo>
                <a:lnTo>
                  <a:pt x="147160" y="732149"/>
                </a:lnTo>
                <a:lnTo>
                  <a:pt x="149496" y="701837"/>
                </a:lnTo>
                <a:lnTo>
                  <a:pt x="151832" y="671525"/>
                </a:lnTo>
                <a:lnTo>
                  <a:pt x="156503" y="643545"/>
                </a:lnTo>
                <a:lnTo>
                  <a:pt x="161175" y="615565"/>
                </a:lnTo>
                <a:lnTo>
                  <a:pt x="39710" y="501312"/>
                </a:lnTo>
                <a:lnTo>
                  <a:pt x="53725" y="461674"/>
                </a:lnTo>
                <a:lnTo>
                  <a:pt x="70076" y="424367"/>
                </a:lnTo>
                <a:lnTo>
                  <a:pt x="238259" y="431362"/>
                </a:lnTo>
                <a:lnTo>
                  <a:pt x="254610" y="408045"/>
                </a:lnTo>
                <a:lnTo>
                  <a:pt x="273297" y="384728"/>
                </a:lnTo>
                <a:lnTo>
                  <a:pt x="289648" y="361411"/>
                </a:lnTo>
                <a:lnTo>
                  <a:pt x="310671" y="340426"/>
                </a:lnTo>
                <a:lnTo>
                  <a:pt x="259282" y="177208"/>
                </a:lnTo>
                <a:lnTo>
                  <a:pt x="289648" y="151560"/>
                </a:lnTo>
                <a:lnTo>
                  <a:pt x="322350" y="128243"/>
                </a:lnTo>
                <a:lnTo>
                  <a:pt x="467174" y="219179"/>
                </a:lnTo>
                <a:lnTo>
                  <a:pt x="492868" y="205188"/>
                </a:lnTo>
                <a:lnTo>
                  <a:pt x="518563" y="193530"/>
                </a:lnTo>
                <a:lnTo>
                  <a:pt x="546593" y="184203"/>
                </a:lnTo>
                <a:lnTo>
                  <a:pt x="574624" y="174876"/>
                </a:lnTo>
                <a:lnTo>
                  <a:pt x="609662" y="9327"/>
                </a:lnTo>
                <a:lnTo>
                  <a:pt x="630685" y="6995"/>
                </a:lnTo>
                <a:lnTo>
                  <a:pt x="651707" y="2332"/>
                </a:lnTo>
                <a:close/>
              </a:path>
            </a:pathLst>
          </a:custGeom>
          <a:solidFill>
            <a:srgbClr val="B9A7C8"/>
          </a:solidFill>
          <a:ln w="0" cap="flat" cmpd="sng" algn="ctr">
            <a:noFill/>
            <a:prstDash val="solid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34268" rIns="0" bIns="34268" anchor="ctr"/>
          <a:lstStyle/>
          <a:p>
            <a:pPr algn="ctr" defTabSz="685165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defRPr/>
            </a:pPr>
            <a:endParaRPr lang="en-US" sz="2100" kern="0" dirty="0">
              <a:solidFill>
                <a:srgbClr val="414455"/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  <p:sp>
        <p:nvSpPr>
          <p:cNvPr id="45" name="PA-任意多边形 8"/>
          <p:cNvSpPr/>
          <p:nvPr>
            <p:custDataLst>
              <p:tags r:id="rId9"/>
            </p:custDataLst>
          </p:nvPr>
        </p:nvSpPr>
        <p:spPr bwMode="auto">
          <a:xfrm>
            <a:off x="685593" y="2956534"/>
            <a:ext cx="1523907" cy="1523705"/>
          </a:xfrm>
          <a:custGeom>
            <a:avLst/>
            <a:gdLst/>
            <a:ahLst/>
            <a:cxnLst/>
            <a:rect l="l" t="t" r="r" b="b"/>
            <a:pathLst>
              <a:path w="2075647" h="2080525">
                <a:moveTo>
                  <a:pt x="1036488" y="349870"/>
                </a:moveTo>
                <a:cubicBezTo>
                  <a:pt x="655847" y="349870"/>
                  <a:pt x="347277" y="658371"/>
                  <a:pt x="347277" y="1038927"/>
                </a:cubicBezTo>
                <a:cubicBezTo>
                  <a:pt x="347277" y="1419483"/>
                  <a:pt x="655847" y="1727984"/>
                  <a:pt x="1036488" y="1727984"/>
                </a:cubicBezTo>
                <a:cubicBezTo>
                  <a:pt x="1417129" y="1727984"/>
                  <a:pt x="1725699" y="1419483"/>
                  <a:pt x="1725699" y="1038927"/>
                </a:cubicBezTo>
                <a:cubicBezTo>
                  <a:pt x="1725699" y="658371"/>
                  <a:pt x="1417129" y="349870"/>
                  <a:pt x="1036488" y="349870"/>
                </a:cubicBezTo>
                <a:close/>
                <a:moveTo>
                  <a:pt x="1096908" y="0"/>
                </a:moveTo>
                <a:lnTo>
                  <a:pt x="1138010" y="2569"/>
                </a:lnTo>
                <a:lnTo>
                  <a:pt x="1179112" y="7706"/>
                </a:lnTo>
                <a:lnTo>
                  <a:pt x="1230489" y="174661"/>
                </a:lnTo>
                <a:lnTo>
                  <a:pt x="1261315" y="182367"/>
                </a:lnTo>
                <a:lnTo>
                  <a:pt x="1292142" y="192641"/>
                </a:lnTo>
                <a:lnTo>
                  <a:pt x="1322968" y="200347"/>
                </a:lnTo>
                <a:lnTo>
                  <a:pt x="1353795" y="213190"/>
                </a:lnTo>
                <a:lnTo>
                  <a:pt x="1487376" y="100173"/>
                </a:lnTo>
                <a:lnTo>
                  <a:pt x="1523340" y="118153"/>
                </a:lnTo>
                <a:lnTo>
                  <a:pt x="1559304" y="138702"/>
                </a:lnTo>
                <a:lnTo>
                  <a:pt x="1538753" y="313363"/>
                </a:lnTo>
                <a:lnTo>
                  <a:pt x="1569580" y="333912"/>
                </a:lnTo>
                <a:lnTo>
                  <a:pt x="1595269" y="354460"/>
                </a:lnTo>
                <a:lnTo>
                  <a:pt x="1618388" y="375008"/>
                </a:lnTo>
                <a:lnTo>
                  <a:pt x="1644077" y="398125"/>
                </a:lnTo>
                <a:lnTo>
                  <a:pt x="1811054" y="344186"/>
                </a:lnTo>
                <a:lnTo>
                  <a:pt x="1836742" y="375008"/>
                </a:lnTo>
                <a:lnTo>
                  <a:pt x="1862431" y="405831"/>
                </a:lnTo>
                <a:lnTo>
                  <a:pt x="1777658" y="562512"/>
                </a:lnTo>
                <a:lnTo>
                  <a:pt x="1811054" y="619021"/>
                </a:lnTo>
                <a:lnTo>
                  <a:pt x="1823898" y="647275"/>
                </a:lnTo>
                <a:lnTo>
                  <a:pt x="1839311" y="678097"/>
                </a:lnTo>
                <a:lnTo>
                  <a:pt x="2019132" y="693508"/>
                </a:lnTo>
                <a:lnTo>
                  <a:pt x="2031976" y="732037"/>
                </a:lnTo>
                <a:lnTo>
                  <a:pt x="2042252" y="770565"/>
                </a:lnTo>
                <a:lnTo>
                  <a:pt x="1900964" y="881013"/>
                </a:lnTo>
                <a:lnTo>
                  <a:pt x="1906102" y="914404"/>
                </a:lnTo>
                <a:lnTo>
                  <a:pt x="1911240" y="945226"/>
                </a:lnTo>
                <a:lnTo>
                  <a:pt x="1913808" y="981186"/>
                </a:lnTo>
                <a:lnTo>
                  <a:pt x="1913808" y="1014577"/>
                </a:lnTo>
                <a:lnTo>
                  <a:pt x="2075647" y="1096771"/>
                </a:lnTo>
                <a:lnTo>
                  <a:pt x="2073078" y="1135299"/>
                </a:lnTo>
                <a:lnTo>
                  <a:pt x="2067941" y="1173827"/>
                </a:lnTo>
                <a:lnTo>
                  <a:pt x="1893257" y="1225198"/>
                </a:lnTo>
                <a:lnTo>
                  <a:pt x="1885551" y="1258589"/>
                </a:lnTo>
                <a:lnTo>
                  <a:pt x="1875275" y="1289412"/>
                </a:lnTo>
                <a:lnTo>
                  <a:pt x="1865000" y="1320235"/>
                </a:lnTo>
                <a:lnTo>
                  <a:pt x="1854724" y="1351057"/>
                </a:lnTo>
                <a:lnTo>
                  <a:pt x="1975461" y="1494896"/>
                </a:lnTo>
                <a:lnTo>
                  <a:pt x="1957479" y="1528287"/>
                </a:lnTo>
                <a:lnTo>
                  <a:pt x="1942066" y="1559110"/>
                </a:lnTo>
                <a:lnTo>
                  <a:pt x="1754538" y="1538561"/>
                </a:lnTo>
                <a:lnTo>
                  <a:pt x="1736556" y="1564247"/>
                </a:lnTo>
                <a:lnTo>
                  <a:pt x="1716005" y="1592501"/>
                </a:lnTo>
                <a:lnTo>
                  <a:pt x="1692886" y="1615618"/>
                </a:lnTo>
                <a:lnTo>
                  <a:pt x="1672335" y="1641303"/>
                </a:lnTo>
                <a:lnTo>
                  <a:pt x="1728850" y="1821102"/>
                </a:lnTo>
                <a:lnTo>
                  <a:pt x="1700592" y="1844219"/>
                </a:lnTo>
                <a:lnTo>
                  <a:pt x="1672335" y="1864767"/>
                </a:lnTo>
                <a:lnTo>
                  <a:pt x="1507927" y="1774868"/>
                </a:lnTo>
                <a:lnTo>
                  <a:pt x="1451412" y="1808259"/>
                </a:lnTo>
                <a:lnTo>
                  <a:pt x="1420585" y="1823670"/>
                </a:lnTo>
                <a:lnTo>
                  <a:pt x="1392328" y="1839081"/>
                </a:lnTo>
                <a:lnTo>
                  <a:pt x="1374346" y="2026586"/>
                </a:lnTo>
                <a:lnTo>
                  <a:pt x="1340950" y="2039428"/>
                </a:lnTo>
                <a:lnTo>
                  <a:pt x="1307555" y="2047134"/>
                </a:lnTo>
                <a:lnTo>
                  <a:pt x="1186818" y="1898158"/>
                </a:lnTo>
                <a:lnTo>
                  <a:pt x="1155992" y="1903295"/>
                </a:lnTo>
                <a:lnTo>
                  <a:pt x="1122596" y="1908432"/>
                </a:lnTo>
                <a:lnTo>
                  <a:pt x="1091770" y="1911001"/>
                </a:lnTo>
                <a:lnTo>
                  <a:pt x="1058375" y="1911001"/>
                </a:lnTo>
                <a:lnTo>
                  <a:pt x="971033" y="2080525"/>
                </a:lnTo>
                <a:lnTo>
                  <a:pt x="935069" y="2077957"/>
                </a:lnTo>
                <a:lnTo>
                  <a:pt x="901674" y="2072819"/>
                </a:lnTo>
                <a:lnTo>
                  <a:pt x="845158" y="1890452"/>
                </a:lnTo>
                <a:lnTo>
                  <a:pt x="814332" y="1882747"/>
                </a:lnTo>
                <a:lnTo>
                  <a:pt x="780937" y="1875041"/>
                </a:lnTo>
                <a:lnTo>
                  <a:pt x="750110" y="1864767"/>
                </a:lnTo>
                <a:lnTo>
                  <a:pt x="719284" y="1851924"/>
                </a:lnTo>
                <a:lnTo>
                  <a:pt x="577996" y="1975215"/>
                </a:lnTo>
                <a:lnTo>
                  <a:pt x="544601" y="1959803"/>
                </a:lnTo>
                <a:lnTo>
                  <a:pt x="511205" y="1939255"/>
                </a:lnTo>
                <a:lnTo>
                  <a:pt x="531756" y="1754319"/>
                </a:lnTo>
                <a:lnTo>
                  <a:pt x="506068" y="1733771"/>
                </a:lnTo>
                <a:lnTo>
                  <a:pt x="480379" y="1713223"/>
                </a:lnTo>
                <a:lnTo>
                  <a:pt x="454690" y="1690106"/>
                </a:lnTo>
                <a:lnTo>
                  <a:pt x="431570" y="1669557"/>
                </a:lnTo>
                <a:lnTo>
                  <a:pt x="254318" y="1726065"/>
                </a:lnTo>
                <a:lnTo>
                  <a:pt x="231198" y="1697811"/>
                </a:lnTo>
                <a:lnTo>
                  <a:pt x="208079" y="1666989"/>
                </a:lnTo>
                <a:lnTo>
                  <a:pt x="297989" y="1505170"/>
                </a:lnTo>
                <a:lnTo>
                  <a:pt x="264594" y="1446093"/>
                </a:lnTo>
                <a:lnTo>
                  <a:pt x="249181" y="1417839"/>
                </a:lnTo>
                <a:lnTo>
                  <a:pt x="236336" y="1387017"/>
                </a:lnTo>
                <a:lnTo>
                  <a:pt x="51378" y="1371606"/>
                </a:lnTo>
                <a:lnTo>
                  <a:pt x="41102" y="1338214"/>
                </a:lnTo>
                <a:lnTo>
                  <a:pt x="30827" y="1302255"/>
                </a:lnTo>
                <a:lnTo>
                  <a:pt x="172114" y="1184101"/>
                </a:lnTo>
                <a:lnTo>
                  <a:pt x="166977" y="1153279"/>
                </a:lnTo>
                <a:lnTo>
                  <a:pt x="164408" y="1119888"/>
                </a:lnTo>
                <a:lnTo>
                  <a:pt x="161839" y="1086497"/>
                </a:lnTo>
                <a:lnTo>
                  <a:pt x="159270" y="1053105"/>
                </a:lnTo>
                <a:lnTo>
                  <a:pt x="0" y="970912"/>
                </a:lnTo>
                <a:lnTo>
                  <a:pt x="2569" y="929815"/>
                </a:lnTo>
                <a:lnTo>
                  <a:pt x="7707" y="893855"/>
                </a:lnTo>
                <a:lnTo>
                  <a:pt x="179821" y="842484"/>
                </a:lnTo>
                <a:lnTo>
                  <a:pt x="187528" y="811662"/>
                </a:lnTo>
                <a:lnTo>
                  <a:pt x="200372" y="778271"/>
                </a:lnTo>
                <a:lnTo>
                  <a:pt x="210647" y="747448"/>
                </a:lnTo>
                <a:lnTo>
                  <a:pt x="220923" y="714057"/>
                </a:lnTo>
                <a:lnTo>
                  <a:pt x="105324" y="577924"/>
                </a:lnTo>
                <a:lnTo>
                  <a:pt x="123306" y="544533"/>
                </a:lnTo>
                <a:lnTo>
                  <a:pt x="141288" y="511141"/>
                </a:lnTo>
                <a:lnTo>
                  <a:pt x="321109" y="529121"/>
                </a:lnTo>
                <a:lnTo>
                  <a:pt x="339091" y="503436"/>
                </a:lnTo>
                <a:lnTo>
                  <a:pt x="359642" y="477750"/>
                </a:lnTo>
                <a:lnTo>
                  <a:pt x="380193" y="449496"/>
                </a:lnTo>
                <a:lnTo>
                  <a:pt x="403313" y="426379"/>
                </a:lnTo>
                <a:lnTo>
                  <a:pt x="349366" y="259424"/>
                </a:lnTo>
                <a:lnTo>
                  <a:pt x="380193" y="233738"/>
                </a:lnTo>
                <a:lnTo>
                  <a:pt x="411019" y="205484"/>
                </a:lnTo>
                <a:lnTo>
                  <a:pt x="567720" y="292815"/>
                </a:lnTo>
                <a:lnTo>
                  <a:pt x="624236" y="259424"/>
                </a:lnTo>
                <a:lnTo>
                  <a:pt x="655062" y="244012"/>
                </a:lnTo>
                <a:lnTo>
                  <a:pt x="683320" y="231170"/>
                </a:lnTo>
                <a:lnTo>
                  <a:pt x="698733" y="53940"/>
                </a:lnTo>
                <a:lnTo>
                  <a:pt x="737266" y="41097"/>
                </a:lnTo>
                <a:lnTo>
                  <a:pt x="775799" y="30823"/>
                </a:lnTo>
                <a:lnTo>
                  <a:pt x="886260" y="166956"/>
                </a:lnTo>
                <a:lnTo>
                  <a:pt x="919656" y="161819"/>
                </a:lnTo>
                <a:lnTo>
                  <a:pt x="953051" y="159250"/>
                </a:lnTo>
                <a:lnTo>
                  <a:pt x="983877" y="156682"/>
                </a:lnTo>
                <a:lnTo>
                  <a:pt x="1017273" y="154113"/>
                </a:lnTo>
                <a:close/>
              </a:path>
            </a:pathLst>
          </a:custGeom>
          <a:solidFill>
            <a:srgbClr val="B9A7C8"/>
          </a:solidFill>
          <a:ln w="0" cap="flat" cmpd="sng" algn="ctr">
            <a:noFill/>
            <a:prstDash val="solid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34268" rIns="0" bIns="34268" anchor="ctr"/>
          <a:lstStyle/>
          <a:p>
            <a:pPr algn="ctr" defTabSz="685165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defRPr/>
            </a:pPr>
            <a:endParaRPr lang="en-US" sz="2100" kern="0" dirty="0">
              <a:solidFill>
                <a:sysClr val="window" lastClr="FFFFFF"/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  <p:sp>
        <p:nvSpPr>
          <p:cNvPr id="46" name="PA-任意多边形 6"/>
          <p:cNvSpPr/>
          <p:nvPr>
            <p:custDataLst>
              <p:tags r:id="rId10"/>
            </p:custDataLst>
          </p:nvPr>
        </p:nvSpPr>
        <p:spPr bwMode="auto">
          <a:xfrm>
            <a:off x="4443769" y="1925522"/>
            <a:ext cx="1667814" cy="1668586"/>
          </a:xfrm>
          <a:custGeom>
            <a:avLst/>
            <a:gdLst/>
            <a:ahLst/>
            <a:cxnLst/>
            <a:rect l="l" t="t" r="r" b="b"/>
            <a:pathLst>
              <a:path w="1487948" h="1487615">
                <a:moveTo>
                  <a:pt x="743975" y="297790"/>
                </a:moveTo>
                <a:cubicBezTo>
                  <a:pt x="496116" y="297790"/>
                  <a:pt x="295186" y="497479"/>
                  <a:pt x="295186" y="743808"/>
                </a:cubicBezTo>
                <a:cubicBezTo>
                  <a:pt x="295186" y="990137"/>
                  <a:pt x="496116" y="1189826"/>
                  <a:pt x="743975" y="1189826"/>
                </a:cubicBezTo>
                <a:cubicBezTo>
                  <a:pt x="991834" y="1189826"/>
                  <a:pt x="1192764" y="990137"/>
                  <a:pt x="1192764" y="743808"/>
                </a:cubicBezTo>
                <a:cubicBezTo>
                  <a:pt x="1192764" y="497479"/>
                  <a:pt x="991834" y="297790"/>
                  <a:pt x="743975" y="297790"/>
                </a:cubicBezTo>
                <a:close/>
                <a:moveTo>
                  <a:pt x="693753" y="0"/>
                </a:moveTo>
                <a:lnTo>
                  <a:pt x="770837" y="149228"/>
                </a:lnTo>
                <a:lnTo>
                  <a:pt x="801203" y="151560"/>
                </a:lnTo>
                <a:lnTo>
                  <a:pt x="829233" y="153891"/>
                </a:lnTo>
                <a:lnTo>
                  <a:pt x="857264" y="158555"/>
                </a:lnTo>
                <a:lnTo>
                  <a:pt x="885294" y="163218"/>
                </a:lnTo>
                <a:lnTo>
                  <a:pt x="997416" y="41970"/>
                </a:lnTo>
                <a:lnTo>
                  <a:pt x="1018439" y="48965"/>
                </a:lnTo>
                <a:lnTo>
                  <a:pt x="1037126" y="58292"/>
                </a:lnTo>
                <a:lnTo>
                  <a:pt x="1076835" y="74614"/>
                </a:lnTo>
                <a:lnTo>
                  <a:pt x="1069828" y="240164"/>
                </a:lnTo>
                <a:lnTo>
                  <a:pt x="1093186" y="256485"/>
                </a:lnTo>
                <a:lnTo>
                  <a:pt x="1116545" y="272807"/>
                </a:lnTo>
                <a:lnTo>
                  <a:pt x="1139904" y="291461"/>
                </a:lnTo>
                <a:lnTo>
                  <a:pt x="1160927" y="312446"/>
                </a:lnTo>
                <a:lnTo>
                  <a:pt x="1312758" y="261149"/>
                </a:lnTo>
                <a:lnTo>
                  <a:pt x="1340789" y="298456"/>
                </a:lnTo>
                <a:lnTo>
                  <a:pt x="1352468" y="317109"/>
                </a:lnTo>
                <a:lnTo>
                  <a:pt x="1368819" y="335763"/>
                </a:lnTo>
                <a:lnTo>
                  <a:pt x="1280056" y="468669"/>
                </a:lnTo>
                <a:lnTo>
                  <a:pt x="1287064" y="480327"/>
                </a:lnTo>
                <a:lnTo>
                  <a:pt x="1294071" y="496649"/>
                </a:lnTo>
                <a:lnTo>
                  <a:pt x="1305750" y="522298"/>
                </a:lnTo>
                <a:lnTo>
                  <a:pt x="1315094" y="547946"/>
                </a:lnTo>
                <a:lnTo>
                  <a:pt x="1324437" y="575926"/>
                </a:lnTo>
                <a:lnTo>
                  <a:pt x="1476269" y="608570"/>
                </a:lnTo>
                <a:lnTo>
                  <a:pt x="1483276" y="652872"/>
                </a:lnTo>
                <a:lnTo>
                  <a:pt x="1487948" y="701837"/>
                </a:lnTo>
                <a:lnTo>
                  <a:pt x="1350132" y="774120"/>
                </a:lnTo>
                <a:lnTo>
                  <a:pt x="1347796" y="802100"/>
                </a:lnTo>
                <a:lnTo>
                  <a:pt x="1345460" y="830080"/>
                </a:lnTo>
                <a:lnTo>
                  <a:pt x="1340789" y="855729"/>
                </a:lnTo>
                <a:lnTo>
                  <a:pt x="1333781" y="886040"/>
                </a:lnTo>
                <a:lnTo>
                  <a:pt x="1448238" y="988635"/>
                </a:lnTo>
                <a:lnTo>
                  <a:pt x="1431887" y="1032937"/>
                </a:lnTo>
                <a:lnTo>
                  <a:pt x="1410865" y="1077239"/>
                </a:lnTo>
                <a:lnTo>
                  <a:pt x="1259033" y="1067912"/>
                </a:lnTo>
                <a:lnTo>
                  <a:pt x="1242682" y="1093560"/>
                </a:lnTo>
                <a:lnTo>
                  <a:pt x="1226331" y="1116877"/>
                </a:lnTo>
                <a:lnTo>
                  <a:pt x="1209980" y="1137862"/>
                </a:lnTo>
                <a:lnTo>
                  <a:pt x="1191293" y="1158848"/>
                </a:lnTo>
                <a:lnTo>
                  <a:pt x="1235674" y="1303412"/>
                </a:lnTo>
                <a:lnTo>
                  <a:pt x="1198301" y="1336056"/>
                </a:lnTo>
                <a:lnTo>
                  <a:pt x="1179614" y="1350046"/>
                </a:lnTo>
                <a:lnTo>
                  <a:pt x="1158591" y="1364036"/>
                </a:lnTo>
                <a:lnTo>
                  <a:pt x="1030118" y="1282427"/>
                </a:lnTo>
                <a:lnTo>
                  <a:pt x="1006759" y="1294085"/>
                </a:lnTo>
                <a:lnTo>
                  <a:pt x="981065" y="1305744"/>
                </a:lnTo>
                <a:lnTo>
                  <a:pt x="955370" y="1315071"/>
                </a:lnTo>
                <a:lnTo>
                  <a:pt x="927340" y="1324397"/>
                </a:lnTo>
                <a:lnTo>
                  <a:pt x="892302" y="1475957"/>
                </a:lnTo>
                <a:lnTo>
                  <a:pt x="845584" y="1482952"/>
                </a:lnTo>
                <a:lnTo>
                  <a:pt x="798867" y="1487615"/>
                </a:lnTo>
                <a:lnTo>
                  <a:pt x="728791" y="1350046"/>
                </a:lnTo>
                <a:lnTo>
                  <a:pt x="700761" y="1350046"/>
                </a:lnTo>
                <a:lnTo>
                  <a:pt x="672730" y="1345382"/>
                </a:lnTo>
                <a:lnTo>
                  <a:pt x="642364" y="1343051"/>
                </a:lnTo>
                <a:lnTo>
                  <a:pt x="616669" y="1336056"/>
                </a:lnTo>
                <a:lnTo>
                  <a:pt x="511555" y="1450308"/>
                </a:lnTo>
                <a:lnTo>
                  <a:pt x="488197" y="1443313"/>
                </a:lnTo>
                <a:lnTo>
                  <a:pt x="467174" y="1436318"/>
                </a:lnTo>
                <a:lnTo>
                  <a:pt x="422792" y="1417665"/>
                </a:lnTo>
                <a:lnTo>
                  <a:pt x="429800" y="1259110"/>
                </a:lnTo>
                <a:lnTo>
                  <a:pt x="406441" y="1242788"/>
                </a:lnTo>
                <a:lnTo>
                  <a:pt x="383083" y="1226467"/>
                </a:lnTo>
                <a:lnTo>
                  <a:pt x="362060" y="1210145"/>
                </a:lnTo>
                <a:lnTo>
                  <a:pt x="341037" y="1191491"/>
                </a:lnTo>
                <a:lnTo>
                  <a:pt x="184534" y="1238125"/>
                </a:lnTo>
                <a:lnTo>
                  <a:pt x="156503" y="1205481"/>
                </a:lnTo>
                <a:lnTo>
                  <a:pt x="130809" y="1170506"/>
                </a:lnTo>
                <a:lnTo>
                  <a:pt x="219572" y="1032937"/>
                </a:lnTo>
                <a:lnTo>
                  <a:pt x="207893" y="1007288"/>
                </a:lnTo>
                <a:lnTo>
                  <a:pt x="193877" y="981640"/>
                </a:lnTo>
                <a:lnTo>
                  <a:pt x="182198" y="955991"/>
                </a:lnTo>
                <a:lnTo>
                  <a:pt x="172854" y="928011"/>
                </a:lnTo>
                <a:lnTo>
                  <a:pt x="14015" y="893036"/>
                </a:lnTo>
                <a:lnTo>
                  <a:pt x="7008" y="848734"/>
                </a:lnTo>
                <a:lnTo>
                  <a:pt x="0" y="806763"/>
                </a:lnTo>
                <a:lnTo>
                  <a:pt x="147160" y="732149"/>
                </a:lnTo>
                <a:lnTo>
                  <a:pt x="149496" y="701837"/>
                </a:lnTo>
                <a:lnTo>
                  <a:pt x="151832" y="671525"/>
                </a:lnTo>
                <a:lnTo>
                  <a:pt x="156503" y="643545"/>
                </a:lnTo>
                <a:lnTo>
                  <a:pt x="161175" y="615565"/>
                </a:lnTo>
                <a:lnTo>
                  <a:pt x="39710" y="501312"/>
                </a:lnTo>
                <a:lnTo>
                  <a:pt x="53725" y="461674"/>
                </a:lnTo>
                <a:lnTo>
                  <a:pt x="70076" y="424367"/>
                </a:lnTo>
                <a:lnTo>
                  <a:pt x="238259" y="431362"/>
                </a:lnTo>
                <a:lnTo>
                  <a:pt x="254610" y="408045"/>
                </a:lnTo>
                <a:lnTo>
                  <a:pt x="273297" y="384728"/>
                </a:lnTo>
                <a:lnTo>
                  <a:pt x="289648" y="361411"/>
                </a:lnTo>
                <a:lnTo>
                  <a:pt x="310671" y="340426"/>
                </a:lnTo>
                <a:lnTo>
                  <a:pt x="259282" y="177208"/>
                </a:lnTo>
                <a:lnTo>
                  <a:pt x="289648" y="151560"/>
                </a:lnTo>
                <a:lnTo>
                  <a:pt x="322350" y="128243"/>
                </a:lnTo>
                <a:lnTo>
                  <a:pt x="467174" y="219179"/>
                </a:lnTo>
                <a:lnTo>
                  <a:pt x="492868" y="205188"/>
                </a:lnTo>
                <a:lnTo>
                  <a:pt x="518563" y="193530"/>
                </a:lnTo>
                <a:lnTo>
                  <a:pt x="546593" y="184203"/>
                </a:lnTo>
                <a:lnTo>
                  <a:pt x="574624" y="174876"/>
                </a:lnTo>
                <a:lnTo>
                  <a:pt x="609662" y="9327"/>
                </a:lnTo>
                <a:lnTo>
                  <a:pt x="630685" y="6995"/>
                </a:lnTo>
                <a:lnTo>
                  <a:pt x="651707" y="2332"/>
                </a:lnTo>
                <a:close/>
              </a:path>
            </a:pathLst>
          </a:custGeom>
          <a:solidFill>
            <a:srgbClr val="C6C1D8"/>
          </a:solidFill>
          <a:ln w="0" cap="flat" cmpd="sng" algn="ctr">
            <a:noFill/>
            <a:prstDash val="solid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34268" rIns="0" bIns="34268" anchor="ctr"/>
          <a:lstStyle/>
          <a:p>
            <a:pPr algn="ctr" defTabSz="685165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endParaRPr lang="en-US" sz="2100" kern="0" dirty="0">
              <a:solidFill>
                <a:sysClr val="window" lastClr="FFFFFF"/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  <p:sp>
        <p:nvSpPr>
          <p:cNvPr id="47" name="PA-矩形 46"/>
          <p:cNvSpPr/>
          <p:nvPr>
            <p:custDataLst>
              <p:tags r:id="rId11"/>
            </p:custDataLst>
          </p:nvPr>
        </p:nvSpPr>
        <p:spPr>
          <a:xfrm>
            <a:off x="3114598" y="1132191"/>
            <a:ext cx="2880301" cy="3477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0" rIns="68558" bIns="34280" rtlCol="0" anchor="ctr"/>
          <a:lstStyle/>
          <a:p>
            <a:pPr algn="ctr"/>
            <a:r>
              <a:rPr lang="zh-CN" altLang="en-US" dirty="0"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点击添加小标题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13" dur="8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64800000">
                                      <p:cBhvr>
                                        <p:cTn id="23" dur="7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108000000">
                                      <p:cBhvr>
                                        <p:cTn id="33" dur="7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indefinite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86400000">
                                      <p:cBhvr>
                                        <p:cTn id="43" dur="7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7" grpId="0"/>
      <p:bldP spid="38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-组合 7"/>
          <p:cNvGrpSpPr/>
          <p:nvPr>
            <p:custDataLst>
              <p:tags r:id="rId1"/>
            </p:custDataLst>
          </p:nvPr>
        </p:nvGrpSpPr>
        <p:grpSpPr>
          <a:xfrm>
            <a:off x="5538813" y="1537100"/>
            <a:ext cx="2796077" cy="2835889"/>
            <a:chOff x="1331640" y="1707654"/>
            <a:chExt cx="2796076" cy="2835506"/>
          </a:xfrm>
        </p:grpSpPr>
        <p:sp>
          <p:nvSpPr>
            <p:cNvPr id="9" name="PA-等腰三角形 5"/>
            <p:cNvSpPr/>
            <p:nvPr>
              <p:custDataLst>
                <p:tags r:id="rId10"/>
              </p:custDataLst>
            </p:nvPr>
          </p:nvSpPr>
          <p:spPr>
            <a:xfrm>
              <a:off x="1608861" y="1707654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rgbClr val="B9A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杨任东竹石体-Bold" panose="02000000000000000000" pitchFamily="2" charset="-122"/>
              </a:endParaRPr>
            </a:p>
          </p:txBody>
        </p:sp>
        <p:sp>
          <p:nvSpPr>
            <p:cNvPr id="10" name="PA-等腰三角形 5"/>
            <p:cNvSpPr/>
            <p:nvPr>
              <p:custDataLst>
                <p:tags r:id="rId11"/>
              </p:custDataLst>
            </p:nvPr>
          </p:nvSpPr>
          <p:spPr>
            <a:xfrm>
              <a:off x="1619672" y="2445005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  <a:gd name="connsiteX0-121" fmla="*/ 0 w 1240133"/>
                <a:gd name="connsiteY0-122" fmla="*/ 652643 h 652643"/>
                <a:gd name="connsiteX1-123" fmla="*/ 1240133 w 1240133"/>
                <a:gd name="connsiteY1-124" fmla="*/ 0 h 652643"/>
                <a:gd name="connsiteX2-125" fmla="*/ 1224300 w 1240133"/>
                <a:gd name="connsiteY2-126" fmla="*/ 638411 h 652643"/>
                <a:gd name="connsiteX3-127" fmla="*/ 0 w 1240133"/>
                <a:gd name="connsiteY3-128" fmla="*/ 652643 h 652643"/>
                <a:gd name="connsiteX0-129" fmla="*/ 0 w 1233017"/>
                <a:gd name="connsiteY0-130" fmla="*/ 629932 h 629932"/>
                <a:gd name="connsiteX1-131" fmla="*/ 1233017 w 1233017"/>
                <a:gd name="connsiteY1-132" fmla="*/ 9311 h 629932"/>
                <a:gd name="connsiteX2-133" fmla="*/ 1224300 w 1233017"/>
                <a:gd name="connsiteY2-134" fmla="*/ 615700 h 629932"/>
                <a:gd name="connsiteX3-135" fmla="*/ 0 w 1233017"/>
                <a:gd name="connsiteY3-136" fmla="*/ 629932 h 629932"/>
                <a:gd name="connsiteX0-137" fmla="*/ 0 w 1233017"/>
                <a:gd name="connsiteY0-138" fmla="*/ 629932 h 644164"/>
                <a:gd name="connsiteX1-139" fmla="*/ 1233017 w 1233017"/>
                <a:gd name="connsiteY1-140" fmla="*/ 9311 h 644164"/>
                <a:gd name="connsiteX2-141" fmla="*/ 1224300 w 1233017"/>
                <a:gd name="connsiteY2-142" fmla="*/ 644164 h 644164"/>
                <a:gd name="connsiteX3-143" fmla="*/ 0 w 1233017"/>
                <a:gd name="connsiteY3-144" fmla="*/ 629932 h 644164"/>
                <a:gd name="connsiteX0-145" fmla="*/ 0 w 1233017"/>
                <a:gd name="connsiteY0-146" fmla="*/ 629932 h 644164"/>
                <a:gd name="connsiteX1-147" fmla="*/ 1233017 w 1233017"/>
                <a:gd name="connsiteY1-148" fmla="*/ 9311 h 644164"/>
                <a:gd name="connsiteX2-149" fmla="*/ 1224300 w 1233017"/>
                <a:gd name="connsiteY2-150" fmla="*/ 644164 h 644164"/>
                <a:gd name="connsiteX3-151" fmla="*/ 0 w 1233017"/>
                <a:gd name="connsiteY3-152" fmla="*/ 629932 h 644164"/>
                <a:gd name="connsiteX0-153" fmla="*/ 0 w 1233017"/>
                <a:gd name="connsiteY0-154" fmla="*/ 629932 h 644164"/>
                <a:gd name="connsiteX1-155" fmla="*/ 1233017 w 1233017"/>
                <a:gd name="connsiteY1-156" fmla="*/ 9311 h 644164"/>
                <a:gd name="connsiteX2-157" fmla="*/ 1224300 w 1233017"/>
                <a:gd name="connsiteY2-158" fmla="*/ 644164 h 644164"/>
                <a:gd name="connsiteX3-159" fmla="*/ 0 w 1233017"/>
                <a:gd name="connsiteY3-160" fmla="*/ 629932 h 644164"/>
                <a:gd name="connsiteX0-161" fmla="*/ 0 w 1233017"/>
                <a:gd name="connsiteY0-162" fmla="*/ 629932 h 640606"/>
                <a:gd name="connsiteX1-163" fmla="*/ 1233017 w 1233017"/>
                <a:gd name="connsiteY1-164" fmla="*/ 9311 h 640606"/>
                <a:gd name="connsiteX2-165" fmla="*/ 1227858 w 1233017"/>
                <a:gd name="connsiteY2-166" fmla="*/ 640606 h 640606"/>
                <a:gd name="connsiteX3-167" fmla="*/ 0 w 1233017"/>
                <a:gd name="connsiteY3-168" fmla="*/ 629932 h 640606"/>
                <a:gd name="connsiteX0-169" fmla="*/ 0 w 1225901"/>
                <a:gd name="connsiteY0-170" fmla="*/ 632363 h 639479"/>
                <a:gd name="connsiteX1-171" fmla="*/ 1225901 w 1225901"/>
                <a:gd name="connsiteY1-172" fmla="*/ 8184 h 639479"/>
                <a:gd name="connsiteX2-173" fmla="*/ 1220742 w 1225901"/>
                <a:gd name="connsiteY2-174" fmla="*/ 639479 h 639479"/>
                <a:gd name="connsiteX3-175" fmla="*/ 0 w 1225901"/>
                <a:gd name="connsiteY3-176" fmla="*/ 632363 h 639479"/>
                <a:gd name="connsiteX0-177" fmla="*/ 0 w 1225901"/>
                <a:gd name="connsiteY0-178" fmla="*/ 624179 h 631295"/>
                <a:gd name="connsiteX1-179" fmla="*/ 1225901 w 1225901"/>
                <a:gd name="connsiteY1-180" fmla="*/ 0 h 631295"/>
                <a:gd name="connsiteX2-181" fmla="*/ 1220742 w 1225901"/>
                <a:gd name="connsiteY2-182" fmla="*/ 631295 h 631295"/>
                <a:gd name="connsiteX3-183" fmla="*/ 0 w 1225901"/>
                <a:gd name="connsiteY3-184" fmla="*/ 624179 h 631295"/>
                <a:gd name="connsiteX0-185" fmla="*/ 0 w 1225901"/>
                <a:gd name="connsiteY0-186" fmla="*/ 624179 h 631295"/>
                <a:gd name="connsiteX1-187" fmla="*/ 1225901 w 1225901"/>
                <a:gd name="connsiteY1-188" fmla="*/ 0 h 631295"/>
                <a:gd name="connsiteX2-189" fmla="*/ 1220742 w 1225901"/>
                <a:gd name="connsiteY2-190" fmla="*/ 631295 h 631295"/>
                <a:gd name="connsiteX3-191" fmla="*/ 0 w 1225901"/>
                <a:gd name="connsiteY3-192" fmla="*/ 624179 h 631295"/>
                <a:gd name="connsiteX0-193" fmla="*/ 0 w 1225901"/>
                <a:gd name="connsiteY0-194" fmla="*/ 624179 h 631295"/>
                <a:gd name="connsiteX1-195" fmla="*/ 1225901 w 1225901"/>
                <a:gd name="connsiteY1-196" fmla="*/ 0 h 631295"/>
                <a:gd name="connsiteX2-197" fmla="*/ 1220742 w 1225901"/>
                <a:gd name="connsiteY2-198" fmla="*/ 631295 h 631295"/>
                <a:gd name="connsiteX3-199" fmla="*/ 0 w 1225901"/>
                <a:gd name="connsiteY3-200" fmla="*/ 624179 h 631295"/>
                <a:gd name="connsiteX0-201" fmla="*/ 0 w 1225901"/>
                <a:gd name="connsiteY0-202" fmla="*/ 624179 h 631295"/>
                <a:gd name="connsiteX1-203" fmla="*/ 1225901 w 1225901"/>
                <a:gd name="connsiteY1-204" fmla="*/ 0 h 631295"/>
                <a:gd name="connsiteX2-205" fmla="*/ 1220742 w 1225901"/>
                <a:gd name="connsiteY2-206" fmla="*/ 631295 h 631295"/>
                <a:gd name="connsiteX3-207" fmla="*/ 0 w 1225901"/>
                <a:gd name="connsiteY3-208" fmla="*/ 624179 h 631295"/>
                <a:gd name="connsiteX0-209" fmla="*/ 0 w 1218785"/>
                <a:gd name="connsiteY0-210" fmla="*/ 631295 h 631295"/>
                <a:gd name="connsiteX1-211" fmla="*/ 1218785 w 1218785"/>
                <a:gd name="connsiteY1-212" fmla="*/ 0 h 631295"/>
                <a:gd name="connsiteX2-213" fmla="*/ 1213626 w 1218785"/>
                <a:gd name="connsiteY2-214" fmla="*/ 631295 h 631295"/>
                <a:gd name="connsiteX3-215" fmla="*/ 0 w 1218785"/>
                <a:gd name="connsiteY3-216" fmla="*/ 631295 h 631295"/>
                <a:gd name="connsiteX0-217" fmla="*/ 0 w 1229459"/>
                <a:gd name="connsiteY0-218" fmla="*/ 631295 h 631295"/>
                <a:gd name="connsiteX1-219" fmla="*/ 1229459 w 1229459"/>
                <a:gd name="connsiteY1-220" fmla="*/ 0 h 631295"/>
                <a:gd name="connsiteX2-221" fmla="*/ 1224300 w 1229459"/>
                <a:gd name="connsiteY2-222" fmla="*/ 631295 h 631295"/>
                <a:gd name="connsiteX3-223" fmla="*/ 0 w 1229459"/>
                <a:gd name="connsiteY3-224" fmla="*/ 631295 h 631295"/>
                <a:gd name="connsiteX0-225" fmla="*/ 0 w 1231416"/>
                <a:gd name="connsiteY0-226" fmla="*/ 631295 h 634853"/>
                <a:gd name="connsiteX1-227" fmla="*/ 1229459 w 1231416"/>
                <a:gd name="connsiteY1-228" fmla="*/ 0 h 634853"/>
                <a:gd name="connsiteX2-229" fmla="*/ 1231416 w 1231416"/>
                <a:gd name="connsiteY2-230" fmla="*/ 634853 h 634853"/>
                <a:gd name="connsiteX3-231" fmla="*/ 0 w 1231416"/>
                <a:gd name="connsiteY3-232" fmla="*/ 631295 h 634853"/>
                <a:gd name="connsiteX0-233" fmla="*/ 0 w 1234974"/>
                <a:gd name="connsiteY0-234" fmla="*/ 634853 h 634853"/>
                <a:gd name="connsiteX1-235" fmla="*/ 1233017 w 1234974"/>
                <a:gd name="connsiteY1-236" fmla="*/ 0 h 634853"/>
                <a:gd name="connsiteX2-237" fmla="*/ 1234974 w 1234974"/>
                <a:gd name="connsiteY2-238" fmla="*/ 634853 h 634853"/>
                <a:gd name="connsiteX3-239" fmla="*/ 0 w 1234974"/>
                <a:gd name="connsiteY3-240" fmla="*/ 634853 h 634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rgbClr val="C6C1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杨任东竹石体-Bold" panose="02000000000000000000" pitchFamily="2" charset="-122"/>
              </a:endParaRPr>
            </a:p>
          </p:txBody>
        </p:sp>
        <p:sp>
          <p:nvSpPr>
            <p:cNvPr id="11" name="PA-等腰三角形 5"/>
            <p:cNvSpPr/>
            <p:nvPr>
              <p:custDataLst>
                <p:tags r:id="rId12"/>
              </p:custDataLst>
            </p:nvPr>
          </p:nvSpPr>
          <p:spPr>
            <a:xfrm flipV="1">
              <a:off x="1608861" y="3167482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  <a:gd name="connsiteX0-121" fmla="*/ 0 w 1240133"/>
                <a:gd name="connsiteY0-122" fmla="*/ 652643 h 652643"/>
                <a:gd name="connsiteX1-123" fmla="*/ 1240133 w 1240133"/>
                <a:gd name="connsiteY1-124" fmla="*/ 0 h 652643"/>
                <a:gd name="connsiteX2-125" fmla="*/ 1224300 w 1240133"/>
                <a:gd name="connsiteY2-126" fmla="*/ 638411 h 652643"/>
                <a:gd name="connsiteX3-127" fmla="*/ 0 w 1240133"/>
                <a:gd name="connsiteY3-128" fmla="*/ 652643 h 652643"/>
                <a:gd name="connsiteX0-129" fmla="*/ 0 w 1233017"/>
                <a:gd name="connsiteY0-130" fmla="*/ 629932 h 629932"/>
                <a:gd name="connsiteX1-131" fmla="*/ 1233017 w 1233017"/>
                <a:gd name="connsiteY1-132" fmla="*/ 9311 h 629932"/>
                <a:gd name="connsiteX2-133" fmla="*/ 1224300 w 1233017"/>
                <a:gd name="connsiteY2-134" fmla="*/ 615700 h 629932"/>
                <a:gd name="connsiteX3-135" fmla="*/ 0 w 1233017"/>
                <a:gd name="connsiteY3-136" fmla="*/ 629932 h 629932"/>
                <a:gd name="connsiteX0-137" fmla="*/ 0 w 1233017"/>
                <a:gd name="connsiteY0-138" fmla="*/ 629932 h 644164"/>
                <a:gd name="connsiteX1-139" fmla="*/ 1233017 w 1233017"/>
                <a:gd name="connsiteY1-140" fmla="*/ 9311 h 644164"/>
                <a:gd name="connsiteX2-141" fmla="*/ 1224300 w 1233017"/>
                <a:gd name="connsiteY2-142" fmla="*/ 644164 h 644164"/>
                <a:gd name="connsiteX3-143" fmla="*/ 0 w 1233017"/>
                <a:gd name="connsiteY3-144" fmla="*/ 629932 h 644164"/>
                <a:gd name="connsiteX0-145" fmla="*/ 0 w 1233017"/>
                <a:gd name="connsiteY0-146" fmla="*/ 629932 h 644164"/>
                <a:gd name="connsiteX1-147" fmla="*/ 1233017 w 1233017"/>
                <a:gd name="connsiteY1-148" fmla="*/ 9311 h 644164"/>
                <a:gd name="connsiteX2-149" fmla="*/ 1224300 w 1233017"/>
                <a:gd name="connsiteY2-150" fmla="*/ 644164 h 644164"/>
                <a:gd name="connsiteX3-151" fmla="*/ 0 w 1233017"/>
                <a:gd name="connsiteY3-152" fmla="*/ 629932 h 644164"/>
                <a:gd name="connsiteX0-153" fmla="*/ 0 w 1233017"/>
                <a:gd name="connsiteY0-154" fmla="*/ 629932 h 644164"/>
                <a:gd name="connsiteX1-155" fmla="*/ 1233017 w 1233017"/>
                <a:gd name="connsiteY1-156" fmla="*/ 9311 h 644164"/>
                <a:gd name="connsiteX2-157" fmla="*/ 1224300 w 1233017"/>
                <a:gd name="connsiteY2-158" fmla="*/ 644164 h 644164"/>
                <a:gd name="connsiteX3-159" fmla="*/ 0 w 1233017"/>
                <a:gd name="connsiteY3-160" fmla="*/ 629932 h 644164"/>
                <a:gd name="connsiteX0-161" fmla="*/ 0 w 1233017"/>
                <a:gd name="connsiteY0-162" fmla="*/ 629932 h 640606"/>
                <a:gd name="connsiteX1-163" fmla="*/ 1233017 w 1233017"/>
                <a:gd name="connsiteY1-164" fmla="*/ 9311 h 640606"/>
                <a:gd name="connsiteX2-165" fmla="*/ 1227858 w 1233017"/>
                <a:gd name="connsiteY2-166" fmla="*/ 640606 h 640606"/>
                <a:gd name="connsiteX3-167" fmla="*/ 0 w 1233017"/>
                <a:gd name="connsiteY3-168" fmla="*/ 629932 h 640606"/>
                <a:gd name="connsiteX0-169" fmla="*/ 0 w 1225901"/>
                <a:gd name="connsiteY0-170" fmla="*/ 632363 h 639479"/>
                <a:gd name="connsiteX1-171" fmla="*/ 1225901 w 1225901"/>
                <a:gd name="connsiteY1-172" fmla="*/ 8184 h 639479"/>
                <a:gd name="connsiteX2-173" fmla="*/ 1220742 w 1225901"/>
                <a:gd name="connsiteY2-174" fmla="*/ 639479 h 639479"/>
                <a:gd name="connsiteX3-175" fmla="*/ 0 w 1225901"/>
                <a:gd name="connsiteY3-176" fmla="*/ 632363 h 639479"/>
                <a:gd name="connsiteX0-177" fmla="*/ 0 w 1225901"/>
                <a:gd name="connsiteY0-178" fmla="*/ 624179 h 631295"/>
                <a:gd name="connsiteX1-179" fmla="*/ 1225901 w 1225901"/>
                <a:gd name="connsiteY1-180" fmla="*/ 0 h 631295"/>
                <a:gd name="connsiteX2-181" fmla="*/ 1220742 w 1225901"/>
                <a:gd name="connsiteY2-182" fmla="*/ 631295 h 631295"/>
                <a:gd name="connsiteX3-183" fmla="*/ 0 w 1225901"/>
                <a:gd name="connsiteY3-184" fmla="*/ 624179 h 631295"/>
                <a:gd name="connsiteX0-185" fmla="*/ 0 w 1225901"/>
                <a:gd name="connsiteY0-186" fmla="*/ 624179 h 631295"/>
                <a:gd name="connsiteX1-187" fmla="*/ 1225901 w 1225901"/>
                <a:gd name="connsiteY1-188" fmla="*/ 0 h 631295"/>
                <a:gd name="connsiteX2-189" fmla="*/ 1220742 w 1225901"/>
                <a:gd name="connsiteY2-190" fmla="*/ 631295 h 631295"/>
                <a:gd name="connsiteX3-191" fmla="*/ 0 w 1225901"/>
                <a:gd name="connsiteY3-192" fmla="*/ 624179 h 631295"/>
                <a:gd name="connsiteX0-193" fmla="*/ 0 w 1225901"/>
                <a:gd name="connsiteY0-194" fmla="*/ 624179 h 631295"/>
                <a:gd name="connsiteX1-195" fmla="*/ 1225901 w 1225901"/>
                <a:gd name="connsiteY1-196" fmla="*/ 0 h 631295"/>
                <a:gd name="connsiteX2-197" fmla="*/ 1220742 w 1225901"/>
                <a:gd name="connsiteY2-198" fmla="*/ 631295 h 631295"/>
                <a:gd name="connsiteX3-199" fmla="*/ 0 w 1225901"/>
                <a:gd name="connsiteY3-200" fmla="*/ 624179 h 631295"/>
                <a:gd name="connsiteX0-201" fmla="*/ 0 w 1225901"/>
                <a:gd name="connsiteY0-202" fmla="*/ 624179 h 631295"/>
                <a:gd name="connsiteX1-203" fmla="*/ 1225901 w 1225901"/>
                <a:gd name="connsiteY1-204" fmla="*/ 0 h 631295"/>
                <a:gd name="connsiteX2-205" fmla="*/ 1220742 w 1225901"/>
                <a:gd name="connsiteY2-206" fmla="*/ 631295 h 631295"/>
                <a:gd name="connsiteX3-207" fmla="*/ 0 w 1225901"/>
                <a:gd name="connsiteY3-208" fmla="*/ 624179 h 631295"/>
                <a:gd name="connsiteX0-209" fmla="*/ 0 w 1218785"/>
                <a:gd name="connsiteY0-210" fmla="*/ 631295 h 631295"/>
                <a:gd name="connsiteX1-211" fmla="*/ 1218785 w 1218785"/>
                <a:gd name="connsiteY1-212" fmla="*/ 0 h 631295"/>
                <a:gd name="connsiteX2-213" fmla="*/ 1213626 w 1218785"/>
                <a:gd name="connsiteY2-214" fmla="*/ 631295 h 631295"/>
                <a:gd name="connsiteX3-215" fmla="*/ 0 w 1218785"/>
                <a:gd name="connsiteY3-216" fmla="*/ 631295 h 631295"/>
                <a:gd name="connsiteX0-217" fmla="*/ 0 w 1229459"/>
                <a:gd name="connsiteY0-218" fmla="*/ 631295 h 631295"/>
                <a:gd name="connsiteX1-219" fmla="*/ 1229459 w 1229459"/>
                <a:gd name="connsiteY1-220" fmla="*/ 0 h 631295"/>
                <a:gd name="connsiteX2-221" fmla="*/ 1224300 w 1229459"/>
                <a:gd name="connsiteY2-222" fmla="*/ 631295 h 631295"/>
                <a:gd name="connsiteX3-223" fmla="*/ 0 w 1229459"/>
                <a:gd name="connsiteY3-224" fmla="*/ 631295 h 631295"/>
                <a:gd name="connsiteX0-225" fmla="*/ 0 w 1231416"/>
                <a:gd name="connsiteY0-226" fmla="*/ 631295 h 634853"/>
                <a:gd name="connsiteX1-227" fmla="*/ 1229459 w 1231416"/>
                <a:gd name="connsiteY1-228" fmla="*/ 0 h 634853"/>
                <a:gd name="connsiteX2-229" fmla="*/ 1231416 w 1231416"/>
                <a:gd name="connsiteY2-230" fmla="*/ 634853 h 634853"/>
                <a:gd name="connsiteX3-231" fmla="*/ 0 w 1231416"/>
                <a:gd name="connsiteY3-232" fmla="*/ 631295 h 634853"/>
                <a:gd name="connsiteX0-233" fmla="*/ 0 w 1234974"/>
                <a:gd name="connsiteY0-234" fmla="*/ 634853 h 634853"/>
                <a:gd name="connsiteX1-235" fmla="*/ 1233017 w 1234974"/>
                <a:gd name="connsiteY1-236" fmla="*/ 0 h 634853"/>
                <a:gd name="connsiteX2-237" fmla="*/ 1234974 w 1234974"/>
                <a:gd name="connsiteY2-238" fmla="*/ 634853 h 634853"/>
                <a:gd name="connsiteX3-239" fmla="*/ 0 w 1234974"/>
                <a:gd name="connsiteY3-240" fmla="*/ 634853 h 634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rgbClr val="B9A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杨任东竹石体-Bold" panose="02000000000000000000" pitchFamily="2" charset="-122"/>
              </a:endParaRPr>
            </a:p>
          </p:txBody>
        </p:sp>
        <p:sp>
          <p:nvSpPr>
            <p:cNvPr id="12" name="PA-等腰三角形 5"/>
            <p:cNvSpPr/>
            <p:nvPr>
              <p:custDataLst>
                <p:tags r:id="rId13"/>
              </p:custDataLst>
            </p:nvPr>
          </p:nvSpPr>
          <p:spPr>
            <a:xfrm flipV="1">
              <a:off x="1619672" y="3356821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rgbClr val="C6C1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杨任东竹石体-Bold" panose="02000000000000000000" pitchFamily="2" charset="-122"/>
              </a:endParaRPr>
            </a:p>
          </p:txBody>
        </p:sp>
        <p:sp>
          <p:nvSpPr>
            <p:cNvPr id="13" name="PA-圆角矩形 11"/>
            <p:cNvSpPr/>
            <p:nvPr>
              <p:custDataLst>
                <p:tags r:id="rId14"/>
              </p:custDataLst>
            </p:nvPr>
          </p:nvSpPr>
          <p:spPr>
            <a:xfrm>
              <a:off x="1331640" y="3079858"/>
              <a:ext cx="198918" cy="87624"/>
            </a:xfrm>
            <a:custGeom>
              <a:avLst/>
              <a:gdLst/>
              <a:ahLst/>
              <a:cxnLst/>
              <a:rect l="l" t="t" r="r" b="b"/>
              <a:pathLst>
                <a:path w="198918" h="87624">
                  <a:moveTo>
                    <a:pt x="43812" y="0"/>
                  </a:moveTo>
                  <a:lnTo>
                    <a:pt x="198918" y="0"/>
                  </a:lnTo>
                  <a:lnTo>
                    <a:pt x="198918" y="87624"/>
                  </a:lnTo>
                  <a:lnTo>
                    <a:pt x="43812" y="87624"/>
                  </a:lnTo>
                  <a:cubicBezTo>
                    <a:pt x="19615" y="87624"/>
                    <a:pt x="0" y="68009"/>
                    <a:pt x="0" y="43812"/>
                  </a:cubicBezTo>
                  <a:cubicBezTo>
                    <a:pt x="0" y="19615"/>
                    <a:pt x="19615" y="0"/>
                    <a:pt x="4381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杨任东竹石体-Bold" panose="02000000000000000000" pitchFamily="2" charset="-122"/>
              </a:endParaRPr>
            </a:p>
          </p:txBody>
        </p:sp>
        <p:sp>
          <p:nvSpPr>
            <p:cNvPr id="14" name="PA-空心弧 15"/>
            <p:cNvSpPr/>
            <p:nvPr>
              <p:custDataLst>
                <p:tags r:id="rId15"/>
              </p:custDataLst>
            </p:nvPr>
          </p:nvSpPr>
          <p:spPr>
            <a:xfrm rot="5400000">
              <a:off x="3312321" y="2346812"/>
              <a:ext cx="509372" cy="1121419"/>
            </a:xfrm>
            <a:custGeom>
              <a:avLst/>
              <a:gdLst/>
              <a:ahLst/>
              <a:cxnLst/>
              <a:rect l="l" t="t" r="r" b="b"/>
              <a:pathLst>
                <a:path w="509372" h="1121419">
                  <a:moveTo>
                    <a:pt x="507512" y="1121419"/>
                  </a:moveTo>
                  <a:lnTo>
                    <a:pt x="509372" y="1119300"/>
                  </a:lnTo>
                  <a:lnTo>
                    <a:pt x="509372" y="1121419"/>
                  </a:lnTo>
                  <a:close/>
                  <a:moveTo>
                    <a:pt x="430106" y="1116802"/>
                  </a:moveTo>
                  <a:lnTo>
                    <a:pt x="434159" y="1121419"/>
                  </a:lnTo>
                  <a:lnTo>
                    <a:pt x="430599" y="1121419"/>
                  </a:lnTo>
                  <a:cubicBezTo>
                    <a:pt x="430325" y="1119896"/>
                    <a:pt x="430214" y="1118353"/>
                    <a:pt x="430106" y="1116802"/>
                  </a:cubicBezTo>
                  <a:close/>
                  <a:moveTo>
                    <a:pt x="0" y="259419"/>
                  </a:moveTo>
                  <a:lnTo>
                    <a:pt x="832" y="257324"/>
                  </a:lnTo>
                  <a:lnTo>
                    <a:pt x="0" y="257324"/>
                  </a:lnTo>
                  <a:cubicBezTo>
                    <a:pt x="0" y="161091"/>
                    <a:pt x="53696" y="72900"/>
                    <a:pt x="139188" y="28721"/>
                  </a:cubicBezTo>
                  <a:cubicBezTo>
                    <a:pt x="224680" y="-15459"/>
                    <a:pt x="327679" y="-8244"/>
                    <a:pt x="406177" y="47423"/>
                  </a:cubicBezTo>
                  <a:cubicBezTo>
                    <a:pt x="466571" y="90252"/>
                    <a:pt x="504696" y="156253"/>
                    <a:pt x="509372" y="227993"/>
                  </a:cubicBezTo>
                  <a:lnTo>
                    <a:pt x="509372" y="1073841"/>
                  </a:lnTo>
                  <a:cubicBezTo>
                    <a:pt x="502538" y="1059565"/>
                    <a:pt x="487753" y="1050433"/>
                    <a:pt x="470835" y="1050433"/>
                  </a:cubicBezTo>
                  <a:cubicBezTo>
                    <a:pt x="451854" y="1050433"/>
                    <a:pt x="435559" y="1061928"/>
                    <a:pt x="428567" y="1078352"/>
                  </a:cubicBezTo>
                  <a:cubicBezTo>
                    <a:pt x="427251" y="1065847"/>
                    <a:pt x="427023" y="1052948"/>
                    <a:pt x="427023" y="1039779"/>
                  </a:cubicBezTo>
                  <a:lnTo>
                    <a:pt x="427023" y="281216"/>
                  </a:lnTo>
                  <a:lnTo>
                    <a:pt x="427023" y="281216"/>
                  </a:lnTo>
                  <a:lnTo>
                    <a:pt x="427023" y="236015"/>
                  </a:lnTo>
                  <a:lnTo>
                    <a:pt x="426558" y="236015"/>
                  </a:lnTo>
                  <a:cubicBezTo>
                    <a:pt x="420904" y="189157"/>
                    <a:pt x="395728" y="146071"/>
                    <a:pt x="356132" y="117992"/>
                  </a:cubicBezTo>
                  <a:cubicBezTo>
                    <a:pt x="304025" y="81040"/>
                    <a:pt x="235655" y="76251"/>
                    <a:pt x="178905" y="105577"/>
                  </a:cubicBezTo>
                  <a:cubicBezTo>
                    <a:pt x="122253" y="134854"/>
                    <a:pt x="86634" y="193244"/>
                    <a:pt x="86558" y="256996"/>
                  </a:cubicBezTo>
                  <a:cubicBezTo>
                    <a:pt x="87499" y="257768"/>
                    <a:pt x="87520" y="258591"/>
                    <a:pt x="87520" y="259419"/>
                  </a:cubicBezTo>
                  <a:cubicBezTo>
                    <a:pt x="87520" y="284619"/>
                    <a:pt x="67928" y="305047"/>
                    <a:pt x="43760" y="305047"/>
                  </a:cubicBezTo>
                  <a:cubicBezTo>
                    <a:pt x="19592" y="305047"/>
                    <a:pt x="0" y="284619"/>
                    <a:pt x="0" y="25941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杨任东竹石体-Bold" panose="02000000000000000000" pitchFamily="2" charset="-122"/>
              </a:endParaRPr>
            </a:p>
          </p:txBody>
        </p:sp>
      </p:grpSp>
      <p:sp>
        <p:nvSpPr>
          <p:cNvPr id="15" name="PA-矩形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3608" y="1682995"/>
            <a:ext cx="3528392" cy="40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此处添加详细文本描述，建议与标题相关并符合整体语言风格，语言描述尽量。</a:t>
            </a:r>
          </a:p>
        </p:txBody>
      </p:sp>
      <p:sp>
        <p:nvSpPr>
          <p:cNvPr id="16" name="PA-矩形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43608" y="2415189"/>
            <a:ext cx="3528392" cy="40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此处添加详细文本描述，建议与标题相关并符合整体语言风格，语言描述尽量。</a:t>
            </a:r>
          </a:p>
        </p:txBody>
      </p:sp>
      <p:sp>
        <p:nvSpPr>
          <p:cNvPr id="17" name="PA-矩形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43608" y="3147383"/>
            <a:ext cx="3528392" cy="40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此处添加详细文本描述，建议与标题相关并符合整体语言风格，语言描述尽量。</a:t>
            </a:r>
          </a:p>
        </p:txBody>
      </p:sp>
      <p:sp>
        <p:nvSpPr>
          <p:cNvPr id="18" name="PA-矩形 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43608" y="3879578"/>
            <a:ext cx="3528392" cy="40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此处添加详细文本描述，建议与标题相关并符合整体语言风格，语言描述尽量。</a:t>
            </a:r>
          </a:p>
        </p:txBody>
      </p:sp>
      <p:cxnSp>
        <p:nvCxnSpPr>
          <p:cNvPr id="19" name="PA-直接连接符 18"/>
          <p:cNvCxnSpPr/>
          <p:nvPr>
            <p:custDataLst>
              <p:tags r:id="rId6"/>
            </p:custDataLst>
          </p:nvPr>
        </p:nvCxnSpPr>
        <p:spPr>
          <a:xfrm flipH="1">
            <a:off x="4662484" y="1898329"/>
            <a:ext cx="79208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A-直接连接符 19"/>
          <p:cNvCxnSpPr/>
          <p:nvPr>
            <p:custDataLst>
              <p:tags r:id="rId7"/>
            </p:custDataLst>
          </p:nvPr>
        </p:nvCxnSpPr>
        <p:spPr>
          <a:xfrm flipH="1">
            <a:off x="4662484" y="2625439"/>
            <a:ext cx="79208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A-直接连接符 20"/>
          <p:cNvCxnSpPr/>
          <p:nvPr>
            <p:custDataLst>
              <p:tags r:id="rId8"/>
            </p:custDataLst>
          </p:nvPr>
        </p:nvCxnSpPr>
        <p:spPr>
          <a:xfrm flipH="1">
            <a:off x="4662484" y="3352550"/>
            <a:ext cx="79208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A-直接连接符 21"/>
          <p:cNvCxnSpPr/>
          <p:nvPr>
            <p:custDataLst>
              <p:tags r:id="rId9"/>
            </p:custDataLst>
          </p:nvPr>
        </p:nvCxnSpPr>
        <p:spPr>
          <a:xfrm flipH="1">
            <a:off x="4662484" y="4079660"/>
            <a:ext cx="79208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-MH_Other_1"/>
          <p:cNvSpPr/>
          <p:nvPr>
            <p:custDataLst>
              <p:tags r:id="rId1"/>
            </p:custDataLst>
          </p:nvPr>
        </p:nvSpPr>
        <p:spPr>
          <a:xfrm>
            <a:off x="1019215" y="2112416"/>
            <a:ext cx="892568" cy="892570"/>
          </a:xfrm>
          <a:custGeom>
            <a:avLst/>
            <a:gdLst>
              <a:gd name="connsiteX0" fmla="*/ 349985 w 663588"/>
              <a:gd name="connsiteY0" fmla="*/ 142900 h 663588"/>
              <a:gd name="connsiteX1" fmla="*/ 482976 w 663588"/>
              <a:gd name="connsiteY1" fmla="*/ 211390 h 663588"/>
              <a:gd name="connsiteX2" fmla="*/ 460097 w 663588"/>
              <a:gd name="connsiteY2" fmla="*/ 486849 h 663588"/>
              <a:gd name="connsiteX3" fmla="*/ 260810 w 663588"/>
              <a:gd name="connsiteY3" fmla="*/ 655570 h 663588"/>
              <a:gd name="connsiteX4" fmla="*/ 202645 w 663588"/>
              <a:gd name="connsiteY4" fmla="*/ 637514 h 663588"/>
              <a:gd name="connsiteX5" fmla="*/ 6741 w 663588"/>
              <a:gd name="connsiteY5" fmla="*/ 398662 h 663588"/>
              <a:gd name="connsiteX6" fmla="*/ 3010 w 663588"/>
              <a:gd name="connsiteY6" fmla="*/ 361650 h 663588"/>
              <a:gd name="connsiteX7" fmla="*/ 207517 w 663588"/>
              <a:gd name="connsiteY7" fmla="*/ 188510 h 663588"/>
              <a:gd name="connsiteX8" fmla="*/ 349985 w 663588"/>
              <a:gd name="connsiteY8" fmla="*/ 142900 h 663588"/>
              <a:gd name="connsiteX9" fmla="*/ 331794 w 663588"/>
              <a:gd name="connsiteY9" fmla="*/ 0 h 663588"/>
              <a:gd name="connsiteX10" fmla="*/ 663588 w 663588"/>
              <a:gd name="connsiteY10" fmla="*/ 331794 h 663588"/>
              <a:gd name="connsiteX11" fmla="*/ 331794 w 663588"/>
              <a:gd name="connsiteY11" fmla="*/ 663588 h 663588"/>
              <a:gd name="connsiteX12" fmla="*/ 278642 w 663588"/>
              <a:gd name="connsiteY12" fmla="*/ 658230 h 663588"/>
              <a:gd name="connsiteX13" fmla="*/ 471280 w 663588"/>
              <a:gd name="connsiteY13" fmla="*/ 495139 h 663588"/>
              <a:gd name="connsiteX14" fmla="*/ 495745 w 663588"/>
              <a:gd name="connsiteY14" fmla="*/ 200580 h 663588"/>
              <a:gd name="connsiteX15" fmla="*/ 495746 w 663588"/>
              <a:gd name="connsiteY15" fmla="*/ 200580 h 663588"/>
              <a:gd name="connsiteX16" fmla="*/ 201187 w 663588"/>
              <a:gd name="connsiteY16" fmla="*/ 176113 h 663588"/>
              <a:gd name="connsiteX17" fmla="*/ 1361 w 663588"/>
              <a:gd name="connsiteY17" fmla="*/ 345290 h 663588"/>
              <a:gd name="connsiteX18" fmla="*/ 0 w 663588"/>
              <a:gd name="connsiteY18" fmla="*/ 331794 h 663588"/>
              <a:gd name="connsiteX19" fmla="*/ 331794 w 663588"/>
              <a:gd name="connsiteY19" fmla="*/ 0 h 66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3588" h="663588">
                <a:moveTo>
                  <a:pt x="349985" y="142900"/>
                </a:moveTo>
                <a:cubicBezTo>
                  <a:pt x="399833" y="147041"/>
                  <a:pt x="448102" y="170198"/>
                  <a:pt x="482976" y="211390"/>
                </a:cubicBezTo>
                <a:cubicBezTo>
                  <a:pt x="552725" y="293774"/>
                  <a:pt x="542481" y="417101"/>
                  <a:pt x="460097" y="486849"/>
                </a:cubicBezTo>
                <a:lnTo>
                  <a:pt x="260810" y="655570"/>
                </a:lnTo>
                <a:lnTo>
                  <a:pt x="202645" y="637514"/>
                </a:lnTo>
                <a:cubicBezTo>
                  <a:pt x="103407" y="595540"/>
                  <a:pt x="28840" y="506657"/>
                  <a:pt x="6741" y="398662"/>
                </a:cubicBezTo>
                <a:lnTo>
                  <a:pt x="3010" y="361650"/>
                </a:lnTo>
                <a:lnTo>
                  <a:pt x="207517" y="188510"/>
                </a:lnTo>
                <a:cubicBezTo>
                  <a:pt x="248709" y="153636"/>
                  <a:pt x="300137" y="138760"/>
                  <a:pt x="349985" y="142900"/>
                </a:cubicBezTo>
                <a:close/>
                <a:moveTo>
                  <a:pt x="331794" y="0"/>
                </a:moveTo>
                <a:cubicBezTo>
                  <a:pt x="515039" y="0"/>
                  <a:pt x="663588" y="148549"/>
                  <a:pt x="663588" y="331794"/>
                </a:cubicBezTo>
                <a:cubicBezTo>
                  <a:pt x="663588" y="515039"/>
                  <a:pt x="515039" y="663588"/>
                  <a:pt x="331794" y="663588"/>
                </a:cubicBezTo>
                <a:lnTo>
                  <a:pt x="278642" y="658230"/>
                </a:lnTo>
                <a:lnTo>
                  <a:pt x="471280" y="495139"/>
                </a:lnTo>
                <a:cubicBezTo>
                  <a:pt x="559376" y="420555"/>
                  <a:pt x="570330" y="288677"/>
                  <a:pt x="495745" y="200580"/>
                </a:cubicBezTo>
                <a:lnTo>
                  <a:pt x="495746" y="200580"/>
                </a:lnTo>
                <a:cubicBezTo>
                  <a:pt x="421162" y="112483"/>
                  <a:pt x="289283" y="101529"/>
                  <a:pt x="201187" y="176113"/>
                </a:cubicBezTo>
                <a:lnTo>
                  <a:pt x="1361" y="345290"/>
                </a:lnTo>
                <a:lnTo>
                  <a:pt x="0" y="331794"/>
                </a:lnTo>
                <a:cubicBezTo>
                  <a:pt x="0" y="148549"/>
                  <a:pt x="148549" y="0"/>
                  <a:pt x="331794" y="0"/>
                </a:cubicBezTo>
                <a:close/>
              </a:path>
            </a:pathLst>
          </a:custGeom>
          <a:solidFill>
            <a:srgbClr val="B9A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  <a:latin typeface="杨任东竹石体-Bold" panose="02000000000000000000" pitchFamily="2" charset="-122"/>
              </a:rPr>
              <a:t>04</a:t>
            </a:r>
            <a:endParaRPr lang="zh-CN" altLang="en-US" sz="2400" dirty="0">
              <a:solidFill>
                <a:srgbClr val="FFFFFF"/>
              </a:solidFill>
              <a:latin typeface="杨任东竹石体-Bold" panose="02000000000000000000" pitchFamily="2" charset="-122"/>
            </a:endParaRPr>
          </a:p>
        </p:txBody>
      </p:sp>
      <p:sp>
        <p:nvSpPr>
          <p:cNvPr id="4" name="PA-矩形 3"/>
          <p:cNvSpPr/>
          <p:nvPr>
            <p:custDataLst>
              <p:tags r:id="rId2"/>
            </p:custDataLst>
          </p:nvPr>
        </p:nvSpPr>
        <p:spPr>
          <a:xfrm>
            <a:off x="2152434" y="2212504"/>
            <a:ext cx="2342087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论文总结建议</a:t>
            </a:r>
          </a:p>
        </p:txBody>
      </p:sp>
      <p:sp>
        <p:nvSpPr>
          <p:cNvPr id="5" name="PA-文本框 11"/>
          <p:cNvSpPr txBox="1"/>
          <p:nvPr>
            <p:custDataLst>
              <p:tags r:id="rId3"/>
            </p:custDataLst>
          </p:nvPr>
        </p:nvSpPr>
        <p:spPr>
          <a:xfrm>
            <a:off x="2074580" y="2579877"/>
            <a:ext cx="1319521" cy="164648"/>
          </a:xfrm>
          <a:prstGeom prst="rect">
            <a:avLst/>
          </a:prstGeom>
          <a:noFill/>
        </p:spPr>
        <p:txBody>
          <a:bodyPr wrap="square" lIns="48756" tIns="24378" rIns="48756" bIns="24378" rtlCol="0">
            <a:spAutoFit/>
          </a:bodyPr>
          <a:lstStyle/>
          <a:p>
            <a:pPr marL="91440" lvl="1" indent="-91440">
              <a:buFont typeface="Arial" panose="020B0604020202020204" pitchFamily="34" charset="0"/>
              <a:buChar char="•"/>
            </a:pPr>
            <a:r>
              <a: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  <a:cs typeface="+mn-ea"/>
                <a:sym typeface="+mn-lt"/>
              </a:rPr>
              <a:t>添加相关标题文字</a:t>
            </a:r>
            <a:endParaRPr lang="en-US" altLang="zh-CN" sz="750" dirty="0">
              <a:solidFill>
                <a:schemeClr val="tx1">
                  <a:lumMod val="65000"/>
                  <a:lumOff val="35000"/>
                </a:schemeClr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  <p:sp>
        <p:nvSpPr>
          <p:cNvPr id="6" name="PA-文本框 24"/>
          <p:cNvSpPr txBox="1"/>
          <p:nvPr>
            <p:custDataLst>
              <p:tags r:id="rId4"/>
            </p:custDataLst>
          </p:nvPr>
        </p:nvSpPr>
        <p:spPr>
          <a:xfrm>
            <a:off x="3129946" y="2579877"/>
            <a:ext cx="1319521" cy="164648"/>
          </a:xfrm>
          <a:prstGeom prst="rect">
            <a:avLst/>
          </a:prstGeom>
          <a:noFill/>
        </p:spPr>
        <p:txBody>
          <a:bodyPr wrap="square" lIns="48756" tIns="24378" rIns="48756" bIns="24378" rtlCol="0">
            <a:spAutoFit/>
          </a:bodyPr>
          <a:lstStyle/>
          <a:p>
            <a:pPr marL="91440" lvl="1" indent="-91440">
              <a:buFont typeface="Arial" panose="020B0604020202020204" pitchFamily="34" charset="0"/>
              <a:buChar char="•"/>
            </a:pPr>
            <a:r>
              <a: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  <a:cs typeface="+mn-ea"/>
                <a:sym typeface="+mn-lt"/>
              </a:rPr>
              <a:t>添加相关标题文字</a:t>
            </a:r>
            <a:endParaRPr lang="en-US" altLang="zh-CN" sz="750" dirty="0">
              <a:solidFill>
                <a:schemeClr val="tx1">
                  <a:lumMod val="65000"/>
                  <a:lumOff val="35000"/>
                </a:schemeClr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  <p:sp>
        <p:nvSpPr>
          <p:cNvPr id="7" name="PA-文本框 11"/>
          <p:cNvSpPr txBox="1"/>
          <p:nvPr>
            <p:custDataLst>
              <p:tags r:id="rId5"/>
            </p:custDataLst>
          </p:nvPr>
        </p:nvSpPr>
        <p:spPr>
          <a:xfrm>
            <a:off x="2074580" y="2776177"/>
            <a:ext cx="1319521" cy="164648"/>
          </a:xfrm>
          <a:prstGeom prst="rect">
            <a:avLst/>
          </a:prstGeom>
          <a:noFill/>
        </p:spPr>
        <p:txBody>
          <a:bodyPr wrap="square" lIns="48756" tIns="24378" rIns="48756" bIns="24378" rtlCol="0">
            <a:spAutoFit/>
          </a:bodyPr>
          <a:lstStyle/>
          <a:p>
            <a:pPr marL="91440" lvl="1" indent="-91440">
              <a:buFont typeface="Arial" panose="020B0604020202020204" pitchFamily="34" charset="0"/>
              <a:buChar char="•"/>
            </a:pPr>
            <a:r>
              <a: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  <a:cs typeface="+mn-ea"/>
                <a:sym typeface="+mn-lt"/>
              </a:rPr>
              <a:t>添加相关标题文字</a:t>
            </a:r>
            <a:endParaRPr lang="en-US" altLang="zh-CN" sz="750" dirty="0">
              <a:solidFill>
                <a:schemeClr val="tx1">
                  <a:lumMod val="65000"/>
                  <a:lumOff val="35000"/>
                </a:schemeClr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  <p:sp>
        <p:nvSpPr>
          <p:cNvPr id="8" name="PA-文本框 11"/>
          <p:cNvSpPr txBox="1"/>
          <p:nvPr>
            <p:custDataLst>
              <p:tags r:id="rId6"/>
            </p:custDataLst>
          </p:nvPr>
        </p:nvSpPr>
        <p:spPr>
          <a:xfrm>
            <a:off x="3129946" y="2776177"/>
            <a:ext cx="1319521" cy="164648"/>
          </a:xfrm>
          <a:prstGeom prst="rect">
            <a:avLst/>
          </a:prstGeom>
          <a:noFill/>
        </p:spPr>
        <p:txBody>
          <a:bodyPr wrap="square" lIns="48756" tIns="24378" rIns="48756" bIns="24378" rtlCol="0">
            <a:spAutoFit/>
          </a:bodyPr>
          <a:lstStyle/>
          <a:p>
            <a:pPr marL="91440" lvl="1" indent="-91440">
              <a:buFont typeface="Arial" panose="020B0604020202020204" pitchFamily="34" charset="0"/>
              <a:buChar char="•"/>
            </a:pPr>
            <a:r>
              <a: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  <a:cs typeface="+mn-ea"/>
                <a:sym typeface="+mn-lt"/>
              </a:rPr>
              <a:t>添加相关标题文字</a:t>
            </a:r>
            <a:endParaRPr lang="en-US" altLang="zh-CN" sz="750" dirty="0">
              <a:solidFill>
                <a:schemeClr val="tx1">
                  <a:lumMod val="65000"/>
                  <a:lumOff val="35000"/>
                </a:schemeClr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PA-组合 17"/>
          <p:cNvGrpSpPr/>
          <p:nvPr>
            <p:custDataLst>
              <p:tags r:id="rId1"/>
            </p:custDataLst>
          </p:nvPr>
        </p:nvGrpSpPr>
        <p:grpSpPr>
          <a:xfrm>
            <a:off x="586936" y="1780456"/>
            <a:ext cx="1321113" cy="1435372"/>
            <a:chOff x="1746251" y="3409950"/>
            <a:chExt cx="1762125" cy="1914525"/>
          </a:xfrm>
        </p:grpSpPr>
        <p:sp>
          <p:nvSpPr>
            <p:cNvPr id="4" name="PA-MH_Other_1"/>
            <p:cNvSpPr/>
            <p:nvPr>
              <p:custDataLst>
                <p:tags r:id="rId13"/>
              </p:custDataLst>
            </p:nvPr>
          </p:nvSpPr>
          <p:spPr>
            <a:xfrm>
              <a:off x="2713039" y="3409950"/>
              <a:ext cx="795337" cy="795338"/>
            </a:xfrm>
            <a:custGeom>
              <a:avLst/>
              <a:gdLst>
                <a:gd name="connsiteX0" fmla="*/ 349985 w 663588"/>
                <a:gd name="connsiteY0" fmla="*/ 142900 h 663588"/>
                <a:gd name="connsiteX1" fmla="*/ 482976 w 663588"/>
                <a:gd name="connsiteY1" fmla="*/ 211390 h 663588"/>
                <a:gd name="connsiteX2" fmla="*/ 460097 w 663588"/>
                <a:gd name="connsiteY2" fmla="*/ 486849 h 663588"/>
                <a:gd name="connsiteX3" fmla="*/ 260810 w 663588"/>
                <a:gd name="connsiteY3" fmla="*/ 655570 h 663588"/>
                <a:gd name="connsiteX4" fmla="*/ 202645 w 663588"/>
                <a:gd name="connsiteY4" fmla="*/ 637514 h 663588"/>
                <a:gd name="connsiteX5" fmla="*/ 6741 w 663588"/>
                <a:gd name="connsiteY5" fmla="*/ 398662 h 663588"/>
                <a:gd name="connsiteX6" fmla="*/ 3010 w 663588"/>
                <a:gd name="connsiteY6" fmla="*/ 361650 h 663588"/>
                <a:gd name="connsiteX7" fmla="*/ 207517 w 663588"/>
                <a:gd name="connsiteY7" fmla="*/ 188510 h 663588"/>
                <a:gd name="connsiteX8" fmla="*/ 349985 w 663588"/>
                <a:gd name="connsiteY8" fmla="*/ 142900 h 663588"/>
                <a:gd name="connsiteX9" fmla="*/ 331794 w 663588"/>
                <a:gd name="connsiteY9" fmla="*/ 0 h 663588"/>
                <a:gd name="connsiteX10" fmla="*/ 663588 w 663588"/>
                <a:gd name="connsiteY10" fmla="*/ 331794 h 663588"/>
                <a:gd name="connsiteX11" fmla="*/ 331794 w 663588"/>
                <a:gd name="connsiteY11" fmla="*/ 663588 h 663588"/>
                <a:gd name="connsiteX12" fmla="*/ 278642 w 663588"/>
                <a:gd name="connsiteY12" fmla="*/ 658230 h 663588"/>
                <a:gd name="connsiteX13" fmla="*/ 471280 w 663588"/>
                <a:gd name="connsiteY13" fmla="*/ 495139 h 663588"/>
                <a:gd name="connsiteX14" fmla="*/ 495745 w 663588"/>
                <a:gd name="connsiteY14" fmla="*/ 200580 h 663588"/>
                <a:gd name="connsiteX15" fmla="*/ 495746 w 663588"/>
                <a:gd name="connsiteY15" fmla="*/ 200580 h 663588"/>
                <a:gd name="connsiteX16" fmla="*/ 201187 w 663588"/>
                <a:gd name="connsiteY16" fmla="*/ 176113 h 663588"/>
                <a:gd name="connsiteX17" fmla="*/ 1361 w 663588"/>
                <a:gd name="connsiteY17" fmla="*/ 345290 h 663588"/>
                <a:gd name="connsiteX18" fmla="*/ 0 w 663588"/>
                <a:gd name="connsiteY18" fmla="*/ 331794 h 663588"/>
                <a:gd name="connsiteX19" fmla="*/ 331794 w 663588"/>
                <a:gd name="connsiteY19" fmla="*/ 0 h 66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3588" h="663588">
                  <a:moveTo>
                    <a:pt x="349985" y="142900"/>
                  </a:moveTo>
                  <a:cubicBezTo>
                    <a:pt x="399833" y="147041"/>
                    <a:pt x="448102" y="170198"/>
                    <a:pt x="482976" y="211390"/>
                  </a:cubicBezTo>
                  <a:cubicBezTo>
                    <a:pt x="552725" y="293774"/>
                    <a:pt x="542481" y="417101"/>
                    <a:pt x="460097" y="486849"/>
                  </a:cubicBezTo>
                  <a:lnTo>
                    <a:pt x="260810" y="655570"/>
                  </a:lnTo>
                  <a:lnTo>
                    <a:pt x="202645" y="637514"/>
                  </a:lnTo>
                  <a:cubicBezTo>
                    <a:pt x="103407" y="595540"/>
                    <a:pt x="28840" y="506657"/>
                    <a:pt x="6741" y="398662"/>
                  </a:cubicBezTo>
                  <a:lnTo>
                    <a:pt x="3010" y="361650"/>
                  </a:lnTo>
                  <a:lnTo>
                    <a:pt x="207517" y="188510"/>
                  </a:lnTo>
                  <a:cubicBezTo>
                    <a:pt x="248709" y="153636"/>
                    <a:pt x="300137" y="138760"/>
                    <a:pt x="349985" y="142900"/>
                  </a:cubicBezTo>
                  <a:close/>
                  <a:moveTo>
                    <a:pt x="331794" y="0"/>
                  </a:moveTo>
                  <a:cubicBezTo>
                    <a:pt x="515039" y="0"/>
                    <a:pt x="663588" y="148549"/>
                    <a:pt x="663588" y="331794"/>
                  </a:cubicBezTo>
                  <a:cubicBezTo>
                    <a:pt x="663588" y="515039"/>
                    <a:pt x="515039" y="663588"/>
                    <a:pt x="331794" y="663588"/>
                  </a:cubicBezTo>
                  <a:lnTo>
                    <a:pt x="278642" y="658230"/>
                  </a:lnTo>
                  <a:lnTo>
                    <a:pt x="471280" y="495139"/>
                  </a:lnTo>
                  <a:cubicBezTo>
                    <a:pt x="559376" y="420555"/>
                    <a:pt x="570330" y="288677"/>
                    <a:pt x="495745" y="200580"/>
                  </a:cubicBezTo>
                  <a:lnTo>
                    <a:pt x="495746" y="200580"/>
                  </a:lnTo>
                  <a:cubicBezTo>
                    <a:pt x="421162" y="112483"/>
                    <a:pt x="289283" y="101529"/>
                    <a:pt x="201187" y="176113"/>
                  </a:cubicBezTo>
                  <a:lnTo>
                    <a:pt x="1361" y="345290"/>
                  </a:lnTo>
                  <a:lnTo>
                    <a:pt x="0" y="331794"/>
                  </a:lnTo>
                  <a:cubicBezTo>
                    <a:pt x="0" y="148549"/>
                    <a:pt x="148549" y="0"/>
                    <a:pt x="331794" y="0"/>
                  </a:cubicBezTo>
                  <a:close/>
                </a:path>
              </a:pathLst>
            </a:custGeom>
            <a:solidFill>
              <a:srgbClr val="B9A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280" dirty="0">
                  <a:solidFill>
                    <a:srgbClr val="FFFFFF"/>
                  </a:solidFill>
                  <a:latin typeface="杨任东竹石体-Bold" panose="02000000000000000000" pitchFamily="2" charset="-122"/>
                </a:rPr>
                <a:t>01</a:t>
              </a:r>
              <a:endParaRPr lang="zh-CN" altLang="en-US" sz="1280" dirty="0">
                <a:solidFill>
                  <a:srgbClr val="FFFFFF"/>
                </a:solidFill>
                <a:latin typeface="杨任东竹石体-Bold" panose="02000000000000000000" pitchFamily="2" charset="-122"/>
              </a:endParaRPr>
            </a:p>
          </p:txBody>
        </p:sp>
        <p:sp>
          <p:nvSpPr>
            <p:cNvPr id="5" name="PA-MH_SubTitle_1"/>
            <p:cNvSpPr/>
            <p:nvPr>
              <p:custDataLst>
                <p:tags r:id="rId14"/>
              </p:custDataLst>
            </p:nvPr>
          </p:nvSpPr>
          <p:spPr>
            <a:xfrm rot="19176637" flipH="1">
              <a:off x="1746251" y="4657725"/>
              <a:ext cx="1706563" cy="666750"/>
            </a:xfrm>
            <a:custGeom>
              <a:avLst/>
              <a:gdLst>
                <a:gd name="connsiteX0" fmla="*/ 302185 w 1423253"/>
                <a:gd name="connsiteY0" fmla="*/ 557176 h 557177"/>
                <a:gd name="connsiteX1" fmla="*/ 313708 w 1423253"/>
                <a:gd name="connsiteY1" fmla="*/ 539112 h 557177"/>
                <a:gd name="connsiteX2" fmla="*/ 1140428 w 1423253"/>
                <a:gd name="connsiteY2" fmla="*/ 539112 h 557177"/>
                <a:gd name="connsiteX3" fmla="*/ 1400952 w 1423253"/>
                <a:gd name="connsiteY3" fmla="*/ 278588 h 557177"/>
                <a:gd name="connsiteX4" fmla="*/ 1140428 w 1423253"/>
                <a:gd name="connsiteY4" fmla="*/ 18063 h 557177"/>
                <a:gd name="connsiteX5" fmla="*/ 0 w 1423253"/>
                <a:gd name="connsiteY5" fmla="*/ 18063 h 557177"/>
                <a:gd name="connsiteX6" fmla="*/ 1016 w 1423253"/>
                <a:gd name="connsiteY6" fmla="*/ 0 h 557177"/>
                <a:gd name="connsiteX7" fmla="*/ 1144665 w 1423253"/>
                <a:gd name="connsiteY7" fmla="*/ 0 h 557177"/>
                <a:gd name="connsiteX8" fmla="*/ 1423253 w 1423253"/>
                <a:gd name="connsiteY8" fmla="*/ 278589 h 557177"/>
                <a:gd name="connsiteX9" fmla="*/ 1423252 w 1423253"/>
                <a:gd name="connsiteY9" fmla="*/ 278589 h 557177"/>
                <a:gd name="connsiteX10" fmla="*/ 1144664 w 1423253"/>
                <a:gd name="connsiteY10" fmla="*/ 557177 h 557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3253" h="557177">
                  <a:moveTo>
                    <a:pt x="302185" y="557176"/>
                  </a:moveTo>
                  <a:lnTo>
                    <a:pt x="313708" y="539112"/>
                  </a:lnTo>
                  <a:lnTo>
                    <a:pt x="1140428" y="539112"/>
                  </a:lnTo>
                  <a:cubicBezTo>
                    <a:pt x="1284311" y="539112"/>
                    <a:pt x="1400952" y="422472"/>
                    <a:pt x="1400952" y="278588"/>
                  </a:cubicBezTo>
                  <a:cubicBezTo>
                    <a:pt x="1400952" y="134704"/>
                    <a:pt x="1284311" y="18063"/>
                    <a:pt x="1140428" y="18063"/>
                  </a:cubicBezTo>
                  <a:lnTo>
                    <a:pt x="0" y="18063"/>
                  </a:lnTo>
                  <a:lnTo>
                    <a:pt x="1016" y="0"/>
                  </a:lnTo>
                  <a:lnTo>
                    <a:pt x="1144665" y="0"/>
                  </a:lnTo>
                  <a:cubicBezTo>
                    <a:pt x="1298525" y="0"/>
                    <a:pt x="1423253" y="124728"/>
                    <a:pt x="1423253" y="278589"/>
                  </a:cubicBezTo>
                  <a:lnTo>
                    <a:pt x="1423252" y="278589"/>
                  </a:lnTo>
                  <a:cubicBezTo>
                    <a:pt x="1423252" y="432449"/>
                    <a:pt x="1298524" y="557177"/>
                    <a:pt x="1144664" y="557177"/>
                  </a:cubicBezTo>
                  <a:close/>
                </a:path>
              </a:pathLst>
            </a:custGeom>
            <a:solidFill>
              <a:srgbClr val="57B395"/>
            </a:solidFill>
            <a:ln w="25400" cap="flat" cmpd="sng" algn="ctr">
              <a:solidFill>
                <a:srgbClr val="B9A7C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77500" lnSpcReduction="20000"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杨任东竹石体-Bold" panose="02000000000000000000" pitchFamily="2" charset="-122"/>
                  <a:ea typeface="杨任东竹石体-Bold" panose="02000000000000000000" pitchFamily="2" charset="-122"/>
                </a:rPr>
                <a:t>论文开题绪论</a:t>
              </a:r>
            </a:p>
          </p:txBody>
        </p:sp>
      </p:grpSp>
      <p:grpSp>
        <p:nvGrpSpPr>
          <p:cNvPr id="19" name="PA-组合 18"/>
          <p:cNvGrpSpPr/>
          <p:nvPr>
            <p:custDataLst>
              <p:tags r:id="rId2"/>
            </p:custDataLst>
          </p:nvPr>
        </p:nvGrpSpPr>
        <p:grpSpPr>
          <a:xfrm>
            <a:off x="1855680" y="1780456"/>
            <a:ext cx="1319923" cy="1435372"/>
            <a:chOff x="3438526" y="3409950"/>
            <a:chExt cx="1760537" cy="1914525"/>
          </a:xfrm>
        </p:grpSpPr>
        <p:sp>
          <p:nvSpPr>
            <p:cNvPr id="6" name="PA-MH_Other_2"/>
            <p:cNvSpPr/>
            <p:nvPr>
              <p:custDataLst>
                <p:tags r:id="rId11"/>
              </p:custDataLst>
            </p:nvPr>
          </p:nvSpPr>
          <p:spPr>
            <a:xfrm>
              <a:off x="4403725" y="3409950"/>
              <a:ext cx="795338" cy="795338"/>
            </a:xfrm>
            <a:custGeom>
              <a:avLst/>
              <a:gdLst>
                <a:gd name="connsiteX0" fmla="*/ 349985 w 663588"/>
                <a:gd name="connsiteY0" fmla="*/ 142900 h 663588"/>
                <a:gd name="connsiteX1" fmla="*/ 482976 w 663588"/>
                <a:gd name="connsiteY1" fmla="*/ 211390 h 663588"/>
                <a:gd name="connsiteX2" fmla="*/ 460097 w 663588"/>
                <a:gd name="connsiteY2" fmla="*/ 486849 h 663588"/>
                <a:gd name="connsiteX3" fmla="*/ 260810 w 663588"/>
                <a:gd name="connsiteY3" fmla="*/ 655570 h 663588"/>
                <a:gd name="connsiteX4" fmla="*/ 202645 w 663588"/>
                <a:gd name="connsiteY4" fmla="*/ 637514 h 663588"/>
                <a:gd name="connsiteX5" fmla="*/ 6741 w 663588"/>
                <a:gd name="connsiteY5" fmla="*/ 398662 h 663588"/>
                <a:gd name="connsiteX6" fmla="*/ 3010 w 663588"/>
                <a:gd name="connsiteY6" fmla="*/ 361650 h 663588"/>
                <a:gd name="connsiteX7" fmla="*/ 207517 w 663588"/>
                <a:gd name="connsiteY7" fmla="*/ 188510 h 663588"/>
                <a:gd name="connsiteX8" fmla="*/ 349985 w 663588"/>
                <a:gd name="connsiteY8" fmla="*/ 142900 h 663588"/>
                <a:gd name="connsiteX9" fmla="*/ 331794 w 663588"/>
                <a:gd name="connsiteY9" fmla="*/ 0 h 663588"/>
                <a:gd name="connsiteX10" fmla="*/ 663588 w 663588"/>
                <a:gd name="connsiteY10" fmla="*/ 331794 h 663588"/>
                <a:gd name="connsiteX11" fmla="*/ 331794 w 663588"/>
                <a:gd name="connsiteY11" fmla="*/ 663588 h 663588"/>
                <a:gd name="connsiteX12" fmla="*/ 278642 w 663588"/>
                <a:gd name="connsiteY12" fmla="*/ 658230 h 663588"/>
                <a:gd name="connsiteX13" fmla="*/ 471280 w 663588"/>
                <a:gd name="connsiteY13" fmla="*/ 495139 h 663588"/>
                <a:gd name="connsiteX14" fmla="*/ 495745 w 663588"/>
                <a:gd name="connsiteY14" fmla="*/ 200580 h 663588"/>
                <a:gd name="connsiteX15" fmla="*/ 495746 w 663588"/>
                <a:gd name="connsiteY15" fmla="*/ 200580 h 663588"/>
                <a:gd name="connsiteX16" fmla="*/ 201187 w 663588"/>
                <a:gd name="connsiteY16" fmla="*/ 176113 h 663588"/>
                <a:gd name="connsiteX17" fmla="*/ 1361 w 663588"/>
                <a:gd name="connsiteY17" fmla="*/ 345290 h 663588"/>
                <a:gd name="connsiteX18" fmla="*/ 0 w 663588"/>
                <a:gd name="connsiteY18" fmla="*/ 331794 h 663588"/>
                <a:gd name="connsiteX19" fmla="*/ 331794 w 663588"/>
                <a:gd name="connsiteY19" fmla="*/ 0 h 66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3588" h="663588">
                  <a:moveTo>
                    <a:pt x="349985" y="142900"/>
                  </a:moveTo>
                  <a:cubicBezTo>
                    <a:pt x="399833" y="147041"/>
                    <a:pt x="448102" y="170198"/>
                    <a:pt x="482976" y="211390"/>
                  </a:cubicBezTo>
                  <a:cubicBezTo>
                    <a:pt x="552725" y="293774"/>
                    <a:pt x="542481" y="417101"/>
                    <a:pt x="460097" y="486849"/>
                  </a:cubicBezTo>
                  <a:lnTo>
                    <a:pt x="260810" y="655570"/>
                  </a:lnTo>
                  <a:lnTo>
                    <a:pt x="202645" y="637514"/>
                  </a:lnTo>
                  <a:cubicBezTo>
                    <a:pt x="103407" y="595540"/>
                    <a:pt x="28840" y="506657"/>
                    <a:pt x="6741" y="398662"/>
                  </a:cubicBezTo>
                  <a:lnTo>
                    <a:pt x="3010" y="361650"/>
                  </a:lnTo>
                  <a:lnTo>
                    <a:pt x="207517" y="188510"/>
                  </a:lnTo>
                  <a:cubicBezTo>
                    <a:pt x="248709" y="153636"/>
                    <a:pt x="300137" y="138760"/>
                    <a:pt x="349985" y="142900"/>
                  </a:cubicBezTo>
                  <a:close/>
                  <a:moveTo>
                    <a:pt x="331794" y="0"/>
                  </a:moveTo>
                  <a:cubicBezTo>
                    <a:pt x="515039" y="0"/>
                    <a:pt x="663588" y="148549"/>
                    <a:pt x="663588" y="331794"/>
                  </a:cubicBezTo>
                  <a:cubicBezTo>
                    <a:pt x="663588" y="515039"/>
                    <a:pt x="515039" y="663588"/>
                    <a:pt x="331794" y="663588"/>
                  </a:cubicBezTo>
                  <a:lnTo>
                    <a:pt x="278642" y="658230"/>
                  </a:lnTo>
                  <a:lnTo>
                    <a:pt x="471280" y="495139"/>
                  </a:lnTo>
                  <a:cubicBezTo>
                    <a:pt x="559376" y="420555"/>
                    <a:pt x="570330" y="288677"/>
                    <a:pt x="495745" y="200580"/>
                  </a:cubicBezTo>
                  <a:lnTo>
                    <a:pt x="495746" y="200580"/>
                  </a:lnTo>
                  <a:cubicBezTo>
                    <a:pt x="421162" y="112483"/>
                    <a:pt x="289283" y="101529"/>
                    <a:pt x="201187" y="176113"/>
                  </a:cubicBezTo>
                  <a:lnTo>
                    <a:pt x="1361" y="345290"/>
                  </a:lnTo>
                  <a:lnTo>
                    <a:pt x="0" y="331794"/>
                  </a:lnTo>
                  <a:cubicBezTo>
                    <a:pt x="0" y="148549"/>
                    <a:pt x="148549" y="0"/>
                    <a:pt x="331794" y="0"/>
                  </a:cubicBezTo>
                  <a:close/>
                </a:path>
              </a:pathLst>
            </a:custGeom>
            <a:solidFill>
              <a:srgbClr val="C6C1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280" dirty="0">
                  <a:solidFill>
                    <a:srgbClr val="FFFFFF"/>
                  </a:solidFill>
                  <a:latin typeface="杨任东竹石体-Bold" panose="02000000000000000000" pitchFamily="2" charset="-122"/>
                </a:rPr>
                <a:t>02</a:t>
              </a:r>
              <a:endParaRPr lang="zh-CN" altLang="en-US" sz="1280" dirty="0">
                <a:solidFill>
                  <a:srgbClr val="FFFFFF"/>
                </a:solidFill>
                <a:latin typeface="杨任东竹石体-Bold" panose="02000000000000000000" pitchFamily="2" charset="-122"/>
              </a:endParaRPr>
            </a:p>
          </p:txBody>
        </p:sp>
        <p:sp>
          <p:nvSpPr>
            <p:cNvPr id="7" name="PA-MH_SubTitle_2"/>
            <p:cNvSpPr/>
            <p:nvPr>
              <p:custDataLst>
                <p:tags r:id="rId12"/>
              </p:custDataLst>
            </p:nvPr>
          </p:nvSpPr>
          <p:spPr>
            <a:xfrm rot="19176637" flipH="1">
              <a:off x="3438526" y="4657725"/>
              <a:ext cx="1704975" cy="666750"/>
            </a:xfrm>
            <a:custGeom>
              <a:avLst/>
              <a:gdLst>
                <a:gd name="connsiteX0" fmla="*/ 302185 w 1423253"/>
                <a:gd name="connsiteY0" fmla="*/ 557176 h 557177"/>
                <a:gd name="connsiteX1" fmla="*/ 313708 w 1423253"/>
                <a:gd name="connsiteY1" fmla="*/ 539112 h 557177"/>
                <a:gd name="connsiteX2" fmla="*/ 1140428 w 1423253"/>
                <a:gd name="connsiteY2" fmla="*/ 539112 h 557177"/>
                <a:gd name="connsiteX3" fmla="*/ 1400952 w 1423253"/>
                <a:gd name="connsiteY3" fmla="*/ 278588 h 557177"/>
                <a:gd name="connsiteX4" fmla="*/ 1140428 w 1423253"/>
                <a:gd name="connsiteY4" fmla="*/ 18063 h 557177"/>
                <a:gd name="connsiteX5" fmla="*/ 0 w 1423253"/>
                <a:gd name="connsiteY5" fmla="*/ 18063 h 557177"/>
                <a:gd name="connsiteX6" fmla="*/ 1016 w 1423253"/>
                <a:gd name="connsiteY6" fmla="*/ 0 h 557177"/>
                <a:gd name="connsiteX7" fmla="*/ 1144665 w 1423253"/>
                <a:gd name="connsiteY7" fmla="*/ 0 h 557177"/>
                <a:gd name="connsiteX8" fmla="*/ 1423253 w 1423253"/>
                <a:gd name="connsiteY8" fmla="*/ 278589 h 557177"/>
                <a:gd name="connsiteX9" fmla="*/ 1423252 w 1423253"/>
                <a:gd name="connsiteY9" fmla="*/ 278589 h 557177"/>
                <a:gd name="connsiteX10" fmla="*/ 1144664 w 1423253"/>
                <a:gd name="connsiteY10" fmla="*/ 557177 h 557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3253" h="557177">
                  <a:moveTo>
                    <a:pt x="302185" y="557176"/>
                  </a:moveTo>
                  <a:lnTo>
                    <a:pt x="313708" y="539112"/>
                  </a:lnTo>
                  <a:lnTo>
                    <a:pt x="1140428" y="539112"/>
                  </a:lnTo>
                  <a:cubicBezTo>
                    <a:pt x="1284311" y="539112"/>
                    <a:pt x="1400952" y="422472"/>
                    <a:pt x="1400952" y="278588"/>
                  </a:cubicBezTo>
                  <a:cubicBezTo>
                    <a:pt x="1400952" y="134704"/>
                    <a:pt x="1284311" y="18063"/>
                    <a:pt x="1140428" y="18063"/>
                  </a:cubicBezTo>
                  <a:lnTo>
                    <a:pt x="0" y="18063"/>
                  </a:lnTo>
                  <a:lnTo>
                    <a:pt x="1016" y="0"/>
                  </a:lnTo>
                  <a:lnTo>
                    <a:pt x="1144665" y="0"/>
                  </a:lnTo>
                  <a:cubicBezTo>
                    <a:pt x="1298525" y="0"/>
                    <a:pt x="1423253" y="124728"/>
                    <a:pt x="1423253" y="278589"/>
                  </a:cubicBezTo>
                  <a:lnTo>
                    <a:pt x="1423252" y="278589"/>
                  </a:lnTo>
                  <a:cubicBezTo>
                    <a:pt x="1423252" y="432449"/>
                    <a:pt x="1298524" y="557177"/>
                    <a:pt x="1144664" y="5571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5400" cap="flat" cmpd="sng" algn="ctr">
              <a:solidFill>
                <a:srgbClr val="C6C1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77500" lnSpcReduction="20000"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杨任东竹石体-Bold" panose="02000000000000000000" pitchFamily="2" charset="-122"/>
                  <a:ea typeface="杨任东竹石体-Bold" panose="02000000000000000000" pitchFamily="2" charset="-122"/>
                </a:rPr>
                <a:t>研究方法思路</a:t>
              </a:r>
            </a:p>
          </p:txBody>
        </p:sp>
      </p:grpSp>
      <p:grpSp>
        <p:nvGrpSpPr>
          <p:cNvPr id="20" name="PA-组合 19"/>
          <p:cNvGrpSpPr/>
          <p:nvPr>
            <p:custDataLst>
              <p:tags r:id="rId3"/>
            </p:custDataLst>
          </p:nvPr>
        </p:nvGrpSpPr>
        <p:grpSpPr>
          <a:xfrm>
            <a:off x="3123235" y="1780456"/>
            <a:ext cx="1321113" cy="1435372"/>
            <a:chOff x="5129213" y="3409950"/>
            <a:chExt cx="1762125" cy="1914525"/>
          </a:xfrm>
        </p:grpSpPr>
        <p:sp>
          <p:nvSpPr>
            <p:cNvPr id="8" name="PA-MH_Other_3"/>
            <p:cNvSpPr/>
            <p:nvPr>
              <p:custDataLst>
                <p:tags r:id="rId9"/>
              </p:custDataLst>
            </p:nvPr>
          </p:nvSpPr>
          <p:spPr>
            <a:xfrm>
              <a:off x="6096000" y="3409950"/>
              <a:ext cx="795338" cy="795338"/>
            </a:xfrm>
            <a:custGeom>
              <a:avLst/>
              <a:gdLst>
                <a:gd name="connsiteX0" fmla="*/ 349985 w 663588"/>
                <a:gd name="connsiteY0" fmla="*/ 142900 h 663588"/>
                <a:gd name="connsiteX1" fmla="*/ 482976 w 663588"/>
                <a:gd name="connsiteY1" fmla="*/ 211390 h 663588"/>
                <a:gd name="connsiteX2" fmla="*/ 460097 w 663588"/>
                <a:gd name="connsiteY2" fmla="*/ 486849 h 663588"/>
                <a:gd name="connsiteX3" fmla="*/ 260810 w 663588"/>
                <a:gd name="connsiteY3" fmla="*/ 655570 h 663588"/>
                <a:gd name="connsiteX4" fmla="*/ 202645 w 663588"/>
                <a:gd name="connsiteY4" fmla="*/ 637514 h 663588"/>
                <a:gd name="connsiteX5" fmla="*/ 6741 w 663588"/>
                <a:gd name="connsiteY5" fmla="*/ 398662 h 663588"/>
                <a:gd name="connsiteX6" fmla="*/ 3010 w 663588"/>
                <a:gd name="connsiteY6" fmla="*/ 361650 h 663588"/>
                <a:gd name="connsiteX7" fmla="*/ 207517 w 663588"/>
                <a:gd name="connsiteY7" fmla="*/ 188510 h 663588"/>
                <a:gd name="connsiteX8" fmla="*/ 349985 w 663588"/>
                <a:gd name="connsiteY8" fmla="*/ 142900 h 663588"/>
                <a:gd name="connsiteX9" fmla="*/ 331794 w 663588"/>
                <a:gd name="connsiteY9" fmla="*/ 0 h 663588"/>
                <a:gd name="connsiteX10" fmla="*/ 663588 w 663588"/>
                <a:gd name="connsiteY10" fmla="*/ 331794 h 663588"/>
                <a:gd name="connsiteX11" fmla="*/ 331794 w 663588"/>
                <a:gd name="connsiteY11" fmla="*/ 663588 h 663588"/>
                <a:gd name="connsiteX12" fmla="*/ 278642 w 663588"/>
                <a:gd name="connsiteY12" fmla="*/ 658230 h 663588"/>
                <a:gd name="connsiteX13" fmla="*/ 471280 w 663588"/>
                <a:gd name="connsiteY13" fmla="*/ 495139 h 663588"/>
                <a:gd name="connsiteX14" fmla="*/ 495745 w 663588"/>
                <a:gd name="connsiteY14" fmla="*/ 200580 h 663588"/>
                <a:gd name="connsiteX15" fmla="*/ 495746 w 663588"/>
                <a:gd name="connsiteY15" fmla="*/ 200580 h 663588"/>
                <a:gd name="connsiteX16" fmla="*/ 201187 w 663588"/>
                <a:gd name="connsiteY16" fmla="*/ 176113 h 663588"/>
                <a:gd name="connsiteX17" fmla="*/ 1361 w 663588"/>
                <a:gd name="connsiteY17" fmla="*/ 345290 h 663588"/>
                <a:gd name="connsiteX18" fmla="*/ 0 w 663588"/>
                <a:gd name="connsiteY18" fmla="*/ 331794 h 663588"/>
                <a:gd name="connsiteX19" fmla="*/ 331794 w 663588"/>
                <a:gd name="connsiteY19" fmla="*/ 0 h 66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3588" h="663588">
                  <a:moveTo>
                    <a:pt x="349985" y="142900"/>
                  </a:moveTo>
                  <a:cubicBezTo>
                    <a:pt x="399833" y="147041"/>
                    <a:pt x="448102" y="170198"/>
                    <a:pt x="482976" y="211390"/>
                  </a:cubicBezTo>
                  <a:cubicBezTo>
                    <a:pt x="552725" y="293774"/>
                    <a:pt x="542481" y="417101"/>
                    <a:pt x="460097" y="486849"/>
                  </a:cubicBezTo>
                  <a:lnTo>
                    <a:pt x="260810" y="655570"/>
                  </a:lnTo>
                  <a:lnTo>
                    <a:pt x="202645" y="637514"/>
                  </a:lnTo>
                  <a:cubicBezTo>
                    <a:pt x="103407" y="595540"/>
                    <a:pt x="28840" y="506657"/>
                    <a:pt x="6741" y="398662"/>
                  </a:cubicBezTo>
                  <a:lnTo>
                    <a:pt x="3010" y="361650"/>
                  </a:lnTo>
                  <a:lnTo>
                    <a:pt x="207517" y="188510"/>
                  </a:lnTo>
                  <a:cubicBezTo>
                    <a:pt x="248709" y="153636"/>
                    <a:pt x="300137" y="138760"/>
                    <a:pt x="349985" y="142900"/>
                  </a:cubicBezTo>
                  <a:close/>
                  <a:moveTo>
                    <a:pt x="331794" y="0"/>
                  </a:moveTo>
                  <a:cubicBezTo>
                    <a:pt x="515039" y="0"/>
                    <a:pt x="663588" y="148549"/>
                    <a:pt x="663588" y="331794"/>
                  </a:cubicBezTo>
                  <a:cubicBezTo>
                    <a:pt x="663588" y="515039"/>
                    <a:pt x="515039" y="663588"/>
                    <a:pt x="331794" y="663588"/>
                  </a:cubicBezTo>
                  <a:lnTo>
                    <a:pt x="278642" y="658230"/>
                  </a:lnTo>
                  <a:lnTo>
                    <a:pt x="471280" y="495139"/>
                  </a:lnTo>
                  <a:cubicBezTo>
                    <a:pt x="559376" y="420555"/>
                    <a:pt x="570330" y="288677"/>
                    <a:pt x="495745" y="200580"/>
                  </a:cubicBezTo>
                  <a:lnTo>
                    <a:pt x="495746" y="200580"/>
                  </a:lnTo>
                  <a:cubicBezTo>
                    <a:pt x="421162" y="112483"/>
                    <a:pt x="289283" y="101529"/>
                    <a:pt x="201187" y="176113"/>
                  </a:cubicBezTo>
                  <a:lnTo>
                    <a:pt x="1361" y="345290"/>
                  </a:lnTo>
                  <a:lnTo>
                    <a:pt x="0" y="331794"/>
                  </a:lnTo>
                  <a:cubicBezTo>
                    <a:pt x="0" y="148549"/>
                    <a:pt x="148549" y="0"/>
                    <a:pt x="331794" y="0"/>
                  </a:cubicBezTo>
                  <a:close/>
                </a:path>
              </a:pathLst>
            </a:custGeom>
            <a:solidFill>
              <a:srgbClr val="B9A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280" dirty="0">
                  <a:solidFill>
                    <a:srgbClr val="FFFFFF"/>
                  </a:solidFill>
                  <a:latin typeface="杨任东竹石体-Bold" panose="02000000000000000000" pitchFamily="2" charset="-122"/>
                </a:rPr>
                <a:t>03</a:t>
              </a:r>
              <a:endParaRPr lang="zh-CN" altLang="en-US" sz="1280" dirty="0">
                <a:solidFill>
                  <a:srgbClr val="FFFFFF"/>
                </a:solidFill>
                <a:latin typeface="杨任东竹石体-Bold" panose="02000000000000000000" pitchFamily="2" charset="-122"/>
              </a:endParaRPr>
            </a:p>
          </p:txBody>
        </p:sp>
        <p:sp>
          <p:nvSpPr>
            <p:cNvPr id="9" name="PA-MH_SubTitle_3"/>
            <p:cNvSpPr/>
            <p:nvPr>
              <p:custDataLst>
                <p:tags r:id="rId10"/>
              </p:custDataLst>
            </p:nvPr>
          </p:nvSpPr>
          <p:spPr>
            <a:xfrm rot="19176637" flipH="1">
              <a:off x="5129213" y="4657725"/>
              <a:ext cx="1706562" cy="666750"/>
            </a:xfrm>
            <a:custGeom>
              <a:avLst/>
              <a:gdLst>
                <a:gd name="connsiteX0" fmla="*/ 302185 w 1423253"/>
                <a:gd name="connsiteY0" fmla="*/ 557176 h 557177"/>
                <a:gd name="connsiteX1" fmla="*/ 313708 w 1423253"/>
                <a:gd name="connsiteY1" fmla="*/ 539112 h 557177"/>
                <a:gd name="connsiteX2" fmla="*/ 1140428 w 1423253"/>
                <a:gd name="connsiteY2" fmla="*/ 539112 h 557177"/>
                <a:gd name="connsiteX3" fmla="*/ 1400952 w 1423253"/>
                <a:gd name="connsiteY3" fmla="*/ 278588 h 557177"/>
                <a:gd name="connsiteX4" fmla="*/ 1140428 w 1423253"/>
                <a:gd name="connsiteY4" fmla="*/ 18063 h 557177"/>
                <a:gd name="connsiteX5" fmla="*/ 0 w 1423253"/>
                <a:gd name="connsiteY5" fmla="*/ 18063 h 557177"/>
                <a:gd name="connsiteX6" fmla="*/ 1016 w 1423253"/>
                <a:gd name="connsiteY6" fmla="*/ 0 h 557177"/>
                <a:gd name="connsiteX7" fmla="*/ 1144665 w 1423253"/>
                <a:gd name="connsiteY7" fmla="*/ 0 h 557177"/>
                <a:gd name="connsiteX8" fmla="*/ 1423253 w 1423253"/>
                <a:gd name="connsiteY8" fmla="*/ 278589 h 557177"/>
                <a:gd name="connsiteX9" fmla="*/ 1423252 w 1423253"/>
                <a:gd name="connsiteY9" fmla="*/ 278589 h 557177"/>
                <a:gd name="connsiteX10" fmla="*/ 1144664 w 1423253"/>
                <a:gd name="connsiteY10" fmla="*/ 557177 h 557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3253" h="557177">
                  <a:moveTo>
                    <a:pt x="302185" y="557176"/>
                  </a:moveTo>
                  <a:lnTo>
                    <a:pt x="313708" y="539112"/>
                  </a:lnTo>
                  <a:lnTo>
                    <a:pt x="1140428" y="539112"/>
                  </a:lnTo>
                  <a:cubicBezTo>
                    <a:pt x="1284311" y="539112"/>
                    <a:pt x="1400952" y="422472"/>
                    <a:pt x="1400952" y="278588"/>
                  </a:cubicBezTo>
                  <a:cubicBezTo>
                    <a:pt x="1400952" y="134704"/>
                    <a:pt x="1284311" y="18063"/>
                    <a:pt x="1140428" y="18063"/>
                  </a:cubicBezTo>
                  <a:lnTo>
                    <a:pt x="0" y="18063"/>
                  </a:lnTo>
                  <a:lnTo>
                    <a:pt x="1016" y="0"/>
                  </a:lnTo>
                  <a:lnTo>
                    <a:pt x="1144665" y="0"/>
                  </a:lnTo>
                  <a:cubicBezTo>
                    <a:pt x="1298525" y="0"/>
                    <a:pt x="1423253" y="124728"/>
                    <a:pt x="1423253" y="278589"/>
                  </a:cubicBezTo>
                  <a:lnTo>
                    <a:pt x="1423252" y="278589"/>
                  </a:lnTo>
                  <a:cubicBezTo>
                    <a:pt x="1423252" y="432449"/>
                    <a:pt x="1298524" y="557177"/>
                    <a:pt x="1144664" y="557177"/>
                  </a:cubicBezTo>
                  <a:close/>
                </a:path>
              </a:pathLst>
            </a:custGeom>
            <a:solidFill>
              <a:srgbClr val="57B395"/>
            </a:solidFill>
            <a:ln w="25400" cap="flat" cmpd="sng" algn="ctr">
              <a:solidFill>
                <a:srgbClr val="B9A7C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lvl="0">
                <a:buNone/>
              </a:pPr>
              <a:r>
                <a:rPr lang="zh-CN" altLang="en-US" sz="142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杨任东竹石体-Bold" panose="02000000000000000000" pitchFamily="2" charset="-122"/>
                  <a:sym typeface="Arial" panose="020B0604020202020204" pitchFamily="34" charset="0"/>
                </a:rPr>
                <a:t>研究成果应用</a:t>
              </a:r>
              <a:endParaRPr lang="en-US" altLang="zh-CN" sz="1425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PA-组合 20"/>
          <p:cNvGrpSpPr/>
          <p:nvPr>
            <p:custDataLst>
              <p:tags r:id="rId4"/>
            </p:custDataLst>
          </p:nvPr>
        </p:nvGrpSpPr>
        <p:grpSpPr>
          <a:xfrm>
            <a:off x="4391980" y="1780456"/>
            <a:ext cx="1319923" cy="1435372"/>
            <a:chOff x="6821489" y="3409950"/>
            <a:chExt cx="1760537" cy="1914525"/>
          </a:xfrm>
        </p:grpSpPr>
        <p:sp>
          <p:nvSpPr>
            <p:cNvPr id="10" name="PA-MH_Other_4"/>
            <p:cNvSpPr/>
            <p:nvPr>
              <p:custDataLst>
                <p:tags r:id="rId7"/>
              </p:custDataLst>
            </p:nvPr>
          </p:nvSpPr>
          <p:spPr>
            <a:xfrm>
              <a:off x="7786689" y="3409950"/>
              <a:ext cx="795337" cy="795338"/>
            </a:xfrm>
            <a:custGeom>
              <a:avLst/>
              <a:gdLst>
                <a:gd name="connsiteX0" fmla="*/ 349985 w 663588"/>
                <a:gd name="connsiteY0" fmla="*/ 142900 h 663588"/>
                <a:gd name="connsiteX1" fmla="*/ 482976 w 663588"/>
                <a:gd name="connsiteY1" fmla="*/ 211390 h 663588"/>
                <a:gd name="connsiteX2" fmla="*/ 460097 w 663588"/>
                <a:gd name="connsiteY2" fmla="*/ 486849 h 663588"/>
                <a:gd name="connsiteX3" fmla="*/ 260810 w 663588"/>
                <a:gd name="connsiteY3" fmla="*/ 655570 h 663588"/>
                <a:gd name="connsiteX4" fmla="*/ 202645 w 663588"/>
                <a:gd name="connsiteY4" fmla="*/ 637514 h 663588"/>
                <a:gd name="connsiteX5" fmla="*/ 6741 w 663588"/>
                <a:gd name="connsiteY5" fmla="*/ 398662 h 663588"/>
                <a:gd name="connsiteX6" fmla="*/ 3010 w 663588"/>
                <a:gd name="connsiteY6" fmla="*/ 361650 h 663588"/>
                <a:gd name="connsiteX7" fmla="*/ 207517 w 663588"/>
                <a:gd name="connsiteY7" fmla="*/ 188510 h 663588"/>
                <a:gd name="connsiteX8" fmla="*/ 349985 w 663588"/>
                <a:gd name="connsiteY8" fmla="*/ 142900 h 663588"/>
                <a:gd name="connsiteX9" fmla="*/ 331794 w 663588"/>
                <a:gd name="connsiteY9" fmla="*/ 0 h 663588"/>
                <a:gd name="connsiteX10" fmla="*/ 663588 w 663588"/>
                <a:gd name="connsiteY10" fmla="*/ 331794 h 663588"/>
                <a:gd name="connsiteX11" fmla="*/ 331794 w 663588"/>
                <a:gd name="connsiteY11" fmla="*/ 663588 h 663588"/>
                <a:gd name="connsiteX12" fmla="*/ 278642 w 663588"/>
                <a:gd name="connsiteY12" fmla="*/ 658230 h 663588"/>
                <a:gd name="connsiteX13" fmla="*/ 471280 w 663588"/>
                <a:gd name="connsiteY13" fmla="*/ 495139 h 663588"/>
                <a:gd name="connsiteX14" fmla="*/ 495745 w 663588"/>
                <a:gd name="connsiteY14" fmla="*/ 200580 h 663588"/>
                <a:gd name="connsiteX15" fmla="*/ 495746 w 663588"/>
                <a:gd name="connsiteY15" fmla="*/ 200580 h 663588"/>
                <a:gd name="connsiteX16" fmla="*/ 201187 w 663588"/>
                <a:gd name="connsiteY16" fmla="*/ 176113 h 663588"/>
                <a:gd name="connsiteX17" fmla="*/ 1361 w 663588"/>
                <a:gd name="connsiteY17" fmla="*/ 345290 h 663588"/>
                <a:gd name="connsiteX18" fmla="*/ 0 w 663588"/>
                <a:gd name="connsiteY18" fmla="*/ 331794 h 663588"/>
                <a:gd name="connsiteX19" fmla="*/ 331794 w 663588"/>
                <a:gd name="connsiteY19" fmla="*/ 0 h 66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3588" h="663588">
                  <a:moveTo>
                    <a:pt x="349985" y="142900"/>
                  </a:moveTo>
                  <a:cubicBezTo>
                    <a:pt x="399833" y="147041"/>
                    <a:pt x="448102" y="170198"/>
                    <a:pt x="482976" y="211390"/>
                  </a:cubicBezTo>
                  <a:cubicBezTo>
                    <a:pt x="552725" y="293774"/>
                    <a:pt x="542481" y="417101"/>
                    <a:pt x="460097" y="486849"/>
                  </a:cubicBezTo>
                  <a:lnTo>
                    <a:pt x="260810" y="655570"/>
                  </a:lnTo>
                  <a:lnTo>
                    <a:pt x="202645" y="637514"/>
                  </a:lnTo>
                  <a:cubicBezTo>
                    <a:pt x="103407" y="595540"/>
                    <a:pt x="28840" y="506657"/>
                    <a:pt x="6741" y="398662"/>
                  </a:cubicBezTo>
                  <a:lnTo>
                    <a:pt x="3010" y="361650"/>
                  </a:lnTo>
                  <a:lnTo>
                    <a:pt x="207517" y="188510"/>
                  </a:lnTo>
                  <a:cubicBezTo>
                    <a:pt x="248709" y="153636"/>
                    <a:pt x="300137" y="138760"/>
                    <a:pt x="349985" y="142900"/>
                  </a:cubicBezTo>
                  <a:close/>
                  <a:moveTo>
                    <a:pt x="331794" y="0"/>
                  </a:moveTo>
                  <a:cubicBezTo>
                    <a:pt x="515039" y="0"/>
                    <a:pt x="663588" y="148549"/>
                    <a:pt x="663588" y="331794"/>
                  </a:cubicBezTo>
                  <a:cubicBezTo>
                    <a:pt x="663588" y="515039"/>
                    <a:pt x="515039" y="663588"/>
                    <a:pt x="331794" y="663588"/>
                  </a:cubicBezTo>
                  <a:lnTo>
                    <a:pt x="278642" y="658230"/>
                  </a:lnTo>
                  <a:lnTo>
                    <a:pt x="471280" y="495139"/>
                  </a:lnTo>
                  <a:cubicBezTo>
                    <a:pt x="559376" y="420555"/>
                    <a:pt x="570330" y="288677"/>
                    <a:pt x="495745" y="200580"/>
                  </a:cubicBezTo>
                  <a:lnTo>
                    <a:pt x="495746" y="200580"/>
                  </a:lnTo>
                  <a:cubicBezTo>
                    <a:pt x="421162" y="112483"/>
                    <a:pt x="289283" y="101529"/>
                    <a:pt x="201187" y="176113"/>
                  </a:cubicBezTo>
                  <a:lnTo>
                    <a:pt x="1361" y="345290"/>
                  </a:lnTo>
                  <a:lnTo>
                    <a:pt x="0" y="331794"/>
                  </a:lnTo>
                  <a:cubicBezTo>
                    <a:pt x="0" y="148549"/>
                    <a:pt x="148549" y="0"/>
                    <a:pt x="331794" y="0"/>
                  </a:cubicBezTo>
                  <a:close/>
                </a:path>
              </a:pathLst>
            </a:custGeom>
            <a:solidFill>
              <a:srgbClr val="C6C1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280" dirty="0">
                  <a:solidFill>
                    <a:srgbClr val="FFFFFF"/>
                  </a:solidFill>
                  <a:latin typeface="杨任东竹石体-Bold" panose="02000000000000000000" pitchFamily="2" charset="-122"/>
                </a:rPr>
                <a:t>04</a:t>
              </a:r>
              <a:endParaRPr lang="zh-CN" altLang="en-US" sz="1280" dirty="0">
                <a:solidFill>
                  <a:srgbClr val="FFFFFF"/>
                </a:solidFill>
                <a:latin typeface="杨任东竹石体-Bold" panose="02000000000000000000" pitchFamily="2" charset="-122"/>
              </a:endParaRPr>
            </a:p>
          </p:txBody>
        </p:sp>
        <p:sp>
          <p:nvSpPr>
            <p:cNvPr id="11" name="PA-MH_SubTitle_4"/>
            <p:cNvSpPr/>
            <p:nvPr>
              <p:custDataLst>
                <p:tags r:id="rId8"/>
              </p:custDataLst>
            </p:nvPr>
          </p:nvSpPr>
          <p:spPr>
            <a:xfrm rot="19176637" flipH="1">
              <a:off x="6821489" y="4657725"/>
              <a:ext cx="1704975" cy="666750"/>
            </a:xfrm>
            <a:custGeom>
              <a:avLst/>
              <a:gdLst>
                <a:gd name="connsiteX0" fmla="*/ 302185 w 1423253"/>
                <a:gd name="connsiteY0" fmla="*/ 557176 h 557177"/>
                <a:gd name="connsiteX1" fmla="*/ 313708 w 1423253"/>
                <a:gd name="connsiteY1" fmla="*/ 539112 h 557177"/>
                <a:gd name="connsiteX2" fmla="*/ 1140428 w 1423253"/>
                <a:gd name="connsiteY2" fmla="*/ 539112 h 557177"/>
                <a:gd name="connsiteX3" fmla="*/ 1400952 w 1423253"/>
                <a:gd name="connsiteY3" fmla="*/ 278588 h 557177"/>
                <a:gd name="connsiteX4" fmla="*/ 1140428 w 1423253"/>
                <a:gd name="connsiteY4" fmla="*/ 18063 h 557177"/>
                <a:gd name="connsiteX5" fmla="*/ 0 w 1423253"/>
                <a:gd name="connsiteY5" fmla="*/ 18063 h 557177"/>
                <a:gd name="connsiteX6" fmla="*/ 1016 w 1423253"/>
                <a:gd name="connsiteY6" fmla="*/ 0 h 557177"/>
                <a:gd name="connsiteX7" fmla="*/ 1144665 w 1423253"/>
                <a:gd name="connsiteY7" fmla="*/ 0 h 557177"/>
                <a:gd name="connsiteX8" fmla="*/ 1423253 w 1423253"/>
                <a:gd name="connsiteY8" fmla="*/ 278589 h 557177"/>
                <a:gd name="connsiteX9" fmla="*/ 1423252 w 1423253"/>
                <a:gd name="connsiteY9" fmla="*/ 278589 h 557177"/>
                <a:gd name="connsiteX10" fmla="*/ 1144664 w 1423253"/>
                <a:gd name="connsiteY10" fmla="*/ 557177 h 557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3253" h="557177">
                  <a:moveTo>
                    <a:pt x="302185" y="557176"/>
                  </a:moveTo>
                  <a:lnTo>
                    <a:pt x="313708" y="539112"/>
                  </a:lnTo>
                  <a:lnTo>
                    <a:pt x="1140428" y="539112"/>
                  </a:lnTo>
                  <a:cubicBezTo>
                    <a:pt x="1284311" y="539112"/>
                    <a:pt x="1400952" y="422472"/>
                    <a:pt x="1400952" y="278588"/>
                  </a:cubicBezTo>
                  <a:cubicBezTo>
                    <a:pt x="1400952" y="134704"/>
                    <a:pt x="1284311" y="18063"/>
                    <a:pt x="1140428" y="18063"/>
                  </a:cubicBezTo>
                  <a:lnTo>
                    <a:pt x="0" y="18063"/>
                  </a:lnTo>
                  <a:lnTo>
                    <a:pt x="1016" y="0"/>
                  </a:lnTo>
                  <a:lnTo>
                    <a:pt x="1144665" y="0"/>
                  </a:lnTo>
                  <a:cubicBezTo>
                    <a:pt x="1298525" y="0"/>
                    <a:pt x="1423253" y="124728"/>
                    <a:pt x="1423253" y="278589"/>
                  </a:cubicBezTo>
                  <a:lnTo>
                    <a:pt x="1423252" y="278589"/>
                  </a:lnTo>
                  <a:cubicBezTo>
                    <a:pt x="1423252" y="432449"/>
                    <a:pt x="1298524" y="557177"/>
                    <a:pt x="1144664" y="5571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5400" cap="flat" cmpd="sng" algn="ctr">
              <a:solidFill>
                <a:srgbClr val="C6C1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77500" lnSpcReduction="20000"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杨任东竹石体-Bold" panose="02000000000000000000" pitchFamily="2" charset="-122"/>
                  <a:ea typeface="杨任东竹石体-Bold" panose="02000000000000000000" pitchFamily="2" charset="-122"/>
                </a:rPr>
                <a:t>论文研究总结</a:t>
              </a:r>
            </a:p>
          </p:txBody>
        </p:sp>
      </p:grpSp>
      <p:sp>
        <p:nvSpPr>
          <p:cNvPr id="23" name="PA_淘宝店chenying0907 8"/>
          <p:cNvSpPr/>
          <p:nvPr>
            <p:custDataLst>
              <p:tags r:id="rId5"/>
            </p:custDataLst>
          </p:nvPr>
        </p:nvSpPr>
        <p:spPr>
          <a:xfrm>
            <a:off x="1" y="616029"/>
            <a:ext cx="2385392" cy="534010"/>
          </a:xfrm>
          <a:prstGeom prst="rect">
            <a:avLst/>
          </a:prstGeom>
          <a:solidFill>
            <a:srgbClr val="BAA8C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杨任东竹石体-Bold" panose="02000000000000000000" pitchFamily="2" charset="-122"/>
            </a:endParaRPr>
          </a:p>
        </p:txBody>
      </p:sp>
      <p:sp>
        <p:nvSpPr>
          <p:cNvPr id="24" name="PA_淘宝店chenying0907 10"/>
          <p:cNvSpPr txBox="1"/>
          <p:nvPr>
            <p:custDataLst>
              <p:tags r:id="rId6"/>
            </p:custDataLst>
          </p:nvPr>
        </p:nvSpPr>
        <p:spPr>
          <a:xfrm>
            <a:off x="261754" y="685602"/>
            <a:ext cx="20190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杨任东竹石体-Bold" panose="02000000000000000000" pitchFamily="2" charset="-122"/>
              </a:rPr>
              <a:t>目录</a:t>
            </a:r>
            <a:r>
              <a:rPr lang="en-US" altLang="zh-CN" sz="2100" b="1" dirty="0">
                <a:solidFill>
                  <a:schemeClr val="bg1"/>
                </a:solidFill>
                <a:latin typeface="杨任东竹石体-Bold" panose="02000000000000000000" pitchFamily="2" charset="-122"/>
              </a:rPr>
              <a:t>/CONTENT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A-任意多边形 28"/>
          <p:cNvSpPr/>
          <p:nvPr>
            <p:custDataLst>
              <p:tags r:id="rId1"/>
            </p:custDataLst>
          </p:nvPr>
        </p:nvSpPr>
        <p:spPr>
          <a:xfrm>
            <a:off x="4294211" y="1261105"/>
            <a:ext cx="166859" cy="167900"/>
          </a:xfrm>
          <a:custGeom>
            <a:avLst/>
            <a:gdLst>
              <a:gd name="connsiteX0" fmla="*/ 0 w 222479"/>
              <a:gd name="connsiteY0" fmla="*/ 0 h 223836"/>
              <a:gd name="connsiteX1" fmla="*/ 222479 w 222479"/>
              <a:gd name="connsiteY1" fmla="*/ 223836 h 223836"/>
              <a:gd name="connsiteX2" fmla="*/ 0 w 222479"/>
              <a:gd name="connsiteY2" fmla="*/ 2707 h 223836"/>
              <a:gd name="connsiteX3" fmla="*/ 0 w 222479"/>
              <a:gd name="connsiteY3" fmla="*/ 0 h 22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479" h="223836">
                <a:moveTo>
                  <a:pt x="0" y="0"/>
                </a:moveTo>
                <a:lnTo>
                  <a:pt x="222479" y="223836"/>
                </a:lnTo>
                <a:lnTo>
                  <a:pt x="0" y="2707"/>
                </a:lnTo>
                <a:lnTo>
                  <a:pt x="0" y="0"/>
                </a:lnTo>
                <a:close/>
              </a:path>
            </a:pathLst>
          </a:custGeom>
          <a:solidFill>
            <a:srgbClr val="B73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杨任东竹石体-Bold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31" name="PA-任意多边形 30"/>
          <p:cNvSpPr/>
          <p:nvPr>
            <p:custDataLst>
              <p:tags r:id="rId2"/>
            </p:custDataLst>
          </p:nvPr>
        </p:nvSpPr>
        <p:spPr>
          <a:xfrm>
            <a:off x="4461071" y="1429004"/>
            <a:ext cx="167876" cy="166881"/>
          </a:xfrm>
          <a:custGeom>
            <a:avLst/>
            <a:gdLst>
              <a:gd name="connsiteX0" fmla="*/ 0 w 223835"/>
              <a:gd name="connsiteY0" fmla="*/ 0 h 222478"/>
              <a:gd name="connsiteX1" fmla="*/ 223835 w 223835"/>
              <a:gd name="connsiteY1" fmla="*/ 222478 h 222478"/>
              <a:gd name="connsiteX2" fmla="*/ 221129 w 223835"/>
              <a:gd name="connsiteY2" fmla="*/ 222478 h 222478"/>
              <a:gd name="connsiteX3" fmla="*/ 0 w 223835"/>
              <a:gd name="connsiteY3" fmla="*/ 0 h 22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835" h="222478">
                <a:moveTo>
                  <a:pt x="0" y="0"/>
                </a:moveTo>
                <a:lnTo>
                  <a:pt x="223835" y="222478"/>
                </a:lnTo>
                <a:lnTo>
                  <a:pt x="221129" y="222478"/>
                </a:lnTo>
                <a:lnTo>
                  <a:pt x="0" y="0"/>
                </a:lnTo>
                <a:close/>
              </a:path>
            </a:pathLst>
          </a:custGeom>
          <a:solidFill>
            <a:srgbClr val="B73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杨任东竹石体-Bold" panose="02000000000000000000" pitchFamily="2" charset="-122"/>
              <a:sym typeface="Arial" panose="020B0604020202020204" pitchFamily="34" charset="0"/>
            </a:endParaRPr>
          </a:p>
        </p:txBody>
      </p:sp>
      <p:grpSp>
        <p:nvGrpSpPr>
          <p:cNvPr id="2" name="PA-组合 3"/>
          <p:cNvGrpSpPr/>
          <p:nvPr>
            <p:custDataLst>
              <p:tags r:id="rId3"/>
            </p:custDataLst>
          </p:nvPr>
        </p:nvGrpSpPr>
        <p:grpSpPr>
          <a:xfrm>
            <a:off x="3727501" y="2060587"/>
            <a:ext cx="1683885" cy="1686132"/>
            <a:chOff x="4970001" y="2746482"/>
            <a:chExt cx="2245179" cy="2247872"/>
          </a:xfrm>
          <a:solidFill>
            <a:schemeClr val="accent1"/>
          </a:solidFill>
        </p:grpSpPr>
        <p:sp>
          <p:nvSpPr>
            <p:cNvPr id="34" name="PA-任意多边形 33"/>
            <p:cNvSpPr/>
            <p:nvPr>
              <p:custDataLst>
                <p:tags r:id="rId44"/>
              </p:custDataLst>
            </p:nvPr>
          </p:nvSpPr>
          <p:spPr>
            <a:xfrm>
              <a:off x="5948093" y="3476794"/>
              <a:ext cx="223835" cy="222479"/>
            </a:xfrm>
            <a:custGeom>
              <a:avLst/>
              <a:gdLst>
                <a:gd name="connsiteX0" fmla="*/ 221129 w 223835"/>
                <a:gd name="connsiteY0" fmla="*/ 0 h 222479"/>
                <a:gd name="connsiteX1" fmla="*/ 223835 w 223835"/>
                <a:gd name="connsiteY1" fmla="*/ 0 h 222479"/>
                <a:gd name="connsiteX2" fmla="*/ 0 w 223835"/>
                <a:gd name="connsiteY2" fmla="*/ 222479 h 222479"/>
                <a:gd name="connsiteX3" fmla="*/ 221129 w 223835"/>
                <a:gd name="connsiteY3" fmla="*/ 0 h 22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9">
                  <a:moveTo>
                    <a:pt x="221129" y="0"/>
                  </a:moveTo>
                  <a:lnTo>
                    <a:pt x="223835" y="0"/>
                  </a:lnTo>
                  <a:lnTo>
                    <a:pt x="0" y="222479"/>
                  </a:lnTo>
                  <a:lnTo>
                    <a:pt x="221129" y="0"/>
                  </a:lnTo>
                  <a:close/>
                </a:path>
              </a:pathLst>
            </a:custGeom>
            <a:solidFill>
              <a:srgbClr val="B9A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5" name="PA-任意多边形 34"/>
            <p:cNvSpPr/>
            <p:nvPr>
              <p:custDataLst>
                <p:tags r:id="rId45"/>
              </p:custDataLst>
            </p:nvPr>
          </p:nvSpPr>
          <p:spPr>
            <a:xfrm>
              <a:off x="5725614" y="3699273"/>
              <a:ext cx="222479" cy="223835"/>
            </a:xfrm>
            <a:custGeom>
              <a:avLst/>
              <a:gdLst>
                <a:gd name="connsiteX0" fmla="*/ 222479 w 222479"/>
                <a:gd name="connsiteY0" fmla="*/ 0 h 223835"/>
                <a:gd name="connsiteX1" fmla="*/ 0 w 222479"/>
                <a:gd name="connsiteY1" fmla="*/ 223835 h 223835"/>
                <a:gd name="connsiteX2" fmla="*/ 0 w 222479"/>
                <a:gd name="connsiteY2" fmla="*/ 221129 h 223835"/>
                <a:gd name="connsiteX3" fmla="*/ 222479 w 222479"/>
                <a:gd name="connsiteY3" fmla="*/ 0 h 22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5">
                  <a:moveTo>
                    <a:pt x="222479" y="0"/>
                  </a:moveTo>
                  <a:lnTo>
                    <a:pt x="0" y="223835"/>
                  </a:lnTo>
                  <a:lnTo>
                    <a:pt x="0" y="221129"/>
                  </a:lnTo>
                  <a:lnTo>
                    <a:pt x="222479" y="0"/>
                  </a:lnTo>
                  <a:close/>
                </a:path>
              </a:pathLst>
            </a:custGeom>
            <a:solidFill>
              <a:srgbClr val="B9A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6" name="PA-任意多边形 85"/>
            <p:cNvSpPr/>
            <p:nvPr>
              <p:custDataLst>
                <p:tags r:id="rId46"/>
              </p:custDataLst>
            </p:nvPr>
          </p:nvSpPr>
          <p:spPr>
            <a:xfrm>
              <a:off x="5660102" y="2757788"/>
              <a:ext cx="446314" cy="446314"/>
            </a:xfrm>
            <a:custGeom>
              <a:avLst/>
              <a:gdLst>
                <a:gd name="connsiteX0" fmla="*/ 0 w 446314"/>
                <a:gd name="connsiteY0" fmla="*/ 0 h 446314"/>
                <a:gd name="connsiteX1" fmla="*/ 446314 w 446314"/>
                <a:gd name="connsiteY1" fmla="*/ 0 h 446314"/>
                <a:gd name="connsiteX2" fmla="*/ 446314 w 446314"/>
                <a:gd name="connsiteY2" fmla="*/ 446314 h 446314"/>
                <a:gd name="connsiteX3" fmla="*/ 0 w 446314"/>
                <a:gd name="connsiteY3" fmla="*/ 446314 h 446314"/>
                <a:gd name="connsiteX4" fmla="*/ 0 w 446314"/>
                <a:gd name="connsiteY4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314" h="446314">
                  <a:moveTo>
                    <a:pt x="0" y="0"/>
                  </a:moveTo>
                  <a:lnTo>
                    <a:pt x="446314" y="0"/>
                  </a:lnTo>
                  <a:lnTo>
                    <a:pt x="446314" y="446314"/>
                  </a:lnTo>
                  <a:lnTo>
                    <a:pt x="0" y="446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1" name="PA-任意多边形 80"/>
            <p:cNvSpPr/>
            <p:nvPr>
              <p:custDataLst>
                <p:tags r:id="rId47"/>
              </p:custDataLst>
            </p:nvPr>
          </p:nvSpPr>
          <p:spPr>
            <a:xfrm>
              <a:off x="6088879" y="4545333"/>
              <a:ext cx="446314" cy="446314"/>
            </a:xfrm>
            <a:custGeom>
              <a:avLst/>
              <a:gdLst>
                <a:gd name="connsiteX0" fmla="*/ 0 w 446314"/>
                <a:gd name="connsiteY0" fmla="*/ 0 h 446314"/>
                <a:gd name="connsiteX1" fmla="*/ 446314 w 446314"/>
                <a:gd name="connsiteY1" fmla="*/ 0 h 446314"/>
                <a:gd name="connsiteX2" fmla="*/ 446314 w 446314"/>
                <a:gd name="connsiteY2" fmla="*/ 446314 h 446314"/>
                <a:gd name="connsiteX3" fmla="*/ 0 w 446314"/>
                <a:gd name="connsiteY3" fmla="*/ 446314 h 446314"/>
                <a:gd name="connsiteX4" fmla="*/ 0 w 446314"/>
                <a:gd name="connsiteY4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314" h="446314">
                  <a:moveTo>
                    <a:pt x="0" y="0"/>
                  </a:moveTo>
                  <a:lnTo>
                    <a:pt x="446314" y="0"/>
                  </a:lnTo>
                  <a:lnTo>
                    <a:pt x="446314" y="446314"/>
                  </a:lnTo>
                  <a:lnTo>
                    <a:pt x="0" y="446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9" name="PA-任意多边形 78"/>
            <p:cNvSpPr/>
            <p:nvPr>
              <p:custDataLst>
                <p:tags r:id="rId48"/>
              </p:custDataLst>
            </p:nvPr>
          </p:nvSpPr>
          <p:spPr>
            <a:xfrm>
              <a:off x="4984510" y="2757788"/>
              <a:ext cx="675592" cy="446315"/>
            </a:xfrm>
            <a:custGeom>
              <a:avLst/>
              <a:gdLst>
                <a:gd name="connsiteX0" fmla="*/ 449036 w 675592"/>
                <a:gd name="connsiteY0" fmla="*/ 0 h 446315"/>
                <a:gd name="connsiteX1" fmla="*/ 675592 w 675592"/>
                <a:gd name="connsiteY1" fmla="*/ 0 h 446315"/>
                <a:gd name="connsiteX2" fmla="*/ 675592 w 675592"/>
                <a:gd name="connsiteY2" fmla="*/ 446314 h 446315"/>
                <a:gd name="connsiteX3" fmla="*/ 443592 w 675592"/>
                <a:gd name="connsiteY3" fmla="*/ 446314 h 446315"/>
                <a:gd name="connsiteX4" fmla="*/ 443592 w 675592"/>
                <a:gd name="connsiteY4" fmla="*/ 446315 h 446315"/>
                <a:gd name="connsiteX5" fmla="*/ 443591 w 675592"/>
                <a:gd name="connsiteY5" fmla="*/ 446315 h 446315"/>
                <a:gd name="connsiteX6" fmla="*/ 443591 w 675592"/>
                <a:gd name="connsiteY6" fmla="*/ 446314 h 446315"/>
                <a:gd name="connsiteX7" fmla="*/ 0 w 675592"/>
                <a:gd name="connsiteY7" fmla="*/ 446314 h 446315"/>
                <a:gd name="connsiteX8" fmla="*/ 443592 w 675592"/>
                <a:gd name="connsiteY8" fmla="*/ 5412 h 446315"/>
                <a:gd name="connsiteX9" fmla="*/ 443592 w 675592"/>
                <a:gd name="connsiteY9" fmla="*/ 5411 h 446315"/>
                <a:gd name="connsiteX10" fmla="*/ 449036 w 675592"/>
                <a:gd name="connsiteY10" fmla="*/ 0 h 44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5592" h="446315">
                  <a:moveTo>
                    <a:pt x="449036" y="0"/>
                  </a:moveTo>
                  <a:lnTo>
                    <a:pt x="675592" y="0"/>
                  </a:lnTo>
                  <a:lnTo>
                    <a:pt x="675592" y="446314"/>
                  </a:lnTo>
                  <a:lnTo>
                    <a:pt x="443592" y="446314"/>
                  </a:lnTo>
                  <a:lnTo>
                    <a:pt x="443592" y="446315"/>
                  </a:lnTo>
                  <a:lnTo>
                    <a:pt x="443591" y="446315"/>
                  </a:lnTo>
                  <a:lnTo>
                    <a:pt x="443591" y="446314"/>
                  </a:lnTo>
                  <a:lnTo>
                    <a:pt x="0" y="446314"/>
                  </a:lnTo>
                  <a:lnTo>
                    <a:pt x="443592" y="5412"/>
                  </a:lnTo>
                  <a:lnTo>
                    <a:pt x="443592" y="5411"/>
                  </a:lnTo>
                  <a:lnTo>
                    <a:pt x="449036" y="0"/>
                  </a:lnTo>
                  <a:close/>
                </a:path>
              </a:pathLst>
            </a:custGeom>
            <a:solidFill>
              <a:srgbClr val="B9A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8" name="PA-任意多边形 77"/>
            <p:cNvSpPr/>
            <p:nvPr>
              <p:custDataLst>
                <p:tags r:id="rId49"/>
              </p:custDataLst>
            </p:nvPr>
          </p:nvSpPr>
          <p:spPr>
            <a:xfrm>
              <a:off x="6094630" y="2749189"/>
              <a:ext cx="1120550" cy="1003423"/>
            </a:xfrm>
            <a:custGeom>
              <a:avLst/>
              <a:gdLst>
                <a:gd name="connsiteX0" fmla="*/ 0 w 1120550"/>
                <a:gd name="connsiteY0" fmla="*/ 0 h 1003423"/>
                <a:gd name="connsiteX1" fmla="*/ 671513 w 1120550"/>
                <a:gd name="connsiteY1" fmla="*/ 0 h 1003423"/>
                <a:gd name="connsiteX2" fmla="*/ 674236 w 1120550"/>
                <a:gd name="connsiteY2" fmla="*/ 2707 h 1003423"/>
                <a:gd name="connsiteX3" fmla="*/ 674236 w 1120550"/>
                <a:gd name="connsiteY3" fmla="*/ 2708 h 1003423"/>
                <a:gd name="connsiteX4" fmla="*/ 896715 w 1120550"/>
                <a:gd name="connsiteY4" fmla="*/ 223837 h 1003423"/>
                <a:gd name="connsiteX5" fmla="*/ 1117843 w 1120550"/>
                <a:gd name="connsiteY5" fmla="*/ 446314 h 1003423"/>
                <a:gd name="connsiteX6" fmla="*/ 1117844 w 1120550"/>
                <a:gd name="connsiteY6" fmla="*/ 446314 h 1003423"/>
                <a:gd name="connsiteX7" fmla="*/ 1120550 w 1120550"/>
                <a:gd name="connsiteY7" fmla="*/ 449037 h 1003423"/>
                <a:gd name="connsiteX8" fmla="*/ 1120550 w 1120550"/>
                <a:gd name="connsiteY8" fmla="*/ 1003423 h 1003423"/>
                <a:gd name="connsiteX9" fmla="*/ 674236 w 1120550"/>
                <a:gd name="connsiteY9" fmla="*/ 1003423 h 1003423"/>
                <a:gd name="connsiteX10" fmla="*/ 674236 w 1120550"/>
                <a:gd name="connsiteY10" fmla="*/ 446315 h 1003423"/>
                <a:gd name="connsiteX11" fmla="*/ 674236 w 1120550"/>
                <a:gd name="connsiteY11" fmla="*/ 446314 h 1003423"/>
                <a:gd name="connsiteX12" fmla="*/ 0 w 1120550"/>
                <a:gd name="connsiteY12" fmla="*/ 446314 h 1003423"/>
                <a:gd name="connsiteX13" fmla="*/ 0 w 1120550"/>
                <a:gd name="connsiteY13" fmla="*/ 0 h 100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0550" h="1003423">
                  <a:moveTo>
                    <a:pt x="0" y="0"/>
                  </a:moveTo>
                  <a:lnTo>
                    <a:pt x="671513" y="0"/>
                  </a:lnTo>
                  <a:lnTo>
                    <a:pt x="674236" y="2707"/>
                  </a:lnTo>
                  <a:lnTo>
                    <a:pt x="674236" y="2708"/>
                  </a:lnTo>
                  <a:lnTo>
                    <a:pt x="896715" y="223837"/>
                  </a:lnTo>
                  <a:lnTo>
                    <a:pt x="1117843" y="446314"/>
                  </a:lnTo>
                  <a:lnTo>
                    <a:pt x="1117844" y="446314"/>
                  </a:lnTo>
                  <a:lnTo>
                    <a:pt x="1120550" y="449037"/>
                  </a:lnTo>
                  <a:lnTo>
                    <a:pt x="1120550" y="1003423"/>
                  </a:lnTo>
                  <a:lnTo>
                    <a:pt x="674236" y="1003423"/>
                  </a:lnTo>
                  <a:lnTo>
                    <a:pt x="674236" y="446315"/>
                  </a:lnTo>
                  <a:lnTo>
                    <a:pt x="674236" y="446314"/>
                  </a:lnTo>
                  <a:lnTo>
                    <a:pt x="0" y="446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7" name="PA-任意多边形 76"/>
            <p:cNvSpPr/>
            <p:nvPr>
              <p:custDataLst>
                <p:tags r:id="rId50"/>
              </p:custDataLst>
            </p:nvPr>
          </p:nvSpPr>
          <p:spPr>
            <a:xfrm>
              <a:off x="4981787" y="2757789"/>
              <a:ext cx="446314" cy="729501"/>
            </a:xfrm>
            <a:custGeom>
              <a:avLst/>
              <a:gdLst>
                <a:gd name="connsiteX0" fmla="*/ 446314 w 446314"/>
                <a:gd name="connsiteY0" fmla="*/ 0 h 729501"/>
                <a:gd name="connsiteX1" fmla="*/ 446314 w 446314"/>
                <a:gd name="connsiteY1" fmla="*/ 5410 h 729501"/>
                <a:gd name="connsiteX2" fmla="*/ 2721 w 446314"/>
                <a:gd name="connsiteY2" fmla="*/ 446313 h 729501"/>
                <a:gd name="connsiteX3" fmla="*/ 2723 w 446314"/>
                <a:gd name="connsiteY3" fmla="*/ 446313 h 729501"/>
                <a:gd name="connsiteX4" fmla="*/ 2722 w 446314"/>
                <a:gd name="connsiteY4" fmla="*/ 446314 h 729501"/>
                <a:gd name="connsiteX5" fmla="*/ 446314 w 446314"/>
                <a:gd name="connsiteY5" fmla="*/ 446314 h 729501"/>
                <a:gd name="connsiteX6" fmla="*/ 446314 w 446314"/>
                <a:gd name="connsiteY6" fmla="*/ 729501 h 729501"/>
                <a:gd name="connsiteX7" fmla="*/ 0 w 446314"/>
                <a:gd name="connsiteY7" fmla="*/ 729501 h 729501"/>
                <a:gd name="connsiteX8" fmla="*/ 0 w 446314"/>
                <a:gd name="connsiteY8" fmla="*/ 449037 h 729501"/>
                <a:gd name="connsiteX9" fmla="*/ 446314 w 446314"/>
                <a:gd name="connsiteY9" fmla="*/ 0 h 72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6314" h="729501">
                  <a:moveTo>
                    <a:pt x="446314" y="0"/>
                  </a:moveTo>
                  <a:lnTo>
                    <a:pt x="446314" y="5410"/>
                  </a:lnTo>
                  <a:lnTo>
                    <a:pt x="2721" y="446313"/>
                  </a:lnTo>
                  <a:lnTo>
                    <a:pt x="2723" y="446313"/>
                  </a:lnTo>
                  <a:lnTo>
                    <a:pt x="2722" y="446314"/>
                  </a:lnTo>
                  <a:lnTo>
                    <a:pt x="446314" y="446314"/>
                  </a:lnTo>
                  <a:lnTo>
                    <a:pt x="446314" y="729501"/>
                  </a:lnTo>
                  <a:lnTo>
                    <a:pt x="0" y="729501"/>
                  </a:lnTo>
                  <a:lnTo>
                    <a:pt x="0" y="449037"/>
                  </a:lnTo>
                  <a:lnTo>
                    <a:pt x="446314" y="0"/>
                  </a:lnTo>
                  <a:close/>
                </a:path>
              </a:pathLst>
            </a:custGeom>
            <a:solidFill>
              <a:srgbClr val="B9A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1" name="PA-任意多边形 70"/>
            <p:cNvSpPr/>
            <p:nvPr>
              <p:custDataLst>
                <p:tags r:id="rId51"/>
              </p:custDataLst>
            </p:nvPr>
          </p:nvSpPr>
          <p:spPr>
            <a:xfrm>
              <a:off x="4970001" y="3925005"/>
              <a:ext cx="446314" cy="1066642"/>
            </a:xfrm>
            <a:custGeom>
              <a:avLst/>
              <a:gdLst>
                <a:gd name="connsiteX0" fmla="*/ 0 w 446314"/>
                <a:gd name="connsiteY0" fmla="*/ 0 h 1066642"/>
                <a:gd name="connsiteX1" fmla="*/ 446314 w 446314"/>
                <a:gd name="connsiteY1" fmla="*/ 0 h 1066642"/>
                <a:gd name="connsiteX2" fmla="*/ 446314 w 446314"/>
                <a:gd name="connsiteY2" fmla="*/ 620327 h 1066642"/>
                <a:gd name="connsiteX3" fmla="*/ 2721 w 446314"/>
                <a:gd name="connsiteY3" fmla="*/ 620327 h 1066642"/>
                <a:gd name="connsiteX4" fmla="*/ 2722 w 446314"/>
                <a:gd name="connsiteY4" fmla="*/ 620328 h 1066642"/>
                <a:gd name="connsiteX5" fmla="*/ 446314 w 446314"/>
                <a:gd name="connsiteY5" fmla="*/ 620328 h 1066642"/>
                <a:gd name="connsiteX6" fmla="*/ 446314 w 446314"/>
                <a:gd name="connsiteY6" fmla="*/ 1061230 h 1066642"/>
                <a:gd name="connsiteX7" fmla="*/ 446314 w 446314"/>
                <a:gd name="connsiteY7" fmla="*/ 1061231 h 1066642"/>
                <a:gd name="connsiteX8" fmla="*/ 446314 w 446314"/>
                <a:gd name="connsiteY8" fmla="*/ 1066642 h 1066642"/>
                <a:gd name="connsiteX9" fmla="*/ 0 w 446314"/>
                <a:gd name="connsiteY9" fmla="*/ 617605 h 1066642"/>
                <a:gd name="connsiteX10" fmla="*/ 0 w 446314"/>
                <a:gd name="connsiteY10" fmla="*/ 0 h 106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314" h="1066642">
                  <a:moveTo>
                    <a:pt x="0" y="0"/>
                  </a:moveTo>
                  <a:lnTo>
                    <a:pt x="446314" y="0"/>
                  </a:lnTo>
                  <a:lnTo>
                    <a:pt x="446314" y="620327"/>
                  </a:lnTo>
                  <a:lnTo>
                    <a:pt x="2721" y="620327"/>
                  </a:lnTo>
                  <a:lnTo>
                    <a:pt x="2722" y="620328"/>
                  </a:lnTo>
                  <a:lnTo>
                    <a:pt x="446314" y="620328"/>
                  </a:lnTo>
                  <a:lnTo>
                    <a:pt x="446314" y="1061230"/>
                  </a:lnTo>
                  <a:lnTo>
                    <a:pt x="446314" y="1061231"/>
                  </a:lnTo>
                  <a:lnTo>
                    <a:pt x="446314" y="1066642"/>
                  </a:lnTo>
                  <a:lnTo>
                    <a:pt x="0" y="6176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0" name="PA-任意多边形 69"/>
            <p:cNvSpPr/>
            <p:nvPr>
              <p:custDataLst>
                <p:tags r:id="rId52"/>
              </p:custDataLst>
            </p:nvPr>
          </p:nvSpPr>
          <p:spPr>
            <a:xfrm>
              <a:off x="6535193" y="4198927"/>
              <a:ext cx="668792" cy="792720"/>
            </a:xfrm>
            <a:custGeom>
              <a:avLst/>
              <a:gdLst>
                <a:gd name="connsiteX0" fmla="*/ 222478 w 668792"/>
                <a:gd name="connsiteY0" fmla="*/ 0 h 792720"/>
                <a:gd name="connsiteX1" fmla="*/ 668792 w 668792"/>
                <a:gd name="connsiteY1" fmla="*/ 0 h 792720"/>
                <a:gd name="connsiteX2" fmla="*/ 668792 w 668792"/>
                <a:gd name="connsiteY2" fmla="*/ 343683 h 792720"/>
                <a:gd name="connsiteX3" fmla="*/ 666086 w 668792"/>
                <a:gd name="connsiteY3" fmla="*/ 346406 h 792720"/>
                <a:gd name="connsiteX4" fmla="*/ 444957 w 668792"/>
                <a:gd name="connsiteY4" fmla="*/ 568885 h 792720"/>
                <a:gd name="connsiteX5" fmla="*/ 222478 w 668792"/>
                <a:gd name="connsiteY5" fmla="*/ 790014 h 792720"/>
                <a:gd name="connsiteX6" fmla="*/ 219755 w 668792"/>
                <a:gd name="connsiteY6" fmla="*/ 792720 h 792720"/>
                <a:gd name="connsiteX7" fmla="*/ 0 w 668792"/>
                <a:gd name="connsiteY7" fmla="*/ 792720 h 792720"/>
                <a:gd name="connsiteX8" fmla="*/ 0 w 668792"/>
                <a:gd name="connsiteY8" fmla="*/ 346406 h 792720"/>
                <a:gd name="connsiteX9" fmla="*/ 222478 w 668792"/>
                <a:gd name="connsiteY9" fmla="*/ 346406 h 792720"/>
                <a:gd name="connsiteX10" fmla="*/ 222478 w 668792"/>
                <a:gd name="connsiteY10" fmla="*/ 0 h 79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8792" h="792720">
                  <a:moveTo>
                    <a:pt x="222478" y="0"/>
                  </a:moveTo>
                  <a:lnTo>
                    <a:pt x="668792" y="0"/>
                  </a:lnTo>
                  <a:lnTo>
                    <a:pt x="668792" y="343683"/>
                  </a:lnTo>
                  <a:lnTo>
                    <a:pt x="666086" y="346406"/>
                  </a:lnTo>
                  <a:lnTo>
                    <a:pt x="444957" y="568885"/>
                  </a:lnTo>
                  <a:lnTo>
                    <a:pt x="222478" y="790014"/>
                  </a:lnTo>
                  <a:lnTo>
                    <a:pt x="219755" y="792720"/>
                  </a:lnTo>
                  <a:lnTo>
                    <a:pt x="0" y="792720"/>
                  </a:lnTo>
                  <a:lnTo>
                    <a:pt x="0" y="346406"/>
                  </a:lnTo>
                  <a:lnTo>
                    <a:pt x="222478" y="346406"/>
                  </a:lnTo>
                  <a:lnTo>
                    <a:pt x="222478" y="0"/>
                  </a:lnTo>
                  <a:close/>
                </a:path>
              </a:pathLst>
            </a:custGeom>
            <a:solidFill>
              <a:srgbClr val="B9A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9" name="PA-任意多边形 68"/>
            <p:cNvSpPr/>
            <p:nvPr>
              <p:custDataLst>
                <p:tags r:id="rId53"/>
              </p:custDataLst>
            </p:nvPr>
          </p:nvSpPr>
          <p:spPr>
            <a:xfrm>
              <a:off x="5416316" y="4545332"/>
              <a:ext cx="683758" cy="446314"/>
            </a:xfrm>
            <a:custGeom>
              <a:avLst/>
              <a:gdLst>
                <a:gd name="connsiteX0" fmla="*/ 0 w 683758"/>
                <a:gd name="connsiteY0" fmla="*/ 0 h 446314"/>
                <a:gd name="connsiteX1" fmla="*/ 683758 w 683758"/>
                <a:gd name="connsiteY1" fmla="*/ 0 h 446314"/>
                <a:gd name="connsiteX2" fmla="*/ 683758 w 683758"/>
                <a:gd name="connsiteY2" fmla="*/ 446314 h 446314"/>
                <a:gd name="connsiteX3" fmla="*/ 5444 w 683758"/>
                <a:gd name="connsiteY3" fmla="*/ 446314 h 446314"/>
                <a:gd name="connsiteX4" fmla="*/ 0 w 683758"/>
                <a:gd name="connsiteY4" fmla="*/ 440903 h 446314"/>
                <a:gd name="connsiteX5" fmla="*/ 0 w 683758"/>
                <a:gd name="connsiteY5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3758" h="446314">
                  <a:moveTo>
                    <a:pt x="0" y="0"/>
                  </a:moveTo>
                  <a:lnTo>
                    <a:pt x="683758" y="0"/>
                  </a:lnTo>
                  <a:lnTo>
                    <a:pt x="683758" y="446314"/>
                  </a:lnTo>
                  <a:lnTo>
                    <a:pt x="5444" y="446314"/>
                  </a:lnTo>
                  <a:lnTo>
                    <a:pt x="0" y="440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7" name="PA-任意多边形 46"/>
            <p:cNvSpPr/>
            <p:nvPr>
              <p:custDataLst>
                <p:tags r:id="rId54"/>
              </p:custDataLst>
            </p:nvPr>
          </p:nvSpPr>
          <p:spPr>
            <a:xfrm>
              <a:off x="6768866" y="2749189"/>
              <a:ext cx="222479" cy="223836"/>
            </a:xfrm>
            <a:custGeom>
              <a:avLst/>
              <a:gdLst>
                <a:gd name="connsiteX0" fmla="*/ 0 w 222479"/>
                <a:gd name="connsiteY0" fmla="*/ 0 h 223836"/>
                <a:gd name="connsiteX1" fmla="*/ 222479 w 222479"/>
                <a:gd name="connsiteY1" fmla="*/ 223836 h 223836"/>
                <a:gd name="connsiteX2" fmla="*/ 0 w 222479"/>
                <a:gd name="connsiteY2" fmla="*/ 2707 h 223836"/>
                <a:gd name="connsiteX3" fmla="*/ 0 w 222479"/>
                <a:gd name="connsiteY3" fmla="*/ 0 h 22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6">
                  <a:moveTo>
                    <a:pt x="0" y="0"/>
                  </a:moveTo>
                  <a:lnTo>
                    <a:pt x="222479" y="223836"/>
                  </a:lnTo>
                  <a:lnTo>
                    <a:pt x="0" y="2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" name="PA-任意多边形 47"/>
            <p:cNvSpPr/>
            <p:nvPr>
              <p:custDataLst>
                <p:tags r:id="rId55"/>
              </p:custDataLst>
            </p:nvPr>
          </p:nvSpPr>
          <p:spPr>
            <a:xfrm>
              <a:off x="6991345" y="2973025"/>
              <a:ext cx="223835" cy="222478"/>
            </a:xfrm>
            <a:custGeom>
              <a:avLst/>
              <a:gdLst>
                <a:gd name="connsiteX0" fmla="*/ 0 w 223835"/>
                <a:gd name="connsiteY0" fmla="*/ 0 h 222478"/>
                <a:gd name="connsiteX1" fmla="*/ 223835 w 223835"/>
                <a:gd name="connsiteY1" fmla="*/ 222478 h 222478"/>
                <a:gd name="connsiteX2" fmla="*/ 221129 w 223835"/>
                <a:gd name="connsiteY2" fmla="*/ 222478 h 222478"/>
                <a:gd name="connsiteX3" fmla="*/ 0 w 223835"/>
                <a:gd name="connsiteY3" fmla="*/ 0 h 22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8">
                  <a:moveTo>
                    <a:pt x="0" y="0"/>
                  </a:moveTo>
                  <a:lnTo>
                    <a:pt x="223835" y="222478"/>
                  </a:lnTo>
                  <a:lnTo>
                    <a:pt x="221129" y="2224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2" name="PA-直角三角形 51"/>
            <p:cNvSpPr/>
            <p:nvPr>
              <p:custDataLst>
                <p:tags r:id="rId56"/>
              </p:custDataLst>
            </p:nvPr>
          </p:nvSpPr>
          <p:spPr>
            <a:xfrm flipH="1">
              <a:off x="6653538" y="2746482"/>
              <a:ext cx="116681" cy="446314"/>
            </a:xfrm>
            <a:prstGeom prst="rtTriangle">
              <a:avLst/>
            </a:prstGeom>
            <a:solidFill>
              <a:srgbClr val="B9A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3" name="PA-直角三角形 52"/>
            <p:cNvSpPr/>
            <p:nvPr>
              <p:custDataLst>
                <p:tags r:id="rId57"/>
              </p:custDataLst>
            </p:nvPr>
          </p:nvSpPr>
          <p:spPr>
            <a:xfrm rot="5400000" flipH="1">
              <a:off x="6922487" y="4261127"/>
              <a:ext cx="116681" cy="446314"/>
            </a:xfrm>
            <a:prstGeom prst="rtTriangle">
              <a:avLst/>
            </a:prstGeom>
            <a:solidFill>
              <a:srgbClr val="B9A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4" name="PA-直角三角形 53"/>
            <p:cNvSpPr/>
            <p:nvPr>
              <p:custDataLst>
                <p:tags r:id="rId58"/>
              </p:custDataLst>
            </p:nvPr>
          </p:nvSpPr>
          <p:spPr>
            <a:xfrm rot="16200000" flipH="1">
              <a:off x="5143899" y="3036579"/>
              <a:ext cx="116681" cy="446314"/>
            </a:xfrm>
            <a:prstGeom prst="rtTriangle">
              <a:avLst/>
            </a:prstGeom>
            <a:solidFill>
              <a:srgbClr val="B9A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5" name="PA-直角三角形 54"/>
            <p:cNvSpPr/>
            <p:nvPr>
              <p:custDataLst>
                <p:tags r:id="rId59"/>
              </p:custDataLst>
            </p:nvPr>
          </p:nvSpPr>
          <p:spPr>
            <a:xfrm flipV="1">
              <a:off x="5416316" y="4548040"/>
              <a:ext cx="116681" cy="446314"/>
            </a:xfrm>
            <a:prstGeom prst="rtTriangle">
              <a:avLst/>
            </a:prstGeom>
            <a:solidFill>
              <a:srgbClr val="B9A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PA-组合 2"/>
          <p:cNvGrpSpPr/>
          <p:nvPr>
            <p:custDataLst>
              <p:tags r:id="rId4"/>
            </p:custDataLst>
          </p:nvPr>
        </p:nvGrpSpPr>
        <p:grpSpPr>
          <a:xfrm>
            <a:off x="4457371" y="2813256"/>
            <a:ext cx="1685912" cy="1686132"/>
            <a:chOff x="7485495" y="3920401"/>
            <a:chExt cx="2247883" cy="2247872"/>
          </a:xfrm>
        </p:grpSpPr>
        <p:sp>
          <p:nvSpPr>
            <p:cNvPr id="83" name="PA-任意多边形 82"/>
            <p:cNvSpPr/>
            <p:nvPr>
              <p:custDataLst>
                <p:tags r:id="rId29"/>
              </p:custDataLst>
            </p:nvPr>
          </p:nvSpPr>
          <p:spPr>
            <a:xfrm>
              <a:off x="8156991" y="3923108"/>
              <a:ext cx="446314" cy="446314"/>
            </a:xfrm>
            <a:custGeom>
              <a:avLst/>
              <a:gdLst>
                <a:gd name="connsiteX0" fmla="*/ 0 w 446314"/>
                <a:gd name="connsiteY0" fmla="*/ 0 h 446314"/>
                <a:gd name="connsiteX1" fmla="*/ 446314 w 446314"/>
                <a:gd name="connsiteY1" fmla="*/ 0 h 446314"/>
                <a:gd name="connsiteX2" fmla="*/ 446314 w 446314"/>
                <a:gd name="connsiteY2" fmla="*/ 446314 h 446314"/>
                <a:gd name="connsiteX3" fmla="*/ 0 w 446314"/>
                <a:gd name="connsiteY3" fmla="*/ 446314 h 446314"/>
                <a:gd name="connsiteX4" fmla="*/ 0 w 446314"/>
                <a:gd name="connsiteY4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314" h="446314">
                  <a:moveTo>
                    <a:pt x="0" y="0"/>
                  </a:moveTo>
                  <a:lnTo>
                    <a:pt x="446314" y="0"/>
                  </a:lnTo>
                  <a:lnTo>
                    <a:pt x="446314" y="446314"/>
                  </a:lnTo>
                  <a:lnTo>
                    <a:pt x="0" y="446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C1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4" name="PA-任意多边形 73"/>
            <p:cNvSpPr/>
            <p:nvPr>
              <p:custDataLst>
                <p:tags r:id="rId30"/>
              </p:custDataLst>
            </p:nvPr>
          </p:nvSpPr>
          <p:spPr>
            <a:xfrm>
              <a:off x="7490922" y="3923108"/>
              <a:ext cx="666069" cy="446315"/>
            </a:xfrm>
            <a:custGeom>
              <a:avLst/>
              <a:gdLst>
                <a:gd name="connsiteX0" fmla="*/ 449036 w 666069"/>
                <a:gd name="connsiteY0" fmla="*/ 0 h 446315"/>
                <a:gd name="connsiteX1" fmla="*/ 666069 w 666069"/>
                <a:gd name="connsiteY1" fmla="*/ 0 h 446315"/>
                <a:gd name="connsiteX2" fmla="*/ 666069 w 666069"/>
                <a:gd name="connsiteY2" fmla="*/ 446314 h 446315"/>
                <a:gd name="connsiteX3" fmla="*/ 443592 w 666069"/>
                <a:gd name="connsiteY3" fmla="*/ 446314 h 446315"/>
                <a:gd name="connsiteX4" fmla="*/ 443592 w 666069"/>
                <a:gd name="connsiteY4" fmla="*/ 446315 h 446315"/>
                <a:gd name="connsiteX5" fmla="*/ 443591 w 666069"/>
                <a:gd name="connsiteY5" fmla="*/ 446315 h 446315"/>
                <a:gd name="connsiteX6" fmla="*/ 443591 w 666069"/>
                <a:gd name="connsiteY6" fmla="*/ 446314 h 446315"/>
                <a:gd name="connsiteX7" fmla="*/ 0 w 666069"/>
                <a:gd name="connsiteY7" fmla="*/ 446314 h 446315"/>
                <a:gd name="connsiteX8" fmla="*/ 443592 w 666069"/>
                <a:gd name="connsiteY8" fmla="*/ 5412 h 446315"/>
                <a:gd name="connsiteX9" fmla="*/ 443592 w 666069"/>
                <a:gd name="connsiteY9" fmla="*/ 5411 h 446315"/>
                <a:gd name="connsiteX10" fmla="*/ 449036 w 666069"/>
                <a:gd name="connsiteY10" fmla="*/ 0 h 44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069" h="446315">
                  <a:moveTo>
                    <a:pt x="449036" y="0"/>
                  </a:moveTo>
                  <a:lnTo>
                    <a:pt x="666069" y="0"/>
                  </a:lnTo>
                  <a:lnTo>
                    <a:pt x="666069" y="446314"/>
                  </a:lnTo>
                  <a:lnTo>
                    <a:pt x="443592" y="446314"/>
                  </a:lnTo>
                  <a:lnTo>
                    <a:pt x="443592" y="446315"/>
                  </a:lnTo>
                  <a:lnTo>
                    <a:pt x="443591" y="446315"/>
                  </a:lnTo>
                  <a:lnTo>
                    <a:pt x="443591" y="446314"/>
                  </a:lnTo>
                  <a:lnTo>
                    <a:pt x="0" y="446314"/>
                  </a:lnTo>
                  <a:lnTo>
                    <a:pt x="443592" y="5412"/>
                  </a:lnTo>
                  <a:lnTo>
                    <a:pt x="443592" y="5411"/>
                  </a:lnTo>
                  <a:lnTo>
                    <a:pt x="449036" y="0"/>
                  </a:lnTo>
                  <a:close/>
                </a:path>
              </a:pathLst>
            </a:custGeom>
            <a:solidFill>
              <a:srgbClr val="C6C1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3" name="PA-任意多边形 72"/>
            <p:cNvSpPr/>
            <p:nvPr>
              <p:custDataLst>
                <p:tags r:id="rId31"/>
              </p:custDataLst>
            </p:nvPr>
          </p:nvSpPr>
          <p:spPr>
            <a:xfrm>
              <a:off x="7934514" y="3923108"/>
              <a:ext cx="1798864" cy="2242457"/>
            </a:xfrm>
            <a:custGeom>
              <a:avLst/>
              <a:gdLst>
                <a:gd name="connsiteX0" fmla="*/ 668791 w 1798864"/>
                <a:gd name="connsiteY0" fmla="*/ 0 h 2242457"/>
                <a:gd name="connsiteX1" fmla="*/ 1349827 w 1798864"/>
                <a:gd name="connsiteY1" fmla="*/ 0 h 2242457"/>
                <a:gd name="connsiteX2" fmla="*/ 1352550 w 1798864"/>
                <a:gd name="connsiteY2" fmla="*/ 2707 h 2242457"/>
                <a:gd name="connsiteX3" fmla="*/ 1352550 w 1798864"/>
                <a:gd name="connsiteY3" fmla="*/ 2708 h 2242457"/>
                <a:gd name="connsiteX4" fmla="*/ 1575029 w 1798864"/>
                <a:gd name="connsiteY4" fmla="*/ 223837 h 2242457"/>
                <a:gd name="connsiteX5" fmla="*/ 1796157 w 1798864"/>
                <a:gd name="connsiteY5" fmla="*/ 446314 h 2242457"/>
                <a:gd name="connsiteX6" fmla="*/ 1796158 w 1798864"/>
                <a:gd name="connsiteY6" fmla="*/ 446314 h 2242457"/>
                <a:gd name="connsiteX7" fmla="*/ 1798864 w 1798864"/>
                <a:gd name="connsiteY7" fmla="*/ 449037 h 2242457"/>
                <a:gd name="connsiteX8" fmla="*/ 1798864 w 1798864"/>
                <a:gd name="connsiteY8" fmla="*/ 1793420 h 2242457"/>
                <a:gd name="connsiteX9" fmla="*/ 1796158 w 1798864"/>
                <a:gd name="connsiteY9" fmla="*/ 1796143 h 2242457"/>
                <a:gd name="connsiteX10" fmla="*/ 1575029 w 1798864"/>
                <a:gd name="connsiteY10" fmla="*/ 2018622 h 2242457"/>
                <a:gd name="connsiteX11" fmla="*/ 1352550 w 1798864"/>
                <a:gd name="connsiteY11" fmla="*/ 2239751 h 2242457"/>
                <a:gd name="connsiteX12" fmla="*/ 1349827 w 1798864"/>
                <a:gd name="connsiteY12" fmla="*/ 2242457 h 2242457"/>
                <a:gd name="connsiteX13" fmla="*/ 5444 w 1798864"/>
                <a:gd name="connsiteY13" fmla="*/ 2242457 h 2242457"/>
                <a:gd name="connsiteX14" fmla="*/ 0 w 1798864"/>
                <a:gd name="connsiteY14" fmla="*/ 2237046 h 2242457"/>
                <a:gd name="connsiteX15" fmla="*/ 0 w 1798864"/>
                <a:gd name="connsiteY15" fmla="*/ 1796143 h 2242457"/>
                <a:gd name="connsiteX16" fmla="*/ 1352550 w 1798864"/>
                <a:gd name="connsiteY16" fmla="*/ 1796143 h 2242457"/>
                <a:gd name="connsiteX17" fmla="*/ 1352550 w 1798864"/>
                <a:gd name="connsiteY17" fmla="*/ 446315 h 2242457"/>
                <a:gd name="connsiteX18" fmla="*/ 1352550 w 1798864"/>
                <a:gd name="connsiteY18" fmla="*/ 446314 h 2242457"/>
                <a:gd name="connsiteX19" fmla="*/ 668791 w 1798864"/>
                <a:gd name="connsiteY19" fmla="*/ 446314 h 2242457"/>
                <a:gd name="connsiteX20" fmla="*/ 668791 w 1798864"/>
                <a:gd name="connsiteY20" fmla="*/ 0 h 224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8864" h="2242457">
                  <a:moveTo>
                    <a:pt x="668791" y="0"/>
                  </a:moveTo>
                  <a:lnTo>
                    <a:pt x="1349827" y="0"/>
                  </a:lnTo>
                  <a:lnTo>
                    <a:pt x="1352550" y="2707"/>
                  </a:lnTo>
                  <a:lnTo>
                    <a:pt x="1352550" y="2708"/>
                  </a:lnTo>
                  <a:lnTo>
                    <a:pt x="1575029" y="223837"/>
                  </a:lnTo>
                  <a:lnTo>
                    <a:pt x="1796157" y="446314"/>
                  </a:lnTo>
                  <a:lnTo>
                    <a:pt x="1796158" y="446314"/>
                  </a:lnTo>
                  <a:lnTo>
                    <a:pt x="1798864" y="449037"/>
                  </a:lnTo>
                  <a:lnTo>
                    <a:pt x="1798864" y="1793420"/>
                  </a:lnTo>
                  <a:lnTo>
                    <a:pt x="1796158" y="1796143"/>
                  </a:lnTo>
                  <a:lnTo>
                    <a:pt x="1575029" y="2018622"/>
                  </a:lnTo>
                  <a:lnTo>
                    <a:pt x="1352550" y="2239751"/>
                  </a:lnTo>
                  <a:lnTo>
                    <a:pt x="1349827" y="2242457"/>
                  </a:lnTo>
                  <a:lnTo>
                    <a:pt x="5444" y="2242457"/>
                  </a:lnTo>
                  <a:lnTo>
                    <a:pt x="0" y="2237046"/>
                  </a:lnTo>
                  <a:lnTo>
                    <a:pt x="0" y="1796143"/>
                  </a:lnTo>
                  <a:lnTo>
                    <a:pt x="1352550" y="1796143"/>
                  </a:lnTo>
                  <a:lnTo>
                    <a:pt x="1352550" y="446315"/>
                  </a:lnTo>
                  <a:lnTo>
                    <a:pt x="1352550" y="446314"/>
                  </a:lnTo>
                  <a:lnTo>
                    <a:pt x="668791" y="446314"/>
                  </a:lnTo>
                  <a:lnTo>
                    <a:pt x="668791" y="0"/>
                  </a:lnTo>
                  <a:close/>
                </a:path>
              </a:pathLst>
            </a:custGeom>
            <a:solidFill>
              <a:srgbClr val="C6C1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2" name="PA-任意多边形 71"/>
            <p:cNvSpPr/>
            <p:nvPr>
              <p:custDataLst>
                <p:tags r:id="rId32"/>
              </p:custDataLst>
            </p:nvPr>
          </p:nvSpPr>
          <p:spPr>
            <a:xfrm>
              <a:off x="7488199" y="3923109"/>
              <a:ext cx="446314" cy="792719"/>
            </a:xfrm>
            <a:custGeom>
              <a:avLst/>
              <a:gdLst>
                <a:gd name="connsiteX0" fmla="*/ 446314 w 446314"/>
                <a:gd name="connsiteY0" fmla="*/ 0 h 792719"/>
                <a:gd name="connsiteX1" fmla="*/ 446314 w 446314"/>
                <a:gd name="connsiteY1" fmla="*/ 5410 h 792719"/>
                <a:gd name="connsiteX2" fmla="*/ 2721 w 446314"/>
                <a:gd name="connsiteY2" fmla="*/ 446313 h 792719"/>
                <a:gd name="connsiteX3" fmla="*/ 2723 w 446314"/>
                <a:gd name="connsiteY3" fmla="*/ 446313 h 792719"/>
                <a:gd name="connsiteX4" fmla="*/ 2722 w 446314"/>
                <a:gd name="connsiteY4" fmla="*/ 446314 h 792719"/>
                <a:gd name="connsiteX5" fmla="*/ 446314 w 446314"/>
                <a:gd name="connsiteY5" fmla="*/ 446314 h 792719"/>
                <a:gd name="connsiteX6" fmla="*/ 446314 w 446314"/>
                <a:gd name="connsiteY6" fmla="*/ 792719 h 792719"/>
                <a:gd name="connsiteX7" fmla="*/ 0 w 446314"/>
                <a:gd name="connsiteY7" fmla="*/ 792719 h 792719"/>
                <a:gd name="connsiteX8" fmla="*/ 0 w 446314"/>
                <a:gd name="connsiteY8" fmla="*/ 449037 h 792719"/>
                <a:gd name="connsiteX9" fmla="*/ 446314 w 446314"/>
                <a:gd name="connsiteY9" fmla="*/ 0 h 79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6314" h="792719">
                  <a:moveTo>
                    <a:pt x="446314" y="0"/>
                  </a:moveTo>
                  <a:lnTo>
                    <a:pt x="446314" y="5410"/>
                  </a:lnTo>
                  <a:lnTo>
                    <a:pt x="2721" y="446313"/>
                  </a:lnTo>
                  <a:lnTo>
                    <a:pt x="2723" y="446313"/>
                  </a:lnTo>
                  <a:lnTo>
                    <a:pt x="2722" y="446314"/>
                  </a:lnTo>
                  <a:lnTo>
                    <a:pt x="446314" y="446314"/>
                  </a:lnTo>
                  <a:lnTo>
                    <a:pt x="446314" y="792719"/>
                  </a:lnTo>
                  <a:lnTo>
                    <a:pt x="0" y="792719"/>
                  </a:lnTo>
                  <a:lnTo>
                    <a:pt x="0" y="449037"/>
                  </a:lnTo>
                  <a:lnTo>
                    <a:pt x="446314" y="0"/>
                  </a:lnTo>
                  <a:close/>
                </a:path>
              </a:pathLst>
            </a:custGeom>
            <a:solidFill>
              <a:srgbClr val="C6C1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8" name="PA-任意多边形 67"/>
            <p:cNvSpPr/>
            <p:nvPr>
              <p:custDataLst>
                <p:tags r:id="rId33"/>
              </p:custDataLst>
            </p:nvPr>
          </p:nvSpPr>
          <p:spPr>
            <a:xfrm>
              <a:off x="7488199" y="5162142"/>
              <a:ext cx="446314" cy="1003424"/>
            </a:xfrm>
            <a:custGeom>
              <a:avLst/>
              <a:gdLst>
                <a:gd name="connsiteX0" fmla="*/ 0 w 446314"/>
                <a:gd name="connsiteY0" fmla="*/ 0 h 1003424"/>
                <a:gd name="connsiteX1" fmla="*/ 446314 w 446314"/>
                <a:gd name="connsiteY1" fmla="*/ 0 h 1003424"/>
                <a:gd name="connsiteX2" fmla="*/ 446314 w 446314"/>
                <a:gd name="connsiteY2" fmla="*/ 557109 h 1003424"/>
                <a:gd name="connsiteX3" fmla="*/ 2721 w 446314"/>
                <a:gd name="connsiteY3" fmla="*/ 557109 h 1003424"/>
                <a:gd name="connsiteX4" fmla="*/ 2722 w 446314"/>
                <a:gd name="connsiteY4" fmla="*/ 557110 h 1003424"/>
                <a:gd name="connsiteX5" fmla="*/ 446314 w 446314"/>
                <a:gd name="connsiteY5" fmla="*/ 557110 h 1003424"/>
                <a:gd name="connsiteX6" fmla="*/ 446314 w 446314"/>
                <a:gd name="connsiteY6" fmla="*/ 998012 h 1003424"/>
                <a:gd name="connsiteX7" fmla="*/ 446314 w 446314"/>
                <a:gd name="connsiteY7" fmla="*/ 998013 h 1003424"/>
                <a:gd name="connsiteX8" fmla="*/ 446314 w 446314"/>
                <a:gd name="connsiteY8" fmla="*/ 1003424 h 1003424"/>
                <a:gd name="connsiteX9" fmla="*/ 0 w 446314"/>
                <a:gd name="connsiteY9" fmla="*/ 554387 h 1003424"/>
                <a:gd name="connsiteX10" fmla="*/ 0 w 446314"/>
                <a:gd name="connsiteY10" fmla="*/ 0 h 100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314" h="1003424">
                  <a:moveTo>
                    <a:pt x="0" y="0"/>
                  </a:moveTo>
                  <a:lnTo>
                    <a:pt x="446314" y="0"/>
                  </a:lnTo>
                  <a:lnTo>
                    <a:pt x="446314" y="557109"/>
                  </a:lnTo>
                  <a:lnTo>
                    <a:pt x="2721" y="557109"/>
                  </a:lnTo>
                  <a:lnTo>
                    <a:pt x="2722" y="557110"/>
                  </a:lnTo>
                  <a:lnTo>
                    <a:pt x="446314" y="557110"/>
                  </a:lnTo>
                  <a:lnTo>
                    <a:pt x="446314" y="998012"/>
                  </a:lnTo>
                  <a:lnTo>
                    <a:pt x="446314" y="998013"/>
                  </a:lnTo>
                  <a:lnTo>
                    <a:pt x="446314" y="1003424"/>
                  </a:lnTo>
                  <a:lnTo>
                    <a:pt x="0" y="554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C1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0" name="PA-任意多边形 49"/>
            <p:cNvSpPr/>
            <p:nvPr>
              <p:custDataLst>
                <p:tags r:id="rId34"/>
              </p:custDataLst>
            </p:nvPr>
          </p:nvSpPr>
          <p:spPr>
            <a:xfrm>
              <a:off x="8379470" y="4715829"/>
              <a:ext cx="223835" cy="222479"/>
            </a:xfrm>
            <a:custGeom>
              <a:avLst/>
              <a:gdLst>
                <a:gd name="connsiteX0" fmla="*/ 221129 w 223835"/>
                <a:gd name="connsiteY0" fmla="*/ 0 h 222479"/>
                <a:gd name="connsiteX1" fmla="*/ 223835 w 223835"/>
                <a:gd name="connsiteY1" fmla="*/ 0 h 222479"/>
                <a:gd name="connsiteX2" fmla="*/ 0 w 223835"/>
                <a:gd name="connsiteY2" fmla="*/ 222479 h 222479"/>
                <a:gd name="connsiteX3" fmla="*/ 221129 w 223835"/>
                <a:gd name="connsiteY3" fmla="*/ 0 h 22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9">
                  <a:moveTo>
                    <a:pt x="221129" y="0"/>
                  </a:moveTo>
                  <a:lnTo>
                    <a:pt x="223835" y="0"/>
                  </a:lnTo>
                  <a:lnTo>
                    <a:pt x="0" y="222479"/>
                  </a:lnTo>
                  <a:lnTo>
                    <a:pt x="221129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1" name="PA-任意多边形 50"/>
            <p:cNvSpPr/>
            <p:nvPr>
              <p:custDataLst>
                <p:tags r:id="rId35"/>
              </p:custDataLst>
            </p:nvPr>
          </p:nvSpPr>
          <p:spPr>
            <a:xfrm>
              <a:off x="8156991" y="4938308"/>
              <a:ext cx="222479" cy="223835"/>
            </a:xfrm>
            <a:custGeom>
              <a:avLst/>
              <a:gdLst>
                <a:gd name="connsiteX0" fmla="*/ 222479 w 222479"/>
                <a:gd name="connsiteY0" fmla="*/ 0 h 223835"/>
                <a:gd name="connsiteX1" fmla="*/ 0 w 222479"/>
                <a:gd name="connsiteY1" fmla="*/ 223835 h 223835"/>
                <a:gd name="connsiteX2" fmla="*/ 0 w 222479"/>
                <a:gd name="connsiteY2" fmla="*/ 221129 h 223835"/>
                <a:gd name="connsiteX3" fmla="*/ 222479 w 222479"/>
                <a:gd name="connsiteY3" fmla="*/ 0 h 22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5">
                  <a:moveTo>
                    <a:pt x="222479" y="0"/>
                  </a:moveTo>
                  <a:lnTo>
                    <a:pt x="0" y="223835"/>
                  </a:lnTo>
                  <a:lnTo>
                    <a:pt x="0" y="221129"/>
                  </a:lnTo>
                  <a:lnTo>
                    <a:pt x="222479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9" name="PA-任意多边形 58"/>
            <p:cNvSpPr/>
            <p:nvPr>
              <p:custDataLst>
                <p:tags r:id="rId36"/>
              </p:custDataLst>
            </p:nvPr>
          </p:nvSpPr>
          <p:spPr>
            <a:xfrm>
              <a:off x="9287064" y="3923108"/>
              <a:ext cx="222479" cy="223836"/>
            </a:xfrm>
            <a:custGeom>
              <a:avLst/>
              <a:gdLst>
                <a:gd name="connsiteX0" fmla="*/ 0 w 222479"/>
                <a:gd name="connsiteY0" fmla="*/ 0 h 223836"/>
                <a:gd name="connsiteX1" fmla="*/ 222479 w 222479"/>
                <a:gd name="connsiteY1" fmla="*/ 223836 h 223836"/>
                <a:gd name="connsiteX2" fmla="*/ 0 w 222479"/>
                <a:gd name="connsiteY2" fmla="*/ 2707 h 223836"/>
                <a:gd name="connsiteX3" fmla="*/ 0 w 222479"/>
                <a:gd name="connsiteY3" fmla="*/ 0 h 22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6">
                  <a:moveTo>
                    <a:pt x="0" y="0"/>
                  </a:moveTo>
                  <a:lnTo>
                    <a:pt x="222479" y="223836"/>
                  </a:lnTo>
                  <a:lnTo>
                    <a:pt x="0" y="2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0" name="PA-任意多边形 59"/>
            <p:cNvSpPr/>
            <p:nvPr>
              <p:custDataLst>
                <p:tags r:id="rId37"/>
              </p:custDataLst>
            </p:nvPr>
          </p:nvSpPr>
          <p:spPr>
            <a:xfrm>
              <a:off x="9509543" y="4146944"/>
              <a:ext cx="223835" cy="222478"/>
            </a:xfrm>
            <a:custGeom>
              <a:avLst/>
              <a:gdLst>
                <a:gd name="connsiteX0" fmla="*/ 0 w 223835"/>
                <a:gd name="connsiteY0" fmla="*/ 0 h 222478"/>
                <a:gd name="connsiteX1" fmla="*/ 223835 w 223835"/>
                <a:gd name="connsiteY1" fmla="*/ 222478 h 222478"/>
                <a:gd name="connsiteX2" fmla="*/ 221129 w 223835"/>
                <a:gd name="connsiteY2" fmla="*/ 222478 h 222478"/>
                <a:gd name="connsiteX3" fmla="*/ 0 w 223835"/>
                <a:gd name="connsiteY3" fmla="*/ 0 h 22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8">
                  <a:moveTo>
                    <a:pt x="0" y="0"/>
                  </a:moveTo>
                  <a:lnTo>
                    <a:pt x="223835" y="222478"/>
                  </a:lnTo>
                  <a:lnTo>
                    <a:pt x="221129" y="2224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2" name="PA-任意多边形 61"/>
            <p:cNvSpPr/>
            <p:nvPr>
              <p:custDataLst>
                <p:tags r:id="rId38"/>
              </p:custDataLst>
            </p:nvPr>
          </p:nvSpPr>
          <p:spPr>
            <a:xfrm>
              <a:off x="9509543" y="5719252"/>
              <a:ext cx="223835" cy="222479"/>
            </a:xfrm>
            <a:custGeom>
              <a:avLst/>
              <a:gdLst>
                <a:gd name="connsiteX0" fmla="*/ 221129 w 223835"/>
                <a:gd name="connsiteY0" fmla="*/ 0 h 222479"/>
                <a:gd name="connsiteX1" fmla="*/ 223835 w 223835"/>
                <a:gd name="connsiteY1" fmla="*/ 0 h 222479"/>
                <a:gd name="connsiteX2" fmla="*/ 0 w 223835"/>
                <a:gd name="connsiteY2" fmla="*/ 222479 h 222479"/>
                <a:gd name="connsiteX3" fmla="*/ 221129 w 223835"/>
                <a:gd name="connsiteY3" fmla="*/ 0 h 22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9">
                  <a:moveTo>
                    <a:pt x="221129" y="0"/>
                  </a:moveTo>
                  <a:lnTo>
                    <a:pt x="223835" y="0"/>
                  </a:lnTo>
                  <a:lnTo>
                    <a:pt x="0" y="222479"/>
                  </a:lnTo>
                  <a:lnTo>
                    <a:pt x="221129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3" name="PA-任意多边形 62"/>
            <p:cNvSpPr/>
            <p:nvPr>
              <p:custDataLst>
                <p:tags r:id="rId39"/>
              </p:custDataLst>
            </p:nvPr>
          </p:nvSpPr>
          <p:spPr>
            <a:xfrm>
              <a:off x="9287064" y="5941731"/>
              <a:ext cx="222479" cy="223835"/>
            </a:xfrm>
            <a:custGeom>
              <a:avLst/>
              <a:gdLst>
                <a:gd name="connsiteX0" fmla="*/ 222479 w 222479"/>
                <a:gd name="connsiteY0" fmla="*/ 0 h 223835"/>
                <a:gd name="connsiteX1" fmla="*/ 0 w 222479"/>
                <a:gd name="connsiteY1" fmla="*/ 223835 h 223835"/>
                <a:gd name="connsiteX2" fmla="*/ 0 w 222479"/>
                <a:gd name="connsiteY2" fmla="*/ 221129 h 223835"/>
                <a:gd name="connsiteX3" fmla="*/ 222479 w 222479"/>
                <a:gd name="connsiteY3" fmla="*/ 0 h 22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5">
                  <a:moveTo>
                    <a:pt x="222479" y="0"/>
                  </a:moveTo>
                  <a:lnTo>
                    <a:pt x="0" y="223835"/>
                  </a:lnTo>
                  <a:lnTo>
                    <a:pt x="0" y="221129"/>
                  </a:lnTo>
                  <a:lnTo>
                    <a:pt x="222479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4" name="PA-直角三角形 63"/>
            <p:cNvSpPr/>
            <p:nvPr>
              <p:custDataLst>
                <p:tags r:id="rId40"/>
              </p:custDataLst>
            </p:nvPr>
          </p:nvSpPr>
          <p:spPr>
            <a:xfrm flipH="1">
              <a:off x="9171736" y="3920401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5" name="PA-直角三角形 64"/>
            <p:cNvSpPr/>
            <p:nvPr>
              <p:custDataLst>
                <p:tags r:id="rId41"/>
              </p:custDataLst>
            </p:nvPr>
          </p:nvSpPr>
          <p:spPr>
            <a:xfrm rot="5400000" flipH="1">
              <a:off x="9451880" y="5435045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6" name="PA-直角三角形 65"/>
            <p:cNvSpPr/>
            <p:nvPr>
              <p:custDataLst>
                <p:tags r:id="rId42"/>
              </p:custDataLst>
            </p:nvPr>
          </p:nvSpPr>
          <p:spPr>
            <a:xfrm rot="16200000" flipH="1">
              <a:off x="7650311" y="4201899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7" name="PA-直角三角形 66"/>
            <p:cNvSpPr/>
            <p:nvPr>
              <p:custDataLst>
                <p:tags r:id="rId43"/>
              </p:custDataLst>
            </p:nvPr>
          </p:nvSpPr>
          <p:spPr>
            <a:xfrm flipV="1">
              <a:off x="7934514" y="5721959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0" name="PA-文本框 89"/>
          <p:cNvSpPr txBox="1"/>
          <p:nvPr>
            <p:custDataLst>
              <p:tags r:id="rId5"/>
            </p:custDataLst>
          </p:nvPr>
        </p:nvSpPr>
        <p:spPr>
          <a:xfrm>
            <a:off x="1147486" y="1260498"/>
            <a:ext cx="1582633" cy="669308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杨任东竹石体-Bold" panose="020000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杨任东竹石体-Bold" panose="020000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91" name="PA-文本框 90"/>
          <p:cNvSpPr txBox="1"/>
          <p:nvPr>
            <p:custDataLst>
              <p:tags r:id="rId6"/>
            </p:custDataLst>
          </p:nvPr>
        </p:nvSpPr>
        <p:spPr>
          <a:xfrm>
            <a:off x="636033" y="1306671"/>
            <a:ext cx="479940" cy="438641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92" name="PA-文本框 91"/>
          <p:cNvSpPr txBox="1"/>
          <p:nvPr>
            <p:custDataLst>
              <p:tags r:id="rId7"/>
            </p:custDataLst>
          </p:nvPr>
        </p:nvSpPr>
        <p:spPr>
          <a:xfrm>
            <a:off x="1150033" y="2547762"/>
            <a:ext cx="1582633" cy="669308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杨任东竹石体-Bold" panose="020000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杨任东竹石体-Bold" panose="020000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93" name="PA-文本框 92"/>
          <p:cNvSpPr txBox="1"/>
          <p:nvPr>
            <p:custDataLst>
              <p:tags r:id="rId8"/>
            </p:custDataLst>
          </p:nvPr>
        </p:nvSpPr>
        <p:spPr>
          <a:xfrm>
            <a:off x="638580" y="2593936"/>
            <a:ext cx="479940" cy="438641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94" name="PA-文本框 93"/>
          <p:cNvSpPr txBox="1"/>
          <p:nvPr>
            <p:custDataLst>
              <p:tags r:id="rId9"/>
            </p:custDataLst>
          </p:nvPr>
        </p:nvSpPr>
        <p:spPr>
          <a:xfrm>
            <a:off x="1144431" y="3927373"/>
            <a:ext cx="1582633" cy="669308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杨任东竹石体-Bold" panose="020000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杨任东竹石体-Bold" panose="020000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95" name="PA-文本框 94"/>
          <p:cNvSpPr txBox="1"/>
          <p:nvPr>
            <p:custDataLst>
              <p:tags r:id="rId10"/>
            </p:custDataLst>
          </p:nvPr>
        </p:nvSpPr>
        <p:spPr>
          <a:xfrm>
            <a:off x="632978" y="3973546"/>
            <a:ext cx="479940" cy="438641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96" name="PA-文本框 95"/>
          <p:cNvSpPr txBox="1"/>
          <p:nvPr>
            <p:custDataLst>
              <p:tags r:id="rId11"/>
            </p:custDataLst>
          </p:nvPr>
        </p:nvSpPr>
        <p:spPr>
          <a:xfrm>
            <a:off x="5881464" y="1260498"/>
            <a:ext cx="1959870" cy="838555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杨任东竹石体-Bold" panose="020000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杨任东竹石体-Bold" panose="020000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杨任东竹石体-Bold" panose="020000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grpSp>
        <p:nvGrpSpPr>
          <p:cNvPr id="4" name="PA-组合 1"/>
          <p:cNvGrpSpPr/>
          <p:nvPr>
            <p:custDataLst>
              <p:tags r:id="rId12"/>
            </p:custDataLst>
          </p:nvPr>
        </p:nvGrpSpPr>
        <p:grpSpPr>
          <a:xfrm>
            <a:off x="3049120" y="1260497"/>
            <a:ext cx="1689486" cy="1686132"/>
            <a:chOff x="4506017" y="2072139"/>
            <a:chExt cx="2252648" cy="2247872"/>
          </a:xfrm>
        </p:grpSpPr>
        <p:sp>
          <p:nvSpPr>
            <p:cNvPr id="56" name="PA-任意多边形 42"/>
            <p:cNvSpPr/>
            <p:nvPr>
              <p:custDataLst>
                <p:tags r:id="rId13"/>
              </p:custDataLst>
            </p:nvPr>
          </p:nvSpPr>
          <p:spPr>
            <a:xfrm>
              <a:off x="4508721" y="2074847"/>
              <a:ext cx="446314" cy="2242457"/>
            </a:xfrm>
            <a:custGeom>
              <a:avLst/>
              <a:gdLst>
                <a:gd name="connsiteX0" fmla="*/ 446314 w 446314"/>
                <a:gd name="connsiteY0" fmla="*/ 0 h 2242457"/>
                <a:gd name="connsiteX1" fmla="*/ 446314 w 446314"/>
                <a:gd name="connsiteY1" fmla="*/ 5410 h 2242457"/>
                <a:gd name="connsiteX2" fmla="*/ 2721 w 446314"/>
                <a:gd name="connsiteY2" fmla="*/ 446313 h 2242457"/>
                <a:gd name="connsiteX3" fmla="*/ 446314 w 446314"/>
                <a:gd name="connsiteY3" fmla="*/ 446313 h 2242457"/>
                <a:gd name="connsiteX4" fmla="*/ 446314 w 446314"/>
                <a:gd name="connsiteY4" fmla="*/ 1796142 h 2242457"/>
                <a:gd name="connsiteX5" fmla="*/ 2721 w 446314"/>
                <a:gd name="connsiteY5" fmla="*/ 1796142 h 2242457"/>
                <a:gd name="connsiteX6" fmla="*/ 2722 w 446314"/>
                <a:gd name="connsiteY6" fmla="*/ 1796143 h 2242457"/>
                <a:gd name="connsiteX7" fmla="*/ 446314 w 446314"/>
                <a:gd name="connsiteY7" fmla="*/ 1796143 h 2242457"/>
                <a:gd name="connsiteX8" fmla="*/ 446314 w 446314"/>
                <a:gd name="connsiteY8" fmla="*/ 2237045 h 2242457"/>
                <a:gd name="connsiteX9" fmla="*/ 446314 w 446314"/>
                <a:gd name="connsiteY9" fmla="*/ 2237046 h 2242457"/>
                <a:gd name="connsiteX10" fmla="*/ 446314 w 446314"/>
                <a:gd name="connsiteY10" fmla="*/ 2242457 h 2242457"/>
                <a:gd name="connsiteX11" fmla="*/ 0 w 446314"/>
                <a:gd name="connsiteY11" fmla="*/ 1793420 h 2242457"/>
                <a:gd name="connsiteX12" fmla="*/ 0 w 446314"/>
                <a:gd name="connsiteY12" fmla="*/ 449037 h 224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6314" h="2242457">
                  <a:moveTo>
                    <a:pt x="446314" y="0"/>
                  </a:moveTo>
                  <a:lnTo>
                    <a:pt x="446314" y="5410"/>
                  </a:lnTo>
                  <a:lnTo>
                    <a:pt x="2721" y="446313"/>
                  </a:lnTo>
                  <a:lnTo>
                    <a:pt x="446314" y="446313"/>
                  </a:lnTo>
                  <a:lnTo>
                    <a:pt x="446314" y="1796142"/>
                  </a:lnTo>
                  <a:lnTo>
                    <a:pt x="2721" y="1796142"/>
                  </a:lnTo>
                  <a:lnTo>
                    <a:pt x="2722" y="1796143"/>
                  </a:lnTo>
                  <a:lnTo>
                    <a:pt x="446314" y="1796143"/>
                  </a:lnTo>
                  <a:lnTo>
                    <a:pt x="446314" y="2237045"/>
                  </a:lnTo>
                  <a:lnTo>
                    <a:pt x="446314" y="2237046"/>
                  </a:lnTo>
                  <a:lnTo>
                    <a:pt x="446314" y="2242457"/>
                  </a:lnTo>
                  <a:lnTo>
                    <a:pt x="0" y="1793420"/>
                  </a:lnTo>
                  <a:lnTo>
                    <a:pt x="0" y="449037"/>
                  </a:lnTo>
                  <a:close/>
                </a:path>
              </a:pathLst>
            </a:custGeom>
            <a:solidFill>
              <a:srgbClr val="C6C1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7" name="PA-任意多边形 39"/>
            <p:cNvSpPr/>
            <p:nvPr>
              <p:custDataLst>
                <p:tags r:id="rId14"/>
              </p:custDataLst>
            </p:nvPr>
          </p:nvSpPr>
          <p:spPr>
            <a:xfrm>
              <a:off x="4511443" y="2074846"/>
              <a:ext cx="1796143" cy="446315"/>
            </a:xfrm>
            <a:custGeom>
              <a:avLst/>
              <a:gdLst>
                <a:gd name="connsiteX0" fmla="*/ 449037 w 1796143"/>
                <a:gd name="connsiteY0" fmla="*/ 0 h 446315"/>
                <a:gd name="connsiteX1" fmla="*/ 1793420 w 1796143"/>
                <a:gd name="connsiteY1" fmla="*/ 0 h 446315"/>
                <a:gd name="connsiteX2" fmla="*/ 1796143 w 1796143"/>
                <a:gd name="connsiteY2" fmla="*/ 2707 h 446315"/>
                <a:gd name="connsiteX3" fmla="*/ 1796143 w 1796143"/>
                <a:gd name="connsiteY3" fmla="*/ 446314 h 446315"/>
                <a:gd name="connsiteX4" fmla="*/ 443593 w 1796143"/>
                <a:gd name="connsiteY4" fmla="*/ 446314 h 446315"/>
                <a:gd name="connsiteX5" fmla="*/ 443593 w 1796143"/>
                <a:gd name="connsiteY5" fmla="*/ 446315 h 446315"/>
                <a:gd name="connsiteX6" fmla="*/ 0 w 1796143"/>
                <a:gd name="connsiteY6" fmla="*/ 446315 h 446315"/>
                <a:gd name="connsiteX7" fmla="*/ 443593 w 1796143"/>
                <a:gd name="connsiteY7" fmla="*/ 5412 h 446315"/>
                <a:gd name="connsiteX8" fmla="*/ 443593 w 1796143"/>
                <a:gd name="connsiteY8" fmla="*/ 5411 h 44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6143" h="446315">
                  <a:moveTo>
                    <a:pt x="449037" y="0"/>
                  </a:moveTo>
                  <a:lnTo>
                    <a:pt x="1793420" y="0"/>
                  </a:lnTo>
                  <a:lnTo>
                    <a:pt x="1796143" y="2707"/>
                  </a:lnTo>
                  <a:lnTo>
                    <a:pt x="1796143" y="446314"/>
                  </a:lnTo>
                  <a:lnTo>
                    <a:pt x="443593" y="446314"/>
                  </a:lnTo>
                  <a:lnTo>
                    <a:pt x="443593" y="446315"/>
                  </a:lnTo>
                  <a:lnTo>
                    <a:pt x="0" y="446315"/>
                  </a:lnTo>
                  <a:lnTo>
                    <a:pt x="443593" y="5412"/>
                  </a:lnTo>
                  <a:lnTo>
                    <a:pt x="443593" y="5411"/>
                  </a:lnTo>
                  <a:close/>
                </a:path>
              </a:pathLst>
            </a:custGeom>
            <a:solidFill>
              <a:srgbClr val="C6C1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8" name="PA-任意多边形 28"/>
            <p:cNvSpPr/>
            <p:nvPr>
              <p:custDataLst>
                <p:tags r:id="rId15"/>
              </p:custDataLst>
            </p:nvPr>
          </p:nvSpPr>
          <p:spPr>
            <a:xfrm>
              <a:off x="6307586" y="2074846"/>
              <a:ext cx="222479" cy="223836"/>
            </a:xfrm>
            <a:custGeom>
              <a:avLst/>
              <a:gdLst>
                <a:gd name="connsiteX0" fmla="*/ 0 w 222479"/>
                <a:gd name="connsiteY0" fmla="*/ 0 h 223836"/>
                <a:gd name="connsiteX1" fmla="*/ 222479 w 222479"/>
                <a:gd name="connsiteY1" fmla="*/ 223836 h 223836"/>
                <a:gd name="connsiteX2" fmla="*/ 0 w 222479"/>
                <a:gd name="connsiteY2" fmla="*/ 2707 h 223836"/>
                <a:gd name="connsiteX3" fmla="*/ 0 w 222479"/>
                <a:gd name="connsiteY3" fmla="*/ 0 h 22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6">
                  <a:moveTo>
                    <a:pt x="0" y="0"/>
                  </a:moveTo>
                  <a:lnTo>
                    <a:pt x="222479" y="223836"/>
                  </a:lnTo>
                  <a:lnTo>
                    <a:pt x="0" y="2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1" name="PA-任意多边形 30"/>
            <p:cNvSpPr/>
            <p:nvPr>
              <p:custDataLst>
                <p:tags r:id="rId16"/>
              </p:custDataLst>
            </p:nvPr>
          </p:nvSpPr>
          <p:spPr>
            <a:xfrm>
              <a:off x="6530065" y="2298682"/>
              <a:ext cx="223835" cy="222478"/>
            </a:xfrm>
            <a:custGeom>
              <a:avLst/>
              <a:gdLst>
                <a:gd name="connsiteX0" fmla="*/ 0 w 223835"/>
                <a:gd name="connsiteY0" fmla="*/ 0 h 222478"/>
                <a:gd name="connsiteX1" fmla="*/ 223835 w 223835"/>
                <a:gd name="connsiteY1" fmla="*/ 222478 h 222478"/>
                <a:gd name="connsiteX2" fmla="*/ 221129 w 223835"/>
                <a:gd name="connsiteY2" fmla="*/ 222478 h 222478"/>
                <a:gd name="connsiteX3" fmla="*/ 0 w 223835"/>
                <a:gd name="connsiteY3" fmla="*/ 0 h 22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8">
                  <a:moveTo>
                    <a:pt x="0" y="0"/>
                  </a:moveTo>
                  <a:lnTo>
                    <a:pt x="223835" y="222478"/>
                  </a:lnTo>
                  <a:lnTo>
                    <a:pt x="221129" y="2224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2" name="PA-任意多边形 33"/>
            <p:cNvSpPr/>
            <p:nvPr>
              <p:custDataLst>
                <p:tags r:id="rId17"/>
              </p:custDataLst>
            </p:nvPr>
          </p:nvSpPr>
          <p:spPr>
            <a:xfrm>
              <a:off x="6530065" y="3870990"/>
              <a:ext cx="223835" cy="222479"/>
            </a:xfrm>
            <a:custGeom>
              <a:avLst/>
              <a:gdLst>
                <a:gd name="connsiteX0" fmla="*/ 221129 w 223835"/>
                <a:gd name="connsiteY0" fmla="*/ 0 h 222479"/>
                <a:gd name="connsiteX1" fmla="*/ 223835 w 223835"/>
                <a:gd name="connsiteY1" fmla="*/ 0 h 222479"/>
                <a:gd name="connsiteX2" fmla="*/ 0 w 223835"/>
                <a:gd name="connsiteY2" fmla="*/ 222479 h 222479"/>
                <a:gd name="connsiteX3" fmla="*/ 221129 w 223835"/>
                <a:gd name="connsiteY3" fmla="*/ 0 h 22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9">
                  <a:moveTo>
                    <a:pt x="221129" y="0"/>
                  </a:moveTo>
                  <a:lnTo>
                    <a:pt x="223835" y="0"/>
                  </a:lnTo>
                  <a:lnTo>
                    <a:pt x="0" y="222479"/>
                  </a:lnTo>
                  <a:lnTo>
                    <a:pt x="221129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5" name="PA-任意多边形 34"/>
            <p:cNvSpPr/>
            <p:nvPr>
              <p:custDataLst>
                <p:tags r:id="rId18"/>
              </p:custDataLst>
            </p:nvPr>
          </p:nvSpPr>
          <p:spPr>
            <a:xfrm>
              <a:off x="6307586" y="4093469"/>
              <a:ext cx="222479" cy="223835"/>
            </a:xfrm>
            <a:custGeom>
              <a:avLst/>
              <a:gdLst>
                <a:gd name="connsiteX0" fmla="*/ 222479 w 222479"/>
                <a:gd name="connsiteY0" fmla="*/ 0 h 223835"/>
                <a:gd name="connsiteX1" fmla="*/ 0 w 222479"/>
                <a:gd name="connsiteY1" fmla="*/ 223835 h 223835"/>
                <a:gd name="connsiteX2" fmla="*/ 0 w 222479"/>
                <a:gd name="connsiteY2" fmla="*/ 221129 h 223835"/>
                <a:gd name="connsiteX3" fmla="*/ 222479 w 222479"/>
                <a:gd name="connsiteY3" fmla="*/ 0 h 22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5">
                  <a:moveTo>
                    <a:pt x="222479" y="0"/>
                  </a:moveTo>
                  <a:lnTo>
                    <a:pt x="0" y="223835"/>
                  </a:lnTo>
                  <a:lnTo>
                    <a:pt x="0" y="221129"/>
                  </a:lnTo>
                  <a:lnTo>
                    <a:pt x="222479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9" name="PA-直角三角形 35"/>
            <p:cNvSpPr/>
            <p:nvPr>
              <p:custDataLst>
                <p:tags r:id="rId19"/>
              </p:custDataLst>
            </p:nvPr>
          </p:nvSpPr>
          <p:spPr>
            <a:xfrm flipH="1">
              <a:off x="6192258" y="2072139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7" name="PA-直角三角形 36"/>
            <p:cNvSpPr/>
            <p:nvPr>
              <p:custDataLst>
                <p:tags r:id="rId20"/>
              </p:custDataLst>
            </p:nvPr>
          </p:nvSpPr>
          <p:spPr>
            <a:xfrm rot="5400000" flipH="1">
              <a:off x="6472402" y="3586783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8" name="PA-直角三角形 37"/>
            <p:cNvSpPr/>
            <p:nvPr>
              <p:custDataLst>
                <p:tags r:id="rId21"/>
              </p:custDataLst>
            </p:nvPr>
          </p:nvSpPr>
          <p:spPr>
            <a:xfrm rot="16200000" flipH="1">
              <a:off x="4670833" y="2353637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9" name="PA-直角三角形 38"/>
            <p:cNvSpPr/>
            <p:nvPr>
              <p:custDataLst>
                <p:tags r:id="rId22"/>
              </p:custDataLst>
            </p:nvPr>
          </p:nvSpPr>
          <p:spPr>
            <a:xfrm flipV="1">
              <a:off x="4955036" y="3873697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00" name="PA-任意多边形 83"/>
            <p:cNvSpPr/>
            <p:nvPr>
              <p:custDataLst>
                <p:tags r:id="rId23"/>
              </p:custDataLst>
            </p:nvPr>
          </p:nvSpPr>
          <p:spPr>
            <a:xfrm>
              <a:off x="5629271" y="3870989"/>
              <a:ext cx="446314" cy="446314"/>
            </a:xfrm>
            <a:custGeom>
              <a:avLst/>
              <a:gdLst>
                <a:gd name="connsiteX0" fmla="*/ 0 w 446314"/>
                <a:gd name="connsiteY0" fmla="*/ 0 h 446314"/>
                <a:gd name="connsiteX1" fmla="*/ 446314 w 446314"/>
                <a:gd name="connsiteY1" fmla="*/ 0 h 446314"/>
                <a:gd name="connsiteX2" fmla="*/ 446314 w 446314"/>
                <a:gd name="connsiteY2" fmla="*/ 446314 h 446314"/>
                <a:gd name="connsiteX3" fmla="*/ 0 w 446314"/>
                <a:gd name="connsiteY3" fmla="*/ 446314 h 446314"/>
                <a:gd name="connsiteX4" fmla="*/ 0 w 446314"/>
                <a:gd name="connsiteY4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314" h="446314">
                  <a:moveTo>
                    <a:pt x="0" y="0"/>
                  </a:moveTo>
                  <a:lnTo>
                    <a:pt x="446314" y="0"/>
                  </a:lnTo>
                  <a:lnTo>
                    <a:pt x="446314" y="446314"/>
                  </a:lnTo>
                  <a:lnTo>
                    <a:pt x="0" y="446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C1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01" name="PA-任意多边形 79"/>
            <p:cNvSpPr/>
            <p:nvPr>
              <p:custDataLst>
                <p:tags r:id="rId24"/>
              </p:custDataLst>
            </p:nvPr>
          </p:nvSpPr>
          <p:spPr>
            <a:xfrm>
              <a:off x="6307586" y="2077554"/>
              <a:ext cx="446314" cy="1063933"/>
            </a:xfrm>
            <a:custGeom>
              <a:avLst/>
              <a:gdLst>
                <a:gd name="connsiteX0" fmla="*/ 0 w 446314"/>
                <a:gd name="connsiteY0" fmla="*/ 0 h 1063933"/>
                <a:gd name="connsiteX1" fmla="*/ 222479 w 446314"/>
                <a:gd name="connsiteY1" fmla="*/ 221129 h 1063933"/>
                <a:gd name="connsiteX2" fmla="*/ 443607 w 446314"/>
                <a:gd name="connsiteY2" fmla="*/ 443606 h 1063933"/>
                <a:gd name="connsiteX3" fmla="*/ 443608 w 446314"/>
                <a:gd name="connsiteY3" fmla="*/ 443606 h 1063933"/>
                <a:gd name="connsiteX4" fmla="*/ 446314 w 446314"/>
                <a:gd name="connsiteY4" fmla="*/ 446329 h 1063933"/>
                <a:gd name="connsiteX5" fmla="*/ 446314 w 446314"/>
                <a:gd name="connsiteY5" fmla="*/ 1063933 h 1063933"/>
                <a:gd name="connsiteX6" fmla="*/ 0 w 446314"/>
                <a:gd name="connsiteY6" fmla="*/ 1063933 h 1063933"/>
                <a:gd name="connsiteX7" fmla="*/ 0 w 446314"/>
                <a:gd name="connsiteY7" fmla="*/ 443607 h 1063933"/>
                <a:gd name="connsiteX8" fmla="*/ 0 w 446314"/>
                <a:gd name="connsiteY8" fmla="*/ 443606 h 1063933"/>
                <a:gd name="connsiteX9" fmla="*/ 0 w 446314"/>
                <a:gd name="connsiteY9" fmla="*/ 0 h 106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6314" h="1063933">
                  <a:moveTo>
                    <a:pt x="0" y="0"/>
                  </a:moveTo>
                  <a:lnTo>
                    <a:pt x="222479" y="221129"/>
                  </a:lnTo>
                  <a:lnTo>
                    <a:pt x="443607" y="443606"/>
                  </a:lnTo>
                  <a:lnTo>
                    <a:pt x="443608" y="443606"/>
                  </a:lnTo>
                  <a:lnTo>
                    <a:pt x="446314" y="446329"/>
                  </a:lnTo>
                  <a:lnTo>
                    <a:pt x="446314" y="1063933"/>
                  </a:lnTo>
                  <a:lnTo>
                    <a:pt x="0" y="1063933"/>
                  </a:lnTo>
                  <a:lnTo>
                    <a:pt x="0" y="443607"/>
                  </a:lnTo>
                  <a:lnTo>
                    <a:pt x="0" y="443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C1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02" name="PA-任意多边形 75"/>
            <p:cNvSpPr/>
            <p:nvPr>
              <p:custDataLst>
                <p:tags r:id="rId25"/>
              </p:custDataLst>
            </p:nvPr>
          </p:nvSpPr>
          <p:spPr>
            <a:xfrm>
              <a:off x="6075585" y="3587801"/>
              <a:ext cx="678315" cy="729502"/>
            </a:xfrm>
            <a:custGeom>
              <a:avLst/>
              <a:gdLst>
                <a:gd name="connsiteX0" fmla="*/ 232001 w 678315"/>
                <a:gd name="connsiteY0" fmla="*/ 0 h 729502"/>
                <a:gd name="connsiteX1" fmla="*/ 678315 w 678315"/>
                <a:gd name="connsiteY1" fmla="*/ 0 h 729502"/>
                <a:gd name="connsiteX2" fmla="*/ 678315 w 678315"/>
                <a:gd name="connsiteY2" fmla="*/ 280465 h 729502"/>
                <a:gd name="connsiteX3" fmla="*/ 675609 w 678315"/>
                <a:gd name="connsiteY3" fmla="*/ 283188 h 729502"/>
                <a:gd name="connsiteX4" fmla="*/ 454480 w 678315"/>
                <a:gd name="connsiteY4" fmla="*/ 505667 h 729502"/>
                <a:gd name="connsiteX5" fmla="*/ 232001 w 678315"/>
                <a:gd name="connsiteY5" fmla="*/ 726796 h 729502"/>
                <a:gd name="connsiteX6" fmla="*/ 229278 w 678315"/>
                <a:gd name="connsiteY6" fmla="*/ 729502 h 729502"/>
                <a:gd name="connsiteX7" fmla="*/ 0 w 678315"/>
                <a:gd name="connsiteY7" fmla="*/ 729502 h 729502"/>
                <a:gd name="connsiteX8" fmla="*/ 0 w 678315"/>
                <a:gd name="connsiteY8" fmla="*/ 283188 h 729502"/>
                <a:gd name="connsiteX9" fmla="*/ 232001 w 678315"/>
                <a:gd name="connsiteY9" fmla="*/ 283188 h 729502"/>
                <a:gd name="connsiteX10" fmla="*/ 232001 w 678315"/>
                <a:gd name="connsiteY10" fmla="*/ 0 h 72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8315" h="729502">
                  <a:moveTo>
                    <a:pt x="232001" y="0"/>
                  </a:moveTo>
                  <a:lnTo>
                    <a:pt x="678315" y="0"/>
                  </a:lnTo>
                  <a:lnTo>
                    <a:pt x="678315" y="280465"/>
                  </a:lnTo>
                  <a:lnTo>
                    <a:pt x="675609" y="283188"/>
                  </a:lnTo>
                  <a:lnTo>
                    <a:pt x="454480" y="505667"/>
                  </a:lnTo>
                  <a:lnTo>
                    <a:pt x="232001" y="726796"/>
                  </a:lnTo>
                  <a:lnTo>
                    <a:pt x="229278" y="729502"/>
                  </a:lnTo>
                  <a:lnTo>
                    <a:pt x="0" y="729502"/>
                  </a:lnTo>
                  <a:lnTo>
                    <a:pt x="0" y="283188"/>
                  </a:lnTo>
                  <a:lnTo>
                    <a:pt x="232001" y="283188"/>
                  </a:lnTo>
                  <a:lnTo>
                    <a:pt x="232001" y="0"/>
                  </a:lnTo>
                  <a:close/>
                </a:path>
              </a:pathLst>
            </a:custGeom>
            <a:solidFill>
              <a:srgbClr val="C6C1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03" name="PA-任意多边形 74"/>
            <p:cNvSpPr/>
            <p:nvPr>
              <p:custDataLst>
                <p:tags r:id="rId26"/>
              </p:custDataLst>
            </p:nvPr>
          </p:nvSpPr>
          <p:spPr>
            <a:xfrm>
              <a:off x="4955036" y="3870989"/>
              <a:ext cx="674235" cy="446314"/>
            </a:xfrm>
            <a:custGeom>
              <a:avLst/>
              <a:gdLst>
                <a:gd name="connsiteX0" fmla="*/ 0 w 674235"/>
                <a:gd name="connsiteY0" fmla="*/ 0 h 446314"/>
                <a:gd name="connsiteX1" fmla="*/ 674235 w 674235"/>
                <a:gd name="connsiteY1" fmla="*/ 0 h 446314"/>
                <a:gd name="connsiteX2" fmla="*/ 674235 w 674235"/>
                <a:gd name="connsiteY2" fmla="*/ 446314 h 446314"/>
                <a:gd name="connsiteX3" fmla="*/ 5444 w 674235"/>
                <a:gd name="connsiteY3" fmla="*/ 446314 h 446314"/>
                <a:gd name="connsiteX4" fmla="*/ 0 w 674235"/>
                <a:gd name="connsiteY4" fmla="*/ 440903 h 446314"/>
                <a:gd name="connsiteX5" fmla="*/ 0 w 674235"/>
                <a:gd name="connsiteY5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4235" h="446314">
                  <a:moveTo>
                    <a:pt x="0" y="0"/>
                  </a:moveTo>
                  <a:lnTo>
                    <a:pt x="674235" y="0"/>
                  </a:lnTo>
                  <a:lnTo>
                    <a:pt x="674235" y="446314"/>
                  </a:lnTo>
                  <a:lnTo>
                    <a:pt x="5444" y="446314"/>
                  </a:lnTo>
                  <a:lnTo>
                    <a:pt x="0" y="440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C1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04" name="PA-直角三角形 86"/>
            <p:cNvSpPr/>
            <p:nvPr>
              <p:custDataLst>
                <p:tags r:id="rId27"/>
              </p:custDataLst>
            </p:nvPr>
          </p:nvSpPr>
          <p:spPr>
            <a:xfrm rot="5400000" flipH="1">
              <a:off x="6477167" y="3578532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05" name="PA-直角三角形 87"/>
            <p:cNvSpPr/>
            <p:nvPr>
              <p:custDataLst>
                <p:tags r:id="rId28"/>
              </p:custDataLst>
            </p:nvPr>
          </p:nvSpPr>
          <p:spPr>
            <a:xfrm flipV="1">
              <a:off x="4944159" y="3870989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  <p:bldP spid="93" grpId="0"/>
      <p:bldP spid="94" grpId="0"/>
      <p:bldP spid="95" grpId="0"/>
      <p:bldP spid="9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-组合 43"/>
          <p:cNvGrpSpPr/>
          <p:nvPr>
            <p:custDataLst>
              <p:tags r:id="rId1"/>
            </p:custDataLst>
          </p:nvPr>
        </p:nvGrpSpPr>
        <p:grpSpPr>
          <a:xfrm>
            <a:off x="2295493" y="1372846"/>
            <a:ext cx="1403790" cy="1404590"/>
            <a:chOff x="1677608" y="2996952"/>
            <a:chExt cx="1395643" cy="1395643"/>
          </a:xfrm>
        </p:grpSpPr>
        <p:sp>
          <p:nvSpPr>
            <p:cNvPr id="45" name="PA-椭圆 60"/>
            <p:cNvSpPr>
              <a:spLocks noChangeAspect="1"/>
            </p:cNvSpPr>
            <p:nvPr>
              <p:custDataLst>
                <p:tags r:id="rId25"/>
              </p:custDataLst>
            </p:nvPr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solidFill>
              <a:srgbClr val="B9A7C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prstClr val="white"/>
                </a:solidFill>
                <a:latin typeface="杨任东竹石体-Bold" panose="02000000000000000000" pitchFamily="2" charset="-122"/>
              </a:endParaRPr>
            </a:p>
          </p:txBody>
        </p:sp>
        <p:sp>
          <p:nvSpPr>
            <p:cNvPr id="46" name="PA-椭圆 29"/>
            <p:cNvSpPr/>
            <p:nvPr>
              <p:custDataLst>
                <p:tags r:id="rId26"/>
              </p:custDataLst>
            </p:nvPr>
          </p:nvSpPr>
          <p:spPr>
            <a:xfrm>
              <a:off x="1763402" y="3083095"/>
              <a:ext cx="1224055" cy="1223357"/>
            </a:xfrm>
            <a:prstGeom prst="ellipse">
              <a:avLst/>
            </a:prstGeom>
            <a:blipFill>
              <a:blip r:embed="rId29"/>
              <a:srcRect/>
              <a:stretch>
                <a:fillRect l="-16840" r="-16494"/>
              </a:stretch>
            </a:blipFill>
            <a:ln w="120650" cap="flat" cmpd="sng" algn="ctr">
              <a:solidFill>
                <a:srgbClr val="B9A7C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47" name="PA-圆角矩形 46"/>
          <p:cNvSpPr/>
          <p:nvPr>
            <p:custDataLst>
              <p:tags r:id="rId2"/>
            </p:custDataLst>
          </p:nvPr>
        </p:nvSpPr>
        <p:spPr>
          <a:xfrm>
            <a:off x="2574298" y="2890492"/>
            <a:ext cx="809880" cy="276301"/>
          </a:xfrm>
          <a:prstGeom prst="roundRect">
            <a:avLst>
              <a:gd name="adj" fmla="val 50000"/>
            </a:avLst>
          </a:prstGeom>
          <a:solidFill>
            <a:srgbClr val="B9A7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 dirty="0">
              <a:solidFill>
                <a:srgbClr val="2684E2"/>
              </a:solidFill>
              <a:latin typeface="杨任东竹石体-Bold" panose="02000000000000000000" pitchFamily="2" charset="-122"/>
            </a:endParaRPr>
          </a:p>
        </p:txBody>
      </p:sp>
      <p:sp>
        <p:nvSpPr>
          <p:cNvPr id="48" name="PA-文本框 9"/>
          <p:cNvSpPr txBox="1"/>
          <p:nvPr>
            <p:custDataLst>
              <p:tags r:id="rId3"/>
            </p:custDataLst>
          </p:nvPr>
        </p:nvSpPr>
        <p:spPr>
          <a:xfrm>
            <a:off x="2602594" y="2912012"/>
            <a:ext cx="781584" cy="236596"/>
          </a:xfrm>
          <a:prstGeom prst="rect">
            <a:avLst/>
          </a:prstGeom>
          <a:noFill/>
        </p:spPr>
        <p:txBody>
          <a:bodyPr wrap="square" lIns="51428" tIns="25714" rIns="51428" bIns="25714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  <p:sp>
        <p:nvSpPr>
          <p:cNvPr id="50" name="PA-矩形 60"/>
          <p:cNvSpPr/>
          <p:nvPr>
            <p:custDataLst>
              <p:tags r:id="rId4"/>
            </p:custDataLst>
          </p:nvPr>
        </p:nvSpPr>
        <p:spPr>
          <a:xfrm>
            <a:off x="2304339" y="3436640"/>
            <a:ext cx="1387469" cy="346239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请在此输入详细日常工作简介信息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  <p:cxnSp>
        <p:nvCxnSpPr>
          <p:cNvPr id="51" name="PA-直接连接符 2"/>
          <p:cNvCxnSpPr/>
          <p:nvPr>
            <p:custDataLst>
              <p:tags r:id="rId5"/>
            </p:custDataLst>
          </p:nvPr>
        </p:nvCxnSpPr>
        <p:spPr>
          <a:xfrm>
            <a:off x="2344221" y="3364632"/>
            <a:ext cx="1307704" cy="0"/>
          </a:xfrm>
          <a:prstGeom prst="line">
            <a:avLst/>
          </a:prstGeom>
          <a:ln w="19050">
            <a:solidFill>
              <a:srgbClr val="BFBFB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PA-圆角矩形 51"/>
          <p:cNvSpPr/>
          <p:nvPr>
            <p:custDataLst>
              <p:tags r:id="rId6"/>
            </p:custDataLst>
          </p:nvPr>
        </p:nvSpPr>
        <p:spPr>
          <a:xfrm>
            <a:off x="3978088" y="1708181"/>
            <a:ext cx="2969557" cy="10804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 dirty="0">
              <a:latin typeface="杨任东竹石体-Bold" panose="02000000000000000000" pitchFamily="2" charset="-122"/>
            </a:endParaRPr>
          </a:p>
        </p:txBody>
      </p:sp>
      <p:sp>
        <p:nvSpPr>
          <p:cNvPr id="53" name="PA-圆角矩形 52"/>
          <p:cNvSpPr/>
          <p:nvPr>
            <p:custDataLst>
              <p:tags r:id="rId7"/>
            </p:custDataLst>
          </p:nvPr>
        </p:nvSpPr>
        <p:spPr>
          <a:xfrm>
            <a:off x="3978088" y="1708181"/>
            <a:ext cx="1831870" cy="108045"/>
          </a:xfrm>
          <a:prstGeom prst="roundRect">
            <a:avLst>
              <a:gd name="adj" fmla="val 50000"/>
            </a:avLst>
          </a:prstGeom>
          <a:solidFill>
            <a:srgbClr val="B9A7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杨任东竹石体-Bold" panose="02000000000000000000" pitchFamily="2" charset="-122"/>
            </a:endParaRPr>
          </a:p>
        </p:txBody>
      </p:sp>
      <p:sp>
        <p:nvSpPr>
          <p:cNvPr id="54" name="PA-文本框 9"/>
          <p:cNvSpPr txBox="1"/>
          <p:nvPr>
            <p:custDataLst>
              <p:tags r:id="rId8"/>
            </p:custDataLst>
          </p:nvPr>
        </p:nvSpPr>
        <p:spPr>
          <a:xfrm>
            <a:off x="3978088" y="1816226"/>
            <a:ext cx="1025847" cy="236596"/>
          </a:xfrm>
          <a:prstGeom prst="rect">
            <a:avLst/>
          </a:prstGeom>
          <a:noFill/>
        </p:spPr>
        <p:txBody>
          <a:bodyPr wrap="square" lIns="51428" tIns="25714" rIns="51428" bIns="25714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添加标题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  <p:grpSp>
        <p:nvGrpSpPr>
          <p:cNvPr id="5" name="PA-组合 54"/>
          <p:cNvGrpSpPr/>
          <p:nvPr>
            <p:custDataLst>
              <p:tags r:id="rId9"/>
            </p:custDataLst>
          </p:nvPr>
        </p:nvGrpSpPr>
        <p:grpSpPr>
          <a:xfrm>
            <a:off x="5699511" y="1475207"/>
            <a:ext cx="269960" cy="192360"/>
            <a:chOff x="4909455" y="1331912"/>
            <a:chExt cx="360040" cy="256402"/>
          </a:xfrm>
          <a:effectLst/>
        </p:grpSpPr>
        <p:sp>
          <p:nvSpPr>
            <p:cNvPr id="56" name="PA-矩形标注 55"/>
            <p:cNvSpPr/>
            <p:nvPr>
              <p:custDataLst>
                <p:tags r:id="rId23"/>
              </p:custDataLst>
            </p:nvPr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杨任东竹石体-Bold" panose="02000000000000000000" pitchFamily="2" charset="-122"/>
              </a:endParaRPr>
            </a:p>
          </p:txBody>
        </p:sp>
        <p:sp>
          <p:nvSpPr>
            <p:cNvPr id="57" name="PA-文本框 9"/>
            <p:cNvSpPr txBox="1"/>
            <p:nvPr>
              <p:custDataLst>
                <p:tags r:id="rId24"/>
              </p:custDataLst>
            </p:nvPr>
          </p:nvSpPr>
          <p:spPr>
            <a:xfrm>
              <a:off x="4909455" y="1331912"/>
              <a:ext cx="360040" cy="256402"/>
            </a:xfrm>
            <a:prstGeom prst="rect">
              <a:avLst/>
            </a:prstGeom>
            <a:solidFill>
              <a:srgbClr val="B9A7C8"/>
            </a:solidFill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800" dirty="0">
                  <a:solidFill>
                    <a:schemeClr val="bg1"/>
                  </a:solidFill>
                  <a:latin typeface="杨任东竹石体-Bold" panose="02000000000000000000" pitchFamily="2" charset="-122"/>
                  <a:ea typeface="杨任东竹石体-Bold" panose="02000000000000000000" pitchFamily="2" charset="-122"/>
                </a:rPr>
                <a:t>65</a:t>
              </a:r>
              <a:endParaRPr lang="zh-CN" altLang="en-US" sz="800" dirty="0">
                <a:solidFill>
                  <a:schemeClr val="bg1"/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endParaRPr>
            </a:p>
          </p:txBody>
        </p:sp>
      </p:grpSp>
      <p:sp>
        <p:nvSpPr>
          <p:cNvPr id="58" name="PA-圆角矩形 57"/>
          <p:cNvSpPr/>
          <p:nvPr>
            <p:custDataLst>
              <p:tags r:id="rId10"/>
            </p:custDataLst>
          </p:nvPr>
        </p:nvSpPr>
        <p:spPr>
          <a:xfrm>
            <a:off x="3978088" y="2128817"/>
            <a:ext cx="2969557" cy="108045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 dirty="0">
              <a:latin typeface="杨任东竹石体-Bold" panose="02000000000000000000" pitchFamily="2" charset="-122"/>
            </a:endParaRPr>
          </a:p>
        </p:txBody>
      </p:sp>
      <p:sp>
        <p:nvSpPr>
          <p:cNvPr id="59" name="PA-圆角矩形 58"/>
          <p:cNvSpPr/>
          <p:nvPr>
            <p:custDataLst>
              <p:tags r:id="rId11"/>
            </p:custDataLst>
          </p:nvPr>
        </p:nvSpPr>
        <p:spPr>
          <a:xfrm>
            <a:off x="3978088" y="2128817"/>
            <a:ext cx="2410355" cy="108045"/>
          </a:xfrm>
          <a:prstGeom prst="roundRect">
            <a:avLst>
              <a:gd name="adj" fmla="val 50000"/>
            </a:avLst>
          </a:prstGeom>
          <a:solidFill>
            <a:srgbClr val="C6C1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杨任东竹石体-Bold" panose="02000000000000000000" pitchFamily="2" charset="-122"/>
            </a:endParaRPr>
          </a:p>
        </p:txBody>
      </p:sp>
      <p:sp>
        <p:nvSpPr>
          <p:cNvPr id="60" name="PA-文本框 9"/>
          <p:cNvSpPr txBox="1"/>
          <p:nvPr>
            <p:custDataLst>
              <p:tags r:id="rId12"/>
            </p:custDataLst>
          </p:nvPr>
        </p:nvSpPr>
        <p:spPr>
          <a:xfrm>
            <a:off x="3978088" y="2236863"/>
            <a:ext cx="1025847" cy="236596"/>
          </a:xfrm>
          <a:prstGeom prst="rect">
            <a:avLst/>
          </a:prstGeom>
          <a:noFill/>
        </p:spPr>
        <p:txBody>
          <a:bodyPr wrap="square" lIns="51428" tIns="25714" rIns="51428" bIns="25714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添加标题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  <p:grpSp>
        <p:nvGrpSpPr>
          <p:cNvPr id="6" name="PA-组合 60"/>
          <p:cNvGrpSpPr/>
          <p:nvPr>
            <p:custDataLst>
              <p:tags r:id="rId13"/>
            </p:custDataLst>
          </p:nvPr>
        </p:nvGrpSpPr>
        <p:grpSpPr>
          <a:xfrm>
            <a:off x="6282260" y="1912132"/>
            <a:ext cx="269960" cy="192360"/>
            <a:chOff x="4886153" y="1291762"/>
            <a:chExt cx="360041" cy="256402"/>
          </a:xfrm>
          <a:effectLst/>
        </p:grpSpPr>
        <p:sp>
          <p:nvSpPr>
            <p:cNvPr id="62" name="PA-矩形标注 61"/>
            <p:cNvSpPr/>
            <p:nvPr>
              <p:custDataLst>
                <p:tags r:id="rId21"/>
              </p:custDataLst>
            </p:nvPr>
          </p:nvSpPr>
          <p:spPr>
            <a:xfrm>
              <a:off x="4945459" y="1308214"/>
              <a:ext cx="288032" cy="216024"/>
            </a:xfrm>
            <a:prstGeom prst="wedgeRectCallou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杨任东竹石体-Bold" panose="02000000000000000000" pitchFamily="2" charset="-122"/>
              </a:endParaRPr>
            </a:p>
          </p:txBody>
        </p:sp>
        <p:sp>
          <p:nvSpPr>
            <p:cNvPr id="63" name="PA-文本框 9"/>
            <p:cNvSpPr txBox="1"/>
            <p:nvPr>
              <p:custDataLst>
                <p:tags r:id="rId22"/>
              </p:custDataLst>
            </p:nvPr>
          </p:nvSpPr>
          <p:spPr>
            <a:xfrm>
              <a:off x="4886153" y="1291762"/>
              <a:ext cx="360041" cy="256402"/>
            </a:xfrm>
            <a:prstGeom prst="rect">
              <a:avLst/>
            </a:prstGeom>
            <a:solidFill>
              <a:srgbClr val="B9A7C8"/>
            </a:solidFill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800" dirty="0">
                  <a:solidFill>
                    <a:schemeClr val="bg1"/>
                  </a:solidFill>
                  <a:latin typeface="杨任东竹石体-Bold" panose="02000000000000000000" pitchFamily="2" charset="-122"/>
                  <a:ea typeface="杨任东竹石体-Bold" panose="02000000000000000000" pitchFamily="2" charset="-122"/>
                </a:rPr>
                <a:t>85</a:t>
              </a:r>
              <a:endParaRPr lang="zh-CN" altLang="en-US" sz="800" dirty="0">
                <a:solidFill>
                  <a:schemeClr val="bg1"/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endParaRPr>
            </a:p>
          </p:txBody>
        </p:sp>
      </p:grpSp>
      <p:sp>
        <p:nvSpPr>
          <p:cNvPr id="64" name="PA-圆角矩形 63"/>
          <p:cNvSpPr/>
          <p:nvPr>
            <p:custDataLst>
              <p:tags r:id="rId14"/>
            </p:custDataLst>
          </p:nvPr>
        </p:nvSpPr>
        <p:spPr>
          <a:xfrm>
            <a:off x="3978088" y="2544116"/>
            <a:ext cx="2969557" cy="10804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 dirty="0">
              <a:latin typeface="杨任东竹石体-Bold" panose="02000000000000000000" pitchFamily="2" charset="-122"/>
            </a:endParaRPr>
          </a:p>
        </p:txBody>
      </p:sp>
      <p:sp>
        <p:nvSpPr>
          <p:cNvPr id="65" name="PA-圆角矩形 64"/>
          <p:cNvSpPr/>
          <p:nvPr>
            <p:custDataLst>
              <p:tags r:id="rId15"/>
            </p:custDataLst>
          </p:nvPr>
        </p:nvSpPr>
        <p:spPr>
          <a:xfrm>
            <a:off x="3978088" y="2544116"/>
            <a:ext cx="2699597" cy="108045"/>
          </a:xfrm>
          <a:prstGeom prst="roundRect">
            <a:avLst>
              <a:gd name="adj" fmla="val 50000"/>
            </a:avLst>
          </a:prstGeom>
          <a:solidFill>
            <a:srgbClr val="B9A7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 dirty="0">
              <a:latin typeface="杨任东竹石体-Bold" panose="02000000000000000000" pitchFamily="2" charset="-122"/>
            </a:endParaRPr>
          </a:p>
        </p:txBody>
      </p:sp>
      <p:sp>
        <p:nvSpPr>
          <p:cNvPr id="66" name="PA-文本框 9"/>
          <p:cNvSpPr txBox="1"/>
          <p:nvPr>
            <p:custDataLst>
              <p:tags r:id="rId16"/>
            </p:custDataLst>
          </p:nvPr>
        </p:nvSpPr>
        <p:spPr>
          <a:xfrm>
            <a:off x="3978088" y="2652161"/>
            <a:ext cx="1025847" cy="205819"/>
          </a:xfrm>
          <a:prstGeom prst="rect">
            <a:avLst/>
          </a:prstGeom>
          <a:noFill/>
        </p:spPr>
        <p:txBody>
          <a:bodyPr wrap="square" lIns="51428" tIns="25714" rIns="51428" bIns="25714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添加标题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  <p:grpSp>
        <p:nvGrpSpPr>
          <p:cNvPr id="7" name="PA-组合 66"/>
          <p:cNvGrpSpPr/>
          <p:nvPr>
            <p:custDataLst>
              <p:tags r:id="rId17"/>
            </p:custDataLst>
          </p:nvPr>
        </p:nvGrpSpPr>
        <p:grpSpPr>
          <a:xfrm>
            <a:off x="6569701" y="2331133"/>
            <a:ext cx="269960" cy="199113"/>
            <a:chOff x="4919214" y="1331913"/>
            <a:chExt cx="360040" cy="265401"/>
          </a:xfrm>
          <a:effectLst/>
        </p:grpSpPr>
        <p:sp>
          <p:nvSpPr>
            <p:cNvPr id="68" name="PA-矩形标注 67"/>
            <p:cNvSpPr/>
            <p:nvPr>
              <p:custDataLst>
                <p:tags r:id="rId19"/>
              </p:custDataLst>
            </p:nvPr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杨任东竹石体-Bold" panose="02000000000000000000" pitchFamily="2" charset="-122"/>
              </a:endParaRPr>
            </a:p>
          </p:txBody>
        </p:sp>
        <p:sp>
          <p:nvSpPr>
            <p:cNvPr id="69" name="PA-文本框 9"/>
            <p:cNvSpPr txBox="1"/>
            <p:nvPr>
              <p:custDataLst>
                <p:tags r:id="rId20"/>
              </p:custDataLst>
            </p:nvPr>
          </p:nvSpPr>
          <p:spPr>
            <a:xfrm>
              <a:off x="4919214" y="1340914"/>
              <a:ext cx="360040" cy="256400"/>
            </a:xfrm>
            <a:prstGeom prst="rect">
              <a:avLst/>
            </a:prstGeom>
            <a:solidFill>
              <a:srgbClr val="B9A7C8"/>
            </a:solidFill>
            <a:effectLst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800" dirty="0">
                  <a:solidFill>
                    <a:schemeClr val="bg1"/>
                  </a:solidFill>
                  <a:latin typeface="杨任东竹石体-Bold" panose="02000000000000000000" pitchFamily="2" charset="-122"/>
                  <a:ea typeface="杨任东竹石体-Bold" panose="02000000000000000000" pitchFamily="2" charset="-122"/>
                </a:rPr>
                <a:t>95</a:t>
              </a:r>
              <a:endParaRPr lang="zh-CN" altLang="en-US" sz="800" dirty="0">
                <a:solidFill>
                  <a:schemeClr val="bg1"/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endParaRPr>
            </a:p>
          </p:txBody>
        </p:sp>
      </p:grpSp>
      <p:sp>
        <p:nvSpPr>
          <p:cNvPr id="70" name="PA-文本框 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978088" y="3168535"/>
            <a:ext cx="3293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  <a:sym typeface="微软雅黑" panose="020B0503020204020204" pitchFamily="34" charset="-122"/>
              </a:rPr>
              <a:t>在此输入章节详细文字介绍，表达主题的含义合图表的意义，在此输入章节详细文字介绍，表达主题的含义合图表的意义。在此输入章节详细文字介绍，表达主题的含义合图表的意义在此输入章节详细。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50" grpId="0"/>
      <p:bldP spid="52" grpId="0" animBg="1"/>
      <p:bldP spid="53" grpId="0" animBg="1"/>
      <p:bldP spid="54" grpId="0"/>
      <p:bldP spid="58" grpId="0" animBg="1"/>
      <p:bldP spid="59" grpId="0" animBg="1"/>
      <p:bldP spid="60" grpId="0"/>
      <p:bldP spid="64" grpId="0" animBg="1"/>
      <p:bldP spid="65" grpId="0" animBg="1"/>
      <p:bldP spid="66" grpId="0"/>
      <p:bldP spid="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-组合 155"/>
          <p:cNvGrpSpPr/>
          <p:nvPr>
            <p:custDataLst>
              <p:tags r:id="rId1"/>
            </p:custDataLst>
          </p:nvPr>
        </p:nvGrpSpPr>
        <p:grpSpPr>
          <a:xfrm>
            <a:off x="1120271" y="1861441"/>
            <a:ext cx="3680804" cy="2121155"/>
            <a:chOff x="803822" y="1016361"/>
            <a:chExt cx="7536357" cy="2044618"/>
          </a:xfrm>
        </p:grpSpPr>
        <p:cxnSp>
          <p:nvCxnSpPr>
            <p:cNvPr id="149" name="PA-直接连接符 148"/>
            <p:cNvCxnSpPr/>
            <p:nvPr>
              <p:custDataLst>
                <p:tags r:id="rId75"/>
              </p:custDataLst>
            </p:nvPr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PA-直接连接符 149"/>
            <p:cNvCxnSpPr/>
            <p:nvPr>
              <p:custDataLst>
                <p:tags r:id="rId76"/>
              </p:custDataLst>
            </p:nvPr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PA-直接连接符 150"/>
            <p:cNvCxnSpPr/>
            <p:nvPr>
              <p:custDataLst>
                <p:tags r:id="rId77"/>
              </p:custDataLst>
            </p:nvPr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PA-直接连接符 151"/>
            <p:cNvCxnSpPr/>
            <p:nvPr>
              <p:custDataLst>
                <p:tags r:id="rId78"/>
              </p:custDataLst>
            </p:nvPr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PA-直接连接符 152"/>
            <p:cNvCxnSpPr/>
            <p:nvPr>
              <p:custDataLst>
                <p:tags r:id="rId79"/>
              </p:custDataLst>
            </p:nvPr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PA-直接连接符 153"/>
            <p:cNvCxnSpPr/>
            <p:nvPr>
              <p:custDataLst>
                <p:tags r:id="rId80"/>
              </p:custDataLst>
            </p:nvPr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PA-直接连接符 154"/>
            <p:cNvCxnSpPr/>
            <p:nvPr>
              <p:custDataLst>
                <p:tags r:id="rId81"/>
              </p:custDataLst>
            </p:nvPr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PA-组合 279"/>
          <p:cNvGrpSpPr/>
          <p:nvPr>
            <p:custDataLst>
              <p:tags r:id="rId2"/>
            </p:custDataLst>
          </p:nvPr>
        </p:nvGrpSpPr>
        <p:grpSpPr>
          <a:xfrm>
            <a:off x="1442530" y="2258519"/>
            <a:ext cx="482633" cy="482721"/>
            <a:chOff x="846989" y="1401020"/>
            <a:chExt cx="877416" cy="877416"/>
          </a:xfrm>
          <a:effectLst/>
        </p:grpSpPr>
        <p:sp>
          <p:nvSpPr>
            <p:cNvPr id="102" name="PA-泪滴形 101"/>
            <p:cNvSpPr/>
            <p:nvPr>
              <p:custDataLst>
                <p:tags r:id="rId73"/>
              </p:custDataLst>
            </p:nvPr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B9A7C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PA-椭圆 104"/>
            <p:cNvSpPr/>
            <p:nvPr>
              <p:custDataLst>
                <p:tags r:id="rId74"/>
              </p:custDataLst>
            </p:nvPr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4" name="PA-组合 279"/>
          <p:cNvGrpSpPr/>
          <p:nvPr>
            <p:custDataLst>
              <p:tags r:id="rId3"/>
            </p:custDataLst>
          </p:nvPr>
        </p:nvGrpSpPr>
        <p:grpSpPr>
          <a:xfrm>
            <a:off x="2004983" y="1591302"/>
            <a:ext cx="482633" cy="482721"/>
            <a:chOff x="846989" y="1401020"/>
            <a:chExt cx="877416" cy="877416"/>
          </a:xfrm>
          <a:effectLst/>
        </p:grpSpPr>
        <p:sp>
          <p:nvSpPr>
            <p:cNvPr id="109" name="PA-泪滴形 108"/>
            <p:cNvSpPr/>
            <p:nvPr>
              <p:custDataLst>
                <p:tags r:id="rId71"/>
              </p:custDataLst>
            </p:nvPr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C6C1D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PA-椭圆 111"/>
            <p:cNvSpPr/>
            <p:nvPr>
              <p:custDataLst>
                <p:tags r:id="rId72"/>
              </p:custDataLst>
            </p:nvPr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5" name="PA-组合 279"/>
          <p:cNvGrpSpPr/>
          <p:nvPr>
            <p:custDataLst>
              <p:tags r:id="rId4"/>
            </p:custDataLst>
          </p:nvPr>
        </p:nvGrpSpPr>
        <p:grpSpPr>
          <a:xfrm>
            <a:off x="2666692" y="1351387"/>
            <a:ext cx="482633" cy="482721"/>
            <a:chOff x="846989" y="1401020"/>
            <a:chExt cx="877416" cy="877416"/>
          </a:xfrm>
          <a:effectLst/>
        </p:grpSpPr>
        <p:sp>
          <p:nvSpPr>
            <p:cNvPr id="118" name="PA-泪滴形 117"/>
            <p:cNvSpPr/>
            <p:nvPr>
              <p:custDataLst>
                <p:tags r:id="rId69"/>
              </p:custDataLst>
            </p:nvPr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B9A7C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PA-椭圆 120"/>
            <p:cNvSpPr/>
            <p:nvPr>
              <p:custDataLst>
                <p:tags r:id="rId70"/>
              </p:custDataLst>
            </p:nvPr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65" name="PA-文本框 64"/>
          <p:cNvSpPr txBox="1"/>
          <p:nvPr>
            <p:custDataLst>
              <p:tags r:id="rId5"/>
            </p:custDataLst>
          </p:nvPr>
        </p:nvSpPr>
        <p:spPr>
          <a:xfrm>
            <a:off x="1456401" y="4084323"/>
            <a:ext cx="461665" cy="15164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杨任东竹石体-Bold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PA-文本框 72"/>
          <p:cNvSpPr txBox="1"/>
          <p:nvPr>
            <p:custDataLst>
              <p:tags r:id="rId6"/>
            </p:custDataLst>
          </p:nvPr>
        </p:nvSpPr>
        <p:spPr>
          <a:xfrm>
            <a:off x="2072852" y="4084323"/>
            <a:ext cx="461665" cy="15164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杨任东竹石体-Bold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PA-文本框 76"/>
          <p:cNvSpPr txBox="1"/>
          <p:nvPr>
            <p:custDataLst>
              <p:tags r:id="rId7"/>
            </p:custDataLst>
          </p:nvPr>
        </p:nvSpPr>
        <p:spPr>
          <a:xfrm>
            <a:off x="2689302" y="4084323"/>
            <a:ext cx="461665" cy="15164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杨任东竹石体-Bold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PA-任意多边形 6"/>
          <p:cNvSpPr/>
          <p:nvPr>
            <p:custDataLst>
              <p:tags r:id="rId8"/>
            </p:custDataLst>
          </p:nvPr>
        </p:nvSpPr>
        <p:spPr bwMode="auto">
          <a:xfrm>
            <a:off x="1594657" y="2153576"/>
            <a:ext cx="1296080" cy="1820332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C6C1D8"/>
          </a:solidFill>
          <a:ln>
            <a:noFill/>
          </a:ln>
        </p:spPr>
        <p:txBody>
          <a:bodyPr vert="horz" wrap="square" lIns="79401" tIns="39701" rIns="79401" bIns="39701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杨任东竹石体-Bold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PA-任意多边形 6"/>
          <p:cNvSpPr/>
          <p:nvPr>
            <p:custDataLst>
              <p:tags r:id="rId9"/>
            </p:custDataLst>
          </p:nvPr>
        </p:nvSpPr>
        <p:spPr bwMode="auto">
          <a:xfrm>
            <a:off x="2843286" y="2153576"/>
            <a:ext cx="1296080" cy="1820332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C6C1D8"/>
          </a:solidFill>
          <a:ln>
            <a:noFill/>
          </a:ln>
        </p:spPr>
        <p:txBody>
          <a:bodyPr vert="horz" wrap="square" lIns="79401" tIns="39701" rIns="79401" bIns="39701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杨任东竹石体-Bold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PA-任意多边形 6"/>
          <p:cNvSpPr/>
          <p:nvPr>
            <p:custDataLst>
              <p:tags r:id="rId10"/>
            </p:custDataLst>
          </p:nvPr>
        </p:nvSpPr>
        <p:spPr bwMode="auto">
          <a:xfrm>
            <a:off x="1193487" y="2836200"/>
            <a:ext cx="987490" cy="113770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B9A7C8"/>
          </a:solidFill>
          <a:ln>
            <a:noFill/>
          </a:ln>
        </p:spPr>
        <p:txBody>
          <a:bodyPr vert="horz" wrap="square" lIns="79401" tIns="39701" rIns="79401" bIns="39701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杨任东竹石体-Bold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PA-任意多边形 6"/>
          <p:cNvSpPr/>
          <p:nvPr>
            <p:custDataLst>
              <p:tags r:id="rId11"/>
            </p:custDataLst>
          </p:nvPr>
        </p:nvSpPr>
        <p:spPr bwMode="auto">
          <a:xfrm>
            <a:off x="2180978" y="1926036"/>
            <a:ext cx="1458090" cy="2047873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B9A7C8"/>
          </a:solidFill>
          <a:ln>
            <a:noFill/>
          </a:ln>
        </p:spPr>
        <p:txBody>
          <a:bodyPr vert="horz" wrap="square" lIns="79401" tIns="39701" rIns="79401" bIns="39701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杨任东竹石体-Bold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PA-任意多边形 6"/>
          <p:cNvSpPr/>
          <p:nvPr>
            <p:custDataLst>
              <p:tags r:id="rId12"/>
            </p:custDataLst>
          </p:nvPr>
        </p:nvSpPr>
        <p:spPr bwMode="auto">
          <a:xfrm>
            <a:off x="3504995" y="2469723"/>
            <a:ext cx="1296080" cy="150418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B9A7C8"/>
          </a:solidFill>
          <a:ln>
            <a:noFill/>
          </a:ln>
        </p:spPr>
        <p:txBody>
          <a:bodyPr vert="horz" wrap="square" lIns="79401" tIns="39701" rIns="79401" bIns="39701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杨任东竹石体-Bold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" name="PA-组合 279"/>
          <p:cNvGrpSpPr/>
          <p:nvPr>
            <p:custDataLst>
              <p:tags r:id="rId13"/>
            </p:custDataLst>
          </p:nvPr>
        </p:nvGrpSpPr>
        <p:grpSpPr>
          <a:xfrm>
            <a:off x="3255406" y="1588408"/>
            <a:ext cx="482633" cy="482720"/>
            <a:chOff x="846989" y="1401020"/>
            <a:chExt cx="877416" cy="877416"/>
          </a:xfrm>
          <a:effectLst/>
        </p:grpSpPr>
        <p:sp>
          <p:nvSpPr>
            <p:cNvPr id="167" name="PA-泪滴形 166"/>
            <p:cNvSpPr/>
            <p:nvPr>
              <p:custDataLst>
                <p:tags r:id="rId67"/>
              </p:custDataLst>
            </p:nvPr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C6C1D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PA-椭圆 167"/>
            <p:cNvSpPr/>
            <p:nvPr>
              <p:custDataLst>
                <p:tags r:id="rId68"/>
              </p:custDataLst>
            </p:nvPr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7" name="PA-组合 279"/>
          <p:cNvGrpSpPr/>
          <p:nvPr>
            <p:custDataLst>
              <p:tags r:id="rId14"/>
            </p:custDataLst>
          </p:nvPr>
        </p:nvGrpSpPr>
        <p:grpSpPr>
          <a:xfrm>
            <a:off x="3915671" y="1877962"/>
            <a:ext cx="482633" cy="482720"/>
            <a:chOff x="846989" y="1401020"/>
            <a:chExt cx="877416" cy="877416"/>
          </a:xfrm>
          <a:effectLst/>
        </p:grpSpPr>
        <p:sp>
          <p:nvSpPr>
            <p:cNvPr id="171" name="PA-泪滴形 170"/>
            <p:cNvSpPr/>
            <p:nvPr>
              <p:custDataLst>
                <p:tags r:id="rId65"/>
              </p:custDataLst>
            </p:nvPr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B9A7C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PA-椭圆 171"/>
            <p:cNvSpPr/>
            <p:nvPr>
              <p:custDataLst>
                <p:tags r:id="rId66"/>
              </p:custDataLst>
            </p:nvPr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173" name="PA-文本框 172"/>
          <p:cNvSpPr txBox="1"/>
          <p:nvPr>
            <p:custDataLst>
              <p:tags r:id="rId15"/>
            </p:custDataLst>
          </p:nvPr>
        </p:nvSpPr>
        <p:spPr>
          <a:xfrm>
            <a:off x="3305752" y="4084323"/>
            <a:ext cx="461665" cy="15164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杨任东竹石体-Bold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" name="PA-文本框 173"/>
          <p:cNvSpPr txBox="1"/>
          <p:nvPr>
            <p:custDataLst>
              <p:tags r:id="rId16"/>
            </p:custDataLst>
          </p:nvPr>
        </p:nvSpPr>
        <p:spPr>
          <a:xfrm>
            <a:off x="3922204" y="4084323"/>
            <a:ext cx="461665" cy="15164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杨任东竹石体-Bold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PA-矩形 164"/>
          <p:cNvSpPr/>
          <p:nvPr>
            <p:custDataLst>
              <p:tags r:id="rId17"/>
            </p:custDataLst>
          </p:nvPr>
        </p:nvSpPr>
        <p:spPr>
          <a:xfrm>
            <a:off x="7360602" y="3697666"/>
            <a:ext cx="512961" cy="3354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C6C1D8"/>
                </a:solidFill>
                <a:latin typeface="Arial" panose="020B0604020202020204" pitchFamily="34" charset="0"/>
                <a:ea typeface="杨任东竹石体-Bold" panose="02000000000000000000" pitchFamily="2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169" name="PA-矩形 165"/>
          <p:cNvSpPr/>
          <p:nvPr>
            <p:custDataLst>
              <p:tags r:id="rId18"/>
            </p:custDataLst>
          </p:nvPr>
        </p:nvSpPr>
        <p:spPr>
          <a:xfrm>
            <a:off x="7360602" y="3035831"/>
            <a:ext cx="512961" cy="3354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B9A7C8"/>
                </a:solidFill>
                <a:latin typeface="Arial" panose="020B0604020202020204" pitchFamily="34" charset="0"/>
                <a:ea typeface="杨任东竹石体-Bold" panose="02000000000000000000" pitchFamily="2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grpSp>
        <p:nvGrpSpPr>
          <p:cNvPr id="8" name="PA-组合 87"/>
          <p:cNvGrpSpPr/>
          <p:nvPr>
            <p:custDataLst>
              <p:tags r:id="rId19"/>
            </p:custDataLst>
          </p:nvPr>
        </p:nvGrpSpPr>
        <p:grpSpPr>
          <a:xfrm>
            <a:off x="4984209" y="3625870"/>
            <a:ext cx="2228438" cy="468897"/>
            <a:chOff x="609600" y="2841943"/>
            <a:chExt cx="2660838" cy="559774"/>
          </a:xfrm>
        </p:grpSpPr>
        <p:grpSp>
          <p:nvGrpSpPr>
            <p:cNvPr id="9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4" name="PA-椭圆 98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rgbClr val="C6C1D8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PA-任意多边形 99"/>
              <p:cNvSpPr/>
              <p:nvPr>
                <p:custDataLst>
                  <p:tags r:id="rId64"/>
                </p:custDataLst>
              </p:nvPr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rgbClr val="C6C1D8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2" name="PA-椭圆 98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rgbClr val="C6C1D8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PA-任意多边形 99"/>
              <p:cNvSpPr/>
              <p:nvPr>
                <p:custDataLst>
                  <p:tags r:id="rId62"/>
                </p:custDataLst>
              </p:nvPr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rgbClr val="C6C1D8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0" name="PA-椭圆 98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rgbClr val="C6C1D8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PA-任意多边形 99"/>
              <p:cNvSpPr/>
              <p:nvPr>
                <p:custDataLst>
                  <p:tags r:id="rId60"/>
                </p:custDataLst>
              </p:nvPr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rgbClr val="C6C1D8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8" name="PA-椭圆 98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rgbClr val="C6C1D8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PA-任意多边形 99"/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rgbClr val="C6C1D8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6" name="PA-椭圆 98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rgbClr val="C6C1D8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PA-任意多边形 99"/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rgbClr val="C6C1D8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4" name="PA-椭圆 98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rgbClr val="C6C1D8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PA-任意多边形 99"/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rgbClr val="C6C1D8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2" name="PA-椭圆 98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rgbClr val="C6C1D8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PA-任意多边形 99"/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rgbClr val="C6C1D8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0" name="PA-椭圆 98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rgbClr val="C6C1D8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PA-任意多边形 99"/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rgbClr val="C6C1D8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8" name="PA-椭圆 98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PA-任意多边形 99"/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6" name="PA-椭圆 98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PA-任意多边形 99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9" name="PA-组合 212"/>
          <p:cNvGrpSpPr/>
          <p:nvPr>
            <p:custDataLst>
              <p:tags r:id="rId20"/>
            </p:custDataLst>
          </p:nvPr>
        </p:nvGrpSpPr>
        <p:grpSpPr>
          <a:xfrm>
            <a:off x="5016213" y="2969646"/>
            <a:ext cx="2155141" cy="496242"/>
            <a:chOff x="5932686" y="2855964"/>
            <a:chExt cx="2449314" cy="563870"/>
          </a:xfrm>
        </p:grpSpPr>
        <p:grpSp>
          <p:nvGrpSpPr>
            <p:cNvPr id="20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5" name="PA-任意多边形 96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rgbClr val="B9A7C8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6" name="PA-椭圆 97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rgbClr val="B9A7C8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3" name="PA-任意多边形 96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rgbClr val="B9A7C8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4" name="PA-椭圆 97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rgbClr val="B9A7C8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1" name="PA-任意多边形 96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rgbClr val="B9A7C8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2" name="PA-椭圆 97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rgbClr val="B9A7C8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9" name="PA-任意多边形 96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rgbClr val="B9A7C8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0" name="PA-椭圆 97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rgbClr val="B9A7C8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7" name="PA-任意多边形 96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rgbClr val="B9A7C8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PA-椭圆 97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rgbClr val="B9A7C8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5" name="PA-任意多边形 96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PA-椭圆 97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3" name="PA-任意多边形 96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PA-椭圆 97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1" name="PA-任意多边形 96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PA-椭圆 97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8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9" name="PA-任意多边形 96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0" name="PA-椭圆 9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9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7" name="PA-任意多边形 96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PA-椭圆 9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杨任东竹石体-Bold" panose="020000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37" name="PA-文本框 228"/>
          <p:cNvSpPr txBox="1"/>
          <p:nvPr>
            <p:custDataLst>
              <p:tags r:id="rId21"/>
            </p:custDataLst>
          </p:nvPr>
        </p:nvSpPr>
        <p:spPr>
          <a:xfrm>
            <a:off x="5591326" y="1812336"/>
            <a:ext cx="2508454" cy="3180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9375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添加适当的文字，一页的文字最好不要超过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200,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添加适当的文字添添加适当的文字</a:t>
            </a:r>
            <a:endParaRPr lang="en-US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杨任东竹石体-Bold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8" name="PA-文本框 229"/>
          <p:cNvSpPr txBox="1"/>
          <p:nvPr>
            <p:custDataLst>
              <p:tags r:id="rId22"/>
            </p:custDataLst>
          </p:nvPr>
        </p:nvSpPr>
        <p:spPr>
          <a:xfrm>
            <a:off x="5001711" y="1563006"/>
            <a:ext cx="1339490" cy="20217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杨任东竹石体-Bold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9" name="PA-矩形 230"/>
          <p:cNvSpPr/>
          <p:nvPr>
            <p:custDataLst>
              <p:tags r:id="rId23"/>
            </p:custDataLst>
          </p:nvPr>
        </p:nvSpPr>
        <p:spPr>
          <a:xfrm>
            <a:off x="4986281" y="1805480"/>
            <a:ext cx="512961" cy="3354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B9A7C8"/>
                </a:solidFill>
                <a:latin typeface="Arial" panose="020B0604020202020204" pitchFamily="34" charset="0"/>
                <a:ea typeface="杨任东竹石体-Bold" panose="02000000000000000000" pitchFamily="2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240" name="PA-文本框 231"/>
          <p:cNvSpPr txBox="1"/>
          <p:nvPr>
            <p:custDataLst>
              <p:tags r:id="rId24"/>
            </p:custDataLst>
          </p:nvPr>
        </p:nvSpPr>
        <p:spPr>
          <a:xfrm>
            <a:off x="4986281" y="2320560"/>
            <a:ext cx="3033182" cy="4985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9375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添加适当的文字，一页的文字最好不要超过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200,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添加适当的文字添添加适当的文字，一页的文字最好不要超过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200,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添加适当的文字添添加适当的文字</a:t>
            </a:r>
            <a:endParaRPr lang="en-US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杨任东竹石体-Bold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3" grpId="0"/>
      <p:bldP spid="77" grpId="0"/>
      <p:bldP spid="161" grpId="0" animBg="1"/>
      <p:bldP spid="162" grpId="0" animBg="1"/>
      <p:bldP spid="163" grpId="0" animBg="1"/>
      <p:bldP spid="164" grpId="0" animBg="1"/>
      <p:bldP spid="165" grpId="0" animBg="1"/>
      <p:bldP spid="173" grpId="0"/>
      <p:bldP spid="174" grpId="0"/>
      <p:bldP spid="157" grpId="0"/>
      <p:bldP spid="169" grpId="0"/>
      <p:bldP spid="237" grpId="0"/>
      <p:bldP spid="238" grpId="0"/>
      <p:bldP spid="239" grpId="0"/>
      <p:bldP spid="2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PA-组合 5"/>
          <p:cNvGrpSpPr/>
          <p:nvPr>
            <p:custDataLst>
              <p:tags r:id="rId1"/>
            </p:custDataLst>
          </p:nvPr>
        </p:nvGrpSpPr>
        <p:grpSpPr>
          <a:xfrm>
            <a:off x="3167661" y="1006521"/>
            <a:ext cx="2970717" cy="2993186"/>
            <a:chOff x="2916382" y="1447509"/>
            <a:chExt cx="3055938" cy="3079750"/>
          </a:xfrm>
        </p:grpSpPr>
        <p:sp>
          <p:nvSpPr>
            <p:cNvPr id="7" name="PA-任意多边形 5"/>
            <p:cNvSpPr/>
            <p:nvPr>
              <p:custDataLst>
                <p:tags r:id="rId32"/>
              </p:custDataLst>
            </p:nvPr>
          </p:nvSpPr>
          <p:spPr bwMode="auto">
            <a:xfrm>
              <a:off x="2916382" y="1447509"/>
              <a:ext cx="3055938" cy="2982913"/>
            </a:xfrm>
            <a:custGeom>
              <a:avLst/>
              <a:gdLst/>
              <a:ahLst/>
              <a:cxnLst>
                <a:cxn ang="0">
                  <a:pos x="277" y="130"/>
                </a:cxn>
                <a:cxn ang="0">
                  <a:pos x="278" y="103"/>
                </a:cxn>
                <a:cxn ang="0">
                  <a:pos x="261" y="81"/>
                </a:cxn>
                <a:cxn ang="0">
                  <a:pos x="256" y="57"/>
                </a:cxn>
                <a:cxn ang="0">
                  <a:pos x="239" y="44"/>
                </a:cxn>
                <a:cxn ang="0">
                  <a:pos x="231" y="29"/>
                </a:cxn>
                <a:cxn ang="0">
                  <a:pos x="209" y="18"/>
                </a:cxn>
                <a:cxn ang="0">
                  <a:pos x="171" y="0"/>
                </a:cxn>
                <a:cxn ang="0">
                  <a:pos x="152" y="4"/>
                </a:cxn>
                <a:cxn ang="0">
                  <a:pos x="139" y="14"/>
                </a:cxn>
                <a:cxn ang="0">
                  <a:pos x="133" y="9"/>
                </a:cxn>
                <a:cxn ang="0">
                  <a:pos x="112" y="2"/>
                </a:cxn>
                <a:cxn ang="0">
                  <a:pos x="79" y="18"/>
                </a:cxn>
                <a:cxn ang="0">
                  <a:pos x="56" y="29"/>
                </a:cxn>
                <a:cxn ang="0">
                  <a:pos x="47" y="44"/>
                </a:cxn>
                <a:cxn ang="0">
                  <a:pos x="30" y="57"/>
                </a:cxn>
                <a:cxn ang="0">
                  <a:pos x="25" y="81"/>
                </a:cxn>
                <a:cxn ang="0">
                  <a:pos x="8" y="103"/>
                </a:cxn>
                <a:cxn ang="0">
                  <a:pos x="9" y="130"/>
                </a:cxn>
                <a:cxn ang="0">
                  <a:pos x="1" y="167"/>
                </a:cxn>
                <a:cxn ang="0">
                  <a:pos x="22" y="207"/>
                </a:cxn>
                <a:cxn ang="0">
                  <a:pos x="29" y="233"/>
                </a:cxn>
                <a:cxn ang="0">
                  <a:pos x="50" y="246"/>
                </a:cxn>
                <a:cxn ang="0">
                  <a:pos x="58" y="262"/>
                </a:cxn>
                <a:cxn ang="0">
                  <a:pos x="84" y="273"/>
                </a:cxn>
                <a:cxn ang="0">
                  <a:pos x="90" y="272"/>
                </a:cxn>
                <a:cxn ang="0">
                  <a:pos x="114" y="280"/>
                </a:cxn>
                <a:cxn ang="0">
                  <a:pos x="146" y="260"/>
                </a:cxn>
                <a:cxn ang="0">
                  <a:pos x="159" y="274"/>
                </a:cxn>
                <a:cxn ang="0">
                  <a:pos x="175" y="279"/>
                </a:cxn>
                <a:cxn ang="0">
                  <a:pos x="196" y="272"/>
                </a:cxn>
                <a:cxn ang="0">
                  <a:pos x="203" y="273"/>
                </a:cxn>
                <a:cxn ang="0">
                  <a:pos x="225" y="265"/>
                </a:cxn>
                <a:cxn ang="0">
                  <a:pos x="237" y="246"/>
                </a:cxn>
                <a:cxn ang="0">
                  <a:pos x="257" y="233"/>
                </a:cxn>
                <a:cxn ang="0">
                  <a:pos x="265" y="207"/>
                </a:cxn>
                <a:cxn ang="0">
                  <a:pos x="286" y="167"/>
                </a:cxn>
                <a:cxn ang="0">
                  <a:pos x="277" y="130"/>
                </a:cxn>
              </a:cxnLst>
              <a:rect l="0" t="0" r="r" b="b"/>
              <a:pathLst>
                <a:path w="287" h="280">
                  <a:moveTo>
                    <a:pt x="277" y="130"/>
                  </a:moveTo>
                  <a:cubicBezTo>
                    <a:pt x="281" y="122"/>
                    <a:pt x="281" y="112"/>
                    <a:pt x="278" y="103"/>
                  </a:cubicBezTo>
                  <a:cubicBezTo>
                    <a:pt x="275" y="93"/>
                    <a:pt x="269" y="85"/>
                    <a:pt x="261" y="81"/>
                  </a:cubicBezTo>
                  <a:cubicBezTo>
                    <a:pt x="262" y="73"/>
                    <a:pt x="261" y="64"/>
                    <a:pt x="256" y="57"/>
                  </a:cubicBezTo>
                  <a:cubicBezTo>
                    <a:pt x="252" y="51"/>
                    <a:pt x="246" y="46"/>
                    <a:pt x="239" y="44"/>
                  </a:cubicBezTo>
                  <a:cubicBezTo>
                    <a:pt x="238" y="38"/>
                    <a:pt x="235" y="33"/>
                    <a:pt x="231" y="29"/>
                  </a:cubicBezTo>
                  <a:cubicBezTo>
                    <a:pt x="225" y="22"/>
                    <a:pt x="217" y="19"/>
                    <a:pt x="209" y="18"/>
                  </a:cubicBezTo>
                  <a:cubicBezTo>
                    <a:pt x="201" y="7"/>
                    <a:pt x="187" y="0"/>
                    <a:pt x="171" y="0"/>
                  </a:cubicBezTo>
                  <a:cubicBezTo>
                    <a:pt x="164" y="0"/>
                    <a:pt x="158" y="1"/>
                    <a:pt x="152" y="4"/>
                  </a:cubicBezTo>
                  <a:cubicBezTo>
                    <a:pt x="146" y="7"/>
                    <a:pt x="142" y="10"/>
                    <a:pt x="139" y="14"/>
                  </a:cubicBezTo>
                  <a:cubicBezTo>
                    <a:pt x="137" y="12"/>
                    <a:pt x="135" y="11"/>
                    <a:pt x="133" y="9"/>
                  </a:cubicBezTo>
                  <a:cubicBezTo>
                    <a:pt x="127" y="4"/>
                    <a:pt x="120" y="2"/>
                    <a:pt x="112" y="2"/>
                  </a:cubicBezTo>
                  <a:cubicBezTo>
                    <a:pt x="100" y="2"/>
                    <a:pt x="89" y="8"/>
                    <a:pt x="79" y="18"/>
                  </a:cubicBezTo>
                  <a:cubicBezTo>
                    <a:pt x="71" y="18"/>
                    <a:pt x="62" y="22"/>
                    <a:pt x="56" y="29"/>
                  </a:cubicBezTo>
                  <a:cubicBezTo>
                    <a:pt x="52" y="33"/>
                    <a:pt x="49" y="38"/>
                    <a:pt x="47" y="44"/>
                  </a:cubicBezTo>
                  <a:cubicBezTo>
                    <a:pt x="40" y="46"/>
                    <a:pt x="34" y="51"/>
                    <a:pt x="30" y="57"/>
                  </a:cubicBezTo>
                  <a:cubicBezTo>
                    <a:pt x="26" y="64"/>
                    <a:pt x="24" y="73"/>
                    <a:pt x="25" y="81"/>
                  </a:cubicBezTo>
                  <a:cubicBezTo>
                    <a:pt x="17" y="85"/>
                    <a:pt x="11" y="93"/>
                    <a:pt x="8" y="103"/>
                  </a:cubicBezTo>
                  <a:cubicBezTo>
                    <a:pt x="5" y="112"/>
                    <a:pt x="6" y="122"/>
                    <a:pt x="9" y="130"/>
                  </a:cubicBezTo>
                  <a:cubicBezTo>
                    <a:pt x="0" y="143"/>
                    <a:pt x="0" y="161"/>
                    <a:pt x="1" y="167"/>
                  </a:cubicBezTo>
                  <a:cubicBezTo>
                    <a:pt x="2" y="185"/>
                    <a:pt x="10" y="199"/>
                    <a:pt x="22" y="207"/>
                  </a:cubicBezTo>
                  <a:cubicBezTo>
                    <a:pt x="21" y="216"/>
                    <a:pt x="24" y="225"/>
                    <a:pt x="29" y="233"/>
                  </a:cubicBezTo>
                  <a:cubicBezTo>
                    <a:pt x="35" y="240"/>
                    <a:pt x="42" y="245"/>
                    <a:pt x="50" y="246"/>
                  </a:cubicBezTo>
                  <a:cubicBezTo>
                    <a:pt x="51" y="252"/>
                    <a:pt x="54" y="258"/>
                    <a:pt x="58" y="262"/>
                  </a:cubicBezTo>
                  <a:cubicBezTo>
                    <a:pt x="65" y="269"/>
                    <a:pt x="74" y="273"/>
                    <a:pt x="84" y="273"/>
                  </a:cubicBezTo>
                  <a:cubicBezTo>
                    <a:pt x="86" y="273"/>
                    <a:pt x="88" y="273"/>
                    <a:pt x="90" y="272"/>
                  </a:cubicBezTo>
                  <a:cubicBezTo>
                    <a:pt x="98" y="278"/>
                    <a:pt x="106" y="280"/>
                    <a:pt x="114" y="280"/>
                  </a:cubicBezTo>
                  <a:cubicBezTo>
                    <a:pt x="127" y="280"/>
                    <a:pt x="139" y="273"/>
                    <a:pt x="146" y="260"/>
                  </a:cubicBezTo>
                  <a:cubicBezTo>
                    <a:pt x="149" y="266"/>
                    <a:pt x="153" y="271"/>
                    <a:pt x="159" y="274"/>
                  </a:cubicBezTo>
                  <a:cubicBezTo>
                    <a:pt x="164" y="277"/>
                    <a:pt x="169" y="279"/>
                    <a:pt x="175" y="279"/>
                  </a:cubicBezTo>
                  <a:cubicBezTo>
                    <a:pt x="183" y="279"/>
                    <a:pt x="190" y="277"/>
                    <a:pt x="196" y="272"/>
                  </a:cubicBezTo>
                  <a:cubicBezTo>
                    <a:pt x="198" y="273"/>
                    <a:pt x="201" y="273"/>
                    <a:pt x="203" y="273"/>
                  </a:cubicBezTo>
                  <a:cubicBezTo>
                    <a:pt x="211" y="273"/>
                    <a:pt x="219" y="270"/>
                    <a:pt x="225" y="265"/>
                  </a:cubicBezTo>
                  <a:cubicBezTo>
                    <a:pt x="231" y="260"/>
                    <a:pt x="235" y="254"/>
                    <a:pt x="237" y="246"/>
                  </a:cubicBezTo>
                  <a:cubicBezTo>
                    <a:pt x="245" y="245"/>
                    <a:pt x="252" y="240"/>
                    <a:pt x="257" y="233"/>
                  </a:cubicBezTo>
                  <a:cubicBezTo>
                    <a:pt x="263" y="225"/>
                    <a:pt x="265" y="216"/>
                    <a:pt x="265" y="207"/>
                  </a:cubicBezTo>
                  <a:cubicBezTo>
                    <a:pt x="276" y="199"/>
                    <a:pt x="284" y="185"/>
                    <a:pt x="286" y="167"/>
                  </a:cubicBezTo>
                  <a:cubicBezTo>
                    <a:pt x="287" y="156"/>
                    <a:pt x="285" y="141"/>
                    <a:pt x="277" y="130"/>
                  </a:cubicBezTo>
                  <a:close/>
                </a:path>
              </a:pathLst>
            </a:custGeom>
            <a:solidFill>
              <a:srgbClr val="B9A7C8"/>
            </a:solidFill>
            <a:ln w="9525">
              <a:noFill/>
              <a:round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en-US" dirty="0">
                <a:latin typeface="杨任东竹石体-Bold" panose="02000000000000000000" pitchFamily="2" charset="-122"/>
                <a:cs typeface="+mn-ea"/>
              </a:endParaRPr>
            </a:p>
          </p:txBody>
        </p:sp>
        <p:sp>
          <p:nvSpPr>
            <p:cNvPr id="8" name="PA-任意多边形 6"/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3011632" y="1501484"/>
              <a:ext cx="2865438" cy="3025775"/>
            </a:xfrm>
            <a:custGeom>
              <a:avLst/>
              <a:gdLst/>
              <a:ahLst/>
              <a:cxnLst>
                <a:cxn ang="0">
                  <a:pos x="124" y="67"/>
                </a:cxn>
                <a:cxn ang="0">
                  <a:pos x="124" y="212"/>
                </a:cxn>
                <a:cxn ang="0">
                  <a:pos x="23" y="197"/>
                </a:cxn>
                <a:cxn ang="0">
                  <a:pos x="27" y="81"/>
                </a:cxn>
                <a:cxn ang="0">
                  <a:pos x="150" y="13"/>
                </a:cxn>
                <a:cxn ang="0">
                  <a:pos x="151" y="135"/>
                </a:cxn>
                <a:cxn ang="0">
                  <a:pos x="187" y="88"/>
                </a:cxn>
                <a:cxn ang="0">
                  <a:pos x="160" y="72"/>
                </a:cxn>
                <a:cxn ang="0">
                  <a:pos x="178" y="75"/>
                </a:cxn>
                <a:cxn ang="0">
                  <a:pos x="150" y="13"/>
                </a:cxn>
                <a:cxn ang="0">
                  <a:pos x="158" y="255"/>
                </a:cxn>
                <a:cxn ang="0">
                  <a:pos x="211" y="225"/>
                </a:cxn>
                <a:cxn ang="0">
                  <a:pos x="252" y="131"/>
                </a:cxn>
                <a:cxn ang="0">
                  <a:pos x="220" y="166"/>
                </a:cxn>
                <a:cxn ang="0">
                  <a:pos x="214" y="192"/>
                </a:cxn>
                <a:cxn ang="0">
                  <a:pos x="211" y="147"/>
                </a:cxn>
                <a:cxn ang="0">
                  <a:pos x="171" y="133"/>
                </a:cxn>
                <a:cxn ang="0">
                  <a:pos x="188" y="236"/>
                </a:cxn>
                <a:cxn ang="0">
                  <a:pos x="160" y="214"/>
                </a:cxn>
                <a:cxn ang="0">
                  <a:pos x="154" y="141"/>
                </a:cxn>
                <a:cxn ang="0">
                  <a:pos x="237" y="128"/>
                </a:cxn>
                <a:cxn ang="0">
                  <a:pos x="211" y="63"/>
                </a:cxn>
                <a:cxn ang="0">
                  <a:pos x="195" y="23"/>
                </a:cxn>
                <a:cxn ang="0">
                  <a:pos x="144" y="91"/>
                </a:cxn>
                <a:cxn ang="0">
                  <a:pos x="143" y="234"/>
                </a:cxn>
                <a:cxn ang="0">
                  <a:pos x="210" y="253"/>
                </a:cxn>
                <a:cxn ang="0">
                  <a:pos x="267" y="161"/>
                </a:cxn>
                <a:cxn ang="0">
                  <a:pos x="222" y="46"/>
                </a:cxn>
                <a:cxn ang="0">
                  <a:pos x="90" y="120"/>
                </a:cxn>
                <a:cxn ang="0">
                  <a:pos x="96" y="119"/>
                </a:cxn>
                <a:cxn ang="0">
                  <a:pos x="92" y="126"/>
                </a:cxn>
                <a:cxn ang="0">
                  <a:pos x="52" y="139"/>
                </a:cxn>
                <a:cxn ang="0">
                  <a:pos x="118" y="163"/>
                </a:cxn>
                <a:cxn ang="0">
                  <a:pos x="115" y="17"/>
                </a:cxn>
                <a:cxn ang="0">
                  <a:pos x="97" y="56"/>
                </a:cxn>
                <a:cxn ang="0">
                  <a:pos x="111" y="40"/>
                </a:cxn>
                <a:cxn ang="0">
                  <a:pos x="79" y="76"/>
                </a:cxn>
                <a:cxn ang="0">
                  <a:pos x="98" y="171"/>
                </a:cxn>
                <a:cxn ang="0">
                  <a:pos x="97" y="195"/>
                </a:cxn>
                <a:cxn ang="0">
                  <a:pos x="94" y="237"/>
                </a:cxn>
                <a:cxn ang="0">
                  <a:pos x="77" y="162"/>
                </a:cxn>
                <a:cxn ang="0">
                  <a:pos x="8" y="161"/>
                </a:cxn>
                <a:cxn ang="0">
                  <a:pos x="85" y="249"/>
                </a:cxn>
                <a:cxn ang="0">
                  <a:pos x="98" y="171"/>
                </a:cxn>
                <a:cxn ang="0">
                  <a:pos x="62" y="99"/>
                </a:cxn>
                <a:cxn ang="0">
                  <a:pos x="38" y="86"/>
                </a:cxn>
              </a:cxnLst>
              <a:rect l="0" t="0" r="r" b="b"/>
              <a:pathLst>
                <a:path w="269" h="284">
                  <a:moveTo>
                    <a:pt x="74" y="23"/>
                  </a:moveTo>
                  <a:cubicBezTo>
                    <a:pt x="85" y="9"/>
                    <a:pt x="103" y="0"/>
                    <a:pt x="119" y="12"/>
                  </a:cubicBezTo>
                  <a:cubicBezTo>
                    <a:pt x="136" y="25"/>
                    <a:pt x="135" y="50"/>
                    <a:pt x="124" y="67"/>
                  </a:cubicBezTo>
                  <a:cubicBezTo>
                    <a:pt x="135" y="81"/>
                    <a:pt x="134" y="105"/>
                    <a:pt x="121" y="117"/>
                  </a:cubicBezTo>
                  <a:cubicBezTo>
                    <a:pt x="132" y="130"/>
                    <a:pt x="133" y="153"/>
                    <a:pt x="123" y="167"/>
                  </a:cubicBezTo>
                  <a:cubicBezTo>
                    <a:pt x="135" y="179"/>
                    <a:pt x="135" y="200"/>
                    <a:pt x="124" y="212"/>
                  </a:cubicBezTo>
                  <a:cubicBezTo>
                    <a:pt x="149" y="245"/>
                    <a:pt x="113" y="284"/>
                    <a:pt x="84" y="257"/>
                  </a:cubicBezTo>
                  <a:cubicBezTo>
                    <a:pt x="67" y="263"/>
                    <a:pt x="49" y="251"/>
                    <a:pt x="49" y="233"/>
                  </a:cubicBezTo>
                  <a:cubicBezTo>
                    <a:pt x="31" y="233"/>
                    <a:pt x="18" y="215"/>
                    <a:pt x="23" y="197"/>
                  </a:cubicBezTo>
                  <a:cubicBezTo>
                    <a:pt x="9" y="191"/>
                    <a:pt x="2" y="176"/>
                    <a:pt x="1" y="161"/>
                  </a:cubicBezTo>
                  <a:cubicBezTo>
                    <a:pt x="0" y="149"/>
                    <a:pt x="3" y="134"/>
                    <a:pt x="12" y="126"/>
                  </a:cubicBezTo>
                  <a:cubicBezTo>
                    <a:pt x="0" y="111"/>
                    <a:pt x="9" y="86"/>
                    <a:pt x="27" y="81"/>
                  </a:cubicBezTo>
                  <a:cubicBezTo>
                    <a:pt x="21" y="66"/>
                    <a:pt x="30" y="47"/>
                    <a:pt x="47" y="46"/>
                  </a:cubicBezTo>
                  <a:cubicBezTo>
                    <a:pt x="46" y="33"/>
                    <a:pt x="61" y="20"/>
                    <a:pt x="74" y="23"/>
                  </a:cubicBezTo>
                  <a:close/>
                  <a:moveTo>
                    <a:pt x="150" y="13"/>
                  </a:moveTo>
                  <a:cubicBezTo>
                    <a:pt x="132" y="21"/>
                    <a:pt x="147" y="40"/>
                    <a:pt x="155" y="49"/>
                  </a:cubicBezTo>
                  <a:cubicBezTo>
                    <a:pt x="135" y="59"/>
                    <a:pt x="137" y="80"/>
                    <a:pt x="156" y="91"/>
                  </a:cubicBezTo>
                  <a:cubicBezTo>
                    <a:pt x="140" y="101"/>
                    <a:pt x="133" y="124"/>
                    <a:pt x="151" y="135"/>
                  </a:cubicBezTo>
                  <a:cubicBezTo>
                    <a:pt x="155" y="133"/>
                    <a:pt x="160" y="132"/>
                    <a:pt x="164" y="132"/>
                  </a:cubicBezTo>
                  <a:cubicBezTo>
                    <a:pt x="164" y="120"/>
                    <a:pt x="171" y="111"/>
                    <a:pt x="183" y="108"/>
                  </a:cubicBezTo>
                  <a:cubicBezTo>
                    <a:pt x="181" y="101"/>
                    <a:pt x="183" y="94"/>
                    <a:pt x="187" y="88"/>
                  </a:cubicBezTo>
                  <a:cubicBezTo>
                    <a:pt x="182" y="87"/>
                    <a:pt x="177" y="84"/>
                    <a:pt x="173" y="78"/>
                  </a:cubicBezTo>
                  <a:cubicBezTo>
                    <a:pt x="168" y="81"/>
                    <a:pt x="162" y="81"/>
                    <a:pt x="157" y="78"/>
                  </a:cubicBezTo>
                  <a:cubicBezTo>
                    <a:pt x="160" y="72"/>
                    <a:pt x="160" y="72"/>
                    <a:pt x="160" y="72"/>
                  </a:cubicBezTo>
                  <a:cubicBezTo>
                    <a:pt x="167" y="77"/>
                    <a:pt x="180" y="69"/>
                    <a:pt x="179" y="60"/>
                  </a:cubicBezTo>
                  <a:cubicBezTo>
                    <a:pt x="185" y="59"/>
                    <a:pt x="185" y="59"/>
                    <a:pt x="185" y="59"/>
                  </a:cubicBezTo>
                  <a:cubicBezTo>
                    <a:pt x="186" y="65"/>
                    <a:pt x="183" y="71"/>
                    <a:pt x="178" y="75"/>
                  </a:cubicBezTo>
                  <a:cubicBezTo>
                    <a:pt x="188" y="88"/>
                    <a:pt x="211" y="82"/>
                    <a:pt x="204" y="59"/>
                  </a:cubicBezTo>
                  <a:cubicBezTo>
                    <a:pt x="229" y="47"/>
                    <a:pt x="206" y="22"/>
                    <a:pt x="191" y="32"/>
                  </a:cubicBezTo>
                  <a:cubicBezTo>
                    <a:pt x="189" y="15"/>
                    <a:pt x="166" y="6"/>
                    <a:pt x="150" y="13"/>
                  </a:cubicBezTo>
                  <a:close/>
                  <a:moveTo>
                    <a:pt x="155" y="192"/>
                  </a:moveTo>
                  <a:cubicBezTo>
                    <a:pt x="136" y="197"/>
                    <a:pt x="135" y="223"/>
                    <a:pt x="151" y="231"/>
                  </a:cubicBezTo>
                  <a:cubicBezTo>
                    <a:pt x="148" y="241"/>
                    <a:pt x="149" y="250"/>
                    <a:pt x="158" y="255"/>
                  </a:cubicBezTo>
                  <a:cubicBezTo>
                    <a:pt x="168" y="261"/>
                    <a:pt x="176" y="256"/>
                    <a:pt x="183" y="249"/>
                  </a:cubicBezTo>
                  <a:cubicBezTo>
                    <a:pt x="191" y="253"/>
                    <a:pt x="199" y="253"/>
                    <a:pt x="206" y="248"/>
                  </a:cubicBezTo>
                  <a:cubicBezTo>
                    <a:pt x="214" y="241"/>
                    <a:pt x="213" y="234"/>
                    <a:pt x="211" y="225"/>
                  </a:cubicBezTo>
                  <a:cubicBezTo>
                    <a:pt x="230" y="232"/>
                    <a:pt x="246" y="212"/>
                    <a:pt x="237" y="194"/>
                  </a:cubicBezTo>
                  <a:cubicBezTo>
                    <a:pt x="253" y="188"/>
                    <a:pt x="259" y="177"/>
                    <a:pt x="261" y="161"/>
                  </a:cubicBezTo>
                  <a:cubicBezTo>
                    <a:pt x="262" y="151"/>
                    <a:pt x="260" y="137"/>
                    <a:pt x="252" y="131"/>
                  </a:cubicBezTo>
                  <a:cubicBezTo>
                    <a:pt x="248" y="133"/>
                    <a:pt x="245" y="134"/>
                    <a:pt x="241" y="135"/>
                  </a:cubicBezTo>
                  <a:cubicBezTo>
                    <a:pt x="236" y="144"/>
                    <a:pt x="228" y="150"/>
                    <a:pt x="218" y="149"/>
                  </a:cubicBezTo>
                  <a:cubicBezTo>
                    <a:pt x="216" y="154"/>
                    <a:pt x="217" y="161"/>
                    <a:pt x="220" y="166"/>
                  </a:cubicBezTo>
                  <a:cubicBezTo>
                    <a:pt x="226" y="163"/>
                    <a:pt x="234" y="165"/>
                    <a:pt x="241" y="169"/>
                  </a:cubicBezTo>
                  <a:cubicBezTo>
                    <a:pt x="237" y="174"/>
                    <a:pt x="237" y="174"/>
                    <a:pt x="237" y="174"/>
                  </a:cubicBezTo>
                  <a:cubicBezTo>
                    <a:pt x="224" y="166"/>
                    <a:pt x="212" y="176"/>
                    <a:pt x="214" y="192"/>
                  </a:cubicBezTo>
                  <a:cubicBezTo>
                    <a:pt x="208" y="192"/>
                    <a:pt x="208" y="192"/>
                    <a:pt x="208" y="192"/>
                  </a:cubicBezTo>
                  <a:cubicBezTo>
                    <a:pt x="207" y="184"/>
                    <a:pt x="208" y="176"/>
                    <a:pt x="214" y="170"/>
                  </a:cubicBezTo>
                  <a:cubicBezTo>
                    <a:pt x="210" y="163"/>
                    <a:pt x="210" y="154"/>
                    <a:pt x="211" y="147"/>
                  </a:cubicBezTo>
                  <a:cubicBezTo>
                    <a:pt x="202" y="143"/>
                    <a:pt x="197" y="134"/>
                    <a:pt x="198" y="124"/>
                  </a:cubicBezTo>
                  <a:cubicBezTo>
                    <a:pt x="192" y="123"/>
                    <a:pt x="188" y="119"/>
                    <a:pt x="185" y="114"/>
                  </a:cubicBezTo>
                  <a:cubicBezTo>
                    <a:pt x="175" y="116"/>
                    <a:pt x="170" y="124"/>
                    <a:pt x="171" y="133"/>
                  </a:cubicBezTo>
                  <a:cubicBezTo>
                    <a:pt x="189" y="140"/>
                    <a:pt x="193" y="161"/>
                    <a:pt x="182" y="176"/>
                  </a:cubicBezTo>
                  <a:cubicBezTo>
                    <a:pt x="195" y="186"/>
                    <a:pt x="195" y="206"/>
                    <a:pt x="184" y="218"/>
                  </a:cubicBezTo>
                  <a:cubicBezTo>
                    <a:pt x="189" y="223"/>
                    <a:pt x="190" y="230"/>
                    <a:pt x="188" y="236"/>
                  </a:cubicBezTo>
                  <a:cubicBezTo>
                    <a:pt x="182" y="234"/>
                    <a:pt x="182" y="234"/>
                    <a:pt x="182" y="234"/>
                  </a:cubicBezTo>
                  <a:cubicBezTo>
                    <a:pt x="185" y="221"/>
                    <a:pt x="173" y="216"/>
                    <a:pt x="163" y="220"/>
                  </a:cubicBezTo>
                  <a:cubicBezTo>
                    <a:pt x="160" y="214"/>
                    <a:pt x="160" y="214"/>
                    <a:pt x="160" y="214"/>
                  </a:cubicBezTo>
                  <a:cubicBezTo>
                    <a:pt x="166" y="212"/>
                    <a:pt x="173" y="211"/>
                    <a:pt x="179" y="214"/>
                  </a:cubicBezTo>
                  <a:cubicBezTo>
                    <a:pt x="191" y="203"/>
                    <a:pt x="185" y="182"/>
                    <a:pt x="171" y="179"/>
                  </a:cubicBezTo>
                  <a:cubicBezTo>
                    <a:pt x="195" y="157"/>
                    <a:pt x="173" y="131"/>
                    <a:pt x="154" y="141"/>
                  </a:cubicBezTo>
                  <a:cubicBezTo>
                    <a:pt x="135" y="152"/>
                    <a:pt x="139" y="182"/>
                    <a:pt x="155" y="192"/>
                  </a:cubicBezTo>
                  <a:close/>
                  <a:moveTo>
                    <a:pt x="231" y="86"/>
                  </a:moveTo>
                  <a:cubicBezTo>
                    <a:pt x="262" y="88"/>
                    <a:pt x="262" y="128"/>
                    <a:pt x="237" y="128"/>
                  </a:cubicBezTo>
                  <a:cubicBezTo>
                    <a:pt x="227" y="152"/>
                    <a:pt x="202" y="144"/>
                    <a:pt x="204" y="119"/>
                  </a:cubicBezTo>
                  <a:cubicBezTo>
                    <a:pt x="187" y="115"/>
                    <a:pt x="183" y="100"/>
                    <a:pt x="196" y="88"/>
                  </a:cubicBezTo>
                  <a:cubicBezTo>
                    <a:pt x="207" y="85"/>
                    <a:pt x="214" y="74"/>
                    <a:pt x="211" y="63"/>
                  </a:cubicBezTo>
                  <a:cubicBezTo>
                    <a:pt x="215" y="60"/>
                    <a:pt x="218" y="57"/>
                    <a:pt x="220" y="53"/>
                  </a:cubicBezTo>
                  <a:cubicBezTo>
                    <a:pt x="238" y="53"/>
                    <a:pt x="241" y="76"/>
                    <a:pt x="231" y="86"/>
                  </a:cubicBezTo>
                  <a:close/>
                  <a:moveTo>
                    <a:pt x="195" y="23"/>
                  </a:moveTo>
                  <a:cubicBezTo>
                    <a:pt x="188" y="6"/>
                    <a:pt x="163" y="0"/>
                    <a:pt x="147" y="7"/>
                  </a:cubicBezTo>
                  <a:cubicBezTo>
                    <a:pt x="128" y="16"/>
                    <a:pt x="134" y="34"/>
                    <a:pt x="145" y="47"/>
                  </a:cubicBezTo>
                  <a:cubicBezTo>
                    <a:pt x="132" y="57"/>
                    <a:pt x="132" y="80"/>
                    <a:pt x="144" y="91"/>
                  </a:cubicBezTo>
                  <a:cubicBezTo>
                    <a:pt x="131" y="103"/>
                    <a:pt x="131" y="128"/>
                    <a:pt x="145" y="139"/>
                  </a:cubicBezTo>
                  <a:cubicBezTo>
                    <a:pt x="131" y="152"/>
                    <a:pt x="131" y="177"/>
                    <a:pt x="143" y="190"/>
                  </a:cubicBezTo>
                  <a:cubicBezTo>
                    <a:pt x="131" y="200"/>
                    <a:pt x="131" y="225"/>
                    <a:pt x="143" y="234"/>
                  </a:cubicBezTo>
                  <a:cubicBezTo>
                    <a:pt x="141" y="245"/>
                    <a:pt x="145" y="255"/>
                    <a:pt x="154" y="261"/>
                  </a:cubicBezTo>
                  <a:cubicBezTo>
                    <a:pt x="165" y="267"/>
                    <a:pt x="176" y="265"/>
                    <a:pt x="185" y="257"/>
                  </a:cubicBezTo>
                  <a:cubicBezTo>
                    <a:pt x="193" y="260"/>
                    <a:pt x="203" y="259"/>
                    <a:pt x="210" y="253"/>
                  </a:cubicBezTo>
                  <a:cubicBezTo>
                    <a:pt x="216" y="248"/>
                    <a:pt x="219" y="241"/>
                    <a:pt x="219" y="233"/>
                  </a:cubicBezTo>
                  <a:cubicBezTo>
                    <a:pt x="237" y="233"/>
                    <a:pt x="250" y="215"/>
                    <a:pt x="245" y="197"/>
                  </a:cubicBezTo>
                  <a:cubicBezTo>
                    <a:pt x="259" y="191"/>
                    <a:pt x="266" y="176"/>
                    <a:pt x="267" y="161"/>
                  </a:cubicBezTo>
                  <a:cubicBezTo>
                    <a:pt x="268" y="149"/>
                    <a:pt x="266" y="134"/>
                    <a:pt x="256" y="126"/>
                  </a:cubicBezTo>
                  <a:cubicBezTo>
                    <a:pt x="269" y="111"/>
                    <a:pt x="260" y="86"/>
                    <a:pt x="241" y="81"/>
                  </a:cubicBezTo>
                  <a:cubicBezTo>
                    <a:pt x="247" y="66"/>
                    <a:pt x="238" y="47"/>
                    <a:pt x="222" y="46"/>
                  </a:cubicBezTo>
                  <a:cubicBezTo>
                    <a:pt x="222" y="33"/>
                    <a:pt x="208" y="20"/>
                    <a:pt x="195" y="23"/>
                  </a:cubicBezTo>
                  <a:close/>
                  <a:moveTo>
                    <a:pt x="70" y="116"/>
                  </a:moveTo>
                  <a:cubicBezTo>
                    <a:pt x="75" y="124"/>
                    <a:pt x="83" y="125"/>
                    <a:pt x="90" y="120"/>
                  </a:cubicBezTo>
                  <a:cubicBezTo>
                    <a:pt x="89" y="111"/>
                    <a:pt x="93" y="103"/>
                    <a:pt x="100" y="98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99" y="107"/>
                    <a:pt x="96" y="112"/>
                    <a:pt x="96" y="119"/>
                  </a:cubicBezTo>
                  <a:cubicBezTo>
                    <a:pt x="97" y="124"/>
                    <a:pt x="100" y="130"/>
                    <a:pt x="105" y="132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98" y="136"/>
                    <a:pt x="94" y="132"/>
                    <a:pt x="92" y="126"/>
                  </a:cubicBezTo>
                  <a:cubicBezTo>
                    <a:pt x="83" y="132"/>
                    <a:pt x="72" y="130"/>
                    <a:pt x="66" y="122"/>
                  </a:cubicBezTo>
                  <a:cubicBezTo>
                    <a:pt x="61" y="126"/>
                    <a:pt x="55" y="128"/>
                    <a:pt x="49" y="128"/>
                  </a:cubicBezTo>
                  <a:cubicBezTo>
                    <a:pt x="51" y="132"/>
                    <a:pt x="52" y="135"/>
                    <a:pt x="52" y="139"/>
                  </a:cubicBezTo>
                  <a:cubicBezTo>
                    <a:pt x="67" y="136"/>
                    <a:pt x="79" y="143"/>
                    <a:pt x="83" y="159"/>
                  </a:cubicBezTo>
                  <a:cubicBezTo>
                    <a:pt x="88" y="158"/>
                    <a:pt x="94" y="159"/>
                    <a:pt x="98" y="163"/>
                  </a:cubicBezTo>
                  <a:cubicBezTo>
                    <a:pt x="104" y="160"/>
                    <a:pt x="112" y="160"/>
                    <a:pt x="118" y="163"/>
                  </a:cubicBezTo>
                  <a:cubicBezTo>
                    <a:pt x="128" y="148"/>
                    <a:pt x="124" y="129"/>
                    <a:pt x="111" y="117"/>
                  </a:cubicBezTo>
                  <a:cubicBezTo>
                    <a:pt x="127" y="104"/>
                    <a:pt x="130" y="84"/>
                    <a:pt x="116" y="68"/>
                  </a:cubicBezTo>
                  <a:cubicBezTo>
                    <a:pt x="127" y="55"/>
                    <a:pt x="132" y="29"/>
                    <a:pt x="115" y="17"/>
                  </a:cubicBezTo>
                  <a:cubicBezTo>
                    <a:pt x="100" y="6"/>
                    <a:pt x="85" y="19"/>
                    <a:pt x="77" y="31"/>
                  </a:cubicBezTo>
                  <a:cubicBezTo>
                    <a:pt x="62" y="25"/>
                    <a:pt x="48" y="41"/>
                    <a:pt x="57" y="56"/>
                  </a:cubicBezTo>
                  <a:cubicBezTo>
                    <a:pt x="67" y="73"/>
                    <a:pt x="95" y="76"/>
                    <a:pt x="97" y="56"/>
                  </a:cubicBezTo>
                  <a:cubicBezTo>
                    <a:pt x="90" y="55"/>
                    <a:pt x="85" y="52"/>
                    <a:pt x="80" y="47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93" y="52"/>
                    <a:pt x="107" y="52"/>
                    <a:pt x="111" y="40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5" y="48"/>
                    <a:pt x="110" y="53"/>
                    <a:pt x="103" y="55"/>
                  </a:cubicBezTo>
                  <a:cubicBezTo>
                    <a:pt x="103" y="69"/>
                    <a:pt x="92" y="77"/>
                    <a:pt x="79" y="76"/>
                  </a:cubicBezTo>
                  <a:cubicBezTo>
                    <a:pt x="84" y="86"/>
                    <a:pt x="82" y="98"/>
                    <a:pt x="72" y="103"/>
                  </a:cubicBezTo>
                  <a:cubicBezTo>
                    <a:pt x="73" y="107"/>
                    <a:pt x="72" y="112"/>
                    <a:pt x="70" y="116"/>
                  </a:cubicBezTo>
                  <a:close/>
                  <a:moveTo>
                    <a:pt x="98" y="171"/>
                  </a:moveTo>
                  <a:cubicBezTo>
                    <a:pt x="86" y="160"/>
                    <a:pt x="73" y="165"/>
                    <a:pt x="77" y="181"/>
                  </a:cubicBezTo>
                  <a:cubicBezTo>
                    <a:pt x="59" y="189"/>
                    <a:pt x="61" y="209"/>
                    <a:pt x="79" y="211"/>
                  </a:cubicBezTo>
                  <a:cubicBezTo>
                    <a:pt x="81" y="202"/>
                    <a:pt x="88" y="197"/>
                    <a:pt x="97" y="195"/>
                  </a:cubicBezTo>
                  <a:cubicBezTo>
                    <a:pt x="98" y="201"/>
                    <a:pt x="98" y="201"/>
                    <a:pt x="98" y="201"/>
                  </a:cubicBezTo>
                  <a:cubicBezTo>
                    <a:pt x="81" y="205"/>
                    <a:pt x="82" y="225"/>
                    <a:pt x="96" y="231"/>
                  </a:cubicBezTo>
                  <a:cubicBezTo>
                    <a:pt x="94" y="237"/>
                    <a:pt x="94" y="237"/>
                    <a:pt x="94" y="237"/>
                  </a:cubicBezTo>
                  <a:cubicBezTo>
                    <a:pt x="86" y="234"/>
                    <a:pt x="80" y="227"/>
                    <a:pt x="79" y="218"/>
                  </a:cubicBezTo>
                  <a:cubicBezTo>
                    <a:pt x="56" y="215"/>
                    <a:pt x="51" y="189"/>
                    <a:pt x="69" y="177"/>
                  </a:cubicBezTo>
                  <a:cubicBezTo>
                    <a:pt x="69" y="171"/>
                    <a:pt x="72" y="165"/>
                    <a:pt x="77" y="162"/>
                  </a:cubicBezTo>
                  <a:cubicBezTo>
                    <a:pt x="73" y="142"/>
                    <a:pt x="55" y="143"/>
                    <a:pt x="43" y="149"/>
                  </a:cubicBezTo>
                  <a:cubicBezTo>
                    <a:pt x="48" y="139"/>
                    <a:pt x="47" y="126"/>
                    <a:pt x="31" y="125"/>
                  </a:cubicBezTo>
                  <a:cubicBezTo>
                    <a:pt x="13" y="125"/>
                    <a:pt x="6" y="145"/>
                    <a:pt x="8" y="161"/>
                  </a:cubicBezTo>
                  <a:cubicBezTo>
                    <a:pt x="9" y="177"/>
                    <a:pt x="16" y="188"/>
                    <a:pt x="31" y="194"/>
                  </a:cubicBezTo>
                  <a:cubicBezTo>
                    <a:pt x="25" y="214"/>
                    <a:pt x="37" y="230"/>
                    <a:pt x="57" y="225"/>
                  </a:cubicBezTo>
                  <a:cubicBezTo>
                    <a:pt x="54" y="245"/>
                    <a:pt x="67" y="256"/>
                    <a:pt x="85" y="249"/>
                  </a:cubicBezTo>
                  <a:cubicBezTo>
                    <a:pt x="111" y="276"/>
                    <a:pt x="141" y="242"/>
                    <a:pt x="116" y="212"/>
                  </a:cubicBezTo>
                  <a:cubicBezTo>
                    <a:pt x="127" y="202"/>
                    <a:pt x="130" y="184"/>
                    <a:pt x="119" y="172"/>
                  </a:cubicBezTo>
                  <a:cubicBezTo>
                    <a:pt x="113" y="166"/>
                    <a:pt x="104" y="166"/>
                    <a:pt x="98" y="171"/>
                  </a:cubicBezTo>
                  <a:close/>
                  <a:moveTo>
                    <a:pt x="18" y="122"/>
                  </a:moveTo>
                  <a:cubicBezTo>
                    <a:pt x="26" y="118"/>
                    <a:pt x="32" y="118"/>
                    <a:pt x="41" y="121"/>
                  </a:cubicBezTo>
                  <a:cubicBezTo>
                    <a:pt x="54" y="125"/>
                    <a:pt x="75" y="113"/>
                    <a:pt x="62" y="99"/>
                  </a:cubicBezTo>
                  <a:cubicBezTo>
                    <a:pt x="75" y="100"/>
                    <a:pt x="80" y="83"/>
                    <a:pt x="70" y="75"/>
                  </a:cubicBezTo>
                  <a:cubicBezTo>
                    <a:pt x="60" y="72"/>
                    <a:pt x="52" y="63"/>
                    <a:pt x="48" y="53"/>
                  </a:cubicBezTo>
                  <a:cubicBezTo>
                    <a:pt x="30" y="53"/>
                    <a:pt x="28" y="76"/>
                    <a:pt x="38" y="86"/>
                  </a:cubicBezTo>
                  <a:cubicBezTo>
                    <a:pt x="19" y="85"/>
                    <a:pt x="6" y="108"/>
                    <a:pt x="18" y="122"/>
                  </a:cubicBezTo>
                  <a:close/>
                </a:path>
              </a:pathLst>
            </a:custGeom>
            <a:solidFill>
              <a:srgbClr val="FFFFFF"/>
            </a:solidFill>
            <a:ln w="27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en-US" dirty="0">
                <a:latin typeface="杨任东竹石体-Bold" panose="02000000000000000000" pitchFamily="2" charset="-122"/>
                <a:cs typeface="+mn-ea"/>
              </a:endParaRPr>
            </a:p>
          </p:txBody>
        </p:sp>
      </p:grpSp>
      <p:grpSp>
        <p:nvGrpSpPr>
          <p:cNvPr id="6" name="PA-组合 8"/>
          <p:cNvGrpSpPr/>
          <p:nvPr>
            <p:custDataLst>
              <p:tags r:id="rId2"/>
            </p:custDataLst>
          </p:nvPr>
        </p:nvGrpSpPr>
        <p:grpSpPr>
          <a:xfrm>
            <a:off x="824362" y="958721"/>
            <a:ext cx="2355409" cy="816176"/>
            <a:chOff x="658459" y="1183830"/>
            <a:chExt cx="3140137" cy="1088343"/>
          </a:xfrm>
        </p:grpSpPr>
        <p:grpSp>
          <p:nvGrpSpPr>
            <p:cNvPr id="9" name="组合 9"/>
            <p:cNvGrpSpPr/>
            <p:nvPr/>
          </p:nvGrpSpPr>
          <p:grpSpPr>
            <a:xfrm>
              <a:off x="658459" y="1183830"/>
              <a:ext cx="3140137" cy="1088343"/>
              <a:chOff x="694606" y="1600991"/>
              <a:chExt cx="3140137" cy="1088343"/>
            </a:xfrm>
          </p:grpSpPr>
          <p:sp>
            <p:nvSpPr>
              <p:cNvPr id="12" name="PA-椭圆 11"/>
              <p:cNvSpPr/>
              <p:nvPr>
                <p:custDataLst>
                  <p:tags r:id="rId29"/>
                </p:custDataLst>
              </p:nvPr>
            </p:nvSpPr>
            <p:spPr>
              <a:xfrm rot="2700000">
                <a:off x="1129081" y="1607192"/>
                <a:ext cx="302626" cy="290223"/>
              </a:xfrm>
              <a:prstGeom prst="ellipse">
                <a:avLst/>
              </a:prstGeom>
              <a:solidFill>
                <a:srgbClr val="B9A7C8"/>
              </a:solidFill>
              <a:ln>
                <a:noFill/>
              </a:ln>
              <a:effectLst>
                <a:outerShdw blurRad="215900" dist="1143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杨任东竹石体-Bold" panose="02000000000000000000" pitchFamily="2" charset="-122"/>
                  <a:ea typeface="杨任东竹石体-Bold" panose="02000000000000000000" pitchFamily="2" charset="-122"/>
                  <a:cs typeface="+mn-ea"/>
                </a:endParaRPr>
              </a:p>
            </p:txBody>
          </p:sp>
          <p:grpSp>
            <p:nvGrpSpPr>
              <p:cNvPr id="10" name="Group 59"/>
              <p:cNvGrpSpPr/>
              <p:nvPr/>
            </p:nvGrpSpPr>
            <p:grpSpPr>
              <a:xfrm>
                <a:off x="694606" y="1640890"/>
                <a:ext cx="3140137" cy="1048444"/>
                <a:chOff x="7141343" y="3112710"/>
                <a:chExt cx="1568224" cy="786153"/>
              </a:xfrm>
            </p:grpSpPr>
            <p:sp>
              <p:nvSpPr>
                <p:cNvPr id="14" name="PA-文本框 13"/>
                <p:cNvSpPr txBox="1"/>
                <p:nvPr>
                  <p:custDataLst>
                    <p:tags r:id="rId30"/>
                  </p:custDataLst>
                </p:nvPr>
              </p:nvSpPr>
              <p:spPr>
                <a:xfrm>
                  <a:off x="7141343" y="3483493"/>
                  <a:ext cx="1568224" cy="41537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lvl="0"/>
                  <a:r>
                    <a:rPr lang="zh-CN" altLang="en-US" sz="9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杨任东竹石体-Bold" panose="02000000000000000000" pitchFamily="2" charset="-122"/>
                      <a:ea typeface="杨任东竹石体-Bold" panose="02000000000000000000" pitchFamily="2" charset="-122"/>
                      <a:cs typeface="+mn-ea"/>
                    </a:rPr>
                    <a:t>单击此处添加文字阐述，添加简短问题说明文字，具体说明文字在此处。单击此处添加文字阐述，添加简短问题</a:t>
                  </a:r>
                  <a:endPara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杨任东竹石体-Bold" panose="02000000000000000000" pitchFamily="2" charset="-122"/>
                    <a:ea typeface="杨任东竹石体-Bold" panose="02000000000000000000" pitchFamily="2" charset="-122"/>
                    <a:cs typeface="+mn-ea"/>
                  </a:endParaRPr>
                </a:p>
              </p:txBody>
            </p:sp>
            <p:sp>
              <p:nvSpPr>
                <p:cNvPr id="15" name="PA-矩形 62"/>
                <p:cNvSpPr/>
                <p:nvPr>
                  <p:custDataLst>
                    <p:tags r:id="rId31"/>
                  </p:custDataLst>
                </p:nvPr>
              </p:nvSpPr>
              <p:spPr>
                <a:xfrm>
                  <a:off x="7583876" y="3112710"/>
                  <a:ext cx="512202" cy="184610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zh-CN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杨任东竹石体-Bold" panose="02000000000000000000" pitchFamily="2" charset="-122"/>
                      <a:ea typeface="杨任东竹石体-Bold" panose="02000000000000000000" pitchFamily="2" charset="-122"/>
                      <a:cs typeface="+mn-ea"/>
                    </a:rPr>
                    <a:t>文本标题一</a:t>
                  </a:r>
                  <a:endPara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杨任东竹石体-Bold" panose="02000000000000000000" pitchFamily="2" charset="-122"/>
                    <a:ea typeface="杨任东竹石体-Bold" panose="02000000000000000000" pitchFamily="2" charset="-122"/>
                    <a:cs typeface="+mn-ea"/>
                  </a:endParaRPr>
                </a:p>
              </p:txBody>
            </p:sp>
          </p:grpSp>
        </p:grpSp>
        <p:cxnSp>
          <p:nvCxnSpPr>
            <p:cNvPr id="11" name="PA-直接连接符 10"/>
            <p:cNvCxnSpPr/>
            <p:nvPr>
              <p:custDataLst>
                <p:tags r:id="rId28"/>
              </p:custDataLst>
            </p:nvPr>
          </p:nvCxnSpPr>
          <p:spPr>
            <a:xfrm>
              <a:off x="766614" y="1616755"/>
              <a:ext cx="2634389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PA-组合 15"/>
          <p:cNvGrpSpPr/>
          <p:nvPr>
            <p:custDataLst>
              <p:tags r:id="rId3"/>
            </p:custDataLst>
          </p:nvPr>
        </p:nvGrpSpPr>
        <p:grpSpPr>
          <a:xfrm>
            <a:off x="478573" y="2437841"/>
            <a:ext cx="2355409" cy="816183"/>
            <a:chOff x="658459" y="1183830"/>
            <a:chExt cx="3140137" cy="1088350"/>
          </a:xfrm>
        </p:grpSpPr>
        <p:grpSp>
          <p:nvGrpSpPr>
            <p:cNvPr id="16" name="组合 16"/>
            <p:cNvGrpSpPr/>
            <p:nvPr/>
          </p:nvGrpSpPr>
          <p:grpSpPr>
            <a:xfrm>
              <a:off x="658459" y="1183830"/>
              <a:ext cx="3140137" cy="1088350"/>
              <a:chOff x="694606" y="1600991"/>
              <a:chExt cx="3140137" cy="1088350"/>
            </a:xfrm>
          </p:grpSpPr>
          <p:sp>
            <p:nvSpPr>
              <p:cNvPr id="19" name="PA-椭圆 18"/>
              <p:cNvSpPr/>
              <p:nvPr>
                <p:custDataLst>
                  <p:tags r:id="rId25"/>
                </p:custDataLst>
              </p:nvPr>
            </p:nvSpPr>
            <p:spPr>
              <a:xfrm rot="2700000">
                <a:off x="1129081" y="1607192"/>
                <a:ext cx="302626" cy="290223"/>
              </a:xfrm>
              <a:prstGeom prst="ellipse">
                <a:avLst/>
              </a:prstGeom>
              <a:solidFill>
                <a:srgbClr val="C6C1D8"/>
              </a:solidFill>
              <a:ln>
                <a:noFill/>
              </a:ln>
              <a:effectLst>
                <a:outerShdw blurRad="215900" dist="1143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杨任东竹石体-Bold" panose="02000000000000000000" pitchFamily="2" charset="-122"/>
                  <a:ea typeface="杨任东竹石体-Bold" panose="02000000000000000000" pitchFamily="2" charset="-122"/>
                  <a:cs typeface="+mn-ea"/>
                </a:endParaRPr>
              </a:p>
            </p:txBody>
          </p:sp>
          <p:grpSp>
            <p:nvGrpSpPr>
              <p:cNvPr id="17" name="Group 59"/>
              <p:cNvGrpSpPr/>
              <p:nvPr/>
            </p:nvGrpSpPr>
            <p:grpSpPr>
              <a:xfrm>
                <a:off x="694606" y="1614703"/>
                <a:ext cx="3140137" cy="1074638"/>
                <a:chOff x="7141343" y="3093070"/>
                <a:chExt cx="1568224" cy="805793"/>
              </a:xfrm>
            </p:grpSpPr>
            <p:sp>
              <p:nvSpPr>
                <p:cNvPr id="21" name="PA-文本框 20"/>
                <p:cNvSpPr txBox="1"/>
                <p:nvPr>
                  <p:custDataLst>
                    <p:tags r:id="rId26"/>
                  </p:custDataLst>
                </p:nvPr>
              </p:nvSpPr>
              <p:spPr>
                <a:xfrm>
                  <a:off x="7141343" y="3483493"/>
                  <a:ext cx="1568224" cy="41537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lvl="0"/>
                  <a:r>
                    <a:rPr lang="zh-CN" altLang="en-US" sz="9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杨任东竹石体-Bold" panose="02000000000000000000" pitchFamily="2" charset="-122"/>
                      <a:ea typeface="杨任东竹石体-Bold" panose="02000000000000000000" pitchFamily="2" charset="-122"/>
                      <a:cs typeface="+mn-ea"/>
                    </a:rPr>
                    <a:t>单击此处添加文字阐述，添加简短问题说明文字，具体说明文字在此处。单击此处添加文字阐述，添加简短问题</a:t>
                  </a:r>
                  <a:endPara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杨任东竹石体-Bold" panose="02000000000000000000" pitchFamily="2" charset="-122"/>
                    <a:ea typeface="杨任东竹石体-Bold" panose="02000000000000000000" pitchFamily="2" charset="-122"/>
                    <a:cs typeface="+mn-ea"/>
                  </a:endParaRPr>
                </a:p>
              </p:txBody>
            </p:sp>
            <p:sp>
              <p:nvSpPr>
                <p:cNvPr id="22" name="PA-矩形 62"/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7583876" y="3093070"/>
                  <a:ext cx="448177" cy="161533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zh-CN" altLang="en-US" sz="105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杨任东竹石体-Bold" panose="02000000000000000000" pitchFamily="2" charset="-122"/>
                      <a:ea typeface="杨任东竹石体-Bold" panose="02000000000000000000" pitchFamily="2" charset="-122"/>
                      <a:cs typeface="+mn-ea"/>
                    </a:rPr>
                    <a:t>文本标题二</a:t>
                  </a:r>
                  <a:endParaRPr lang="en-US" sz="105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杨任东竹石体-Bold" panose="02000000000000000000" pitchFamily="2" charset="-122"/>
                    <a:ea typeface="杨任东竹石体-Bold" panose="02000000000000000000" pitchFamily="2" charset="-122"/>
                    <a:cs typeface="+mn-ea"/>
                  </a:endParaRPr>
                </a:p>
              </p:txBody>
            </p:sp>
          </p:grpSp>
        </p:grpSp>
        <p:cxnSp>
          <p:nvCxnSpPr>
            <p:cNvPr id="18" name="PA-直接连接符 17"/>
            <p:cNvCxnSpPr/>
            <p:nvPr>
              <p:custDataLst>
                <p:tags r:id="rId24"/>
              </p:custDataLst>
            </p:nvPr>
          </p:nvCxnSpPr>
          <p:spPr>
            <a:xfrm>
              <a:off x="766614" y="1616755"/>
              <a:ext cx="2634389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PA-组合 22"/>
          <p:cNvGrpSpPr/>
          <p:nvPr>
            <p:custDataLst>
              <p:tags r:id="rId4"/>
            </p:custDataLst>
          </p:nvPr>
        </p:nvGrpSpPr>
        <p:grpSpPr>
          <a:xfrm>
            <a:off x="1143239" y="3847771"/>
            <a:ext cx="2355409" cy="816181"/>
            <a:chOff x="658459" y="1183830"/>
            <a:chExt cx="3140137" cy="1088348"/>
          </a:xfrm>
        </p:grpSpPr>
        <p:grpSp>
          <p:nvGrpSpPr>
            <p:cNvPr id="23" name="组合 23"/>
            <p:cNvGrpSpPr/>
            <p:nvPr/>
          </p:nvGrpSpPr>
          <p:grpSpPr>
            <a:xfrm>
              <a:off x="658459" y="1183830"/>
              <a:ext cx="3140137" cy="1088348"/>
              <a:chOff x="694606" y="1600991"/>
              <a:chExt cx="3140137" cy="1088348"/>
            </a:xfrm>
          </p:grpSpPr>
          <p:sp>
            <p:nvSpPr>
              <p:cNvPr id="26" name="PA-椭圆 25"/>
              <p:cNvSpPr/>
              <p:nvPr>
                <p:custDataLst>
                  <p:tags r:id="rId21"/>
                </p:custDataLst>
              </p:nvPr>
            </p:nvSpPr>
            <p:spPr>
              <a:xfrm rot="2700000">
                <a:off x="1129081" y="1607192"/>
                <a:ext cx="302626" cy="290223"/>
              </a:xfrm>
              <a:prstGeom prst="ellipse">
                <a:avLst/>
              </a:prstGeom>
              <a:solidFill>
                <a:srgbClr val="B9A7C8"/>
              </a:solidFill>
              <a:ln>
                <a:noFill/>
              </a:ln>
              <a:effectLst>
                <a:outerShdw blurRad="215900" dist="1143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杨任东竹石体-Bold" panose="02000000000000000000" pitchFamily="2" charset="-122"/>
                  <a:ea typeface="杨任东竹石体-Bold" panose="02000000000000000000" pitchFamily="2" charset="-122"/>
                  <a:cs typeface="+mn-ea"/>
                </a:endParaRPr>
              </a:p>
            </p:txBody>
          </p:sp>
          <p:grpSp>
            <p:nvGrpSpPr>
              <p:cNvPr id="24" name="Group 59"/>
              <p:cNvGrpSpPr/>
              <p:nvPr/>
            </p:nvGrpSpPr>
            <p:grpSpPr>
              <a:xfrm>
                <a:off x="694606" y="1670394"/>
                <a:ext cx="3140137" cy="1018945"/>
                <a:chOff x="7141343" y="3134830"/>
                <a:chExt cx="1568224" cy="764033"/>
              </a:xfrm>
            </p:grpSpPr>
            <p:sp>
              <p:nvSpPr>
                <p:cNvPr id="28" name="PA-文本框 27"/>
                <p:cNvSpPr txBox="1"/>
                <p:nvPr>
                  <p:custDataLst>
                    <p:tags r:id="rId22"/>
                  </p:custDataLst>
                </p:nvPr>
              </p:nvSpPr>
              <p:spPr>
                <a:xfrm>
                  <a:off x="7141343" y="3483493"/>
                  <a:ext cx="1568224" cy="41537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lvl="0"/>
                  <a:r>
                    <a:rPr lang="zh-CN" altLang="en-US" sz="9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杨任东竹石体-Bold" panose="02000000000000000000" pitchFamily="2" charset="-122"/>
                      <a:ea typeface="杨任东竹石体-Bold" panose="02000000000000000000" pitchFamily="2" charset="-122"/>
                      <a:cs typeface="+mn-ea"/>
                    </a:rPr>
                    <a:t>单击此处添加文字阐述，添加简短问题说明文字，具体说明文字在此处。单击此处添加文字阐述，添加简短问题</a:t>
                  </a:r>
                  <a:endPara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杨任东竹石体-Bold" panose="02000000000000000000" pitchFamily="2" charset="-122"/>
                    <a:ea typeface="杨任东竹石体-Bold" panose="02000000000000000000" pitchFamily="2" charset="-122"/>
                    <a:cs typeface="+mn-ea"/>
                  </a:endParaRPr>
                </a:p>
              </p:txBody>
            </p:sp>
            <p:sp>
              <p:nvSpPr>
                <p:cNvPr id="29" name="PA-矩形 62"/>
                <p:cNvSpPr/>
                <p:nvPr>
                  <p:custDataLst>
                    <p:tags r:id="rId23"/>
                  </p:custDataLst>
                </p:nvPr>
              </p:nvSpPr>
              <p:spPr>
                <a:xfrm>
                  <a:off x="7583876" y="3134830"/>
                  <a:ext cx="512202" cy="184610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zh-CN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杨任东竹石体-Bold" panose="02000000000000000000" pitchFamily="2" charset="-122"/>
                      <a:ea typeface="杨任东竹石体-Bold" panose="02000000000000000000" pitchFamily="2" charset="-122"/>
                      <a:cs typeface="+mn-ea"/>
                    </a:rPr>
                    <a:t>文本标题三</a:t>
                  </a:r>
                  <a:endPara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杨任东竹石体-Bold" panose="02000000000000000000" pitchFamily="2" charset="-122"/>
                    <a:ea typeface="杨任东竹石体-Bold" panose="02000000000000000000" pitchFamily="2" charset="-122"/>
                    <a:cs typeface="+mn-ea"/>
                  </a:endParaRPr>
                </a:p>
              </p:txBody>
            </p:sp>
          </p:grpSp>
        </p:grpSp>
        <p:cxnSp>
          <p:nvCxnSpPr>
            <p:cNvPr id="25" name="PA-直接连接符 24"/>
            <p:cNvCxnSpPr/>
            <p:nvPr>
              <p:custDataLst>
                <p:tags r:id="rId20"/>
              </p:custDataLst>
            </p:nvPr>
          </p:nvCxnSpPr>
          <p:spPr>
            <a:xfrm>
              <a:off x="766614" y="1616755"/>
              <a:ext cx="2634389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PA-组合 29"/>
          <p:cNvGrpSpPr/>
          <p:nvPr>
            <p:custDataLst>
              <p:tags r:id="rId5"/>
            </p:custDataLst>
          </p:nvPr>
        </p:nvGrpSpPr>
        <p:grpSpPr>
          <a:xfrm>
            <a:off x="6300417" y="994741"/>
            <a:ext cx="2355409" cy="827965"/>
            <a:chOff x="658459" y="1168120"/>
            <a:chExt cx="3140137" cy="1104060"/>
          </a:xfrm>
        </p:grpSpPr>
        <p:grpSp>
          <p:nvGrpSpPr>
            <p:cNvPr id="30" name="组合 30"/>
            <p:cNvGrpSpPr/>
            <p:nvPr/>
          </p:nvGrpSpPr>
          <p:grpSpPr>
            <a:xfrm>
              <a:off x="658459" y="1168120"/>
              <a:ext cx="3140137" cy="1104060"/>
              <a:chOff x="694606" y="1585281"/>
              <a:chExt cx="3140137" cy="1104060"/>
            </a:xfrm>
          </p:grpSpPr>
          <p:sp>
            <p:nvSpPr>
              <p:cNvPr id="33" name="PA-椭圆 32"/>
              <p:cNvSpPr/>
              <p:nvPr>
                <p:custDataLst>
                  <p:tags r:id="rId17"/>
                </p:custDataLst>
              </p:nvPr>
            </p:nvSpPr>
            <p:spPr>
              <a:xfrm rot="2700000">
                <a:off x="2978808" y="1591482"/>
                <a:ext cx="302626" cy="290223"/>
              </a:xfrm>
              <a:prstGeom prst="ellipse">
                <a:avLst/>
              </a:prstGeom>
              <a:solidFill>
                <a:srgbClr val="C6C1D8"/>
              </a:solidFill>
              <a:ln>
                <a:noFill/>
              </a:ln>
              <a:effectLst>
                <a:outerShdw blurRad="215900" dist="1143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杨任东竹石体-Bold" panose="02000000000000000000" pitchFamily="2" charset="-122"/>
                  <a:ea typeface="杨任东竹石体-Bold" panose="02000000000000000000" pitchFamily="2" charset="-122"/>
                  <a:cs typeface="+mn-ea"/>
                </a:endParaRPr>
              </a:p>
            </p:txBody>
          </p:sp>
          <p:grpSp>
            <p:nvGrpSpPr>
              <p:cNvPr id="31" name="Group 59"/>
              <p:cNvGrpSpPr/>
              <p:nvPr/>
            </p:nvGrpSpPr>
            <p:grpSpPr>
              <a:xfrm>
                <a:off x="694606" y="1666957"/>
                <a:ext cx="3140137" cy="1022384"/>
                <a:chOff x="7141343" y="3132252"/>
                <a:chExt cx="1568224" cy="766612"/>
              </a:xfrm>
            </p:grpSpPr>
            <p:sp>
              <p:nvSpPr>
                <p:cNvPr id="35" name="PA-文本框 34"/>
                <p:cNvSpPr txBox="1"/>
                <p:nvPr>
                  <p:custDataLst>
                    <p:tags r:id="rId18"/>
                  </p:custDataLst>
                </p:nvPr>
              </p:nvSpPr>
              <p:spPr>
                <a:xfrm>
                  <a:off x="7141343" y="3483494"/>
                  <a:ext cx="1568224" cy="41537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lvl="0"/>
                  <a:r>
                    <a:rPr lang="zh-CN" altLang="en-US" sz="9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杨任东竹石体-Bold" panose="02000000000000000000" pitchFamily="2" charset="-122"/>
                      <a:ea typeface="杨任东竹石体-Bold" panose="02000000000000000000" pitchFamily="2" charset="-122"/>
                      <a:cs typeface="+mn-ea"/>
                    </a:rPr>
                    <a:t>单击此处添加文字阐述，添加简短问题说明文字，具体说明文字在此处。单击此处添加文字阐述，添加简短问题</a:t>
                  </a:r>
                  <a:endPara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杨任东竹石体-Bold" panose="02000000000000000000" pitchFamily="2" charset="-122"/>
                    <a:ea typeface="杨任东竹石体-Bold" panose="02000000000000000000" pitchFamily="2" charset="-122"/>
                    <a:cs typeface="+mn-ea"/>
                  </a:endParaRPr>
                </a:p>
              </p:txBody>
            </p:sp>
            <p:sp>
              <p:nvSpPr>
                <p:cNvPr id="36" name="PA-矩形 62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7583876" y="3132252"/>
                  <a:ext cx="512202" cy="184609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zh-CN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杨任东竹石体-Bold" panose="02000000000000000000" pitchFamily="2" charset="-122"/>
                      <a:ea typeface="杨任东竹石体-Bold" panose="02000000000000000000" pitchFamily="2" charset="-122"/>
                      <a:cs typeface="+mn-ea"/>
                    </a:rPr>
                    <a:t>文本标题四</a:t>
                  </a:r>
                  <a:endPara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杨任东竹石体-Bold" panose="02000000000000000000" pitchFamily="2" charset="-122"/>
                    <a:ea typeface="杨任东竹石体-Bold" panose="02000000000000000000" pitchFamily="2" charset="-122"/>
                    <a:cs typeface="+mn-ea"/>
                  </a:endParaRPr>
                </a:p>
              </p:txBody>
            </p:sp>
          </p:grpSp>
        </p:grpSp>
        <p:cxnSp>
          <p:nvCxnSpPr>
            <p:cNvPr id="32" name="PA-直接连接符 31"/>
            <p:cNvCxnSpPr/>
            <p:nvPr>
              <p:custDataLst>
                <p:tags r:id="rId16"/>
              </p:custDataLst>
            </p:nvPr>
          </p:nvCxnSpPr>
          <p:spPr>
            <a:xfrm>
              <a:off x="766614" y="1616755"/>
              <a:ext cx="2634389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PA-组合 36"/>
          <p:cNvGrpSpPr/>
          <p:nvPr>
            <p:custDataLst>
              <p:tags r:id="rId6"/>
            </p:custDataLst>
          </p:nvPr>
        </p:nvGrpSpPr>
        <p:grpSpPr>
          <a:xfrm>
            <a:off x="6435558" y="2529341"/>
            <a:ext cx="2355409" cy="816188"/>
            <a:chOff x="658459" y="1183829"/>
            <a:chExt cx="3140137" cy="1088357"/>
          </a:xfrm>
        </p:grpSpPr>
        <p:grpSp>
          <p:nvGrpSpPr>
            <p:cNvPr id="37" name="组合 37"/>
            <p:cNvGrpSpPr/>
            <p:nvPr/>
          </p:nvGrpSpPr>
          <p:grpSpPr>
            <a:xfrm>
              <a:off x="658459" y="1183829"/>
              <a:ext cx="3140137" cy="1088357"/>
              <a:chOff x="694606" y="1600990"/>
              <a:chExt cx="3140137" cy="1088357"/>
            </a:xfrm>
          </p:grpSpPr>
          <p:sp>
            <p:nvSpPr>
              <p:cNvPr id="40" name="PA-椭圆 39"/>
              <p:cNvSpPr/>
              <p:nvPr>
                <p:custDataLst>
                  <p:tags r:id="rId13"/>
                </p:custDataLst>
              </p:nvPr>
            </p:nvSpPr>
            <p:spPr>
              <a:xfrm rot="2700000">
                <a:off x="3008248" y="1607191"/>
                <a:ext cx="302626" cy="290223"/>
              </a:xfrm>
              <a:prstGeom prst="ellipse">
                <a:avLst/>
              </a:prstGeom>
              <a:solidFill>
                <a:srgbClr val="C6C1D8"/>
              </a:solidFill>
              <a:ln>
                <a:noFill/>
              </a:ln>
              <a:effectLst>
                <a:outerShdw blurRad="215900" dist="1143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杨任东竹石体-Bold" panose="02000000000000000000" pitchFamily="2" charset="-122"/>
                  <a:ea typeface="杨任东竹石体-Bold" panose="02000000000000000000" pitchFamily="2" charset="-122"/>
                  <a:cs typeface="+mn-ea"/>
                </a:endParaRPr>
              </a:p>
            </p:txBody>
          </p:sp>
          <p:grpSp>
            <p:nvGrpSpPr>
              <p:cNvPr id="38" name="Group 59"/>
              <p:cNvGrpSpPr/>
              <p:nvPr/>
            </p:nvGrpSpPr>
            <p:grpSpPr>
              <a:xfrm>
                <a:off x="694606" y="1614708"/>
                <a:ext cx="3140137" cy="1074639"/>
                <a:chOff x="7141343" y="3093075"/>
                <a:chExt cx="1568224" cy="805794"/>
              </a:xfrm>
            </p:grpSpPr>
            <p:sp>
              <p:nvSpPr>
                <p:cNvPr id="42" name="PA-文本框 41"/>
                <p:cNvSpPr txBox="1"/>
                <p:nvPr>
                  <p:custDataLst>
                    <p:tags r:id="rId14"/>
                  </p:custDataLst>
                </p:nvPr>
              </p:nvSpPr>
              <p:spPr>
                <a:xfrm>
                  <a:off x="7141343" y="3483498"/>
                  <a:ext cx="1568224" cy="41537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lvl="0"/>
                  <a:r>
                    <a:rPr lang="zh-CN" altLang="en-US" sz="9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杨任东竹石体-Bold" panose="02000000000000000000" pitchFamily="2" charset="-122"/>
                      <a:ea typeface="杨任东竹石体-Bold" panose="02000000000000000000" pitchFamily="2" charset="-122"/>
                      <a:cs typeface="+mn-ea"/>
                    </a:rPr>
                    <a:t>单击此处添加文字阐述，添加简短问题说明文字，具体说明文字在此处。单击此处添加文字阐述，添加简短问题</a:t>
                  </a:r>
                  <a:endPara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杨任东竹石体-Bold" panose="02000000000000000000" pitchFamily="2" charset="-122"/>
                    <a:ea typeface="杨任东竹石体-Bold" panose="02000000000000000000" pitchFamily="2" charset="-122"/>
                    <a:cs typeface="+mn-ea"/>
                  </a:endParaRPr>
                </a:p>
              </p:txBody>
            </p:sp>
            <p:sp>
              <p:nvSpPr>
                <p:cNvPr id="43" name="PA-矩形 62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7583876" y="3093075"/>
                  <a:ext cx="512202" cy="184609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zh-CN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杨任东竹石体-Bold" panose="02000000000000000000" pitchFamily="2" charset="-122"/>
                      <a:ea typeface="杨任东竹石体-Bold" panose="02000000000000000000" pitchFamily="2" charset="-122"/>
                      <a:cs typeface="+mn-ea"/>
                    </a:rPr>
                    <a:t>文本标题二</a:t>
                  </a:r>
                  <a:endPara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杨任东竹石体-Bold" panose="02000000000000000000" pitchFamily="2" charset="-122"/>
                    <a:ea typeface="杨任东竹石体-Bold" panose="02000000000000000000" pitchFamily="2" charset="-122"/>
                    <a:cs typeface="+mn-ea"/>
                  </a:endParaRPr>
                </a:p>
              </p:txBody>
            </p:sp>
          </p:grpSp>
        </p:grpSp>
        <p:cxnSp>
          <p:nvCxnSpPr>
            <p:cNvPr id="39" name="PA-直接连接符 38"/>
            <p:cNvCxnSpPr/>
            <p:nvPr>
              <p:custDataLst>
                <p:tags r:id="rId12"/>
              </p:custDataLst>
            </p:nvPr>
          </p:nvCxnSpPr>
          <p:spPr>
            <a:xfrm>
              <a:off x="766614" y="1616755"/>
              <a:ext cx="2634389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PA-组合 43"/>
          <p:cNvGrpSpPr/>
          <p:nvPr>
            <p:custDataLst>
              <p:tags r:id="rId7"/>
            </p:custDataLst>
          </p:nvPr>
        </p:nvGrpSpPr>
        <p:grpSpPr>
          <a:xfrm>
            <a:off x="5727438" y="3932123"/>
            <a:ext cx="2355409" cy="806617"/>
            <a:chOff x="658459" y="1196581"/>
            <a:chExt cx="3140137" cy="1075595"/>
          </a:xfrm>
        </p:grpSpPr>
        <p:grpSp>
          <p:nvGrpSpPr>
            <p:cNvPr id="44" name="组合 44"/>
            <p:cNvGrpSpPr/>
            <p:nvPr/>
          </p:nvGrpSpPr>
          <p:grpSpPr>
            <a:xfrm>
              <a:off x="658459" y="1196581"/>
              <a:ext cx="3140137" cy="1075595"/>
              <a:chOff x="694606" y="1613742"/>
              <a:chExt cx="3140137" cy="1075595"/>
            </a:xfrm>
          </p:grpSpPr>
          <p:sp>
            <p:nvSpPr>
              <p:cNvPr id="47" name="PA-椭圆 46"/>
              <p:cNvSpPr/>
              <p:nvPr>
                <p:custDataLst>
                  <p:tags r:id="rId9"/>
                </p:custDataLst>
              </p:nvPr>
            </p:nvSpPr>
            <p:spPr>
              <a:xfrm rot="2700000">
                <a:off x="2979831" y="1619943"/>
                <a:ext cx="302626" cy="290223"/>
              </a:xfrm>
              <a:prstGeom prst="ellipse">
                <a:avLst/>
              </a:prstGeom>
              <a:solidFill>
                <a:srgbClr val="B9A7C8"/>
              </a:solidFill>
              <a:ln>
                <a:noFill/>
              </a:ln>
              <a:effectLst>
                <a:outerShdw blurRad="215900" dist="1143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杨任东竹石体-Bold" panose="02000000000000000000" pitchFamily="2" charset="-122"/>
                  <a:ea typeface="杨任东竹石体-Bold" panose="02000000000000000000" pitchFamily="2" charset="-122"/>
                  <a:cs typeface="+mn-ea"/>
                </a:endParaRPr>
              </a:p>
            </p:txBody>
          </p:sp>
          <p:grpSp>
            <p:nvGrpSpPr>
              <p:cNvPr id="45" name="Group 59"/>
              <p:cNvGrpSpPr/>
              <p:nvPr/>
            </p:nvGrpSpPr>
            <p:grpSpPr>
              <a:xfrm>
                <a:off x="694606" y="1614709"/>
                <a:ext cx="3140137" cy="1074628"/>
                <a:chOff x="7141343" y="3093077"/>
                <a:chExt cx="1568224" cy="805786"/>
              </a:xfrm>
            </p:grpSpPr>
            <p:sp>
              <p:nvSpPr>
                <p:cNvPr id="49" name="PA-文本框 48"/>
                <p:cNvSpPr txBox="1"/>
                <p:nvPr>
                  <p:custDataLst>
                    <p:tags r:id="rId10"/>
                  </p:custDataLst>
                </p:nvPr>
              </p:nvSpPr>
              <p:spPr>
                <a:xfrm>
                  <a:off x="7141343" y="3483493"/>
                  <a:ext cx="1568224" cy="41537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lvl="0"/>
                  <a:r>
                    <a:rPr lang="zh-CN" altLang="en-US" sz="9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杨任东竹石体-Bold" panose="02000000000000000000" pitchFamily="2" charset="-122"/>
                      <a:ea typeface="杨任东竹石体-Bold" panose="02000000000000000000" pitchFamily="2" charset="-122"/>
                      <a:cs typeface="+mn-ea"/>
                    </a:rPr>
                    <a:t>单击此处添加文字阐述，添加简短问题说明文字，具体说明文字在此处。单击此处添加文字阐述，添加简短问题</a:t>
                  </a:r>
                  <a:endPara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杨任东竹石体-Bold" panose="02000000000000000000" pitchFamily="2" charset="-122"/>
                    <a:ea typeface="杨任东竹石体-Bold" panose="02000000000000000000" pitchFamily="2" charset="-122"/>
                    <a:cs typeface="+mn-ea"/>
                  </a:endParaRPr>
                </a:p>
              </p:txBody>
            </p:sp>
            <p:sp>
              <p:nvSpPr>
                <p:cNvPr id="50" name="PA-矩形 62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7583876" y="3093077"/>
                  <a:ext cx="512202" cy="184610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zh-CN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杨任东竹石体-Bold" panose="02000000000000000000" pitchFamily="2" charset="-122"/>
                      <a:ea typeface="杨任东竹石体-Bold" panose="02000000000000000000" pitchFamily="2" charset="-122"/>
                      <a:cs typeface="+mn-ea"/>
                    </a:rPr>
                    <a:t>文本标题三</a:t>
                  </a:r>
                  <a:endPara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杨任东竹石体-Bold" panose="02000000000000000000" pitchFamily="2" charset="-122"/>
                    <a:ea typeface="杨任东竹石体-Bold" panose="02000000000000000000" pitchFamily="2" charset="-122"/>
                    <a:cs typeface="+mn-ea"/>
                  </a:endParaRPr>
                </a:p>
              </p:txBody>
            </p:sp>
          </p:grpSp>
        </p:grpSp>
        <p:cxnSp>
          <p:nvCxnSpPr>
            <p:cNvPr id="46" name="PA-直接连接符 45"/>
            <p:cNvCxnSpPr/>
            <p:nvPr>
              <p:custDataLst>
                <p:tags r:id="rId8"/>
              </p:custDataLst>
            </p:nvPr>
          </p:nvCxnSpPr>
          <p:spPr>
            <a:xfrm>
              <a:off x="766614" y="1616755"/>
              <a:ext cx="2634389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7354" y="1417"/>
            <a:ext cx="9171353" cy="5145088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3481187">
            <a:off x="434865" y="487638"/>
            <a:ext cx="3828992" cy="3828992"/>
          </a:xfrm>
          <a:prstGeom prst="ellipse">
            <a:avLst/>
          </a:prstGeom>
          <a:solidFill>
            <a:srgbClr val="E6E6E6"/>
          </a:solidFill>
          <a:ln w="19050">
            <a:gradFill>
              <a:gsLst>
                <a:gs pos="17000">
                  <a:srgbClr val="E6E6E6"/>
                </a:gs>
                <a:gs pos="36000">
                  <a:srgbClr val="52559B"/>
                </a:gs>
                <a:gs pos="100000">
                  <a:srgbClr val="52559B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杨任东竹石体-Bold" panose="02000000000000000000" pitchFamily="2" charset="-122"/>
            </a:endParaRPr>
          </a:p>
        </p:txBody>
      </p:sp>
      <p:sp>
        <p:nvSpPr>
          <p:cNvPr id="12" name="原创设计师QQ598969553                 _16"/>
          <p:cNvSpPr txBox="1"/>
          <p:nvPr/>
        </p:nvSpPr>
        <p:spPr>
          <a:xfrm>
            <a:off x="2563940" y="304292"/>
            <a:ext cx="1666983" cy="1315085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杨任东竹石体-Bold" panose="02000000000000000000" pitchFamily="2" charset="-122"/>
              </a:rPr>
              <a:t>2021</a:t>
            </a: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1049968" y="1858562"/>
            <a:ext cx="318095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3600" cap="all" dirty="0">
                <a:solidFill>
                  <a:srgbClr val="52559B"/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  <a:cs typeface="Arial" panose="020B0604020202020204" pitchFamily="34" charset="0"/>
              </a:rPr>
              <a:t>谢谢您的聆听</a:t>
            </a:r>
            <a:endParaRPr lang="en-US" altLang="zh-CN" sz="3600" cap="all" dirty="0">
              <a:solidFill>
                <a:srgbClr val="52559B"/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4" name="原创设计师QQ598969553                 _15"/>
          <p:cNvSpPr/>
          <p:nvPr/>
        </p:nvSpPr>
        <p:spPr>
          <a:xfrm>
            <a:off x="860091" y="2873883"/>
            <a:ext cx="2978540" cy="765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1600">
                <a:solidFill>
                  <a:srgbClr val="262583"/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汇报人：喜爱</a:t>
            </a:r>
            <a:r>
              <a:rPr lang="en-US" altLang="zh-CN" sz="1600">
                <a:solidFill>
                  <a:srgbClr val="262583"/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PPT     </a:t>
            </a:r>
          </a:p>
          <a:p>
            <a:pPr algn="ctr"/>
            <a:endParaRPr lang="en-US" altLang="zh-CN" sz="1600">
              <a:solidFill>
                <a:srgbClr val="262583"/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  <a:p>
            <a:pPr algn="ctr"/>
            <a:r>
              <a:rPr lang="zh-CN" altLang="en-US" sz="1600">
                <a:solidFill>
                  <a:srgbClr val="262583"/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毕业院校：</a:t>
            </a:r>
            <a:r>
              <a:rPr lang="en-US" altLang="zh-CN" sz="1600">
                <a:solidFill>
                  <a:srgbClr val="262583"/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XXXXXXXX</a:t>
            </a:r>
            <a:endParaRPr lang="en-US" altLang="zh-CN" sz="1600" dirty="0">
              <a:solidFill>
                <a:srgbClr val="262583"/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000">
        <p15:prstTrans prst="drape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bldLvl="0" animBg="1"/>
      <p:bldP spid="13" grpId="0"/>
      <p:bldP spid="13" grpId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-MH_Other_1"/>
          <p:cNvSpPr/>
          <p:nvPr>
            <p:custDataLst>
              <p:tags r:id="rId1"/>
            </p:custDataLst>
          </p:nvPr>
        </p:nvSpPr>
        <p:spPr>
          <a:xfrm>
            <a:off x="1458561" y="2112416"/>
            <a:ext cx="892568" cy="892570"/>
          </a:xfrm>
          <a:custGeom>
            <a:avLst/>
            <a:gdLst>
              <a:gd name="connsiteX0" fmla="*/ 349985 w 663588"/>
              <a:gd name="connsiteY0" fmla="*/ 142900 h 663588"/>
              <a:gd name="connsiteX1" fmla="*/ 482976 w 663588"/>
              <a:gd name="connsiteY1" fmla="*/ 211390 h 663588"/>
              <a:gd name="connsiteX2" fmla="*/ 460097 w 663588"/>
              <a:gd name="connsiteY2" fmla="*/ 486849 h 663588"/>
              <a:gd name="connsiteX3" fmla="*/ 260810 w 663588"/>
              <a:gd name="connsiteY3" fmla="*/ 655570 h 663588"/>
              <a:gd name="connsiteX4" fmla="*/ 202645 w 663588"/>
              <a:gd name="connsiteY4" fmla="*/ 637514 h 663588"/>
              <a:gd name="connsiteX5" fmla="*/ 6741 w 663588"/>
              <a:gd name="connsiteY5" fmla="*/ 398662 h 663588"/>
              <a:gd name="connsiteX6" fmla="*/ 3010 w 663588"/>
              <a:gd name="connsiteY6" fmla="*/ 361650 h 663588"/>
              <a:gd name="connsiteX7" fmla="*/ 207517 w 663588"/>
              <a:gd name="connsiteY7" fmla="*/ 188510 h 663588"/>
              <a:gd name="connsiteX8" fmla="*/ 349985 w 663588"/>
              <a:gd name="connsiteY8" fmla="*/ 142900 h 663588"/>
              <a:gd name="connsiteX9" fmla="*/ 331794 w 663588"/>
              <a:gd name="connsiteY9" fmla="*/ 0 h 663588"/>
              <a:gd name="connsiteX10" fmla="*/ 663588 w 663588"/>
              <a:gd name="connsiteY10" fmla="*/ 331794 h 663588"/>
              <a:gd name="connsiteX11" fmla="*/ 331794 w 663588"/>
              <a:gd name="connsiteY11" fmla="*/ 663588 h 663588"/>
              <a:gd name="connsiteX12" fmla="*/ 278642 w 663588"/>
              <a:gd name="connsiteY12" fmla="*/ 658230 h 663588"/>
              <a:gd name="connsiteX13" fmla="*/ 471280 w 663588"/>
              <a:gd name="connsiteY13" fmla="*/ 495139 h 663588"/>
              <a:gd name="connsiteX14" fmla="*/ 495745 w 663588"/>
              <a:gd name="connsiteY14" fmla="*/ 200580 h 663588"/>
              <a:gd name="connsiteX15" fmla="*/ 495746 w 663588"/>
              <a:gd name="connsiteY15" fmla="*/ 200580 h 663588"/>
              <a:gd name="connsiteX16" fmla="*/ 201187 w 663588"/>
              <a:gd name="connsiteY16" fmla="*/ 176113 h 663588"/>
              <a:gd name="connsiteX17" fmla="*/ 1361 w 663588"/>
              <a:gd name="connsiteY17" fmla="*/ 345290 h 663588"/>
              <a:gd name="connsiteX18" fmla="*/ 0 w 663588"/>
              <a:gd name="connsiteY18" fmla="*/ 331794 h 663588"/>
              <a:gd name="connsiteX19" fmla="*/ 331794 w 663588"/>
              <a:gd name="connsiteY19" fmla="*/ 0 h 66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3588" h="663588">
                <a:moveTo>
                  <a:pt x="349985" y="142900"/>
                </a:moveTo>
                <a:cubicBezTo>
                  <a:pt x="399833" y="147041"/>
                  <a:pt x="448102" y="170198"/>
                  <a:pt x="482976" y="211390"/>
                </a:cubicBezTo>
                <a:cubicBezTo>
                  <a:pt x="552725" y="293774"/>
                  <a:pt x="542481" y="417101"/>
                  <a:pt x="460097" y="486849"/>
                </a:cubicBezTo>
                <a:lnTo>
                  <a:pt x="260810" y="655570"/>
                </a:lnTo>
                <a:lnTo>
                  <a:pt x="202645" y="637514"/>
                </a:lnTo>
                <a:cubicBezTo>
                  <a:pt x="103407" y="595540"/>
                  <a:pt x="28840" y="506657"/>
                  <a:pt x="6741" y="398662"/>
                </a:cubicBezTo>
                <a:lnTo>
                  <a:pt x="3010" y="361650"/>
                </a:lnTo>
                <a:lnTo>
                  <a:pt x="207517" y="188510"/>
                </a:lnTo>
                <a:cubicBezTo>
                  <a:pt x="248709" y="153636"/>
                  <a:pt x="300137" y="138760"/>
                  <a:pt x="349985" y="142900"/>
                </a:cubicBezTo>
                <a:close/>
                <a:moveTo>
                  <a:pt x="331794" y="0"/>
                </a:moveTo>
                <a:cubicBezTo>
                  <a:pt x="515039" y="0"/>
                  <a:pt x="663588" y="148549"/>
                  <a:pt x="663588" y="331794"/>
                </a:cubicBezTo>
                <a:cubicBezTo>
                  <a:pt x="663588" y="515039"/>
                  <a:pt x="515039" y="663588"/>
                  <a:pt x="331794" y="663588"/>
                </a:cubicBezTo>
                <a:lnTo>
                  <a:pt x="278642" y="658230"/>
                </a:lnTo>
                <a:lnTo>
                  <a:pt x="471280" y="495139"/>
                </a:lnTo>
                <a:cubicBezTo>
                  <a:pt x="559376" y="420555"/>
                  <a:pt x="570330" y="288677"/>
                  <a:pt x="495745" y="200580"/>
                </a:cubicBezTo>
                <a:lnTo>
                  <a:pt x="495746" y="200580"/>
                </a:lnTo>
                <a:cubicBezTo>
                  <a:pt x="421162" y="112483"/>
                  <a:pt x="289283" y="101529"/>
                  <a:pt x="201187" y="176113"/>
                </a:cubicBezTo>
                <a:lnTo>
                  <a:pt x="1361" y="345290"/>
                </a:lnTo>
                <a:lnTo>
                  <a:pt x="0" y="331794"/>
                </a:lnTo>
                <a:cubicBezTo>
                  <a:pt x="0" y="148549"/>
                  <a:pt x="148549" y="0"/>
                  <a:pt x="331794" y="0"/>
                </a:cubicBezTo>
                <a:close/>
              </a:path>
            </a:pathLst>
          </a:custGeom>
          <a:solidFill>
            <a:srgbClr val="B9A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  <a:latin typeface="杨任东竹石体-Bold" panose="02000000000000000000" pitchFamily="2" charset="-122"/>
              </a:rPr>
              <a:t>01</a:t>
            </a:r>
            <a:endParaRPr lang="zh-CN" altLang="en-US" sz="2400" dirty="0">
              <a:solidFill>
                <a:srgbClr val="FFFFFF"/>
              </a:solidFill>
              <a:latin typeface="杨任东竹石体-Bold" panose="02000000000000000000" pitchFamily="2" charset="-122"/>
            </a:endParaRPr>
          </a:p>
        </p:txBody>
      </p:sp>
      <p:sp>
        <p:nvSpPr>
          <p:cNvPr id="4" name="PA-矩形 3"/>
          <p:cNvSpPr/>
          <p:nvPr>
            <p:custDataLst>
              <p:tags r:id="rId2"/>
            </p:custDataLst>
          </p:nvPr>
        </p:nvSpPr>
        <p:spPr>
          <a:xfrm>
            <a:off x="2591780" y="2235536"/>
            <a:ext cx="2342087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论文开题绪论</a:t>
            </a:r>
          </a:p>
        </p:txBody>
      </p:sp>
      <p:sp>
        <p:nvSpPr>
          <p:cNvPr id="5" name="PA-文本框 11"/>
          <p:cNvSpPr txBox="1"/>
          <p:nvPr>
            <p:custDataLst>
              <p:tags r:id="rId3"/>
            </p:custDataLst>
          </p:nvPr>
        </p:nvSpPr>
        <p:spPr>
          <a:xfrm>
            <a:off x="2513926" y="2579877"/>
            <a:ext cx="1319521" cy="164648"/>
          </a:xfrm>
          <a:prstGeom prst="rect">
            <a:avLst/>
          </a:prstGeom>
          <a:noFill/>
        </p:spPr>
        <p:txBody>
          <a:bodyPr wrap="square" lIns="48756" tIns="24378" rIns="48756" bIns="24378" rtlCol="0">
            <a:spAutoFit/>
          </a:bodyPr>
          <a:lstStyle/>
          <a:p>
            <a:pPr marL="91440" lvl="1" indent="-91440">
              <a:buFont typeface="Arial" panose="020B0604020202020204" pitchFamily="34" charset="0"/>
              <a:buChar char="•"/>
            </a:pPr>
            <a:r>
              <a: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  <a:cs typeface="+mn-ea"/>
                <a:sym typeface="+mn-lt"/>
              </a:rPr>
              <a:t>添加相关标题文字</a:t>
            </a:r>
            <a:endParaRPr lang="en-US" altLang="zh-CN" sz="750" dirty="0">
              <a:solidFill>
                <a:schemeClr val="tx1">
                  <a:lumMod val="65000"/>
                  <a:lumOff val="35000"/>
                </a:schemeClr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  <p:sp>
        <p:nvSpPr>
          <p:cNvPr id="6" name="PA-文本框 24"/>
          <p:cNvSpPr txBox="1"/>
          <p:nvPr>
            <p:custDataLst>
              <p:tags r:id="rId4"/>
            </p:custDataLst>
          </p:nvPr>
        </p:nvSpPr>
        <p:spPr>
          <a:xfrm>
            <a:off x="3569292" y="2579877"/>
            <a:ext cx="1319521" cy="164648"/>
          </a:xfrm>
          <a:prstGeom prst="rect">
            <a:avLst/>
          </a:prstGeom>
          <a:noFill/>
        </p:spPr>
        <p:txBody>
          <a:bodyPr wrap="square" lIns="48756" tIns="24378" rIns="48756" bIns="24378" rtlCol="0">
            <a:spAutoFit/>
          </a:bodyPr>
          <a:lstStyle/>
          <a:p>
            <a:pPr marL="91440" lvl="1" indent="-91440">
              <a:buFont typeface="Arial" panose="020B0604020202020204" pitchFamily="34" charset="0"/>
              <a:buChar char="•"/>
            </a:pPr>
            <a:r>
              <a: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  <a:cs typeface="+mn-ea"/>
                <a:sym typeface="+mn-lt"/>
              </a:rPr>
              <a:t>添加相关标题文字</a:t>
            </a:r>
            <a:endParaRPr lang="en-US" altLang="zh-CN" sz="750" dirty="0">
              <a:solidFill>
                <a:schemeClr val="tx1">
                  <a:lumMod val="65000"/>
                  <a:lumOff val="35000"/>
                </a:schemeClr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  <p:sp>
        <p:nvSpPr>
          <p:cNvPr id="7" name="PA-文本框 11"/>
          <p:cNvSpPr txBox="1"/>
          <p:nvPr>
            <p:custDataLst>
              <p:tags r:id="rId5"/>
            </p:custDataLst>
          </p:nvPr>
        </p:nvSpPr>
        <p:spPr>
          <a:xfrm>
            <a:off x="2513926" y="2776177"/>
            <a:ext cx="1319521" cy="164648"/>
          </a:xfrm>
          <a:prstGeom prst="rect">
            <a:avLst/>
          </a:prstGeom>
          <a:noFill/>
        </p:spPr>
        <p:txBody>
          <a:bodyPr wrap="square" lIns="48756" tIns="24378" rIns="48756" bIns="24378" rtlCol="0">
            <a:spAutoFit/>
          </a:bodyPr>
          <a:lstStyle/>
          <a:p>
            <a:pPr marL="91440" lvl="1" indent="-91440">
              <a:buFont typeface="Arial" panose="020B0604020202020204" pitchFamily="34" charset="0"/>
              <a:buChar char="•"/>
            </a:pPr>
            <a:r>
              <a: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  <a:cs typeface="+mn-ea"/>
                <a:sym typeface="+mn-lt"/>
              </a:rPr>
              <a:t>添加相关标题文字</a:t>
            </a:r>
            <a:endParaRPr lang="en-US" altLang="zh-CN" sz="750" dirty="0">
              <a:solidFill>
                <a:schemeClr val="tx1">
                  <a:lumMod val="65000"/>
                  <a:lumOff val="35000"/>
                </a:schemeClr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  <p:sp>
        <p:nvSpPr>
          <p:cNvPr id="8" name="PA-文本框 11"/>
          <p:cNvSpPr txBox="1"/>
          <p:nvPr>
            <p:custDataLst>
              <p:tags r:id="rId6"/>
            </p:custDataLst>
          </p:nvPr>
        </p:nvSpPr>
        <p:spPr>
          <a:xfrm>
            <a:off x="3569292" y="2776177"/>
            <a:ext cx="1319521" cy="164648"/>
          </a:xfrm>
          <a:prstGeom prst="rect">
            <a:avLst/>
          </a:prstGeom>
          <a:noFill/>
        </p:spPr>
        <p:txBody>
          <a:bodyPr wrap="square" lIns="48756" tIns="24378" rIns="48756" bIns="24378" rtlCol="0">
            <a:spAutoFit/>
          </a:bodyPr>
          <a:lstStyle/>
          <a:p>
            <a:pPr marL="91440" lvl="1" indent="-91440">
              <a:buFont typeface="Arial" panose="020B0604020202020204" pitchFamily="34" charset="0"/>
              <a:buChar char="•"/>
            </a:pPr>
            <a:r>
              <a: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  <a:cs typeface="+mn-ea"/>
                <a:sym typeface="+mn-lt"/>
              </a:rPr>
              <a:t>添加相关标题文字</a:t>
            </a:r>
            <a:endParaRPr lang="en-US" altLang="zh-CN" sz="750" dirty="0">
              <a:solidFill>
                <a:schemeClr val="tx1">
                  <a:lumMod val="65000"/>
                  <a:lumOff val="35000"/>
                </a:schemeClr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Sing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-圆角矩形 1"/>
          <p:cNvSpPr/>
          <p:nvPr>
            <p:custDataLst>
              <p:tags r:id="rId1"/>
            </p:custDataLst>
          </p:nvPr>
        </p:nvSpPr>
        <p:spPr>
          <a:xfrm>
            <a:off x="1734727" y="2837713"/>
            <a:ext cx="1610743" cy="900719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B9A7C8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56" tIns="34277" rIns="68556" bIns="34277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400" kern="0" dirty="0">
              <a:solidFill>
                <a:sysClr val="window" lastClr="FFFFFF"/>
              </a:solidFill>
              <a:latin typeface="Arial" panose="020B0604020202020204" pitchFamily="34" charset="0"/>
              <a:ea typeface="杨任东竹石体-Bold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PA-椭圆 20"/>
          <p:cNvSpPr/>
          <p:nvPr>
            <p:custDataLst>
              <p:tags r:id="rId2"/>
            </p:custDataLst>
          </p:nvPr>
        </p:nvSpPr>
        <p:spPr>
          <a:xfrm>
            <a:off x="2127023" y="3286392"/>
            <a:ext cx="826154" cy="826311"/>
          </a:xfrm>
          <a:prstGeom prst="ellipse">
            <a:avLst/>
          </a:prstGeom>
          <a:solidFill>
            <a:srgbClr val="B9A7C8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56" tIns="34277" rIns="68556" bIns="34277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400" kern="0" dirty="0">
              <a:solidFill>
                <a:sysClr val="window" lastClr="FFFFFF"/>
              </a:solidFill>
              <a:latin typeface="Arial" panose="020B0604020202020204" pitchFamily="34" charset="0"/>
              <a:ea typeface="杨任东竹石体-Bold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PA-圆角矩形 1"/>
          <p:cNvSpPr/>
          <p:nvPr>
            <p:custDataLst>
              <p:tags r:id="rId3"/>
            </p:custDataLst>
          </p:nvPr>
        </p:nvSpPr>
        <p:spPr>
          <a:xfrm flipV="1">
            <a:off x="3097439" y="1921943"/>
            <a:ext cx="1610743" cy="900719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C6C1D8"/>
          </a:solidFill>
          <a:ln w="25400" cap="flat" cmpd="sng" algn="ctr">
            <a:noFill/>
            <a:prstDash val="solid"/>
          </a:ln>
          <a:effectLst/>
        </p:spPr>
        <p:txBody>
          <a:bodyPr lIns="65021" tIns="32510" rIns="65021" bIns="32510" rtlCol="0"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100" kern="0" dirty="0">
              <a:latin typeface="Arial" panose="020B0604020202020204" pitchFamily="34" charset="0"/>
              <a:ea typeface="杨任东竹石体-Bold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PA-椭圆 22"/>
          <p:cNvSpPr/>
          <p:nvPr>
            <p:custDataLst>
              <p:tags r:id="rId4"/>
            </p:custDataLst>
          </p:nvPr>
        </p:nvSpPr>
        <p:spPr>
          <a:xfrm>
            <a:off x="3489734" y="1532225"/>
            <a:ext cx="826154" cy="826311"/>
          </a:xfrm>
          <a:prstGeom prst="ellipse">
            <a:avLst/>
          </a:prstGeom>
          <a:solidFill>
            <a:srgbClr val="C6C1D8"/>
          </a:solidFill>
          <a:ln w="63500" cap="flat" cmpd="sng" algn="ctr">
            <a:noFill/>
            <a:prstDash val="solid"/>
          </a:ln>
          <a:effectLst/>
        </p:spPr>
        <p:txBody>
          <a:bodyPr lIns="65021" tIns="32510" rIns="65021" bIns="32510" rtlCol="0"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100" kern="0" dirty="0">
              <a:latin typeface="Arial" panose="020B0604020202020204" pitchFamily="34" charset="0"/>
              <a:ea typeface="杨任东竹石体-Bold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PA-圆角矩形 1"/>
          <p:cNvSpPr/>
          <p:nvPr>
            <p:custDataLst>
              <p:tags r:id="rId5"/>
            </p:custDataLst>
          </p:nvPr>
        </p:nvSpPr>
        <p:spPr>
          <a:xfrm>
            <a:off x="4464014" y="2837713"/>
            <a:ext cx="1610743" cy="900719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B9A7C8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56" tIns="34277" rIns="68556" bIns="34277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400" kern="0" dirty="0">
              <a:solidFill>
                <a:sysClr val="window" lastClr="FFFFFF"/>
              </a:solidFill>
              <a:latin typeface="Arial" panose="020B0604020202020204" pitchFamily="34" charset="0"/>
              <a:ea typeface="杨任东竹石体-Bold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PA-椭圆 24"/>
          <p:cNvSpPr/>
          <p:nvPr>
            <p:custDataLst>
              <p:tags r:id="rId6"/>
            </p:custDataLst>
          </p:nvPr>
        </p:nvSpPr>
        <p:spPr>
          <a:xfrm>
            <a:off x="4856311" y="3286392"/>
            <a:ext cx="826154" cy="826311"/>
          </a:xfrm>
          <a:prstGeom prst="ellipse">
            <a:avLst/>
          </a:prstGeom>
          <a:solidFill>
            <a:srgbClr val="B9A7C8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56" tIns="34277" rIns="68556" bIns="34277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400" kern="0" dirty="0">
              <a:solidFill>
                <a:sysClr val="window" lastClr="FFFFFF"/>
              </a:solidFill>
              <a:latin typeface="Arial" panose="020B0604020202020204" pitchFamily="34" charset="0"/>
              <a:ea typeface="杨任东竹石体-Bold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PA-圆角矩形 1"/>
          <p:cNvSpPr/>
          <p:nvPr>
            <p:custDataLst>
              <p:tags r:id="rId7"/>
            </p:custDataLst>
          </p:nvPr>
        </p:nvSpPr>
        <p:spPr>
          <a:xfrm flipV="1">
            <a:off x="5823885" y="1921943"/>
            <a:ext cx="1610743" cy="900719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C6C1D8"/>
          </a:solidFill>
          <a:ln w="25400" cap="flat" cmpd="sng" algn="ctr">
            <a:noFill/>
            <a:prstDash val="solid"/>
          </a:ln>
          <a:effectLst/>
        </p:spPr>
        <p:txBody>
          <a:bodyPr lIns="65021" tIns="32510" rIns="65021" bIns="32510" rtlCol="0"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100" kern="0" dirty="0">
              <a:latin typeface="Arial" panose="020B0604020202020204" pitchFamily="34" charset="0"/>
              <a:ea typeface="杨任东竹石体-Bold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PA-椭圆 26"/>
          <p:cNvSpPr/>
          <p:nvPr>
            <p:custDataLst>
              <p:tags r:id="rId8"/>
            </p:custDataLst>
          </p:nvPr>
        </p:nvSpPr>
        <p:spPr>
          <a:xfrm>
            <a:off x="6216180" y="1532225"/>
            <a:ext cx="826154" cy="826311"/>
          </a:xfrm>
          <a:prstGeom prst="ellipse">
            <a:avLst/>
          </a:prstGeom>
          <a:solidFill>
            <a:srgbClr val="C6C1D8"/>
          </a:solidFill>
          <a:ln w="63500" cap="flat" cmpd="sng" algn="ctr">
            <a:noFill/>
            <a:prstDash val="solid"/>
          </a:ln>
          <a:effectLst/>
        </p:spPr>
        <p:txBody>
          <a:bodyPr lIns="65021" tIns="32510" rIns="65021" bIns="32510" rtlCol="0" anchor="ctr"/>
          <a:lstStyle/>
          <a:p>
            <a:pPr algn="ctr">
              <a:lnSpc>
                <a:spcPct val="120000"/>
              </a:lnSpc>
            </a:pPr>
            <a:endParaRPr lang="zh-CN" altLang="en-US" sz="1100" kern="0" dirty="0">
              <a:latin typeface="Arial" panose="020B0604020202020204" pitchFamily="34" charset="0"/>
              <a:ea typeface="杨任东竹石体-Bold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PA-矩形 27"/>
          <p:cNvSpPr/>
          <p:nvPr>
            <p:custDataLst>
              <p:tags r:id="rId9"/>
            </p:custDataLst>
          </p:nvPr>
        </p:nvSpPr>
        <p:spPr>
          <a:xfrm>
            <a:off x="1068" y="2822663"/>
            <a:ext cx="9152256" cy="62201"/>
          </a:xfrm>
          <a:prstGeom prst="rect">
            <a:avLst/>
          </a:prstGeom>
          <a:solidFill>
            <a:srgbClr val="C6C1D8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60" tIns="34280" rIns="68560" bIns="3428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defRPr/>
            </a:pPr>
            <a:endParaRPr lang="en-US" kern="0" dirty="0">
              <a:latin typeface="Arial" panose="020B0604020202020204" pitchFamily="34" charset="0"/>
              <a:ea typeface="杨任东竹石体-Bold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PA-文本框 28"/>
          <p:cNvSpPr txBox="1"/>
          <p:nvPr>
            <p:custDataLst>
              <p:tags r:id="rId10"/>
            </p:custDataLst>
          </p:nvPr>
        </p:nvSpPr>
        <p:spPr>
          <a:xfrm flipH="1">
            <a:off x="2181452" y="3559695"/>
            <a:ext cx="707925" cy="433432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1000" b="0" dirty="0">
                <a:solidFill>
                  <a:schemeClr val="bg1"/>
                </a:solidFill>
                <a:latin typeface="Arial" panose="020B0604020202020204" pitchFamily="34" charset="0"/>
                <a:ea typeface="杨任东竹石体-Bold" panose="02000000000000000000" pitchFamily="2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0" name="PA-文本框 29"/>
          <p:cNvSpPr txBox="1"/>
          <p:nvPr>
            <p:custDataLst>
              <p:tags r:id="rId11"/>
            </p:custDataLst>
          </p:nvPr>
        </p:nvSpPr>
        <p:spPr>
          <a:xfrm flipH="1">
            <a:off x="3544165" y="1805529"/>
            <a:ext cx="707925" cy="433432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1000" b="0" dirty="0">
                <a:solidFill>
                  <a:schemeClr val="bg1"/>
                </a:solidFill>
                <a:latin typeface="Arial" panose="020B0604020202020204" pitchFamily="34" charset="0"/>
                <a:ea typeface="杨任东竹石体-Bold" panose="02000000000000000000" pitchFamily="2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1" name="PA-文本框 30"/>
          <p:cNvSpPr txBox="1"/>
          <p:nvPr>
            <p:custDataLst>
              <p:tags r:id="rId12"/>
            </p:custDataLst>
          </p:nvPr>
        </p:nvSpPr>
        <p:spPr>
          <a:xfrm flipH="1">
            <a:off x="6270611" y="1805529"/>
            <a:ext cx="707925" cy="433432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1000" b="0" dirty="0">
                <a:solidFill>
                  <a:schemeClr val="bg1"/>
                </a:solidFill>
                <a:latin typeface="Arial" panose="020B0604020202020204" pitchFamily="34" charset="0"/>
                <a:ea typeface="杨任东竹石体-Bold" panose="02000000000000000000" pitchFamily="2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2" name="PA-文本框 31"/>
          <p:cNvSpPr txBox="1"/>
          <p:nvPr>
            <p:custDataLst>
              <p:tags r:id="rId13"/>
            </p:custDataLst>
          </p:nvPr>
        </p:nvSpPr>
        <p:spPr>
          <a:xfrm flipH="1">
            <a:off x="4910740" y="3559695"/>
            <a:ext cx="707925" cy="433432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1000" b="0" dirty="0">
                <a:solidFill>
                  <a:schemeClr val="bg1"/>
                </a:solidFill>
                <a:latin typeface="Arial" panose="020B0604020202020204" pitchFamily="34" charset="0"/>
                <a:ea typeface="杨任东竹石体-Bold" panose="02000000000000000000" pitchFamily="2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85" name="PA-文本框 23"/>
          <p:cNvSpPr txBox="1"/>
          <p:nvPr>
            <p:custDataLst>
              <p:tags r:id="rId14"/>
            </p:custDataLst>
          </p:nvPr>
        </p:nvSpPr>
        <p:spPr>
          <a:xfrm>
            <a:off x="1140687" y="1964552"/>
            <a:ext cx="1659056" cy="397997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86" name="PA-文本框 24"/>
          <p:cNvSpPr txBox="1"/>
          <p:nvPr>
            <p:custDataLst>
              <p:tags r:id="rId15"/>
            </p:custDataLst>
          </p:nvPr>
        </p:nvSpPr>
        <p:spPr>
          <a:xfrm>
            <a:off x="1140688" y="1739493"/>
            <a:ext cx="1028994" cy="234163"/>
          </a:xfrm>
          <a:prstGeom prst="rect">
            <a:avLst/>
          </a:prstGeom>
          <a:noFill/>
        </p:spPr>
        <p:txBody>
          <a:bodyPr wrap="none" lIns="65021" tIns="32510" rIns="65021" bIns="3251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87" name="PA-文本框 23"/>
          <p:cNvSpPr txBox="1"/>
          <p:nvPr>
            <p:custDataLst>
              <p:tags r:id="rId16"/>
            </p:custDataLst>
          </p:nvPr>
        </p:nvSpPr>
        <p:spPr>
          <a:xfrm>
            <a:off x="3073238" y="4041988"/>
            <a:ext cx="1659056" cy="397997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88" name="PA-文本框 24"/>
          <p:cNvSpPr txBox="1"/>
          <p:nvPr>
            <p:custDataLst>
              <p:tags r:id="rId17"/>
            </p:custDataLst>
          </p:nvPr>
        </p:nvSpPr>
        <p:spPr>
          <a:xfrm>
            <a:off x="3073239" y="3816928"/>
            <a:ext cx="1028994" cy="234163"/>
          </a:xfrm>
          <a:prstGeom prst="rect">
            <a:avLst/>
          </a:prstGeom>
          <a:noFill/>
        </p:spPr>
        <p:txBody>
          <a:bodyPr wrap="none" lIns="65021" tIns="32510" rIns="65021" bIns="3251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89" name="PA-文本框 23"/>
          <p:cNvSpPr txBox="1"/>
          <p:nvPr>
            <p:custDataLst>
              <p:tags r:id="rId18"/>
            </p:custDataLst>
          </p:nvPr>
        </p:nvSpPr>
        <p:spPr>
          <a:xfrm>
            <a:off x="4436861" y="1278094"/>
            <a:ext cx="1659056" cy="397997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90" name="PA-文本框 24"/>
          <p:cNvSpPr txBox="1"/>
          <p:nvPr>
            <p:custDataLst>
              <p:tags r:id="rId19"/>
            </p:custDataLst>
          </p:nvPr>
        </p:nvSpPr>
        <p:spPr>
          <a:xfrm>
            <a:off x="4436862" y="1053035"/>
            <a:ext cx="1028994" cy="234163"/>
          </a:xfrm>
          <a:prstGeom prst="rect">
            <a:avLst/>
          </a:prstGeom>
          <a:noFill/>
        </p:spPr>
        <p:txBody>
          <a:bodyPr wrap="none" lIns="65021" tIns="32510" rIns="65021" bIns="3251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91" name="PA-文本框 23"/>
          <p:cNvSpPr txBox="1"/>
          <p:nvPr>
            <p:custDataLst>
              <p:tags r:id="rId20"/>
            </p:custDataLst>
          </p:nvPr>
        </p:nvSpPr>
        <p:spPr>
          <a:xfrm>
            <a:off x="6351352" y="3373595"/>
            <a:ext cx="1659056" cy="397997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92" name="PA-文本框 24"/>
          <p:cNvSpPr txBox="1"/>
          <p:nvPr>
            <p:custDataLst>
              <p:tags r:id="rId21"/>
            </p:custDataLst>
          </p:nvPr>
        </p:nvSpPr>
        <p:spPr>
          <a:xfrm>
            <a:off x="6351353" y="3148536"/>
            <a:ext cx="1028994" cy="234163"/>
          </a:xfrm>
          <a:prstGeom prst="rect">
            <a:avLst/>
          </a:prstGeom>
          <a:noFill/>
        </p:spPr>
        <p:txBody>
          <a:bodyPr wrap="none" lIns="65021" tIns="32510" rIns="65021" bIns="3251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Sing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-矩形 2"/>
          <p:cNvSpPr/>
          <p:nvPr>
            <p:custDataLst>
              <p:tags r:id="rId1"/>
            </p:custDataLst>
          </p:nvPr>
        </p:nvSpPr>
        <p:spPr>
          <a:xfrm>
            <a:off x="0" y="1246777"/>
            <a:ext cx="5647320" cy="3144278"/>
          </a:xfrm>
          <a:prstGeom prst="rect">
            <a:avLst/>
          </a:prstGeom>
          <a:blipFill dpi="0" rotWithShape="1">
            <a:blip r:embed="rId8"/>
            <a:srcRect/>
            <a:stretch>
              <a:fillRect t="-9909" b="-98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>
              <a:lnSpc>
                <a:spcPct val="150000"/>
              </a:lnSpc>
            </a:pPr>
            <a:endParaRPr lang="zh-CN" altLang="en-US" dirty="0">
              <a:latin typeface="Arial" panose="020B0604020202020204" pitchFamily="34" charset="0"/>
              <a:ea typeface="杨任东竹石体-Bold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9" name="PA-矩形 8"/>
          <p:cNvSpPr/>
          <p:nvPr>
            <p:custDataLst>
              <p:tags r:id="rId2"/>
            </p:custDataLst>
          </p:nvPr>
        </p:nvSpPr>
        <p:spPr>
          <a:xfrm>
            <a:off x="4835611" y="1443696"/>
            <a:ext cx="3730398" cy="1039902"/>
          </a:xfrm>
          <a:prstGeom prst="rect">
            <a:avLst/>
          </a:prstGeom>
          <a:solidFill>
            <a:srgbClr val="B9A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>
              <a:lnSpc>
                <a:spcPct val="150000"/>
              </a:lnSpc>
            </a:pPr>
            <a:endParaRPr lang="zh-CN" altLang="en-US" sz="1400" dirty="0">
              <a:latin typeface="Arial" panose="020B0604020202020204" pitchFamily="34" charset="0"/>
              <a:ea typeface="杨任东竹石体-Bold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3" name="PA-矩形 12"/>
          <p:cNvSpPr/>
          <p:nvPr>
            <p:custDataLst>
              <p:tags r:id="rId3"/>
            </p:custDataLst>
          </p:nvPr>
        </p:nvSpPr>
        <p:spPr>
          <a:xfrm>
            <a:off x="5749732" y="3091515"/>
            <a:ext cx="2816278" cy="354714"/>
          </a:xfrm>
          <a:prstGeom prst="rect">
            <a:avLst/>
          </a:prstGeom>
          <a:solidFill>
            <a:srgbClr val="C6C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just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杨任东竹石体-Bold" panose="020000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ea typeface="杨任东竹石体-Bold" panose="020000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PA-内容占位符 2"/>
          <p:cNvSpPr txBox="1"/>
          <p:nvPr>
            <p:custDataLst>
              <p:tags r:id="rId4"/>
            </p:custDataLst>
          </p:nvPr>
        </p:nvSpPr>
        <p:spPr>
          <a:xfrm>
            <a:off x="5749732" y="3484359"/>
            <a:ext cx="2816278" cy="9447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rPr>
              <a:t>请替换文字内容，点击添加相关标题文字，修改文字内容请替换文字内容，点击添加相关标题文字，修改文字内容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rPr>
              <a:t>请替换文字内容，点击添加相关标题文字，修改文字内容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杨任东竹石体-Bold" panose="02000000000000000000" pitchFamily="2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endParaRPr lang="zh-CN" alt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杨任东竹石体-Bold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7" name="PA-内容占位符 2"/>
          <p:cNvSpPr txBox="1"/>
          <p:nvPr>
            <p:custDataLst>
              <p:tags r:id="rId5"/>
            </p:custDataLst>
          </p:nvPr>
        </p:nvSpPr>
        <p:spPr>
          <a:xfrm>
            <a:off x="5084058" y="1569616"/>
            <a:ext cx="3277164" cy="8677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rPr>
              <a:t>请替换文字内容，点击添加相关标题文字，修改文字内容请替换文字内容，点击添加相关标题文字，修改文字内容</a:t>
            </a:r>
          </a:p>
          <a:p>
            <a:pPr algn="just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rPr>
              <a:t>请替换文字内容，点击添加相关标题文字，修改文字内容</a:t>
            </a:r>
          </a:p>
          <a:p>
            <a:pPr algn="just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endParaRPr lang="zh-CN" alt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杨任东竹石体-Bold" panose="02000000000000000000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Sing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A-圆角矩形 9"/>
          <p:cNvSpPr/>
          <p:nvPr>
            <p:custDataLst>
              <p:tags r:id="rId1"/>
            </p:custDataLst>
          </p:nvPr>
        </p:nvSpPr>
        <p:spPr>
          <a:xfrm>
            <a:off x="7308147" y="1621647"/>
            <a:ext cx="616549" cy="617266"/>
          </a:xfrm>
          <a:prstGeom prst="roundRect">
            <a:avLst/>
          </a:prstGeom>
          <a:solidFill>
            <a:srgbClr val="B9A7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>
              <a:lnSpc>
                <a:spcPct val="120000"/>
              </a:lnSpc>
            </a:pPr>
            <a:endParaRPr lang="en-US" sz="700" dirty="0">
              <a:solidFill>
                <a:schemeClr val="tx1"/>
              </a:solidFill>
              <a:latin typeface="Arial" panose="020B0604020202020204" pitchFamily="34" charset="0"/>
              <a:ea typeface="杨任东竹石体-Bold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73" name="PA-TextPlaceholder 7"/>
          <p:cNvSpPr txBox="1"/>
          <p:nvPr>
            <p:custDataLst>
              <p:tags r:id="rId2"/>
            </p:custDataLst>
          </p:nvPr>
        </p:nvSpPr>
        <p:spPr>
          <a:xfrm>
            <a:off x="6231345" y="1563300"/>
            <a:ext cx="946923" cy="215407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杨任东竹石体-Bold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74" name="PA-TextPlaceholder 2"/>
          <p:cNvSpPr txBox="1"/>
          <p:nvPr>
            <p:custDataLst>
              <p:tags r:id="rId3"/>
            </p:custDataLst>
          </p:nvPr>
        </p:nvSpPr>
        <p:spPr>
          <a:xfrm>
            <a:off x="4775338" y="1831016"/>
            <a:ext cx="2402929" cy="353174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rPr>
              <a:t>请替换文字内容，点击添加相关标题文字，修改文字内容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杨任东竹石体-Bold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75" name="PA-圆角矩形 12"/>
          <p:cNvSpPr/>
          <p:nvPr>
            <p:custDataLst>
              <p:tags r:id="rId4"/>
            </p:custDataLst>
          </p:nvPr>
        </p:nvSpPr>
        <p:spPr>
          <a:xfrm>
            <a:off x="7308147" y="2502169"/>
            <a:ext cx="616549" cy="617266"/>
          </a:xfrm>
          <a:prstGeom prst="roundRect">
            <a:avLst/>
          </a:prstGeom>
          <a:solidFill>
            <a:srgbClr val="C6C1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>
              <a:lnSpc>
                <a:spcPct val="120000"/>
              </a:lnSpc>
            </a:pPr>
            <a:endParaRPr lang="en-US" sz="700" dirty="0">
              <a:solidFill>
                <a:schemeClr val="tx1"/>
              </a:solidFill>
              <a:latin typeface="Arial" panose="020B0604020202020204" pitchFamily="34" charset="0"/>
              <a:ea typeface="杨任东竹石体-Bold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76" name="PA-TextPlaceholder 7"/>
          <p:cNvSpPr txBox="1"/>
          <p:nvPr>
            <p:custDataLst>
              <p:tags r:id="rId5"/>
            </p:custDataLst>
          </p:nvPr>
        </p:nvSpPr>
        <p:spPr>
          <a:xfrm>
            <a:off x="6231345" y="2443822"/>
            <a:ext cx="946923" cy="215407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>
                <a:solidFill>
                  <a:schemeClr val="accent2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杨任东竹石体-Bold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77" name="PA-TextPlaceholder 2"/>
          <p:cNvSpPr txBox="1"/>
          <p:nvPr>
            <p:custDataLst>
              <p:tags r:id="rId6"/>
            </p:custDataLst>
          </p:nvPr>
        </p:nvSpPr>
        <p:spPr>
          <a:xfrm>
            <a:off x="4775338" y="2711538"/>
            <a:ext cx="2402929" cy="353174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rPr>
              <a:t>请替换文字内容，点击添加相关标题文字，修改文字内容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杨任东竹石体-Bold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78" name="PA-圆角矩形 15"/>
          <p:cNvSpPr/>
          <p:nvPr>
            <p:custDataLst>
              <p:tags r:id="rId7"/>
            </p:custDataLst>
          </p:nvPr>
        </p:nvSpPr>
        <p:spPr>
          <a:xfrm>
            <a:off x="7308147" y="3439137"/>
            <a:ext cx="616549" cy="617266"/>
          </a:xfrm>
          <a:prstGeom prst="roundRect">
            <a:avLst/>
          </a:prstGeom>
          <a:solidFill>
            <a:srgbClr val="B9A7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>
              <a:lnSpc>
                <a:spcPct val="120000"/>
              </a:lnSpc>
            </a:pPr>
            <a:endParaRPr lang="en-US" sz="700" dirty="0">
              <a:solidFill>
                <a:schemeClr val="tx1"/>
              </a:solidFill>
              <a:latin typeface="Arial" panose="020B0604020202020204" pitchFamily="34" charset="0"/>
              <a:ea typeface="杨任东竹石体-Bold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79" name="PA-TextPlaceholder 7"/>
          <p:cNvSpPr txBox="1"/>
          <p:nvPr>
            <p:custDataLst>
              <p:tags r:id="rId8"/>
            </p:custDataLst>
          </p:nvPr>
        </p:nvSpPr>
        <p:spPr>
          <a:xfrm>
            <a:off x="6231345" y="3380789"/>
            <a:ext cx="946923" cy="215407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>
                <a:solidFill>
                  <a:schemeClr val="accent3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杨任东竹石体-Bold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80" name="PA-TextPlaceholder 2"/>
          <p:cNvSpPr txBox="1"/>
          <p:nvPr>
            <p:custDataLst>
              <p:tags r:id="rId9"/>
            </p:custDataLst>
          </p:nvPr>
        </p:nvSpPr>
        <p:spPr>
          <a:xfrm>
            <a:off x="4775338" y="3648506"/>
            <a:ext cx="2402929" cy="353174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rPr>
              <a:t>请替换文字内容，点击添加相关标题文字，修改文字内容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杨任东竹石体-Bold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81" name="PA-TextPlaceholder 7"/>
          <p:cNvSpPr txBox="1"/>
          <p:nvPr>
            <p:custDataLst>
              <p:tags r:id="rId10"/>
            </p:custDataLst>
          </p:nvPr>
        </p:nvSpPr>
        <p:spPr>
          <a:xfrm>
            <a:off x="7429963" y="1732269"/>
            <a:ext cx="372918" cy="388896"/>
          </a:xfrm>
          <a:prstGeom prst="rect">
            <a:avLst/>
          </a:prstGeom>
        </p:spPr>
        <p:txBody>
          <a:bodyPr vert="horz" lIns="0" tIns="73869" rIns="0" bIns="73869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300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82" name="PA-TextPlaceholder 7"/>
          <p:cNvSpPr txBox="1"/>
          <p:nvPr>
            <p:custDataLst>
              <p:tags r:id="rId11"/>
            </p:custDataLst>
          </p:nvPr>
        </p:nvSpPr>
        <p:spPr>
          <a:xfrm>
            <a:off x="7429963" y="2622548"/>
            <a:ext cx="372918" cy="388896"/>
          </a:xfrm>
          <a:prstGeom prst="rect">
            <a:avLst/>
          </a:prstGeom>
        </p:spPr>
        <p:txBody>
          <a:bodyPr vert="horz" lIns="0" tIns="73869" rIns="0" bIns="73869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300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83" name="PA-TextPlaceholder 7"/>
          <p:cNvSpPr txBox="1"/>
          <p:nvPr>
            <p:custDataLst>
              <p:tags r:id="rId12"/>
            </p:custDataLst>
          </p:nvPr>
        </p:nvSpPr>
        <p:spPr>
          <a:xfrm>
            <a:off x="7429963" y="3554359"/>
            <a:ext cx="372918" cy="388896"/>
          </a:xfrm>
          <a:prstGeom prst="rect">
            <a:avLst/>
          </a:prstGeom>
        </p:spPr>
        <p:txBody>
          <a:bodyPr vert="horz" lIns="0" tIns="73869" rIns="0" bIns="73869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300" dirty="0">
                <a:latin typeface="Arial" panose="020B0604020202020204" pitchFamily="34" charset="0"/>
                <a:ea typeface="杨任东竹石体-Bold" panose="02000000000000000000" pitchFamily="2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5" name="矩形 4"/>
          <p:cNvSpPr>
            <a:spLocks noChangeAspect="1"/>
          </p:cNvSpPr>
          <p:nvPr/>
        </p:nvSpPr>
        <p:spPr>
          <a:xfrm>
            <a:off x="1025478" y="1237376"/>
            <a:ext cx="2405070" cy="3206760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dk1"/>
                </a:solidFill>
                <a:prstDash val="solid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杨任东竹石体-Bold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Sing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animBg="1"/>
      <p:bldP spid="7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animBg="1"/>
      <p:bldP spid="7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-组合 66"/>
          <p:cNvGrpSpPr/>
          <p:nvPr>
            <p:custDataLst>
              <p:tags r:id="rId1"/>
            </p:custDataLst>
          </p:nvPr>
        </p:nvGrpSpPr>
        <p:grpSpPr bwMode="auto">
          <a:xfrm>
            <a:off x="1032542" y="1388698"/>
            <a:ext cx="1974671" cy="2763698"/>
            <a:chOff x="1387928" y="2433294"/>
            <a:chExt cx="3058885" cy="3683711"/>
          </a:xfrm>
        </p:grpSpPr>
        <p:sp>
          <p:nvSpPr>
            <p:cNvPr id="7" name="PA-矩形 6"/>
            <p:cNvSpPr/>
            <p:nvPr>
              <p:custDataLst>
                <p:tags r:id="rId34"/>
              </p:custDataLst>
            </p:nvPr>
          </p:nvSpPr>
          <p:spPr>
            <a:xfrm>
              <a:off x="1387928" y="2453138"/>
              <a:ext cx="3058885" cy="3663867"/>
            </a:xfrm>
            <a:prstGeom prst="rect">
              <a:avLst/>
            </a:prstGeom>
            <a:solidFill>
              <a:srgbClr val="F9F9F9"/>
            </a:solidFill>
            <a:ln w="38100" cap="sq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 dirty="0">
                <a:solidFill>
                  <a:srgbClr val="FFFFFF"/>
                </a:solidFill>
                <a:latin typeface="杨任东竹石体-Bold" panose="02000000000000000000" pitchFamily="2" charset="-122"/>
                <a:ea typeface="MS PGothic" panose="020B0600070205080204" pitchFamily="34" charset="-128"/>
              </a:endParaRPr>
            </a:p>
          </p:txBody>
        </p:sp>
        <p:sp>
          <p:nvSpPr>
            <p:cNvPr id="8" name="PA-矩形 7"/>
            <p:cNvSpPr/>
            <p:nvPr>
              <p:custDataLst>
                <p:tags r:id="rId35"/>
              </p:custDataLst>
            </p:nvPr>
          </p:nvSpPr>
          <p:spPr>
            <a:xfrm>
              <a:off x="1387928" y="2781743"/>
              <a:ext cx="3058885" cy="893564"/>
            </a:xfrm>
            <a:prstGeom prst="rect">
              <a:avLst/>
            </a:prstGeom>
            <a:solidFill>
              <a:srgbClr val="B9A7C8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 dirty="0">
                <a:solidFill>
                  <a:srgbClr val="FFFFFF"/>
                </a:solidFill>
                <a:latin typeface="杨任东竹石体-Bold" panose="02000000000000000000" pitchFamily="2" charset="-122"/>
                <a:ea typeface="MS PGothic" panose="020B0600070205080204" pitchFamily="34" charset="-128"/>
              </a:endParaRPr>
            </a:p>
          </p:txBody>
        </p:sp>
        <p:sp>
          <p:nvSpPr>
            <p:cNvPr id="9" name="PA-矩形 8"/>
            <p:cNvSpPr/>
            <p:nvPr>
              <p:custDataLst>
                <p:tags r:id="rId36"/>
              </p:custDataLst>
            </p:nvPr>
          </p:nvSpPr>
          <p:spPr>
            <a:xfrm>
              <a:off x="1387928" y="4088226"/>
              <a:ext cx="3058885" cy="348448"/>
            </a:xfrm>
            <a:prstGeom prst="rect">
              <a:avLst/>
            </a:prstGeom>
            <a:solidFill>
              <a:srgbClr val="F9F9F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 dirty="0">
                <a:solidFill>
                  <a:srgbClr val="FFFFFF"/>
                </a:solidFill>
                <a:latin typeface="杨任东竹石体-Bold" panose="02000000000000000000" pitchFamily="2" charset="-122"/>
                <a:ea typeface="MS PGothic" panose="020B0600070205080204" pitchFamily="34" charset="-128"/>
              </a:endParaRPr>
            </a:p>
          </p:txBody>
        </p:sp>
        <p:sp>
          <p:nvSpPr>
            <p:cNvPr id="10" name="PA-矩形 9"/>
            <p:cNvSpPr/>
            <p:nvPr>
              <p:custDataLst>
                <p:tags r:id="rId37"/>
              </p:custDataLst>
            </p:nvPr>
          </p:nvSpPr>
          <p:spPr>
            <a:xfrm>
              <a:off x="1387928" y="4436674"/>
              <a:ext cx="3058885" cy="348449"/>
            </a:xfrm>
            <a:prstGeom prst="rect">
              <a:avLst/>
            </a:prstGeom>
            <a:solidFill>
              <a:srgbClr val="FDFDF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 dirty="0">
                <a:solidFill>
                  <a:srgbClr val="FFFFFF"/>
                </a:solidFill>
                <a:latin typeface="杨任东竹石体-Bold" panose="02000000000000000000" pitchFamily="2" charset="-122"/>
                <a:ea typeface="MS PGothic" panose="020B0600070205080204" pitchFamily="34" charset="-128"/>
              </a:endParaRPr>
            </a:p>
          </p:txBody>
        </p:sp>
        <p:sp>
          <p:nvSpPr>
            <p:cNvPr id="11" name="PA-矩形 10"/>
            <p:cNvSpPr/>
            <p:nvPr>
              <p:custDataLst>
                <p:tags r:id="rId38"/>
              </p:custDataLst>
            </p:nvPr>
          </p:nvSpPr>
          <p:spPr>
            <a:xfrm>
              <a:off x="1387928" y="4785123"/>
              <a:ext cx="3058885" cy="348448"/>
            </a:xfrm>
            <a:prstGeom prst="rect">
              <a:avLst/>
            </a:prstGeom>
            <a:solidFill>
              <a:srgbClr val="F9F9F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 dirty="0">
                <a:solidFill>
                  <a:srgbClr val="FFFFFF"/>
                </a:solidFill>
                <a:latin typeface="杨任东竹石体-Bold" panose="02000000000000000000" pitchFamily="2" charset="-122"/>
                <a:ea typeface="MS PGothic" panose="020B0600070205080204" pitchFamily="34" charset="-128"/>
              </a:endParaRPr>
            </a:p>
          </p:txBody>
        </p:sp>
        <p:sp>
          <p:nvSpPr>
            <p:cNvPr id="12" name="PA-矩形 11"/>
            <p:cNvSpPr/>
            <p:nvPr>
              <p:custDataLst>
                <p:tags r:id="rId39"/>
              </p:custDataLst>
            </p:nvPr>
          </p:nvSpPr>
          <p:spPr>
            <a:xfrm>
              <a:off x="1387928" y="5133571"/>
              <a:ext cx="3058885" cy="348449"/>
            </a:xfrm>
            <a:prstGeom prst="rect">
              <a:avLst/>
            </a:prstGeom>
            <a:solidFill>
              <a:srgbClr val="FDFDF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 dirty="0">
                <a:solidFill>
                  <a:srgbClr val="FFFFFF"/>
                </a:solidFill>
                <a:latin typeface="杨任东竹石体-Bold" panose="02000000000000000000" pitchFamily="2" charset="-122"/>
                <a:ea typeface="MS PGothic" panose="020B0600070205080204" pitchFamily="34" charset="-128"/>
              </a:endParaRPr>
            </a:p>
          </p:txBody>
        </p:sp>
        <p:sp>
          <p:nvSpPr>
            <p:cNvPr id="109625" name="PA-文本框 15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133545" y="3003455"/>
              <a:ext cx="1716353" cy="401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5pPr>
              <a:lvl6pPr marL="25146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6pPr>
              <a:lvl7pPr marL="29718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7pPr>
              <a:lvl8pPr marL="34290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8pPr>
              <a:lvl9pPr marL="38862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ea typeface="杨任东竹石体-Bold" panose="02000000000000000000" pitchFamily="2" charset="-122"/>
                </a:rPr>
                <a:t>点击输入标题</a:t>
              </a:r>
              <a:endParaRPr lang="en-AU" altLang="zh-CN" sz="1200" dirty="0">
                <a:solidFill>
                  <a:schemeClr val="bg1">
                    <a:lumMod val="95000"/>
                  </a:schemeClr>
                </a:solidFill>
                <a:latin typeface="Roboto Condensed" panose="02000000000000000000" pitchFamily="2" charset="0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9" name="PA-文本框 18"/>
            <p:cNvSpPr txBox="1"/>
            <p:nvPr>
              <p:custDataLst>
                <p:tags r:id="rId41"/>
              </p:custDataLst>
            </p:nvPr>
          </p:nvSpPr>
          <p:spPr>
            <a:xfrm>
              <a:off x="2297428" y="4088226"/>
              <a:ext cx="1567363" cy="3076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杨任东竹石体-Bold" panose="02000000000000000000" pitchFamily="2" charset="-122"/>
                  <a:ea typeface="杨任东竹石体-Bold" panose="02000000000000000000" pitchFamily="2" charset="-122"/>
                </a:rPr>
                <a:t>点击添加文本    </a:t>
              </a:r>
              <a:endParaRPr lang="en-US" alt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endParaRPr>
            </a:p>
          </p:txBody>
        </p:sp>
        <p:sp>
          <p:nvSpPr>
            <p:cNvPr id="20" name="PA-文本框 19"/>
            <p:cNvSpPr txBox="1"/>
            <p:nvPr>
              <p:custDataLst>
                <p:tags r:id="rId42"/>
              </p:custDataLst>
            </p:nvPr>
          </p:nvSpPr>
          <p:spPr>
            <a:xfrm>
              <a:off x="2297428" y="4446200"/>
              <a:ext cx="1567363" cy="3076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杨任东竹石体-Bold" panose="02000000000000000000" pitchFamily="2" charset="-122"/>
                  <a:ea typeface="杨任东竹石体-Bold" panose="02000000000000000000" pitchFamily="2" charset="-122"/>
                </a:rPr>
                <a:t>点击添加文本    </a:t>
              </a:r>
              <a:endParaRPr lang="en-US" alt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endParaRPr>
            </a:p>
          </p:txBody>
        </p:sp>
        <p:sp>
          <p:nvSpPr>
            <p:cNvPr id="21" name="PA-文本框 20"/>
            <p:cNvSpPr txBox="1"/>
            <p:nvPr>
              <p:custDataLst>
                <p:tags r:id="rId43"/>
              </p:custDataLst>
            </p:nvPr>
          </p:nvSpPr>
          <p:spPr>
            <a:xfrm>
              <a:off x="2297428" y="4806554"/>
              <a:ext cx="1567363" cy="3076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杨任东竹石体-Bold" panose="02000000000000000000" pitchFamily="2" charset="-122"/>
                  <a:ea typeface="杨任东竹石体-Bold" panose="02000000000000000000" pitchFamily="2" charset="-122"/>
                </a:rPr>
                <a:t>点击添加文本    </a:t>
              </a:r>
              <a:endParaRPr lang="en-US" alt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endParaRPr>
            </a:p>
          </p:txBody>
        </p:sp>
        <p:sp>
          <p:nvSpPr>
            <p:cNvPr id="22" name="PA-文本框 21"/>
            <p:cNvSpPr txBox="1"/>
            <p:nvPr>
              <p:custDataLst>
                <p:tags r:id="rId44"/>
              </p:custDataLst>
            </p:nvPr>
          </p:nvSpPr>
          <p:spPr>
            <a:xfrm>
              <a:off x="2297428" y="5153413"/>
              <a:ext cx="1567363" cy="3076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杨任东竹石体-Bold" panose="02000000000000000000" pitchFamily="2" charset="-122"/>
                  <a:ea typeface="杨任东竹石体-Bold" panose="02000000000000000000" pitchFamily="2" charset="-122"/>
                </a:rPr>
                <a:t>点击添加文本    </a:t>
              </a:r>
              <a:endParaRPr lang="en-US" alt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endParaRPr>
            </a:p>
          </p:txBody>
        </p:sp>
        <p:sp>
          <p:nvSpPr>
            <p:cNvPr id="23" name="PA-矩形 22"/>
            <p:cNvSpPr/>
            <p:nvPr>
              <p:custDataLst>
                <p:tags r:id="rId45"/>
              </p:custDataLst>
            </p:nvPr>
          </p:nvSpPr>
          <p:spPr>
            <a:xfrm>
              <a:off x="2065122" y="5577267"/>
              <a:ext cx="1704496" cy="415122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 dirty="0">
                <a:solidFill>
                  <a:srgbClr val="FFFFFF"/>
                </a:solidFill>
                <a:latin typeface="杨任东竹石体-Bold" panose="02000000000000000000" pitchFamily="2" charset="-122"/>
                <a:ea typeface="MS PGothic" panose="020B0600070205080204" pitchFamily="34" charset="-128"/>
              </a:endParaRPr>
            </a:p>
          </p:txBody>
        </p:sp>
        <p:sp>
          <p:nvSpPr>
            <p:cNvPr id="25" name="PA-文本框 24"/>
            <p:cNvSpPr txBox="1"/>
            <p:nvPr>
              <p:custDataLst>
                <p:tags r:id="rId46"/>
              </p:custDataLst>
            </p:nvPr>
          </p:nvSpPr>
          <p:spPr>
            <a:xfrm>
              <a:off x="2353200" y="5624098"/>
              <a:ext cx="1567363" cy="3076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杨任东竹石体-Bold" panose="02000000000000000000" pitchFamily="2" charset="-122"/>
                  <a:ea typeface="杨任东竹石体-Bold" panose="02000000000000000000" pitchFamily="2" charset="-122"/>
                </a:rPr>
                <a:t>点击添加文本    </a:t>
              </a:r>
              <a:endParaRPr lang="en-US" alt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endParaRPr>
            </a:p>
          </p:txBody>
        </p:sp>
        <p:sp>
          <p:nvSpPr>
            <p:cNvPr id="64" name="PA-AutoShape 95"/>
            <p:cNvSpPr/>
            <p:nvPr>
              <p:custDataLst>
                <p:tags r:id="rId47"/>
              </p:custDataLst>
            </p:nvPr>
          </p:nvSpPr>
          <p:spPr bwMode="auto">
            <a:xfrm>
              <a:off x="2156420" y="5644734"/>
              <a:ext cx="247696" cy="2468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292" y="0"/>
                  </a:moveTo>
                  <a:cubicBezTo>
                    <a:pt x="16156" y="0"/>
                    <a:pt x="16975" y="198"/>
                    <a:pt x="17745" y="593"/>
                  </a:cubicBezTo>
                  <a:cubicBezTo>
                    <a:pt x="18516" y="987"/>
                    <a:pt x="19185" y="1531"/>
                    <a:pt x="19756" y="2219"/>
                  </a:cubicBezTo>
                  <a:cubicBezTo>
                    <a:pt x="20325" y="2908"/>
                    <a:pt x="20776" y="3714"/>
                    <a:pt x="21107" y="4641"/>
                  </a:cubicBezTo>
                  <a:cubicBezTo>
                    <a:pt x="21434" y="5562"/>
                    <a:pt x="21599" y="6538"/>
                    <a:pt x="21599" y="7566"/>
                  </a:cubicBezTo>
                  <a:lnTo>
                    <a:pt x="21599" y="9662"/>
                  </a:lnTo>
                  <a:cubicBezTo>
                    <a:pt x="21599" y="9965"/>
                    <a:pt x="21516" y="10221"/>
                    <a:pt x="21340" y="10428"/>
                  </a:cubicBezTo>
                  <a:cubicBezTo>
                    <a:pt x="21168" y="10635"/>
                    <a:pt x="20956" y="10736"/>
                    <a:pt x="20704" y="10736"/>
                  </a:cubicBezTo>
                  <a:lnTo>
                    <a:pt x="19785" y="10736"/>
                  </a:lnTo>
                  <a:cubicBezTo>
                    <a:pt x="19531" y="10736"/>
                    <a:pt x="19322" y="10632"/>
                    <a:pt x="19152" y="10422"/>
                  </a:cubicBezTo>
                  <a:cubicBezTo>
                    <a:pt x="18984" y="10209"/>
                    <a:pt x="18900" y="9956"/>
                    <a:pt x="18900" y="9662"/>
                  </a:cubicBezTo>
                  <a:lnTo>
                    <a:pt x="18900" y="7566"/>
                  </a:lnTo>
                  <a:cubicBezTo>
                    <a:pt x="18900" y="6961"/>
                    <a:pt x="18806" y="6394"/>
                    <a:pt x="18614" y="5870"/>
                  </a:cubicBezTo>
                  <a:cubicBezTo>
                    <a:pt x="18422" y="5349"/>
                    <a:pt x="18163" y="4894"/>
                    <a:pt x="17844" y="4508"/>
                  </a:cubicBezTo>
                  <a:cubicBezTo>
                    <a:pt x="17522" y="4123"/>
                    <a:pt x="17140" y="3817"/>
                    <a:pt x="16706" y="3593"/>
                  </a:cubicBezTo>
                  <a:cubicBezTo>
                    <a:pt x="16269" y="3365"/>
                    <a:pt x="15796" y="3253"/>
                    <a:pt x="15292" y="3253"/>
                  </a:cubicBezTo>
                  <a:cubicBezTo>
                    <a:pt x="14788" y="3253"/>
                    <a:pt x="14320" y="3365"/>
                    <a:pt x="13891" y="3593"/>
                  </a:cubicBezTo>
                  <a:cubicBezTo>
                    <a:pt x="13461" y="3817"/>
                    <a:pt x="13082" y="4123"/>
                    <a:pt x="12753" y="4508"/>
                  </a:cubicBezTo>
                  <a:cubicBezTo>
                    <a:pt x="12422" y="4894"/>
                    <a:pt x="12165" y="5352"/>
                    <a:pt x="11978" y="5876"/>
                  </a:cubicBezTo>
                  <a:cubicBezTo>
                    <a:pt x="11788" y="6406"/>
                    <a:pt x="11695" y="6970"/>
                    <a:pt x="11695" y="7566"/>
                  </a:cubicBezTo>
                  <a:lnTo>
                    <a:pt x="11695" y="9717"/>
                  </a:lnTo>
                  <a:lnTo>
                    <a:pt x="13063" y="9717"/>
                  </a:lnTo>
                  <a:cubicBezTo>
                    <a:pt x="13423" y="9717"/>
                    <a:pt x="13735" y="9875"/>
                    <a:pt x="14001" y="10192"/>
                  </a:cubicBezTo>
                  <a:cubicBezTo>
                    <a:pt x="14263" y="10511"/>
                    <a:pt x="14395" y="10900"/>
                    <a:pt x="14395" y="11358"/>
                  </a:cubicBezTo>
                  <a:lnTo>
                    <a:pt x="14395" y="19987"/>
                  </a:lnTo>
                  <a:cubicBezTo>
                    <a:pt x="14395" y="20419"/>
                    <a:pt x="14263" y="20796"/>
                    <a:pt x="14001" y="21116"/>
                  </a:cubicBezTo>
                  <a:cubicBezTo>
                    <a:pt x="13735" y="21438"/>
                    <a:pt x="13423" y="21599"/>
                    <a:pt x="13063" y="21599"/>
                  </a:cubicBezTo>
                  <a:lnTo>
                    <a:pt x="1343" y="21599"/>
                  </a:lnTo>
                  <a:cubicBezTo>
                    <a:pt x="983" y="21599"/>
                    <a:pt x="669" y="21438"/>
                    <a:pt x="403" y="21116"/>
                  </a:cubicBezTo>
                  <a:cubicBezTo>
                    <a:pt x="134" y="20796"/>
                    <a:pt x="0" y="20419"/>
                    <a:pt x="0" y="19987"/>
                  </a:cubicBezTo>
                  <a:lnTo>
                    <a:pt x="0" y="11358"/>
                  </a:lnTo>
                  <a:cubicBezTo>
                    <a:pt x="0" y="10909"/>
                    <a:pt x="134" y="10523"/>
                    <a:pt x="403" y="10201"/>
                  </a:cubicBezTo>
                  <a:cubicBezTo>
                    <a:pt x="669" y="9878"/>
                    <a:pt x="984" y="9717"/>
                    <a:pt x="1343" y="9717"/>
                  </a:cubicBezTo>
                  <a:lnTo>
                    <a:pt x="8985" y="9717"/>
                  </a:lnTo>
                  <a:lnTo>
                    <a:pt x="8985" y="7566"/>
                  </a:lnTo>
                  <a:cubicBezTo>
                    <a:pt x="8985" y="6529"/>
                    <a:pt x="9148" y="5550"/>
                    <a:pt x="9477" y="4632"/>
                  </a:cubicBezTo>
                  <a:cubicBezTo>
                    <a:pt x="9808" y="3711"/>
                    <a:pt x="10260" y="2907"/>
                    <a:pt x="10833" y="2219"/>
                  </a:cubicBezTo>
                  <a:cubicBezTo>
                    <a:pt x="11409" y="1531"/>
                    <a:pt x="12079" y="987"/>
                    <a:pt x="12844" y="592"/>
                  </a:cubicBezTo>
                  <a:cubicBezTo>
                    <a:pt x="13615" y="198"/>
                    <a:pt x="14426" y="0"/>
                    <a:pt x="15292" y="0"/>
                  </a:cubicBezTo>
                  <a:moveTo>
                    <a:pt x="7972" y="15409"/>
                  </a:moveTo>
                  <a:cubicBezTo>
                    <a:pt x="8195" y="15245"/>
                    <a:pt x="8375" y="15021"/>
                    <a:pt x="8519" y="14741"/>
                  </a:cubicBezTo>
                  <a:cubicBezTo>
                    <a:pt x="8661" y="14462"/>
                    <a:pt x="8731" y="14160"/>
                    <a:pt x="8731" y="13840"/>
                  </a:cubicBezTo>
                  <a:cubicBezTo>
                    <a:pt x="8731" y="13333"/>
                    <a:pt x="8582" y="12896"/>
                    <a:pt x="8282" y="12530"/>
                  </a:cubicBezTo>
                  <a:cubicBezTo>
                    <a:pt x="7987" y="12162"/>
                    <a:pt x="7624" y="11980"/>
                    <a:pt x="7204" y="11980"/>
                  </a:cubicBezTo>
                  <a:cubicBezTo>
                    <a:pt x="6782" y="11980"/>
                    <a:pt x="6422" y="12162"/>
                    <a:pt x="6122" y="12530"/>
                  </a:cubicBezTo>
                  <a:cubicBezTo>
                    <a:pt x="5824" y="12896"/>
                    <a:pt x="5675" y="13333"/>
                    <a:pt x="5675" y="13840"/>
                  </a:cubicBezTo>
                  <a:cubicBezTo>
                    <a:pt x="5675" y="14160"/>
                    <a:pt x="5745" y="14462"/>
                    <a:pt x="5882" y="14741"/>
                  </a:cubicBezTo>
                  <a:cubicBezTo>
                    <a:pt x="6021" y="15021"/>
                    <a:pt x="6201" y="15234"/>
                    <a:pt x="6422" y="15380"/>
                  </a:cubicBezTo>
                  <a:lnTo>
                    <a:pt x="5675" y="19339"/>
                  </a:lnTo>
                  <a:lnTo>
                    <a:pt x="8731" y="19339"/>
                  </a:lnTo>
                  <a:lnTo>
                    <a:pt x="7972" y="1540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lIns="50799" tIns="50799" rIns="50799" bIns="50799" anchor="ctr"/>
            <a:lstStyle/>
            <a:p>
              <a:pPr defTabSz="342900">
                <a:defRPr/>
              </a:pPr>
              <a:endParaRPr lang="es-ES" sz="22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2" name="PA-矩形 1"/>
            <p:cNvSpPr/>
            <p:nvPr>
              <p:custDataLst>
                <p:tags r:id="rId48"/>
              </p:custDataLst>
            </p:nvPr>
          </p:nvSpPr>
          <p:spPr>
            <a:xfrm>
              <a:off x="1387928" y="2433294"/>
              <a:ext cx="3058885" cy="367815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latin typeface="杨任东竹石体-Bold" panose="02000000000000000000" pitchFamily="2" charset="-122"/>
                <a:ea typeface="MS PGothic" panose="020B0600070205080204" pitchFamily="34" charset="-128"/>
              </a:endParaRPr>
            </a:p>
          </p:txBody>
        </p:sp>
      </p:grpSp>
      <p:grpSp>
        <p:nvGrpSpPr>
          <p:cNvPr id="5" name="PA-组合 67"/>
          <p:cNvGrpSpPr/>
          <p:nvPr>
            <p:custDataLst>
              <p:tags r:id="rId2"/>
            </p:custDataLst>
          </p:nvPr>
        </p:nvGrpSpPr>
        <p:grpSpPr bwMode="auto">
          <a:xfrm>
            <a:off x="3453118" y="1384412"/>
            <a:ext cx="1974158" cy="2916324"/>
            <a:chOff x="4615044" y="2428450"/>
            <a:chExt cx="3058885" cy="3903137"/>
          </a:xfrm>
        </p:grpSpPr>
        <p:sp>
          <p:nvSpPr>
            <p:cNvPr id="26" name="PA-矩形 25"/>
            <p:cNvSpPr/>
            <p:nvPr>
              <p:custDataLst>
                <p:tags r:id="rId19"/>
              </p:custDataLst>
            </p:nvPr>
          </p:nvSpPr>
          <p:spPr>
            <a:xfrm>
              <a:off x="4615044" y="2453275"/>
              <a:ext cx="3058885" cy="3878312"/>
            </a:xfrm>
            <a:prstGeom prst="rect">
              <a:avLst/>
            </a:prstGeom>
            <a:solidFill>
              <a:srgbClr val="F9F9F9"/>
            </a:solidFill>
            <a:ln w="12700" cap="sq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 dirty="0">
                <a:solidFill>
                  <a:srgbClr val="FFFFFF"/>
                </a:solidFill>
                <a:latin typeface="杨任东竹石体-Bold" panose="02000000000000000000" pitchFamily="2" charset="-122"/>
                <a:ea typeface="MS PGothic" panose="020B0600070205080204" pitchFamily="34" charset="-128"/>
              </a:endParaRPr>
            </a:p>
          </p:txBody>
        </p:sp>
        <p:sp>
          <p:nvSpPr>
            <p:cNvPr id="27" name="PA-矩形 26"/>
            <p:cNvSpPr/>
            <p:nvPr>
              <p:custDataLst>
                <p:tags r:id="rId20"/>
              </p:custDataLst>
            </p:nvPr>
          </p:nvSpPr>
          <p:spPr>
            <a:xfrm>
              <a:off x="4615044" y="2781892"/>
              <a:ext cx="3058885" cy="893595"/>
            </a:xfrm>
            <a:prstGeom prst="rect">
              <a:avLst/>
            </a:prstGeom>
            <a:solidFill>
              <a:srgbClr val="C6C1D8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 dirty="0">
                <a:solidFill>
                  <a:srgbClr val="FFFFFF"/>
                </a:solidFill>
                <a:latin typeface="杨任东竹石体-Bold" panose="02000000000000000000" pitchFamily="2" charset="-122"/>
                <a:ea typeface="MS PGothic" panose="020B0600070205080204" pitchFamily="34" charset="-128"/>
              </a:endParaRPr>
            </a:p>
          </p:txBody>
        </p:sp>
        <p:sp>
          <p:nvSpPr>
            <p:cNvPr id="28" name="PA-矩形 27"/>
            <p:cNvSpPr/>
            <p:nvPr>
              <p:custDataLst>
                <p:tags r:id="rId21"/>
              </p:custDataLst>
            </p:nvPr>
          </p:nvSpPr>
          <p:spPr>
            <a:xfrm>
              <a:off x="4615044" y="4088421"/>
              <a:ext cx="3058885" cy="348460"/>
            </a:xfrm>
            <a:prstGeom prst="rect">
              <a:avLst/>
            </a:prstGeom>
            <a:solidFill>
              <a:srgbClr val="F9F9F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 dirty="0">
                <a:solidFill>
                  <a:srgbClr val="FFFFFF"/>
                </a:solidFill>
                <a:latin typeface="杨任东竹石体-Bold" panose="02000000000000000000" pitchFamily="2" charset="-122"/>
                <a:ea typeface="MS PGothic" panose="020B0600070205080204" pitchFamily="34" charset="-128"/>
              </a:endParaRPr>
            </a:p>
          </p:txBody>
        </p:sp>
        <p:sp>
          <p:nvSpPr>
            <p:cNvPr id="29" name="PA-矩形 28"/>
            <p:cNvSpPr/>
            <p:nvPr>
              <p:custDataLst>
                <p:tags r:id="rId22"/>
              </p:custDataLst>
            </p:nvPr>
          </p:nvSpPr>
          <p:spPr>
            <a:xfrm>
              <a:off x="4615044" y="4436881"/>
              <a:ext cx="3058885" cy="348461"/>
            </a:xfrm>
            <a:prstGeom prst="rect">
              <a:avLst/>
            </a:prstGeom>
            <a:solidFill>
              <a:srgbClr val="FDFDF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 dirty="0">
                <a:solidFill>
                  <a:srgbClr val="FFFFFF"/>
                </a:solidFill>
                <a:latin typeface="杨任东竹石体-Bold" panose="02000000000000000000" pitchFamily="2" charset="-122"/>
                <a:ea typeface="MS PGothic" panose="020B0600070205080204" pitchFamily="34" charset="-128"/>
              </a:endParaRPr>
            </a:p>
          </p:txBody>
        </p:sp>
        <p:sp>
          <p:nvSpPr>
            <p:cNvPr id="30" name="PA-矩形 29"/>
            <p:cNvSpPr/>
            <p:nvPr>
              <p:custDataLst>
                <p:tags r:id="rId23"/>
              </p:custDataLst>
            </p:nvPr>
          </p:nvSpPr>
          <p:spPr>
            <a:xfrm>
              <a:off x="4615044" y="4785342"/>
              <a:ext cx="3058885" cy="348460"/>
            </a:xfrm>
            <a:prstGeom prst="rect">
              <a:avLst/>
            </a:prstGeom>
            <a:solidFill>
              <a:srgbClr val="F9F9F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 dirty="0">
                <a:solidFill>
                  <a:srgbClr val="FFFFFF"/>
                </a:solidFill>
                <a:latin typeface="杨任东竹石体-Bold" panose="02000000000000000000" pitchFamily="2" charset="-122"/>
                <a:ea typeface="MS PGothic" panose="020B0600070205080204" pitchFamily="34" charset="-128"/>
              </a:endParaRPr>
            </a:p>
          </p:txBody>
        </p:sp>
        <p:sp>
          <p:nvSpPr>
            <p:cNvPr id="31" name="PA-矩形 30"/>
            <p:cNvSpPr/>
            <p:nvPr>
              <p:custDataLst>
                <p:tags r:id="rId24"/>
              </p:custDataLst>
            </p:nvPr>
          </p:nvSpPr>
          <p:spPr>
            <a:xfrm>
              <a:off x="4615044" y="5133803"/>
              <a:ext cx="3058885" cy="347667"/>
            </a:xfrm>
            <a:prstGeom prst="rect">
              <a:avLst/>
            </a:prstGeom>
            <a:solidFill>
              <a:srgbClr val="FDFDF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 dirty="0">
                <a:solidFill>
                  <a:srgbClr val="FFFFFF"/>
                </a:solidFill>
                <a:latin typeface="杨任东竹石体-Bold" panose="02000000000000000000" pitchFamily="2" charset="-122"/>
                <a:ea typeface="MS PGothic" panose="020B0600070205080204" pitchFamily="34" charset="-128"/>
              </a:endParaRPr>
            </a:p>
          </p:txBody>
        </p:sp>
        <p:sp>
          <p:nvSpPr>
            <p:cNvPr id="109604" name="PA-文本框 33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386949" y="3003612"/>
              <a:ext cx="1716799" cy="40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5pPr>
              <a:lvl6pPr marL="25146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6pPr>
              <a:lvl7pPr marL="29718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7pPr>
              <a:lvl8pPr marL="34290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8pPr>
              <a:lvl9pPr marL="38862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ea typeface="杨任东竹石体-Bold" panose="02000000000000000000" pitchFamily="2" charset="-122"/>
                </a:rPr>
                <a:t>点击输入标题</a:t>
              </a:r>
              <a:endParaRPr lang="en-AU" altLang="zh-CN" sz="1200" dirty="0">
                <a:solidFill>
                  <a:schemeClr val="bg1">
                    <a:lumMod val="95000"/>
                  </a:schemeClr>
                </a:solidFill>
                <a:latin typeface="Roboto Condensed" panose="02000000000000000000" pitchFamily="2" charset="0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38" name="PA-文本框 37"/>
            <p:cNvSpPr txBox="1"/>
            <p:nvPr>
              <p:custDataLst>
                <p:tags r:id="rId26"/>
              </p:custDataLst>
            </p:nvPr>
          </p:nvSpPr>
          <p:spPr>
            <a:xfrm>
              <a:off x="5400335" y="4088420"/>
              <a:ext cx="1567770" cy="3089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杨任东竹石体-Bold" panose="02000000000000000000" pitchFamily="2" charset="-122"/>
                  <a:ea typeface="杨任东竹石体-Bold" panose="02000000000000000000" pitchFamily="2" charset="-122"/>
                </a:rPr>
                <a:t>点击添加文本    </a:t>
              </a:r>
              <a:endParaRPr lang="en-US" alt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endParaRPr>
            </a:p>
          </p:txBody>
        </p:sp>
        <p:sp>
          <p:nvSpPr>
            <p:cNvPr id="39" name="PA-文本框 38"/>
            <p:cNvSpPr txBox="1"/>
            <p:nvPr>
              <p:custDataLst>
                <p:tags r:id="rId27"/>
              </p:custDataLst>
            </p:nvPr>
          </p:nvSpPr>
          <p:spPr>
            <a:xfrm>
              <a:off x="5400334" y="4446406"/>
              <a:ext cx="1567770" cy="3089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杨任东竹石体-Bold" panose="02000000000000000000" pitchFamily="2" charset="-122"/>
                  <a:ea typeface="杨任东竹石体-Bold" panose="02000000000000000000" pitchFamily="2" charset="-122"/>
                </a:rPr>
                <a:t>点击添加文本    </a:t>
              </a:r>
              <a:endParaRPr lang="en-US" alt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endParaRPr>
            </a:p>
          </p:txBody>
        </p:sp>
        <p:sp>
          <p:nvSpPr>
            <p:cNvPr id="40" name="PA-文本框 39"/>
            <p:cNvSpPr txBox="1"/>
            <p:nvPr>
              <p:custDataLst>
                <p:tags r:id="rId28"/>
              </p:custDataLst>
            </p:nvPr>
          </p:nvSpPr>
          <p:spPr>
            <a:xfrm>
              <a:off x="5400334" y="4806774"/>
              <a:ext cx="1567770" cy="3089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杨任东竹石体-Bold" panose="02000000000000000000" pitchFamily="2" charset="-122"/>
                  <a:ea typeface="杨任东竹石体-Bold" panose="02000000000000000000" pitchFamily="2" charset="-122"/>
                </a:rPr>
                <a:t>点击添加文本    </a:t>
              </a:r>
              <a:endParaRPr lang="en-US" alt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endParaRPr>
            </a:p>
          </p:txBody>
        </p:sp>
        <p:sp>
          <p:nvSpPr>
            <p:cNvPr id="41" name="PA-文本框 40"/>
            <p:cNvSpPr txBox="1"/>
            <p:nvPr>
              <p:custDataLst>
                <p:tags r:id="rId29"/>
              </p:custDataLst>
            </p:nvPr>
          </p:nvSpPr>
          <p:spPr>
            <a:xfrm>
              <a:off x="5400335" y="5152853"/>
              <a:ext cx="1567770" cy="3089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杨任东竹石体-Bold" panose="02000000000000000000" pitchFamily="2" charset="-122"/>
                  <a:ea typeface="杨任东竹石体-Bold" panose="02000000000000000000" pitchFamily="2" charset="-122"/>
                </a:rPr>
                <a:t>点击添加文本    </a:t>
              </a:r>
              <a:endParaRPr lang="en-US" alt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endParaRPr>
            </a:p>
          </p:txBody>
        </p:sp>
        <p:sp>
          <p:nvSpPr>
            <p:cNvPr id="42" name="PA-矩形 41"/>
            <p:cNvSpPr/>
            <p:nvPr>
              <p:custDataLst>
                <p:tags r:id="rId30"/>
              </p:custDataLst>
            </p:nvPr>
          </p:nvSpPr>
          <p:spPr>
            <a:xfrm>
              <a:off x="5292414" y="5695785"/>
              <a:ext cx="1704145" cy="415137"/>
            </a:xfrm>
            <a:prstGeom prst="rect">
              <a:avLst/>
            </a:prstGeom>
            <a:solidFill>
              <a:srgbClr val="C6C1D8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 dirty="0">
                <a:solidFill>
                  <a:srgbClr val="FFFFFF"/>
                </a:solidFill>
                <a:latin typeface="杨任东竹石体-Bold" panose="02000000000000000000" pitchFamily="2" charset="-122"/>
                <a:ea typeface="MS PGothic" panose="020B0600070205080204" pitchFamily="34" charset="-128"/>
              </a:endParaRPr>
            </a:p>
          </p:txBody>
        </p:sp>
        <p:sp>
          <p:nvSpPr>
            <p:cNvPr id="109613" name="PA-文本框 42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511907" y="5742541"/>
              <a:ext cx="1567770" cy="308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5pPr>
              <a:lvl6pPr marL="25146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6pPr>
              <a:lvl7pPr marL="29718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7pPr>
              <a:lvl8pPr marL="34290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8pPr>
              <a:lvl9pPr marL="38862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9pPr>
            </a:lstStyle>
            <a:p>
              <a:pPr defTabSz="914400" eaLnBrk="1" hangingPunct="1"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杨任东竹石体-Bold" panose="02000000000000000000" pitchFamily="2" charset="-122"/>
                  <a:ea typeface="杨任东竹石体-Bold" panose="02000000000000000000" pitchFamily="2" charset="-122"/>
                </a:rPr>
                <a:t>点击添加文本    </a:t>
              </a:r>
              <a:endParaRPr lang="en-US" altLang="zh-CN" sz="900" kern="0" dirty="0">
                <a:solidFill>
                  <a:schemeClr val="bg1"/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endParaRPr>
            </a:p>
          </p:txBody>
        </p:sp>
        <p:sp>
          <p:nvSpPr>
            <p:cNvPr id="65" name="PA-AutoShape 82"/>
            <p:cNvSpPr/>
            <p:nvPr>
              <p:custDataLst>
                <p:tags r:id="rId32"/>
              </p:custDataLst>
            </p:nvPr>
          </p:nvSpPr>
          <p:spPr bwMode="auto">
            <a:xfrm>
              <a:off x="5374207" y="5810086"/>
              <a:ext cx="172320" cy="1730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767" y="5419"/>
                  </a:moveTo>
                  <a:cubicBezTo>
                    <a:pt x="4051" y="5419"/>
                    <a:pt x="4271" y="5505"/>
                    <a:pt x="4428" y="5687"/>
                  </a:cubicBezTo>
                  <a:cubicBezTo>
                    <a:pt x="4586" y="5865"/>
                    <a:pt x="4701" y="6078"/>
                    <a:pt x="4766" y="6326"/>
                  </a:cubicBezTo>
                  <a:cubicBezTo>
                    <a:pt x="4835" y="6574"/>
                    <a:pt x="4879" y="6836"/>
                    <a:pt x="4893" y="7106"/>
                  </a:cubicBezTo>
                  <a:cubicBezTo>
                    <a:pt x="4910" y="7377"/>
                    <a:pt x="4917" y="7596"/>
                    <a:pt x="4917" y="7760"/>
                  </a:cubicBezTo>
                  <a:lnTo>
                    <a:pt x="4917" y="9856"/>
                  </a:lnTo>
                  <a:cubicBezTo>
                    <a:pt x="4809" y="9928"/>
                    <a:pt x="4720" y="10015"/>
                    <a:pt x="4646" y="10110"/>
                  </a:cubicBezTo>
                  <a:cubicBezTo>
                    <a:pt x="4574" y="10208"/>
                    <a:pt x="4468" y="10257"/>
                    <a:pt x="4329" y="10257"/>
                  </a:cubicBezTo>
                  <a:lnTo>
                    <a:pt x="561" y="10257"/>
                  </a:lnTo>
                  <a:cubicBezTo>
                    <a:pt x="439" y="10257"/>
                    <a:pt x="338" y="10208"/>
                    <a:pt x="256" y="10110"/>
                  </a:cubicBezTo>
                  <a:cubicBezTo>
                    <a:pt x="177" y="10015"/>
                    <a:pt x="93" y="9928"/>
                    <a:pt x="0" y="9856"/>
                  </a:cubicBezTo>
                  <a:lnTo>
                    <a:pt x="0" y="7760"/>
                  </a:lnTo>
                  <a:cubicBezTo>
                    <a:pt x="0" y="7596"/>
                    <a:pt x="4" y="7377"/>
                    <a:pt x="12" y="7106"/>
                  </a:cubicBezTo>
                  <a:cubicBezTo>
                    <a:pt x="19" y="6836"/>
                    <a:pt x="57" y="6574"/>
                    <a:pt x="124" y="6326"/>
                  </a:cubicBezTo>
                  <a:cubicBezTo>
                    <a:pt x="196" y="6078"/>
                    <a:pt x="309" y="5865"/>
                    <a:pt x="465" y="5687"/>
                  </a:cubicBezTo>
                  <a:cubicBezTo>
                    <a:pt x="624" y="5508"/>
                    <a:pt x="842" y="5419"/>
                    <a:pt x="1123" y="5419"/>
                  </a:cubicBezTo>
                  <a:cubicBezTo>
                    <a:pt x="782" y="5151"/>
                    <a:pt x="508" y="4803"/>
                    <a:pt x="304" y="4377"/>
                  </a:cubicBezTo>
                  <a:cubicBezTo>
                    <a:pt x="103" y="3950"/>
                    <a:pt x="0" y="3469"/>
                    <a:pt x="0" y="2937"/>
                  </a:cubicBezTo>
                  <a:cubicBezTo>
                    <a:pt x="0" y="2539"/>
                    <a:pt x="64" y="2162"/>
                    <a:pt x="189" y="1805"/>
                  </a:cubicBezTo>
                  <a:cubicBezTo>
                    <a:pt x="316" y="1448"/>
                    <a:pt x="491" y="1134"/>
                    <a:pt x="717" y="861"/>
                  </a:cubicBezTo>
                  <a:cubicBezTo>
                    <a:pt x="943" y="590"/>
                    <a:pt x="1207" y="380"/>
                    <a:pt x="1504" y="227"/>
                  </a:cubicBezTo>
                  <a:cubicBezTo>
                    <a:pt x="1804" y="77"/>
                    <a:pt x="2119" y="0"/>
                    <a:pt x="2445" y="0"/>
                  </a:cubicBezTo>
                  <a:cubicBezTo>
                    <a:pt x="2793" y="0"/>
                    <a:pt x="3115" y="77"/>
                    <a:pt x="3412" y="227"/>
                  </a:cubicBezTo>
                  <a:cubicBezTo>
                    <a:pt x="3712" y="380"/>
                    <a:pt x="3969" y="590"/>
                    <a:pt x="4188" y="861"/>
                  </a:cubicBezTo>
                  <a:cubicBezTo>
                    <a:pt x="4406" y="1134"/>
                    <a:pt x="4584" y="1448"/>
                    <a:pt x="4716" y="1805"/>
                  </a:cubicBezTo>
                  <a:cubicBezTo>
                    <a:pt x="4850" y="2162"/>
                    <a:pt x="4917" y="2539"/>
                    <a:pt x="4917" y="2937"/>
                  </a:cubicBezTo>
                  <a:cubicBezTo>
                    <a:pt x="4917" y="3458"/>
                    <a:pt x="4814" y="3939"/>
                    <a:pt x="4603" y="4371"/>
                  </a:cubicBezTo>
                  <a:cubicBezTo>
                    <a:pt x="4392" y="4800"/>
                    <a:pt x="4115" y="5151"/>
                    <a:pt x="3767" y="5419"/>
                  </a:cubicBezTo>
                  <a:moveTo>
                    <a:pt x="18165" y="12062"/>
                  </a:moveTo>
                  <a:cubicBezTo>
                    <a:pt x="18672" y="12604"/>
                    <a:pt x="19070" y="13142"/>
                    <a:pt x="19356" y="13669"/>
                  </a:cubicBezTo>
                  <a:cubicBezTo>
                    <a:pt x="19641" y="14196"/>
                    <a:pt x="19788" y="14801"/>
                    <a:pt x="19788" y="15480"/>
                  </a:cubicBezTo>
                  <a:lnTo>
                    <a:pt x="19788" y="20816"/>
                  </a:lnTo>
                  <a:cubicBezTo>
                    <a:pt x="19694" y="20868"/>
                    <a:pt x="19620" y="20931"/>
                    <a:pt x="19557" y="20995"/>
                  </a:cubicBezTo>
                  <a:cubicBezTo>
                    <a:pt x="19497" y="21061"/>
                    <a:pt x="19425" y="21122"/>
                    <a:pt x="19344" y="21191"/>
                  </a:cubicBezTo>
                  <a:cubicBezTo>
                    <a:pt x="19262" y="21251"/>
                    <a:pt x="19173" y="21317"/>
                    <a:pt x="19075" y="21386"/>
                  </a:cubicBezTo>
                  <a:cubicBezTo>
                    <a:pt x="18976" y="21455"/>
                    <a:pt x="18835" y="21528"/>
                    <a:pt x="18662" y="21599"/>
                  </a:cubicBezTo>
                  <a:lnTo>
                    <a:pt x="2942" y="21599"/>
                  </a:lnTo>
                  <a:cubicBezTo>
                    <a:pt x="2675" y="21599"/>
                    <a:pt x="2467" y="21499"/>
                    <a:pt x="2318" y="21291"/>
                  </a:cubicBezTo>
                  <a:cubicBezTo>
                    <a:pt x="2167" y="21081"/>
                    <a:pt x="2003" y="20926"/>
                    <a:pt x="1819" y="20816"/>
                  </a:cubicBezTo>
                  <a:lnTo>
                    <a:pt x="1819" y="15480"/>
                  </a:lnTo>
                  <a:cubicBezTo>
                    <a:pt x="1819" y="14763"/>
                    <a:pt x="1989" y="14127"/>
                    <a:pt x="2335" y="13571"/>
                  </a:cubicBezTo>
                  <a:cubicBezTo>
                    <a:pt x="2678" y="13018"/>
                    <a:pt x="3052" y="12511"/>
                    <a:pt x="3460" y="12062"/>
                  </a:cubicBezTo>
                  <a:cubicBezTo>
                    <a:pt x="3535" y="11970"/>
                    <a:pt x="3633" y="11869"/>
                    <a:pt x="3753" y="11766"/>
                  </a:cubicBezTo>
                  <a:cubicBezTo>
                    <a:pt x="3873" y="11659"/>
                    <a:pt x="4000" y="11590"/>
                    <a:pt x="4137" y="11553"/>
                  </a:cubicBezTo>
                  <a:cubicBezTo>
                    <a:pt x="4276" y="11495"/>
                    <a:pt x="4432" y="11466"/>
                    <a:pt x="4610" y="11455"/>
                  </a:cubicBezTo>
                  <a:cubicBezTo>
                    <a:pt x="4785" y="11446"/>
                    <a:pt x="4956" y="11423"/>
                    <a:pt x="5126" y="11388"/>
                  </a:cubicBezTo>
                  <a:cubicBezTo>
                    <a:pt x="5594" y="11299"/>
                    <a:pt x="6091" y="11210"/>
                    <a:pt x="6621" y="11121"/>
                  </a:cubicBezTo>
                  <a:cubicBezTo>
                    <a:pt x="7149" y="11034"/>
                    <a:pt x="7665" y="10945"/>
                    <a:pt x="8172" y="10853"/>
                  </a:cubicBezTo>
                  <a:cubicBezTo>
                    <a:pt x="7483" y="10326"/>
                    <a:pt x="6928" y="9632"/>
                    <a:pt x="6513" y="8762"/>
                  </a:cubicBezTo>
                  <a:cubicBezTo>
                    <a:pt x="6093" y="7896"/>
                    <a:pt x="5884" y="6940"/>
                    <a:pt x="5884" y="5903"/>
                  </a:cubicBezTo>
                  <a:cubicBezTo>
                    <a:pt x="5884" y="5097"/>
                    <a:pt x="6016" y="4331"/>
                    <a:pt x="6275" y="3608"/>
                  </a:cubicBezTo>
                  <a:cubicBezTo>
                    <a:pt x="6535" y="2885"/>
                    <a:pt x="6887" y="2260"/>
                    <a:pt x="7331" y="1733"/>
                  </a:cubicBezTo>
                  <a:cubicBezTo>
                    <a:pt x="7778" y="1203"/>
                    <a:pt x="8299" y="786"/>
                    <a:pt x="8894" y="472"/>
                  </a:cubicBezTo>
                  <a:cubicBezTo>
                    <a:pt x="9494" y="158"/>
                    <a:pt x="10125" y="3"/>
                    <a:pt x="10802" y="3"/>
                  </a:cubicBezTo>
                  <a:cubicBezTo>
                    <a:pt x="11476" y="3"/>
                    <a:pt x="12112" y="158"/>
                    <a:pt x="12710" y="472"/>
                  </a:cubicBezTo>
                  <a:cubicBezTo>
                    <a:pt x="13307" y="786"/>
                    <a:pt x="13826" y="1203"/>
                    <a:pt x="14272" y="1733"/>
                  </a:cubicBezTo>
                  <a:cubicBezTo>
                    <a:pt x="14716" y="2260"/>
                    <a:pt x="15067" y="2885"/>
                    <a:pt x="15328" y="3608"/>
                  </a:cubicBezTo>
                  <a:cubicBezTo>
                    <a:pt x="15590" y="4331"/>
                    <a:pt x="15719" y="5097"/>
                    <a:pt x="15719" y="5903"/>
                  </a:cubicBezTo>
                  <a:cubicBezTo>
                    <a:pt x="15719" y="6939"/>
                    <a:pt x="15513" y="7890"/>
                    <a:pt x="15100" y="8757"/>
                  </a:cubicBezTo>
                  <a:cubicBezTo>
                    <a:pt x="14685" y="9620"/>
                    <a:pt x="14128" y="10320"/>
                    <a:pt x="13432" y="10853"/>
                  </a:cubicBezTo>
                  <a:cubicBezTo>
                    <a:pt x="13936" y="10945"/>
                    <a:pt x="14452" y="11031"/>
                    <a:pt x="14978" y="11115"/>
                  </a:cubicBezTo>
                  <a:cubicBezTo>
                    <a:pt x="15504" y="11198"/>
                    <a:pt x="16005" y="11288"/>
                    <a:pt x="16478" y="11388"/>
                  </a:cubicBezTo>
                  <a:cubicBezTo>
                    <a:pt x="16653" y="11426"/>
                    <a:pt x="16826" y="11449"/>
                    <a:pt x="16994" y="11455"/>
                  </a:cubicBezTo>
                  <a:cubicBezTo>
                    <a:pt x="17162" y="11466"/>
                    <a:pt x="17323" y="11495"/>
                    <a:pt x="17467" y="11553"/>
                  </a:cubicBezTo>
                  <a:cubicBezTo>
                    <a:pt x="17603" y="11590"/>
                    <a:pt x="17731" y="11659"/>
                    <a:pt x="17851" y="11766"/>
                  </a:cubicBezTo>
                  <a:cubicBezTo>
                    <a:pt x="17966" y="11869"/>
                    <a:pt x="18074" y="11970"/>
                    <a:pt x="18165" y="12062"/>
                  </a:cubicBezTo>
                  <a:moveTo>
                    <a:pt x="20474" y="5419"/>
                  </a:moveTo>
                  <a:cubicBezTo>
                    <a:pt x="20757" y="5419"/>
                    <a:pt x="20973" y="5505"/>
                    <a:pt x="21124" y="5687"/>
                  </a:cubicBezTo>
                  <a:cubicBezTo>
                    <a:pt x="21271" y="5865"/>
                    <a:pt x="21381" y="6078"/>
                    <a:pt x="21448" y="6326"/>
                  </a:cubicBezTo>
                  <a:cubicBezTo>
                    <a:pt x="21520" y="6574"/>
                    <a:pt x="21561" y="6836"/>
                    <a:pt x="21576" y="7106"/>
                  </a:cubicBezTo>
                  <a:cubicBezTo>
                    <a:pt x="21592" y="7377"/>
                    <a:pt x="21599" y="7596"/>
                    <a:pt x="21599" y="7760"/>
                  </a:cubicBezTo>
                  <a:lnTo>
                    <a:pt x="21599" y="9856"/>
                  </a:lnTo>
                  <a:cubicBezTo>
                    <a:pt x="21508" y="9928"/>
                    <a:pt x="21422" y="10015"/>
                    <a:pt x="21340" y="10110"/>
                  </a:cubicBezTo>
                  <a:cubicBezTo>
                    <a:pt x="21261" y="10208"/>
                    <a:pt x="21158" y="10257"/>
                    <a:pt x="21036" y="10257"/>
                  </a:cubicBezTo>
                  <a:lnTo>
                    <a:pt x="17268" y="10257"/>
                  </a:lnTo>
                  <a:cubicBezTo>
                    <a:pt x="17131" y="10257"/>
                    <a:pt x="17023" y="10208"/>
                    <a:pt x="16953" y="10110"/>
                  </a:cubicBezTo>
                  <a:cubicBezTo>
                    <a:pt x="16879" y="10015"/>
                    <a:pt x="16790" y="9928"/>
                    <a:pt x="16682" y="9856"/>
                  </a:cubicBezTo>
                  <a:lnTo>
                    <a:pt x="16682" y="7760"/>
                  </a:lnTo>
                  <a:cubicBezTo>
                    <a:pt x="16682" y="7596"/>
                    <a:pt x="16692" y="7377"/>
                    <a:pt x="16706" y="7106"/>
                  </a:cubicBezTo>
                  <a:cubicBezTo>
                    <a:pt x="16720" y="6836"/>
                    <a:pt x="16766" y="6574"/>
                    <a:pt x="16836" y="6326"/>
                  </a:cubicBezTo>
                  <a:cubicBezTo>
                    <a:pt x="16912" y="6078"/>
                    <a:pt x="17023" y="5865"/>
                    <a:pt x="17183" y="5687"/>
                  </a:cubicBezTo>
                  <a:cubicBezTo>
                    <a:pt x="17337" y="5508"/>
                    <a:pt x="17556" y="5419"/>
                    <a:pt x="17829" y="5419"/>
                  </a:cubicBezTo>
                  <a:cubicBezTo>
                    <a:pt x="17488" y="5151"/>
                    <a:pt x="17210" y="4803"/>
                    <a:pt x="16999" y="4377"/>
                  </a:cubicBezTo>
                  <a:cubicBezTo>
                    <a:pt x="16788" y="3950"/>
                    <a:pt x="16682" y="3469"/>
                    <a:pt x="16682" y="2937"/>
                  </a:cubicBezTo>
                  <a:cubicBezTo>
                    <a:pt x="16682" y="2539"/>
                    <a:pt x="16744" y="2162"/>
                    <a:pt x="16872" y="1805"/>
                  </a:cubicBezTo>
                  <a:cubicBezTo>
                    <a:pt x="16999" y="1448"/>
                    <a:pt x="17174" y="1134"/>
                    <a:pt x="17400" y="861"/>
                  </a:cubicBezTo>
                  <a:cubicBezTo>
                    <a:pt x="17625" y="590"/>
                    <a:pt x="17889" y="380"/>
                    <a:pt x="18187" y="227"/>
                  </a:cubicBezTo>
                  <a:cubicBezTo>
                    <a:pt x="18487" y="77"/>
                    <a:pt x="18808" y="0"/>
                    <a:pt x="19152" y="0"/>
                  </a:cubicBezTo>
                  <a:cubicBezTo>
                    <a:pt x="19480" y="0"/>
                    <a:pt x="19795" y="77"/>
                    <a:pt x="20095" y="227"/>
                  </a:cubicBezTo>
                  <a:cubicBezTo>
                    <a:pt x="20395" y="380"/>
                    <a:pt x="20656" y="590"/>
                    <a:pt x="20882" y="861"/>
                  </a:cubicBezTo>
                  <a:cubicBezTo>
                    <a:pt x="21108" y="1134"/>
                    <a:pt x="21285" y="1448"/>
                    <a:pt x="21412" y="1805"/>
                  </a:cubicBezTo>
                  <a:cubicBezTo>
                    <a:pt x="21537" y="2162"/>
                    <a:pt x="21599" y="2539"/>
                    <a:pt x="21599" y="2937"/>
                  </a:cubicBezTo>
                  <a:cubicBezTo>
                    <a:pt x="21599" y="3458"/>
                    <a:pt x="21499" y="3939"/>
                    <a:pt x="21295" y="4371"/>
                  </a:cubicBezTo>
                  <a:cubicBezTo>
                    <a:pt x="21093" y="4800"/>
                    <a:pt x="20820" y="5151"/>
                    <a:pt x="20474" y="541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0799" tIns="50799" rIns="50799" bIns="50799" anchor="ctr"/>
            <a:lstStyle/>
            <a:p>
              <a:pPr defTabSz="342900">
                <a:defRPr/>
              </a:pPr>
              <a:endParaRPr lang="es-ES" sz="22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3" name="PA-矩形 2"/>
            <p:cNvSpPr/>
            <p:nvPr>
              <p:custDataLst>
                <p:tags r:id="rId33"/>
              </p:custDataLst>
            </p:nvPr>
          </p:nvSpPr>
          <p:spPr>
            <a:xfrm>
              <a:off x="4615044" y="2428450"/>
              <a:ext cx="3058885" cy="3710390"/>
            </a:xfrm>
            <a:prstGeom prst="rect">
              <a:avLst/>
            </a:prstGeom>
            <a:noFill/>
            <a:ln w="9525" cap="flat" cmpd="sng" algn="ctr">
              <a:solidFill>
                <a:srgbClr val="C6C1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latin typeface="杨任东竹石体-Bold" panose="02000000000000000000" pitchFamily="2" charset="-122"/>
                <a:ea typeface="MS PGothic" panose="020B0600070205080204" pitchFamily="34" charset="-128"/>
              </a:endParaRPr>
            </a:p>
          </p:txBody>
        </p:sp>
      </p:grpSp>
      <p:grpSp>
        <p:nvGrpSpPr>
          <p:cNvPr id="6" name="PA-组合 68"/>
          <p:cNvGrpSpPr/>
          <p:nvPr>
            <p:custDataLst>
              <p:tags r:id="rId3"/>
            </p:custDataLst>
          </p:nvPr>
        </p:nvGrpSpPr>
        <p:grpSpPr bwMode="auto">
          <a:xfrm>
            <a:off x="5873693" y="1388698"/>
            <a:ext cx="1974672" cy="2763698"/>
            <a:chOff x="7842671" y="2433294"/>
            <a:chExt cx="3058886" cy="3683711"/>
          </a:xfrm>
        </p:grpSpPr>
        <p:sp>
          <p:nvSpPr>
            <p:cNvPr id="45" name="PA-矩形 44"/>
            <p:cNvSpPr/>
            <p:nvPr>
              <p:custDataLst>
                <p:tags r:id="rId4"/>
              </p:custDataLst>
            </p:nvPr>
          </p:nvSpPr>
          <p:spPr>
            <a:xfrm>
              <a:off x="7842672" y="2453138"/>
              <a:ext cx="3058885" cy="3663867"/>
            </a:xfrm>
            <a:prstGeom prst="rect">
              <a:avLst/>
            </a:prstGeom>
            <a:solidFill>
              <a:srgbClr val="F9F9F9"/>
            </a:solidFill>
            <a:ln w="12700" cap="sq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 dirty="0">
                <a:solidFill>
                  <a:srgbClr val="FFFFFF"/>
                </a:solidFill>
                <a:latin typeface="杨任东竹石体-Bold" panose="02000000000000000000" pitchFamily="2" charset="-122"/>
                <a:ea typeface="MS PGothic" panose="020B0600070205080204" pitchFamily="34" charset="-128"/>
              </a:endParaRPr>
            </a:p>
          </p:txBody>
        </p:sp>
        <p:sp>
          <p:nvSpPr>
            <p:cNvPr id="46" name="PA-矩形 45"/>
            <p:cNvSpPr/>
            <p:nvPr>
              <p:custDataLst>
                <p:tags r:id="rId5"/>
              </p:custDataLst>
            </p:nvPr>
          </p:nvSpPr>
          <p:spPr>
            <a:xfrm>
              <a:off x="7842672" y="2781743"/>
              <a:ext cx="3058885" cy="845575"/>
            </a:xfrm>
            <a:prstGeom prst="rect">
              <a:avLst/>
            </a:prstGeom>
            <a:solidFill>
              <a:srgbClr val="B9A7C8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 dirty="0">
                <a:solidFill>
                  <a:srgbClr val="FFFFFF"/>
                </a:solidFill>
                <a:latin typeface="杨任东竹石体-Bold" panose="02000000000000000000" pitchFamily="2" charset="-122"/>
                <a:ea typeface="MS PGothic" panose="020B0600070205080204" pitchFamily="34" charset="-128"/>
              </a:endParaRPr>
            </a:p>
          </p:txBody>
        </p:sp>
        <p:sp>
          <p:nvSpPr>
            <p:cNvPr id="47" name="PA-矩形 46"/>
            <p:cNvSpPr/>
            <p:nvPr>
              <p:custDataLst>
                <p:tags r:id="rId6"/>
              </p:custDataLst>
            </p:nvPr>
          </p:nvSpPr>
          <p:spPr>
            <a:xfrm>
              <a:off x="7842672" y="4088226"/>
              <a:ext cx="3058885" cy="348448"/>
            </a:xfrm>
            <a:prstGeom prst="rect">
              <a:avLst/>
            </a:prstGeom>
            <a:solidFill>
              <a:srgbClr val="F9F9F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 dirty="0">
                <a:solidFill>
                  <a:srgbClr val="FFFFFF"/>
                </a:solidFill>
                <a:latin typeface="杨任东竹石体-Bold" panose="02000000000000000000" pitchFamily="2" charset="-122"/>
                <a:ea typeface="MS PGothic" panose="020B0600070205080204" pitchFamily="34" charset="-128"/>
              </a:endParaRPr>
            </a:p>
          </p:txBody>
        </p:sp>
        <p:sp>
          <p:nvSpPr>
            <p:cNvPr id="48" name="PA-矩形 47"/>
            <p:cNvSpPr/>
            <p:nvPr>
              <p:custDataLst>
                <p:tags r:id="rId7"/>
              </p:custDataLst>
            </p:nvPr>
          </p:nvSpPr>
          <p:spPr>
            <a:xfrm>
              <a:off x="7842671" y="4436673"/>
              <a:ext cx="3058885" cy="348449"/>
            </a:xfrm>
            <a:prstGeom prst="rect">
              <a:avLst/>
            </a:prstGeom>
            <a:solidFill>
              <a:srgbClr val="FDFDF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 dirty="0">
                <a:solidFill>
                  <a:srgbClr val="FFFFFF"/>
                </a:solidFill>
                <a:latin typeface="杨任东竹石体-Bold" panose="02000000000000000000" pitchFamily="2" charset="-122"/>
                <a:ea typeface="MS PGothic" panose="020B0600070205080204" pitchFamily="34" charset="-128"/>
              </a:endParaRPr>
            </a:p>
          </p:txBody>
        </p:sp>
        <p:sp>
          <p:nvSpPr>
            <p:cNvPr id="49" name="PA-矩形 48"/>
            <p:cNvSpPr/>
            <p:nvPr>
              <p:custDataLst>
                <p:tags r:id="rId8"/>
              </p:custDataLst>
            </p:nvPr>
          </p:nvSpPr>
          <p:spPr>
            <a:xfrm>
              <a:off x="7842672" y="4785123"/>
              <a:ext cx="3058885" cy="348448"/>
            </a:xfrm>
            <a:prstGeom prst="rect">
              <a:avLst/>
            </a:prstGeom>
            <a:solidFill>
              <a:srgbClr val="F9F9F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 dirty="0">
                <a:solidFill>
                  <a:srgbClr val="FFFFFF"/>
                </a:solidFill>
                <a:latin typeface="杨任东竹石体-Bold" panose="02000000000000000000" pitchFamily="2" charset="-122"/>
                <a:ea typeface="MS PGothic" panose="020B0600070205080204" pitchFamily="34" charset="-128"/>
              </a:endParaRPr>
            </a:p>
          </p:txBody>
        </p:sp>
        <p:sp>
          <p:nvSpPr>
            <p:cNvPr id="50" name="PA-矩形 49"/>
            <p:cNvSpPr/>
            <p:nvPr>
              <p:custDataLst>
                <p:tags r:id="rId9"/>
              </p:custDataLst>
            </p:nvPr>
          </p:nvSpPr>
          <p:spPr>
            <a:xfrm>
              <a:off x="7842672" y="5133571"/>
              <a:ext cx="3058885" cy="348449"/>
            </a:xfrm>
            <a:prstGeom prst="rect">
              <a:avLst/>
            </a:prstGeom>
            <a:solidFill>
              <a:srgbClr val="FDFDF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 dirty="0">
                <a:solidFill>
                  <a:srgbClr val="FFFFFF"/>
                </a:solidFill>
                <a:latin typeface="杨任东竹石体-Bold" panose="02000000000000000000" pitchFamily="2" charset="-122"/>
                <a:ea typeface="MS PGothic" panose="020B0600070205080204" pitchFamily="34" charset="-128"/>
              </a:endParaRPr>
            </a:p>
          </p:txBody>
        </p:sp>
        <p:sp>
          <p:nvSpPr>
            <p:cNvPr id="109584" name="PA-文本框 5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566136" y="2956626"/>
              <a:ext cx="1716353" cy="401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5pPr>
              <a:lvl6pPr marL="25146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6pPr>
              <a:lvl7pPr marL="29718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7pPr>
              <a:lvl8pPr marL="34290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8pPr>
              <a:lvl9pPr marL="38862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ea typeface="杨任东竹石体-Bold" panose="02000000000000000000" pitchFamily="2" charset="-122"/>
                </a:rPr>
                <a:t>点击输入标题</a:t>
              </a:r>
              <a:endParaRPr lang="en-AU" altLang="zh-CN" sz="1200" dirty="0">
                <a:solidFill>
                  <a:schemeClr val="bg1">
                    <a:lumMod val="95000"/>
                  </a:schemeClr>
                </a:solidFill>
                <a:latin typeface="Roboto Condensed" panose="02000000000000000000" pitchFamily="2" charset="0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57" name="PA-文本框 56"/>
            <p:cNvSpPr txBox="1"/>
            <p:nvPr>
              <p:custDataLst>
                <p:tags r:id="rId11"/>
              </p:custDataLst>
            </p:nvPr>
          </p:nvSpPr>
          <p:spPr>
            <a:xfrm>
              <a:off x="8670661" y="4088226"/>
              <a:ext cx="1567362" cy="3076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杨任东竹石体-Bold" panose="02000000000000000000" pitchFamily="2" charset="-122"/>
                  <a:ea typeface="杨任东竹石体-Bold" panose="02000000000000000000" pitchFamily="2" charset="-122"/>
                </a:rPr>
                <a:t>点击添加文本    </a:t>
              </a:r>
              <a:endParaRPr lang="en-US" alt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endParaRPr>
            </a:p>
          </p:txBody>
        </p:sp>
        <p:sp>
          <p:nvSpPr>
            <p:cNvPr id="58" name="PA-文本框 57"/>
            <p:cNvSpPr txBox="1"/>
            <p:nvPr>
              <p:custDataLst>
                <p:tags r:id="rId12"/>
              </p:custDataLst>
            </p:nvPr>
          </p:nvSpPr>
          <p:spPr>
            <a:xfrm>
              <a:off x="8670661" y="4446200"/>
              <a:ext cx="1567362" cy="3076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杨任东竹石体-Bold" panose="02000000000000000000" pitchFamily="2" charset="-122"/>
                  <a:ea typeface="杨任东竹石体-Bold" panose="02000000000000000000" pitchFamily="2" charset="-122"/>
                </a:rPr>
                <a:t>点击添加文本    </a:t>
              </a:r>
              <a:endParaRPr lang="en-US" alt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endParaRPr>
            </a:p>
          </p:txBody>
        </p:sp>
        <p:sp>
          <p:nvSpPr>
            <p:cNvPr id="59" name="PA-文本框 58"/>
            <p:cNvSpPr txBox="1"/>
            <p:nvPr>
              <p:custDataLst>
                <p:tags r:id="rId13"/>
              </p:custDataLst>
            </p:nvPr>
          </p:nvSpPr>
          <p:spPr>
            <a:xfrm>
              <a:off x="8670661" y="4806554"/>
              <a:ext cx="1567362" cy="3076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杨任东竹石体-Bold" panose="02000000000000000000" pitchFamily="2" charset="-122"/>
                  <a:ea typeface="杨任东竹石体-Bold" panose="02000000000000000000" pitchFamily="2" charset="-122"/>
                </a:rPr>
                <a:t>点击添加文本    </a:t>
              </a:r>
              <a:endParaRPr lang="en-US" alt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endParaRPr>
            </a:p>
          </p:txBody>
        </p:sp>
        <p:sp>
          <p:nvSpPr>
            <p:cNvPr id="60" name="PA-文本框 59"/>
            <p:cNvSpPr txBox="1"/>
            <p:nvPr>
              <p:custDataLst>
                <p:tags r:id="rId14"/>
              </p:custDataLst>
            </p:nvPr>
          </p:nvSpPr>
          <p:spPr>
            <a:xfrm>
              <a:off x="8670661" y="5153413"/>
              <a:ext cx="1567362" cy="3076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杨任东竹石体-Bold" panose="02000000000000000000" pitchFamily="2" charset="-122"/>
                  <a:ea typeface="杨任东竹石体-Bold" panose="02000000000000000000" pitchFamily="2" charset="-122"/>
                </a:rPr>
                <a:t>点击添加文本    </a:t>
              </a:r>
              <a:endParaRPr lang="en-US" alt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endParaRPr>
            </a:p>
          </p:txBody>
        </p:sp>
        <p:sp>
          <p:nvSpPr>
            <p:cNvPr id="61" name="PA-矩形 60"/>
            <p:cNvSpPr/>
            <p:nvPr>
              <p:custDataLst>
                <p:tags r:id="rId15"/>
              </p:custDataLst>
            </p:nvPr>
          </p:nvSpPr>
          <p:spPr>
            <a:xfrm>
              <a:off x="8519866" y="5577267"/>
              <a:ext cx="1704496" cy="415122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 dirty="0">
                <a:solidFill>
                  <a:srgbClr val="FFFFFF"/>
                </a:solidFill>
                <a:latin typeface="杨任东竹石体-Bold" panose="02000000000000000000" pitchFamily="2" charset="-122"/>
                <a:ea typeface="MS PGothic" panose="020B0600070205080204" pitchFamily="34" charset="-128"/>
              </a:endParaRPr>
            </a:p>
          </p:txBody>
        </p:sp>
        <p:sp>
          <p:nvSpPr>
            <p:cNvPr id="62" name="PA-文本框 61"/>
            <p:cNvSpPr txBox="1"/>
            <p:nvPr>
              <p:custDataLst>
                <p:tags r:id="rId16"/>
              </p:custDataLst>
            </p:nvPr>
          </p:nvSpPr>
          <p:spPr>
            <a:xfrm>
              <a:off x="8739024" y="5624098"/>
              <a:ext cx="1567362" cy="3076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杨任东竹石体-Bold" panose="02000000000000000000" pitchFamily="2" charset="-122"/>
                  <a:ea typeface="杨任东竹石体-Bold" panose="02000000000000000000" pitchFamily="2" charset="-122"/>
                </a:rPr>
                <a:t>点击添加文本    </a:t>
              </a:r>
              <a:endParaRPr lang="en-US" alt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endParaRPr>
            </a:p>
          </p:txBody>
        </p:sp>
        <p:sp>
          <p:nvSpPr>
            <p:cNvPr id="63" name="PA-任意多边形 13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8611958" y="5704264"/>
              <a:ext cx="209589" cy="204783"/>
            </a:xfrm>
            <a:custGeom>
              <a:avLst/>
              <a:gdLst>
                <a:gd name="T0" fmla="*/ 179 w 208"/>
                <a:gd name="T1" fmla="*/ 79 h 204"/>
                <a:gd name="T2" fmla="*/ 174 w 208"/>
                <a:gd name="T3" fmla="*/ 66 h 204"/>
                <a:gd name="T4" fmla="*/ 185 w 208"/>
                <a:gd name="T5" fmla="*/ 38 h 204"/>
                <a:gd name="T6" fmla="*/ 169 w 208"/>
                <a:gd name="T7" fmla="*/ 22 h 204"/>
                <a:gd name="T8" fmla="*/ 140 w 208"/>
                <a:gd name="T9" fmla="*/ 33 h 204"/>
                <a:gd name="T10" fmla="*/ 128 w 208"/>
                <a:gd name="T11" fmla="*/ 28 h 204"/>
                <a:gd name="T12" fmla="*/ 115 w 208"/>
                <a:gd name="T13" fmla="*/ 0 h 204"/>
                <a:gd name="T14" fmla="*/ 92 w 208"/>
                <a:gd name="T15" fmla="*/ 0 h 204"/>
                <a:gd name="T16" fmla="*/ 80 w 208"/>
                <a:gd name="T17" fmla="*/ 28 h 204"/>
                <a:gd name="T18" fmla="*/ 67 w 208"/>
                <a:gd name="T19" fmla="*/ 33 h 204"/>
                <a:gd name="T20" fmla="*/ 38 w 208"/>
                <a:gd name="T21" fmla="*/ 22 h 204"/>
                <a:gd name="T22" fmla="*/ 22 w 208"/>
                <a:gd name="T23" fmla="*/ 38 h 204"/>
                <a:gd name="T24" fmla="*/ 34 w 208"/>
                <a:gd name="T25" fmla="*/ 66 h 204"/>
                <a:gd name="T26" fmla="*/ 28 w 208"/>
                <a:gd name="T27" fmla="*/ 79 h 204"/>
                <a:gd name="T28" fmla="*/ 0 w 208"/>
                <a:gd name="T29" fmla="*/ 91 h 204"/>
                <a:gd name="T30" fmla="*/ 0 w 208"/>
                <a:gd name="T31" fmla="*/ 114 h 204"/>
                <a:gd name="T32" fmla="*/ 28 w 208"/>
                <a:gd name="T33" fmla="*/ 125 h 204"/>
                <a:gd name="T34" fmla="*/ 34 w 208"/>
                <a:gd name="T35" fmla="*/ 138 h 204"/>
                <a:gd name="T36" fmla="*/ 22 w 208"/>
                <a:gd name="T37" fmla="*/ 167 h 204"/>
                <a:gd name="T38" fmla="*/ 39 w 208"/>
                <a:gd name="T39" fmla="*/ 182 h 204"/>
                <a:gd name="T40" fmla="*/ 67 w 208"/>
                <a:gd name="T41" fmla="*/ 171 h 204"/>
                <a:gd name="T42" fmla="*/ 80 w 208"/>
                <a:gd name="T43" fmla="*/ 176 h 204"/>
                <a:gd name="T44" fmla="*/ 93 w 208"/>
                <a:gd name="T45" fmla="*/ 204 h 204"/>
                <a:gd name="T46" fmla="*/ 116 w 208"/>
                <a:gd name="T47" fmla="*/ 204 h 204"/>
                <a:gd name="T48" fmla="*/ 128 w 208"/>
                <a:gd name="T49" fmla="*/ 176 h 204"/>
                <a:gd name="T50" fmla="*/ 141 w 208"/>
                <a:gd name="T51" fmla="*/ 171 h 204"/>
                <a:gd name="T52" fmla="*/ 170 w 208"/>
                <a:gd name="T53" fmla="*/ 182 h 204"/>
                <a:gd name="T54" fmla="*/ 186 w 208"/>
                <a:gd name="T55" fmla="*/ 166 h 204"/>
                <a:gd name="T56" fmla="*/ 174 w 208"/>
                <a:gd name="T57" fmla="*/ 138 h 204"/>
                <a:gd name="T58" fmla="*/ 179 w 208"/>
                <a:gd name="T59" fmla="*/ 125 h 204"/>
                <a:gd name="T60" fmla="*/ 208 w 208"/>
                <a:gd name="T61" fmla="*/ 113 h 204"/>
                <a:gd name="T62" fmla="*/ 208 w 208"/>
                <a:gd name="T63" fmla="*/ 90 h 204"/>
                <a:gd name="T64" fmla="*/ 179 w 208"/>
                <a:gd name="T65" fmla="*/ 79 h 204"/>
                <a:gd name="T66" fmla="*/ 137 w 208"/>
                <a:gd name="T67" fmla="*/ 102 h 204"/>
                <a:gd name="T68" fmla="*/ 104 w 208"/>
                <a:gd name="T69" fmla="*/ 135 h 204"/>
                <a:gd name="T70" fmla="*/ 70 w 208"/>
                <a:gd name="T71" fmla="*/ 102 h 204"/>
                <a:gd name="T72" fmla="*/ 104 w 208"/>
                <a:gd name="T73" fmla="*/ 69 h 204"/>
                <a:gd name="T74" fmla="*/ 137 w 208"/>
                <a:gd name="T75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204">
                  <a:moveTo>
                    <a:pt x="179" y="79"/>
                  </a:moveTo>
                  <a:cubicBezTo>
                    <a:pt x="174" y="66"/>
                    <a:pt x="174" y="66"/>
                    <a:pt x="174" y="66"/>
                  </a:cubicBezTo>
                  <a:cubicBezTo>
                    <a:pt x="174" y="66"/>
                    <a:pt x="186" y="39"/>
                    <a:pt x="185" y="38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68" y="21"/>
                    <a:pt x="140" y="33"/>
                    <a:pt x="140" y="33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8" y="28"/>
                    <a:pt x="116" y="0"/>
                    <a:pt x="115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0" y="0"/>
                    <a:pt x="80" y="28"/>
                    <a:pt x="80" y="2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3"/>
                    <a:pt x="39" y="21"/>
                    <a:pt x="38" y="2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9"/>
                    <a:pt x="34" y="66"/>
                    <a:pt x="34" y="66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79"/>
                    <a:pt x="0" y="90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5"/>
                    <a:pt x="28" y="125"/>
                    <a:pt x="28" y="125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21" y="166"/>
                    <a:pt x="22" y="167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40" y="183"/>
                    <a:pt x="67" y="171"/>
                    <a:pt x="67" y="171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76"/>
                    <a:pt x="91" y="204"/>
                    <a:pt x="9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17" y="204"/>
                    <a:pt x="128" y="176"/>
                    <a:pt x="128" y="176"/>
                  </a:cubicBezTo>
                  <a:cubicBezTo>
                    <a:pt x="141" y="171"/>
                    <a:pt x="141" y="171"/>
                    <a:pt x="141" y="171"/>
                  </a:cubicBezTo>
                  <a:cubicBezTo>
                    <a:pt x="141" y="171"/>
                    <a:pt x="169" y="183"/>
                    <a:pt x="170" y="182"/>
                  </a:cubicBezTo>
                  <a:cubicBezTo>
                    <a:pt x="186" y="166"/>
                    <a:pt x="186" y="166"/>
                    <a:pt x="186" y="166"/>
                  </a:cubicBezTo>
                  <a:cubicBezTo>
                    <a:pt x="187" y="165"/>
                    <a:pt x="174" y="138"/>
                    <a:pt x="174" y="138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79" y="125"/>
                    <a:pt x="208" y="114"/>
                    <a:pt x="208" y="113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08" y="89"/>
                    <a:pt x="179" y="79"/>
                    <a:pt x="179" y="79"/>
                  </a:cubicBezTo>
                  <a:moveTo>
                    <a:pt x="137" y="102"/>
                  </a:moveTo>
                  <a:cubicBezTo>
                    <a:pt x="137" y="120"/>
                    <a:pt x="122" y="135"/>
                    <a:pt x="104" y="135"/>
                  </a:cubicBezTo>
                  <a:cubicBezTo>
                    <a:pt x="85" y="135"/>
                    <a:pt x="70" y="120"/>
                    <a:pt x="70" y="102"/>
                  </a:cubicBezTo>
                  <a:cubicBezTo>
                    <a:pt x="70" y="84"/>
                    <a:pt x="85" y="69"/>
                    <a:pt x="104" y="69"/>
                  </a:cubicBezTo>
                  <a:cubicBezTo>
                    <a:pt x="122" y="69"/>
                    <a:pt x="137" y="84"/>
                    <a:pt x="137" y="10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685800">
                <a:defRPr/>
              </a:pPr>
              <a:endParaRPr lang="id-ID" dirty="0">
                <a:latin typeface="杨任东竹石体-Bold" panose="02000000000000000000" pitchFamily="2" charset="-122"/>
              </a:endParaRPr>
            </a:p>
          </p:txBody>
        </p:sp>
        <p:sp>
          <p:nvSpPr>
            <p:cNvPr id="66" name="PA-矩形 65"/>
            <p:cNvSpPr/>
            <p:nvPr>
              <p:custDataLst>
                <p:tags r:id="rId18"/>
              </p:custDataLst>
            </p:nvPr>
          </p:nvSpPr>
          <p:spPr>
            <a:xfrm>
              <a:off x="7842672" y="2433294"/>
              <a:ext cx="3058885" cy="3678155"/>
            </a:xfrm>
            <a:prstGeom prst="rect">
              <a:avLst/>
            </a:prstGeom>
            <a:noFill/>
            <a:ln w="9525" cap="flat" cmpd="sng" algn="ctr">
              <a:solidFill>
                <a:srgbClr val="B9A7C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latin typeface="杨任东竹石体-Bold" panose="02000000000000000000" pitchFamily="2" charset="-122"/>
                <a:ea typeface="MS PGothic" panose="020B0600070205080204" pitchFamily="34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Sing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-MH_Other_1"/>
          <p:cNvSpPr/>
          <p:nvPr>
            <p:custDataLst>
              <p:tags r:id="rId1"/>
            </p:custDataLst>
          </p:nvPr>
        </p:nvSpPr>
        <p:spPr>
          <a:xfrm>
            <a:off x="1227795" y="2112416"/>
            <a:ext cx="892568" cy="892570"/>
          </a:xfrm>
          <a:custGeom>
            <a:avLst/>
            <a:gdLst>
              <a:gd name="connsiteX0" fmla="*/ 349985 w 663588"/>
              <a:gd name="connsiteY0" fmla="*/ 142900 h 663588"/>
              <a:gd name="connsiteX1" fmla="*/ 482976 w 663588"/>
              <a:gd name="connsiteY1" fmla="*/ 211390 h 663588"/>
              <a:gd name="connsiteX2" fmla="*/ 460097 w 663588"/>
              <a:gd name="connsiteY2" fmla="*/ 486849 h 663588"/>
              <a:gd name="connsiteX3" fmla="*/ 260810 w 663588"/>
              <a:gd name="connsiteY3" fmla="*/ 655570 h 663588"/>
              <a:gd name="connsiteX4" fmla="*/ 202645 w 663588"/>
              <a:gd name="connsiteY4" fmla="*/ 637514 h 663588"/>
              <a:gd name="connsiteX5" fmla="*/ 6741 w 663588"/>
              <a:gd name="connsiteY5" fmla="*/ 398662 h 663588"/>
              <a:gd name="connsiteX6" fmla="*/ 3010 w 663588"/>
              <a:gd name="connsiteY6" fmla="*/ 361650 h 663588"/>
              <a:gd name="connsiteX7" fmla="*/ 207517 w 663588"/>
              <a:gd name="connsiteY7" fmla="*/ 188510 h 663588"/>
              <a:gd name="connsiteX8" fmla="*/ 349985 w 663588"/>
              <a:gd name="connsiteY8" fmla="*/ 142900 h 663588"/>
              <a:gd name="connsiteX9" fmla="*/ 331794 w 663588"/>
              <a:gd name="connsiteY9" fmla="*/ 0 h 663588"/>
              <a:gd name="connsiteX10" fmla="*/ 663588 w 663588"/>
              <a:gd name="connsiteY10" fmla="*/ 331794 h 663588"/>
              <a:gd name="connsiteX11" fmla="*/ 331794 w 663588"/>
              <a:gd name="connsiteY11" fmla="*/ 663588 h 663588"/>
              <a:gd name="connsiteX12" fmla="*/ 278642 w 663588"/>
              <a:gd name="connsiteY12" fmla="*/ 658230 h 663588"/>
              <a:gd name="connsiteX13" fmla="*/ 471280 w 663588"/>
              <a:gd name="connsiteY13" fmla="*/ 495139 h 663588"/>
              <a:gd name="connsiteX14" fmla="*/ 495745 w 663588"/>
              <a:gd name="connsiteY14" fmla="*/ 200580 h 663588"/>
              <a:gd name="connsiteX15" fmla="*/ 495746 w 663588"/>
              <a:gd name="connsiteY15" fmla="*/ 200580 h 663588"/>
              <a:gd name="connsiteX16" fmla="*/ 201187 w 663588"/>
              <a:gd name="connsiteY16" fmla="*/ 176113 h 663588"/>
              <a:gd name="connsiteX17" fmla="*/ 1361 w 663588"/>
              <a:gd name="connsiteY17" fmla="*/ 345290 h 663588"/>
              <a:gd name="connsiteX18" fmla="*/ 0 w 663588"/>
              <a:gd name="connsiteY18" fmla="*/ 331794 h 663588"/>
              <a:gd name="connsiteX19" fmla="*/ 331794 w 663588"/>
              <a:gd name="connsiteY19" fmla="*/ 0 h 66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3588" h="663588">
                <a:moveTo>
                  <a:pt x="349985" y="142900"/>
                </a:moveTo>
                <a:cubicBezTo>
                  <a:pt x="399833" y="147041"/>
                  <a:pt x="448102" y="170198"/>
                  <a:pt x="482976" y="211390"/>
                </a:cubicBezTo>
                <a:cubicBezTo>
                  <a:pt x="552725" y="293774"/>
                  <a:pt x="542481" y="417101"/>
                  <a:pt x="460097" y="486849"/>
                </a:cubicBezTo>
                <a:lnTo>
                  <a:pt x="260810" y="655570"/>
                </a:lnTo>
                <a:lnTo>
                  <a:pt x="202645" y="637514"/>
                </a:lnTo>
                <a:cubicBezTo>
                  <a:pt x="103407" y="595540"/>
                  <a:pt x="28840" y="506657"/>
                  <a:pt x="6741" y="398662"/>
                </a:cubicBezTo>
                <a:lnTo>
                  <a:pt x="3010" y="361650"/>
                </a:lnTo>
                <a:lnTo>
                  <a:pt x="207517" y="188510"/>
                </a:lnTo>
                <a:cubicBezTo>
                  <a:pt x="248709" y="153636"/>
                  <a:pt x="300137" y="138760"/>
                  <a:pt x="349985" y="142900"/>
                </a:cubicBezTo>
                <a:close/>
                <a:moveTo>
                  <a:pt x="331794" y="0"/>
                </a:moveTo>
                <a:cubicBezTo>
                  <a:pt x="515039" y="0"/>
                  <a:pt x="663588" y="148549"/>
                  <a:pt x="663588" y="331794"/>
                </a:cubicBezTo>
                <a:cubicBezTo>
                  <a:pt x="663588" y="515039"/>
                  <a:pt x="515039" y="663588"/>
                  <a:pt x="331794" y="663588"/>
                </a:cubicBezTo>
                <a:lnTo>
                  <a:pt x="278642" y="658230"/>
                </a:lnTo>
                <a:lnTo>
                  <a:pt x="471280" y="495139"/>
                </a:lnTo>
                <a:cubicBezTo>
                  <a:pt x="559376" y="420555"/>
                  <a:pt x="570330" y="288677"/>
                  <a:pt x="495745" y="200580"/>
                </a:cubicBezTo>
                <a:lnTo>
                  <a:pt x="495746" y="200580"/>
                </a:lnTo>
                <a:cubicBezTo>
                  <a:pt x="421162" y="112483"/>
                  <a:pt x="289283" y="101529"/>
                  <a:pt x="201187" y="176113"/>
                </a:cubicBezTo>
                <a:lnTo>
                  <a:pt x="1361" y="345290"/>
                </a:lnTo>
                <a:lnTo>
                  <a:pt x="0" y="331794"/>
                </a:lnTo>
                <a:cubicBezTo>
                  <a:pt x="0" y="148549"/>
                  <a:pt x="148549" y="0"/>
                  <a:pt x="331794" y="0"/>
                </a:cubicBezTo>
                <a:close/>
              </a:path>
            </a:pathLst>
          </a:custGeom>
          <a:solidFill>
            <a:srgbClr val="B9A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  <a:latin typeface="杨任东竹石体-Bold" panose="02000000000000000000" pitchFamily="2" charset="-122"/>
              </a:rPr>
              <a:t>02</a:t>
            </a:r>
            <a:endParaRPr lang="zh-CN" altLang="en-US" sz="2400" dirty="0">
              <a:solidFill>
                <a:srgbClr val="FFFFFF"/>
              </a:solidFill>
              <a:latin typeface="杨任东竹石体-Bold" panose="02000000000000000000" pitchFamily="2" charset="-122"/>
            </a:endParaRPr>
          </a:p>
        </p:txBody>
      </p:sp>
      <p:sp>
        <p:nvSpPr>
          <p:cNvPr id="4" name="PA-矩形 3"/>
          <p:cNvSpPr/>
          <p:nvPr>
            <p:custDataLst>
              <p:tags r:id="rId2"/>
            </p:custDataLst>
          </p:nvPr>
        </p:nvSpPr>
        <p:spPr>
          <a:xfrm>
            <a:off x="2339752" y="2235536"/>
            <a:ext cx="2342087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研究方法思路</a:t>
            </a:r>
          </a:p>
        </p:txBody>
      </p:sp>
      <p:sp>
        <p:nvSpPr>
          <p:cNvPr id="5" name="PA-文本框 11"/>
          <p:cNvSpPr txBox="1"/>
          <p:nvPr>
            <p:custDataLst>
              <p:tags r:id="rId3"/>
            </p:custDataLst>
          </p:nvPr>
        </p:nvSpPr>
        <p:spPr>
          <a:xfrm>
            <a:off x="2283160" y="2579877"/>
            <a:ext cx="1319521" cy="164648"/>
          </a:xfrm>
          <a:prstGeom prst="rect">
            <a:avLst/>
          </a:prstGeom>
          <a:noFill/>
        </p:spPr>
        <p:txBody>
          <a:bodyPr wrap="square" lIns="48756" tIns="24378" rIns="48756" bIns="24378" rtlCol="0">
            <a:spAutoFit/>
          </a:bodyPr>
          <a:lstStyle/>
          <a:p>
            <a:pPr marL="91440" lvl="1" indent="-91440">
              <a:buFont typeface="Arial" panose="020B0604020202020204" pitchFamily="34" charset="0"/>
              <a:buChar char="•"/>
            </a:pPr>
            <a:r>
              <a: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  <a:cs typeface="+mn-ea"/>
                <a:sym typeface="+mn-lt"/>
              </a:rPr>
              <a:t>添加相关标题文字</a:t>
            </a:r>
            <a:endParaRPr lang="en-US" altLang="zh-CN" sz="750" dirty="0">
              <a:solidFill>
                <a:schemeClr val="tx1">
                  <a:lumMod val="65000"/>
                  <a:lumOff val="35000"/>
                </a:schemeClr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  <p:sp>
        <p:nvSpPr>
          <p:cNvPr id="6" name="PA-文本框 24"/>
          <p:cNvSpPr txBox="1"/>
          <p:nvPr>
            <p:custDataLst>
              <p:tags r:id="rId4"/>
            </p:custDataLst>
          </p:nvPr>
        </p:nvSpPr>
        <p:spPr>
          <a:xfrm>
            <a:off x="3338526" y="2579877"/>
            <a:ext cx="1319521" cy="164648"/>
          </a:xfrm>
          <a:prstGeom prst="rect">
            <a:avLst/>
          </a:prstGeom>
          <a:noFill/>
        </p:spPr>
        <p:txBody>
          <a:bodyPr wrap="square" lIns="48756" tIns="24378" rIns="48756" bIns="24378" rtlCol="0">
            <a:spAutoFit/>
          </a:bodyPr>
          <a:lstStyle/>
          <a:p>
            <a:pPr marL="91440" lvl="1" indent="-91440">
              <a:buFont typeface="Arial" panose="020B0604020202020204" pitchFamily="34" charset="0"/>
              <a:buChar char="•"/>
            </a:pPr>
            <a:r>
              <a: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  <a:cs typeface="+mn-ea"/>
                <a:sym typeface="+mn-lt"/>
              </a:rPr>
              <a:t>添加相关标题文字</a:t>
            </a:r>
            <a:endParaRPr lang="en-US" altLang="zh-CN" sz="750" dirty="0">
              <a:solidFill>
                <a:schemeClr val="tx1">
                  <a:lumMod val="65000"/>
                  <a:lumOff val="35000"/>
                </a:schemeClr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  <p:sp>
        <p:nvSpPr>
          <p:cNvPr id="7" name="PA-文本框 11"/>
          <p:cNvSpPr txBox="1"/>
          <p:nvPr>
            <p:custDataLst>
              <p:tags r:id="rId5"/>
            </p:custDataLst>
          </p:nvPr>
        </p:nvSpPr>
        <p:spPr>
          <a:xfrm>
            <a:off x="2283160" y="2776177"/>
            <a:ext cx="1319521" cy="164648"/>
          </a:xfrm>
          <a:prstGeom prst="rect">
            <a:avLst/>
          </a:prstGeom>
          <a:noFill/>
        </p:spPr>
        <p:txBody>
          <a:bodyPr wrap="square" lIns="48756" tIns="24378" rIns="48756" bIns="24378" rtlCol="0">
            <a:spAutoFit/>
          </a:bodyPr>
          <a:lstStyle/>
          <a:p>
            <a:pPr marL="91440" lvl="1" indent="-91440">
              <a:buFont typeface="Arial" panose="020B0604020202020204" pitchFamily="34" charset="0"/>
              <a:buChar char="•"/>
            </a:pPr>
            <a:r>
              <a: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  <a:cs typeface="+mn-ea"/>
                <a:sym typeface="+mn-lt"/>
              </a:rPr>
              <a:t>添加相关标题文字</a:t>
            </a:r>
            <a:endParaRPr lang="en-US" altLang="zh-CN" sz="750" dirty="0">
              <a:solidFill>
                <a:schemeClr val="tx1">
                  <a:lumMod val="65000"/>
                  <a:lumOff val="35000"/>
                </a:schemeClr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  <p:sp>
        <p:nvSpPr>
          <p:cNvPr id="8" name="PA-文本框 11"/>
          <p:cNvSpPr txBox="1"/>
          <p:nvPr>
            <p:custDataLst>
              <p:tags r:id="rId6"/>
            </p:custDataLst>
          </p:nvPr>
        </p:nvSpPr>
        <p:spPr>
          <a:xfrm>
            <a:off x="3338526" y="2776177"/>
            <a:ext cx="1319521" cy="164648"/>
          </a:xfrm>
          <a:prstGeom prst="rect">
            <a:avLst/>
          </a:prstGeom>
          <a:noFill/>
        </p:spPr>
        <p:txBody>
          <a:bodyPr wrap="square" lIns="48756" tIns="24378" rIns="48756" bIns="24378" rtlCol="0">
            <a:spAutoFit/>
          </a:bodyPr>
          <a:lstStyle/>
          <a:p>
            <a:pPr marL="91440" lvl="1" indent="-91440">
              <a:buFont typeface="Arial" panose="020B0604020202020204" pitchFamily="34" charset="0"/>
              <a:buChar char="•"/>
            </a:pPr>
            <a:r>
              <a: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  <a:cs typeface="+mn-ea"/>
                <a:sym typeface="+mn-lt"/>
              </a:rPr>
              <a:t>添加相关标题文字</a:t>
            </a:r>
            <a:endParaRPr lang="en-US" altLang="zh-CN" sz="750" dirty="0">
              <a:solidFill>
                <a:schemeClr val="tx1">
                  <a:lumMod val="65000"/>
                  <a:lumOff val="35000"/>
                </a:schemeClr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PA-组合 12"/>
          <p:cNvGrpSpPr/>
          <p:nvPr>
            <p:custDataLst>
              <p:tags r:id="rId1"/>
            </p:custDataLst>
          </p:nvPr>
        </p:nvGrpSpPr>
        <p:grpSpPr>
          <a:xfrm>
            <a:off x="3174128" y="1407022"/>
            <a:ext cx="1693176" cy="1063713"/>
            <a:chOff x="467623" y="1600608"/>
            <a:chExt cx="2257568" cy="1575385"/>
          </a:xfrm>
        </p:grpSpPr>
        <p:sp>
          <p:nvSpPr>
            <p:cNvPr id="14" name="PA-圆角矩形 13"/>
            <p:cNvSpPr/>
            <p:nvPr>
              <p:custDataLst>
                <p:tags r:id="rId25"/>
              </p:custDataLst>
            </p:nvPr>
          </p:nvSpPr>
          <p:spPr>
            <a:xfrm rot="18900000">
              <a:off x="467623" y="1966844"/>
              <a:ext cx="2257568" cy="74607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/>
                <a:cs typeface="+mn-cs"/>
              </a:endParaRPr>
            </a:p>
          </p:txBody>
        </p:sp>
        <p:sp>
          <p:nvSpPr>
            <p:cNvPr id="15" name="PA-椭圆 14"/>
            <p:cNvSpPr/>
            <p:nvPr>
              <p:custDataLst>
                <p:tags r:id="rId26"/>
              </p:custDataLst>
            </p:nvPr>
          </p:nvSpPr>
          <p:spPr>
            <a:xfrm flipH="1">
              <a:off x="767738" y="2550807"/>
              <a:ext cx="561600" cy="625186"/>
            </a:xfrm>
            <a:prstGeom prst="ellipse">
              <a:avLst/>
            </a:prstGeom>
            <a:solidFill>
              <a:srgbClr val="B9A7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/>
                <a:cs typeface="+mn-cs"/>
              </a:endParaRPr>
            </a:p>
          </p:txBody>
        </p:sp>
        <p:sp>
          <p:nvSpPr>
            <p:cNvPr id="16" name="PA-矩形 15"/>
            <p:cNvSpPr/>
            <p:nvPr>
              <p:custDataLst>
                <p:tags r:id="rId27"/>
              </p:custDataLst>
            </p:nvPr>
          </p:nvSpPr>
          <p:spPr>
            <a:xfrm rot="18900000">
              <a:off x="769134" y="2696514"/>
              <a:ext cx="622393" cy="38745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gency FB" panose="020B0503020202020204" pitchFamily="34" charset="0"/>
                  <a:cs typeface="Arial" panose="020B0604020202020204" pitchFamily="34" charset="0"/>
                </a:rPr>
                <a:t>60%</a:t>
              </a: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PA-矩形 16"/>
            <p:cNvSpPr/>
            <p:nvPr>
              <p:custDataLst>
                <p:tags r:id="rId28"/>
              </p:custDataLst>
            </p:nvPr>
          </p:nvSpPr>
          <p:spPr>
            <a:xfrm rot="18900000">
              <a:off x="1104768" y="2112994"/>
              <a:ext cx="1066959" cy="41024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杨任东竹石体-Bold" panose="02000000000000000000" pitchFamily="2" charset="-122"/>
                  <a:ea typeface="杨任东竹石体-Bold" panose="02000000000000000000" pitchFamily="2" charset="-122"/>
                </a:rPr>
                <a:t>添加标题</a:t>
              </a:r>
            </a:p>
          </p:txBody>
        </p:sp>
        <p:sp>
          <p:nvSpPr>
            <p:cNvPr id="18" name="PA-KSO_Shape"/>
            <p:cNvSpPr/>
            <p:nvPr>
              <p:custDataLst>
                <p:tags r:id="rId29"/>
              </p:custDataLst>
            </p:nvPr>
          </p:nvSpPr>
          <p:spPr bwMode="auto">
            <a:xfrm>
              <a:off x="1972314" y="1600608"/>
              <a:ext cx="364486" cy="350512"/>
            </a:xfrm>
            <a:custGeom>
              <a:avLst/>
              <a:gdLst/>
              <a:ahLst/>
              <a:cxnLst/>
              <a:rect l="0" t="0" r="r" b="b"/>
              <a:pathLst>
                <a:path w="2217738" h="2133600">
                  <a:moveTo>
                    <a:pt x="264726" y="2054225"/>
                  </a:moveTo>
                  <a:lnTo>
                    <a:pt x="1954996" y="2054225"/>
                  </a:lnTo>
                  <a:lnTo>
                    <a:pt x="1960156" y="2054622"/>
                  </a:lnTo>
                  <a:lnTo>
                    <a:pt x="1964920" y="2055019"/>
                  </a:lnTo>
                  <a:lnTo>
                    <a:pt x="1969286" y="2056210"/>
                  </a:lnTo>
                  <a:lnTo>
                    <a:pt x="1973653" y="2057400"/>
                  </a:lnTo>
                  <a:lnTo>
                    <a:pt x="1978019" y="2058988"/>
                  </a:lnTo>
                  <a:lnTo>
                    <a:pt x="1981989" y="2061369"/>
                  </a:lnTo>
                  <a:lnTo>
                    <a:pt x="1985959" y="2063353"/>
                  </a:lnTo>
                  <a:lnTo>
                    <a:pt x="1989134" y="2066131"/>
                  </a:lnTo>
                  <a:lnTo>
                    <a:pt x="1992310" y="2068910"/>
                  </a:lnTo>
                  <a:lnTo>
                    <a:pt x="1995089" y="2071688"/>
                  </a:lnTo>
                  <a:lnTo>
                    <a:pt x="1997470" y="2074863"/>
                  </a:lnTo>
                  <a:lnTo>
                    <a:pt x="1999455" y="2078435"/>
                  </a:lnTo>
                  <a:lnTo>
                    <a:pt x="2001440" y="2082403"/>
                  </a:lnTo>
                  <a:lnTo>
                    <a:pt x="2002631" y="2085975"/>
                  </a:lnTo>
                  <a:lnTo>
                    <a:pt x="2003028" y="2089944"/>
                  </a:lnTo>
                  <a:lnTo>
                    <a:pt x="2003425" y="2093913"/>
                  </a:lnTo>
                  <a:lnTo>
                    <a:pt x="2003028" y="2098278"/>
                  </a:lnTo>
                  <a:lnTo>
                    <a:pt x="2002631" y="2101850"/>
                  </a:lnTo>
                  <a:lnTo>
                    <a:pt x="2001440" y="2105819"/>
                  </a:lnTo>
                  <a:lnTo>
                    <a:pt x="1999455" y="2108994"/>
                  </a:lnTo>
                  <a:lnTo>
                    <a:pt x="1997470" y="2112566"/>
                  </a:lnTo>
                  <a:lnTo>
                    <a:pt x="1995089" y="2116138"/>
                  </a:lnTo>
                  <a:lnTo>
                    <a:pt x="1992310" y="2119313"/>
                  </a:lnTo>
                  <a:lnTo>
                    <a:pt x="1989134" y="2122091"/>
                  </a:lnTo>
                  <a:lnTo>
                    <a:pt x="1985959" y="2124472"/>
                  </a:lnTo>
                  <a:lnTo>
                    <a:pt x="1981989" y="2126853"/>
                  </a:lnTo>
                  <a:lnTo>
                    <a:pt x="1978019" y="2128838"/>
                  </a:lnTo>
                  <a:lnTo>
                    <a:pt x="1973653" y="2130822"/>
                  </a:lnTo>
                  <a:lnTo>
                    <a:pt x="1969286" y="2132013"/>
                  </a:lnTo>
                  <a:lnTo>
                    <a:pt x="1964920" y="2132806"/>
                  </a:lnTo>
                  <a:lnTo>
                    <a:pt x="1960156" y="2133203"/>
                  </a:lnTo>
                  <a:lnTo>
                    <a:pt x="1954996" y="2133600"/>
                  </a:lnTo>
                  <a:lnTo>
                    <a:pt x="264726" y="2133600"/>
                  </a:lnTo>
                  <a:lnTo>
                    <a:pt x="259566" y="2133203"/>
                  </a:lnTo>
                  <a:lnTo>
                    <a:pt x="254802" y="2132806"/>
                  </a:lnTo>
                  <a:lnTo>
                    <a:pt x="250436" y="2132013"/>
                  </a:lnTo>
                  <a:lnTo>
                    <a:pt x="246069" y="2130822"/>
                  </a:lnTo>
                  <a:lnTo>
                    <a:pt x="241306" y="2128838"/>
                  </a:lnTo>
                  <a:lnTo>
                    <a:pt x="237733" y="2126853"/>
                  </a:lnTo>
                  <a:lnTo>
                    <a:pt x="233763" y="2124472"/>
                  </a:lnTo>
                  <a:lnTo>
                    <a:pt x="230588" y="2122091"/>
                  </a:lnTo>
                  <a:lnTo>
                    <a:pt x="227015" y="2119313"/>
                  </a:lnTo>
                  <a:lnTo>
                    <a:pt x="224236" y="2116138"/>
                  </a:lnTo>
                  <a:lnTo>
                    <a:pt x="222251" y="2112566"/>
                  </a:lnTo>
                  <a:lnTo>
                    <a:pt x="219870" y="2108994"/>
                  </a:lnTo>
                  <a:lnTo>
                    <a:pt x="218282" y="2105819"/>
                  </a:lnTo>
                  <a:lnTo>
                    <a:pt x="217091" y="2101850"/>
                  </a:lnTo>
                  <a:lnTo>
                    <a:pt x="216297" y="2098278"/>
                  </a:lnTo>
                  <a:lnTo>
                    <a:pt x="215900" y="2093913"/>
                  </a:lnTo>
                  <a:lnTo>
                    <a:pt x="216297" y="2089944"/>
                  </a:lnTo>
                  <a:lnTo>
                    <a:pt x="217091" y="2085975"/>
                  </a:lnTo>
                  <a:lnTo>
                    <a:pt x="218282" y="2082403"/>
                  </a:lnTo>
                  <a:lnTo>
                    <a:pt x="219870" y="2078435"/>
                  </a:lnTo>
                  <a:lnTo>
                    <a:pt x="222251" y="2074863"/>
                  </a:lnTo>
                  <a:lnTo>
                    <a:pt x="224236" y="2071688"/>
                  </a:lnTo>
                  <a:lnTo>
                    <a:pt x="227015" y="2068910"/>
                  </a:lnTo>
                  <a:lnTo>
                    <a:pt x="230588" y="2066131"/>
                  </a:lnTo>
                  <a:lnTo>
                    <a:pt x="233763" y="2063353"/>
                  </a:lnTo>
                  <a:lnTo>
                    <a:pt x="237733" y="2061369"/>
                  </a:lnTo>
                  <a:lnTo>
                    <a:pt x="241306" y="2058988"/>
                  </a:lnTo>
                  <a:lnTo>
                    <a:pt x="246069" y="2057400"/>
                  </a:lnTo>
                  <a:lnTo>
                    <a:pt x="250436" y="2056210"/>
                  </a:lnTo>
                  <a:lnTo>
                    <a:pt x="254802" y="2055019"/>
                  </a:lnTo>
                  <a:lnTo>
                    <a:pt x="259566" y="2054622"/>
                  </a:lnTo>
                  <a:lnTo>
                    <a:pt x="264726" y="2054225"/>
                  </a:lnTo>
                  <a:close/>
                  <a:moveTo>
                    <a:pt x="259566" y="1952625"/>
                  </a:moveTo>
                  <a:lnTo>
                    <a:pt x="264726" y="1952625"/>
                  </a:lnTo>
                  <a:lnTo>
                    <a:pt x="1954996" y="1952625"/>
                  </a:lnTo>
                  <a:lnTo>
                    <a:pt x="1960156" y="1952625"/>
                  </a:lnTo>
                  <a:lnTo>
                    <a:pt x="1964920" y="1953423"/>
                  </a:lnTo>
                  <a:lnTo>
                    <a:pt x="1969286" y="1954220"/>
                  </a:lnTo>
                  <a:lnTo>
                    <a:pt x="1973653" y="1955417"/>
                  </a:lnTo>
                  <a:lnTo>
                    <a:pt x="1978019" y="1957411"/>
                  </a:lnTo>
                  <a:lnTo>
                    <a:pt x="1981989" y="1959007"/>
                  </a:lnTo>
                  <a:lnTo>
                    <a:pt x="1985959" y="1961799"/>
                  </a:lnTo>
                  <a:lnTo>
                    <a:pt x="1989134" y="1963793"/>
                  </a:lnTo>
                  <a:lnTo>
                    <a:pt x="1992310" y="1966984"/>
                  </a:lnTo>
                  <a:lnTo>
                    <a:pt x="1995089" y="1970175"/>
                  </a:lnTo>
                  <a:lnTo>
                    <a:pt x="1997470" y="1973366"/>
                  </a:lnTo>
                  <a:lnTo>
                    <a:pt x="1999455" y="1976956"/>
                  </a:lnTo>
                  <a:lnTo>
                    <a:pt x="2001440" y="1980147"/>
                  </a:lnTo>
                  <a:lnTo>
                    <a:pt x="2002631" y="1984136"/>
                  </a:lnTo>
                  <a:lnTo>
                    <a:pt x="2003028" y="1988124"/>
                  </a:lnTo>
                  <a:lnTo>
                    <a:pt x="2003425" y="1992113"/>
                  </a:lnTo>
                  <a:lnTo>
                    <a:pt x="2003028" y="1996501"/>
                  </a:lnTo>
                  <a:lnTo>
                    <a:pt x="2002631" y="2000489"/>
                  </a:lnTo>
                  <a:lnTo>
                    <a:pt x="2001440" y="2004079"/>
                  </a:lnTo>
                  <a:lnTo>
                    <a:pt x="1999455" y="2007669"/>
                  </a:lnTo>
                  <a:lnTo>
                    <a:pt x="1997470" y="2011259"/>
                  </a:lnTo>
                  <a:lnTo>
                    <a:pt x="1995089" y="2014848"/>
                  </a:lnTo>
                  <a:lnTo>
                    <a:pt x="1992310" y="2017641"/>
                  </a:lnTo>
                  <a:lnTo>
                    <a:pt x="1989134" y="2020433"/>
                  </a:lnTo>
                  <a:lnTo>
                    <a:pt x="1985959" y="2023225"/>
                  </a:lnTo>
                  <a:lnTo>
                    <a:pt x="1981989" y="2025219"/>
                  </a:lnTo>
                  <a:lnTo>
                    <a:pt x="1978019" y="2027612"/>
                  </a:lnTo>
                  <a:lnTo>
                    <a:pt x="1973653" y="2028809"/>
                  </a:lnTo>
                  <a:lnTo>
                    <a:pt x="1969286" y="2030006"/>
                  </a:lnTo>
                  <a:lnTo>
                    <a:pt x="1964920" y="2031601"/>
                  </a:lnTo>
                  <a:lnTo>
                    <a:pt x="1960156" y="2032000"/>
                  </a:lnTo>
                  <a:lnTo>
                    <a:pt x="1954996" y="2032000"/>
                  </a:lnTo>
                  <a:lnTo>
                    <a:pt x="264726" y="2032000"/>
                  </a:lnTo>
                  <a:lnTo>
                    <a:pt x="259566" y="2032000"/>
                  </a:lnTo>
                  <a:lnTo>
                    <a:pt x="254802" y="2031601"/>
                  </a:lnTo>
                  <a:lnTo>
                    <a:pt x="250436" y="2030006"/>
                  </a:lnTo>
                  <a:lnTo>
                    <a:pt x="246069" y="2028809"/>
                  </a:lnTo>
                  <a:lnTo>
                    <a:pt x="241306" y="2027612"/>
                  </a:lnTo>
                  <a:lnTo>
                    <a:pt x="237733" y="2025219"/>
                  </a:lnTo>
                  <a:lnTo>
                    <a:pt x="233763" y="2023225"/>
                  </a:lnTo>
                  <a:lnTo>
                    <a:pt x="230588" y="2020433"/>
                  </a:lnTo>
                  <a:lnTo>
                    <a:pt x="227015" y="2017641"/>
                  </a:lnTo>
                  <a:lnTo>
                    <a:pt x="224236" y="2014848"/>
                  </a:lnTo>
                  <a:lnTo>
                    <a:pt x="222251" y="2011259"/>
                  </a:lnTo>
                  <a:lnTo>
                    <a:pt x="219870" y="2007669"/>
                  </a:lnTo>
                  <a:lnTo>
                    <a:pt x="218282" y="2004079"/>
                  </a:lnTo>
                  <a:lnTo>
                    <a:pt x="217091" y="2000489"/>
                  </a:lnTo>
                  <a:lnTo>
                    <a:pt x="216297" y="1996501"/>
                  </a:lnTo>
                  <a:lnTo>
                    <a:pt x="215900" y="1992113"/>
                  </a:lnTo>
                  <a:lnTo>
                    <a:pt x="216297" y="1988124"/>
                  </a:lnTo>
                  <a:lnTo>
                    <a:pt x="217091" y="1984136"/>
                  </a:lnTo>
                  <a:lnTo>
                    <a:pt x="218282" y="1980147"/>
                  </a:lnTo>
                  <a:lnTo>
                    <a:pt x="219870" y="1976956"/>
                  </a:lnTo>
                  <a:lnTo>
                    <a:pt x="222251" y="1973366"/>
                  </a:lnTo>
                  <a:lnTo>
                    <a:pt x="224236" y="1970175"/>
                  </a:lnTo>
                  <a:lnTo>
                    <a:pt x="227015" y="1966984"/>
                  </a:lnTo>
                  <a:lnTo>
                    <a:pt x="230588" y="1963793"/>
                  </a:lnTo>
                  <a:lnTo>
                    <a:pt x="233763" y="1961799"/>
                  </a:lnTo>
                  <a:lnTo>
                    <a:pt x="237733" y="1959007"/>
                  </a:lnTo>
                  <a:lnTo>
                    <a:pt x="241306" y="1957411"/>
                  </a:lnTo>
                  <a:lnTo>
                    <a:pt x="246069" y="1955417"/>
                  </a:lnTo>
                  <a:lnTo>
                    <a:pt x="250436" y="1954220"/>
                  </a:lnTo>
                  <a:lnTo>
                    <a:pt x="254802" y="1953423"/>
                  </a:lnTo>
                  <a:lnTo>
                    <a:pt x="259566" y="1952625"/>
                  </a:lnTo>
                  <a:close/>
                  <a:moveTo>
                    <a:pt x="259566" y="1851025"/>
                  </a:moveTo>
                  <a:lnTo>
                    <a:pt x="264726" y="1851025"/>
                  </a:lnTo>
                  <a:lnTo>
                    <a:pt x="1954996" y="1851025"/>
                  </a:lnTo>
                  <a:lnTo>
                    <a:pt x="1960156" y="1851025"/>
                  </a:lnTo>
                  <a:lnTo>
                    <a:pt x="1964920" y="1851823"/>
                  </a:lnTo>
                  <a:lnTo>
                    <a:pt x="1969286" y="1853019"/>
                  </a:lnTo>
                  <a:lnTo>
                    <a:pt x="1973653" y="1854216"/>
                  </a:lnTo>
                  <a:lnTo>
                    <a:pt x="1978019" y="1855811"/>
                  </a:lnTo>
                  <a:lnTo>
                    <a:pt x="1981989" y="1857806"/>
                  </a:lnTo>
                  <a:lnTo>
                    <a:pt x="1985959" y="1860199"/>
                  </a:lnTo>
                  <a:lnTo>
                    <a:pt x="1989134" y="1862592"/>
                  </a:lnTo>
                  <a:lnTo>
                    <a:pt x="1992310" y="1865783"/>
                  </a:lnTo>
                  <a:lnTo>
                    <a:pt x="1995089" y="1868575"/>
                  </a:lnTo>
                  <a:lnTo>
                    <a:pt x="1997470" y="1871766"/>
                  </a:lnTo>
                  <a:lnTo>
                    <a:pt x="1999455" y="1875356"/>
                  </a:lnTo>
                  <a:lnTo>
                    <a:pt x="2001440" y="1878946"/>
                  </a:lnTo>
                  <a:lnTo>
                    <a:pt x="2002631" y="1882934"/>
                  </a:lnTo>
                  <a:lnTo>
                    <a:pt x="2003028" y="1886923"/>
                  </a:lnTo>
                  <a:lnTo>
                    <a:pt x="2003425" y="1890912"/>
                  </a:lnTo>
                  <a:lnTo>
                    <a:pt x="2003028" y="1895299"/>
                  </a:lnTo>
                  <a:lnTo>
                    <a:pt x="2002631" y="1898889"/>
                  </a:lnTo>
                  <a:lnTo>
                    <a:pt x="2001440" y="1902878"/>
                  </a:lnTo>
                  <a:lnTo>
                    <a:pt x="1999455" y="1906069"/>
                  </a:lnTo>
                  <a:lnTo>
                    <a:pt x="1997470" y="1909659"/>
                  </a:lnTo>
                  <a:lnTo>
                    <a:pt x="1995089" y="1913248"/>
                  </a:lnTo>
                  <a:lnTo>
                    <a:pt x="1992310" y="1916439"/>
                  </a:lnTo>
                  <a:lnTo>
                    <a:pt x="1989134" y="1918833"/>
                  </a:lnTo>
                  <a:lnTo>
                    <a:pt x="1985959" y="1921625"/>
                  </a:lnTo>
                  <a:lnTo>
                    <a:pt x="1981989" y="1924018"/>
                  </a:lnTo>
                  <a:lnTo>
                    <a:pt x="1978019" y="1926012"/>
                  </a:lnTo>
                  <a:lnTo>
                    <a:pt x="1973653" y="1927209"/>
                  </a:lnTo>
                  <a:lnTo>
                    <a:pt x="1969286" y="1928804"/>
                  </a:lnTo>
                  <a:lnTo>
                    <a:pt x="1964920" y="1930001"/>
                  </a:lnTo>
                  <a:lnTo>
                    <a:pt x="1960156" y="1930400"/>
                  </a:lnTo>
                  <a:lnTo>
                    <a:pt x="1954996" y="1930400"/>
                  </a:lnTo>
                  <a:lnTo>
                    <a:pt x="264726" y="1930400"/>
                  </a:lnTo>
                  <a:lnTo>
                    <a:pt x="259566" y="1930400"/>
                  </a:lnTo>
                  <a:lnTo>
                    <a:pt x="254802" y="1930001"/>
                  </a:lnTo>
                  <a:lnTo>
                    <a:pt x="250436" y="1928804"/>
                  </a:lnTo>
                  <a:lnTo>
                    <a:pt x="246069" y="1927209"/>
                  </a:lnTo>
                  <a:lnTo>
                    <a:pt x="241306" y="1926012"/>
                  </a:lnTo>
                  <a:lnTo>
                    <a:pt x="237733" y="1924018"/>
                  </a:lnTo>
                  <a:lnTo>
                    <a:pt x="233763" y="1921625"/>
                  </a:lnTo>
                  <a:lnTo>
                    <a:pt x="230588" y="1918833"/>
                  </a:lnTo>
                  <a:lnTo>
                    <a:pt x="227015" y="1916439"/>
                  </a:lnTo>
                  <a:lnTo>
                    <a:pt x="224236" y="1913248"/>
                  </a:lnTo>
                  <a:lnTo>
                    <a:pt x="222251" y="1909659"/>
                  </a:lnTo>
                  <a:lnTo>
                    <a:pt x="219870" y="1906069"/>
                  </a:lnTo>
                  <a:lnTo>
                    <a:pt x="218282" y="1902878"/>
                  </a:lnTo>
                  <a:lnTo>
                    <a:pt x="217091" y="1898889"/>
                  </a:lnTo>
                  <a:lnTo>
                    <a:pt x="216297" y="1895299"/>
                  </a:lnTo>
                  <a:lnTo>
                    <a:pt x="215900" y="1890912"/>
                  </a:lnTo>
                  <a:lnTo>
                    <a:pt x="216297" y="1886923"/>
                  </a:lnTo>
                  <a:lnTo>
                    <a:pt x="217091" y="1882934"/>
                  </a:lnTo>
                  <a:lnTo>
                    <a:pt x="218282" y="1878946"/>
                  </a:lnTo>
                  <a:lnTo>
                    <a:pt x="219870" y="1875356"/>
                  </a:lnTo>
                  <a:lnTo>
                    <a:pt x="222251" y="1871766"/>
                  </a:lnTo>
                  <a:lnTo>
                    <a:pt x="224236" y="1868575"/>
                  </a:lnTo>
                  <a:lnTo>
                    <a:pt x="227015" y="1865783"/>
                  </a:lnTo>
                  <a:lnTo>
                    <a:pt x="230588" y="1862592"/>
                  </a:lnTo>
                  <a:lnTo>
                    <a:pt x="233763" y="1860199"/>
                  </a:lnTo>
                  <a:lnTo>
                    <a:pt x="237733" y="1857806"/>
                  </a:lnTo>
                  <a:lnTo>
                    <a:pt x="241306" y="1855811"/>
                  </a:lnTo>
                  <a:lnTo>
                    <a:pt x="246069" y="1854216"/>
                  </a:lnTo>
                  <a:lnTo>
                    <a:pt x="250436" y="1853019"/>
                  </a:lnTo>
                  <a:lnTo>
                    <a:pt x="254802" y="1851823"/>
                  </a:lnTo>
                  <a:lnTo>
                    <a:pt x="259566" y="1851025"/>
                  </a:lnTo>
                  <a:close/>
                  <a:moveTo>
                    <a:pt x="558571" y="627063"/>
                  </a:moveTo>
                  <a:lnTo>
                    <a:pt x="563363" y="627063"/>
                  </a:lnTo>
                  <a:lnTo>
                    <a:pt x="568555" y="627063"/>
                  </a:lnTo>
                  <a:lnTo>
                    <a:pt x="573348" y="627461"/>
                  </a:lnTo>
                  <a:lnTo>
                    <a:pt x="578140" y="627858"/>
                  </a:lnTo>
                  <a:lnTo>
                    <a:pt x="582932" y="629449"/>
                  </a:lnTo>
                  <a:lnTo>
                    <a:pt x="591719" y="631835"/>
                  </a:lnTo>
                  <a:lnTo>
                    <a:pt x="600505" y="635413"/>
                  </a:lnTo>
                  <a:lnTo>
                    <a:pt x="608892" y="639787"/>
                  </a:lnTo>
                  <a:lnTo>
                    <a:pt x="616879" y="645354"/>
                  </a:lnTo>
                  <a:lnTo>
                    <a:pt x="624068" y="651318"/>
                  </a:lnTo>
                  <a:lnTo>
                    <a:pt x="631256" y="658475"/>
                  </a:lnTo>
                  <a:lnTo>
                    <a:pt x="637247" y="666030"/>
                  </a:lnTo>
                  <a:lnTo>
                    <a:pt x="642439" y="673584"/>
                  </a:lnTo>
                  <a:lnTo>
                    <a:pt x="647631" y="682730"/>
                  </a:lnTo>
                  <a:lnTo>
                    <a:pt x="651624" y="692272"/>
                  </a:lnTo>
                  <a:lnTo>
                    <a:pt x="654420" y="701815"/>
                  </a:lnTo>
                  <a:lnTo>
                    <a:pt x="656816" y="712153"/>
                  </a:lnTo>
                  <a:lnTo>
                    <a:pt x="658414" y="722491"/>
                  </a:lnTo>
                  <a:lnTo>
                    <a:pt x="658813" y="733625"/>
                  </a:lnTo>
                  <a:lnTo>
                    <a:pt x="658414" y="743962"/>
                  </a:lnTo>
                  <a:lnTo>
                    <a:pt x="656816" y="754698"/>
                  </a:lnTo>
                  <a:lnTo>
                    <a:pt x="654420" y="765036"/>
                  </a:lnTo>
                  <a:lnTo>
                    <a:pt x="651624" y="774976"/>
                  </a:lnTo>
                  <a:lnTo>
                    <a:pt x="647631" y="784122"/>
                  </a:lnTo>
                  <a:lnTo>
                    <a:pt x="642439" y="792869"/>
                  </a:lnTo>
                  <a:lnTo>
                    <a:pt x="637247" y="801219"/>
                  </a:lnTo>
                  <a:lnTo>
                    <a:pt x="631256" y="808774"/>
                  </a:lnTo>
                  <a:lnTo>
                    <a:pt x="624068" y="815533"/>
                  </a:lnTo>
                  <a:lnTo>
                    <a:pt x="616879" y="821498"/>
                  </a:lnTo>
                  <a:lnTo>
                    <a:pt x="608892" y="826667"/>
                  </a:lnTo>
                  <a:lnTo>
                    <a:pt x="600505" y="831438"/>
                  </a:lnTo>
                  <a:lnTo>
                    <a:pt x="591719" y="835017"/>
                  </a:lnTo>
                  <a:lnTo>
                    <a:pt x="582932" y="837800"/>
                  </a:lnTo>
                  <a:lnTo>
                    <a:pt x="578140" y="838595"/>
                  </a:lnTo>
                  <a:lnTo>
                    <a:pt x="573348" y="838993"/>
                  </a:lnTo>
                  <a:lnTo>
                    <a:pt x="568555" y="839390"/>
                  </a:lnTo>
                  <a:lnTo>
                    <a:pt x="563363" y="839788"/>
                  </a:lnTo>
                  <a:lnTo>
                    <a:pt x="558571" y="839390"/>
                  </a:lnTo>
                  <a:lnTo>
                    <a:pt x="553778" y="838993"/>
                  </a:lnTo>
                  <a:lnTo>
                    <a:pt x="548986" y="838595"/>
                  </a:lnTo>
                  <a:lnTo>
                    <a:pt x="544593" y="837800"/>
                  </a:lnTo>
                  <a:lnTo>
                    <a:pt x="535407" y="835017"/>
                  </a:lnTo>
                  <a:lnTo>
                    <a:pt x="526621" y="831438"/>
                  </a:lnTo>
                  <a:lnTo>
                    <a:pt x="518234" y="826667"/>
                  </a:lnTo>
                  <a:lnTo>
                    <a:pt x="510646" y="821498"/>
                  </a:lnTo>
                  <a:lnTo>
                    <a:pt x="503058" y="815533"/>
                  </a:lnTo>
                  <a:lnTo>
                    <a:pt x="496269" y="808774"/>
                  </a:lnTo>
                  <a:lnTo>
                    <a:pt x="492126" y="803549"/>
                  </a:lnTo>
                  <a:lnTo>
                    <a:pt x="492126" y="1749822"/>
                  </a:lnTo>
                  <a:lnTo>
                    <a:pt x="491728" y="1754982"/>
                  </a:lnTo>
                  <a:lnTo>
                    <a:pt x="491331" y="1760141"/>
                  </a:lnTo>
                  <a:lnTo>
                    <a:pt x="490138" y="1764904"/>
                  </a:lnTo>
                  <a:lnTo>
                    <a:pt x="488548" y="1769666"/>
                  </a:lnTo>
                  <a:lnTo>
                    <a:pt x="486957" y="1774825"/>
                  </a:lnTo>
                  <a:lnTo>
                    <a:pt x="484174" y="1778794"/>
                  </a:lnTo>
                  <a:lnTo>
                    <a:pt x="482186" y="1783160"/>
                  </a:lnTo>
                  <a:lnTo>
                    <a:pt x="479006" y="1786732"/>
                  </a:lnTo>
                  <a:lnTo>
                    <a:pt x="475825" y="1789907"/>
                  </a:lnTo>
                  <a:lnTo>
                    <a:pt x="472246" y="1793082"/>
                  </a:lnTo>
                  <a:lnTo>
                    <a:pt x="468271" y="1795860"/>
                  </a:lnTo>
                  <a:lnTo>
                    <a:pt x="464295" y="1797844"/>
                  </a:lnTo>
                  <a:lnTo>
                    <a:pt x="460716" y="1799828"/>
                  </a:lnTo>
                  <a:lnTo>
                    <a:pt x="455945" y="1801019"/>
                  </a:lnTo>
                  <a:lnTo>
                    <a:pt x="451572" y="1801416"/>
                  </a:lnTo>
                  <a:lnTo>
                    <a:pt x="446801" y="1801813"/>
                  </a:lnTo>
                  <a:lnTo>
                    <a:pt x="316391" y="1801813"/>
                  </a:lnTo>
                  <a:lnTo>
                    <a:pt x="312017" y="1801416"/>
                  </a:lnTo>
                  <a:lnTo>
                    <a:pt x="307644" y="1801019"/>
                  </a:lnTo>
                  <a:lnTo>
                    <a:pt x="303270" y="1799828"/>
                  </a:lnTo>
                  <a:lnTo>
                    <a:pt x="298499" y="1797844"/>
                  </a:lnTo>
                  <a:lnTo>
                    <a:pt x="294921" y="1795860"/>
                  </a:lnTo>
                  <a:lnTo>
                    <a:pt x="291343" y="1793082"/>
                  </a:lnTo>
                  <a:lnTo>
                    <a:pt x="287764" y="1789907"/>
                  </a:lnTo>
                  <a:lnTo>
                    <a:pt x="284584" y="1786732"/>
                  </a:lnTo>
                  <a:lnTo>
                    <a:pt x="281403" y="1783160"/>
                  </a:lnTo>
                  <a:lnTo>
                    <a:pt x="279017" y="1778794"/>
                  </a:lnTo>
                  <a:lnTo>
                    <a:pt x="276632" y="1774825"/>
                  </a:lnTo>
                  <a:lnTo>
                    <a:pt x="275041" y="1769666"/>
                  </a:lnTo>
                  <a:lnTo>
                    <a:pt x="273053" y="1764904"/>
                  </a:lnTo>
                  <a:lnTo>
                    <a:pt x="272258" y="1760141"/>
                  </a:lnTo>
                  <a:lnTo>
                    <a:pt x="271463" y="1754982"/>
                  </a:lnTo>
                  <a:lnTo>
                    <a:pt x="271463" y="1749822"/>
                  </a:lnTo>
                  <a:lnTo>
                    <a:pt x="271463" y="803989"/>
                  </a:lnTo>
                  <a:lnTo>
                    <a:pt x="267660" y="808774"/>
                  </a:lnTo>
                  <a:lnTo>
                    <a:pt x="260857" y="815533"/>
                  </a:lnTo>
                  <a:lnTo>
                    <a:pt x="253253" y="821498"/>
                  </a:lnTo>
                  <a:lnTo>
                    <a:pt x="245249" y="826667"/>
                  </a:lnTo>
                  <a:lnTo>
                    <a:pt x="237645" y="831438"/>
                  </a:lnTo>
                  <a:lnTo>
                    <a:pt x="228440" y="835017"/>
                  </a:lnTo>
                  <a:lnTo>
                    <a:pt x="219235" y="837800"/>
                  </a:lnTo>
                  <a:lnTo>
                    <a:pt x="214433" y="838595"/>
                  </a:lnTo>
                  <a:lnTo>
                    <a:pt x="210030" y="838993"/>
                  </a:lnTo>
                  <a:lnTo>
                    <a:pt x="205228" y="839390"/>
                  </a:lnTo>
                  <a:lnTo>
                    <a:pt x="200425" y="839788"/>
                  </a:lnTo>
                  <a:lnTo>
                    <a:pt x="195222" y="839390"/>
                  </a:lnTo>
                  <a:lnTo>
                    <a:pt x="190420" y="838993"/>
                  </a:lnTo>
                  <a:lnTo>
                    <a:pt x="185617" y="838595"/>
                  </a:lnTo>
                  <a:lnTo>
                    <a:pt x="180815" y="837800"/>
                  </a:lnTo>
                  <a:lnTo>
                    <a:pt x="171610" y="835017"/>
                  </a:lnTo>
                  <a:lnTo>
                    <a:pt x="163206" y="831438"/>
                  </a:lnTo>
                  <a:lnTo>
                    <a:pt x="154801" y="826667"/>
                  </a:lnTo>
                  <a:lnTo>
                    <a:pt x="146797" y="821498"/>
                  </a:lnTo>
                  <a:lnTo>
                    <a:pt x="139193" y="815533"/>
                  </a:lnTo>
                  <a:lnTo>
                    <a:pt x="132389" y="808774"/>
                  </a:lnTo>
                  <a:lnTo>
                    <a:pt x="126386" y="801219"/>
                  </a:lnTo>
                  <a:lnTo>
                    <a:pt x="121184" y="792869"/>
                  </a:lnTo>
                  <a:lnTo>
                    <a:pt x="115981" y="784122"/>
                  </a:lnTo>
                  <a:lnTo>
                    <a:pt x="112379" y="774976"/>
                  </a:lnTo>
                  <a:lnTo>
                    <a:pt x="109177" y="765036"/>
                  </a:lnTo>
                  <a:lnTo>
                    <a:pt x="106376" y="754698"/>
                  </a:lnTo>
                  <a:lnTo>
                    <a:pt x="105175" y="743962"/>
                  </a:lnTo>
                  <a:lnTo>
                    <a:pt x="104775" y="733625"/>
                  </a:lnTo>
                  <a:lnTo>
                    <a:pt x="105175" y="722491"/>
                  </a:lnTo>
                  <a:lnTo>
                    <a:pt x="106376" y="712153"/>
                  </a:lnTo>
                  <a:lnTo>
                    <a:pt x="109177" y="701815"/>
                  </a:lnTo>
                  <a:lnTo>
                    <a:pt x="112379" y="692273"/>
                  </a:lnTo>
                  <a:lnTo>
                    <a:pt x="115981" y="682730"/>
                  </a:lnTo>
                  <a:lnTo>
                    <a:pt x="121184" y="673585"/>
                  </a:lnTo>
                  <a:lnTo>
                    <a:pt x="126386" y="666030"/>
                  </a:lnTo>
                  <a:lnTo>
                    <a:pt x="132389" y="658475"/>
                  </a:lnTo>
                  <a:lnTo>
                    <a:pt x="139193" y="651318"/>
                  </a:lnTo>
                  <a:lnTo>
                    <a:pt x="146797" y="645354"/>
                  </a:lnTo>
                  <a:lnTo>
                    <a:pt x="154801" y="639787"/>
                  </a:lnTo>
                  <a:lnTo>
                    <a:pt x="163206" y="635413"/>
                  </a:lnTo>
                  <a:lnTo>
                    <a:pt x="171610" y="631835"/>
                  </a:lnTo>
                  <a:lnTo>
                    <a:pt x="180815" y="629449"/>
                  </a:lnTo>
                  <a:lnTo>
                    <a:pt x="185617" y="627859"/>
                  </a:lnTo>
                  <a:lnTo>
                    <a:pt x="190420" y="627461"/>
                  </a:lnTo>
                  <a:lnTo>
                    <a:pt x="195222" y="627063"/>
                  </a:lnTo>
                  <a:lnTo>
                    <a:pt x="197222" y="627063"/>
                  </a:lnTo>
                  <a:lnTo>
                    <a:pt x="200394" y="627063"/>
                  </a:lnTo>
                  <a:lnTo>
                    <a:pt x="200425" y="627063"/>
                  </a:lnTo>
                  <a:lnTo>
                    <a:pt x="205228" y="627063"/>
                  </a:lnTo>
                  <a:lnTo>
                    <a:pt x="558570" y="627063"/>
                  </a:lnTo>
                  <a:lnTo>
                    <a:pt x="558571" y="627063"/>
                  </a:lnTo>
                  <a:close/>
                  <a:moveTo>
                    <a:pt x="922944" y="627063"/>
                  </a:moveTo>
                  <a:lnTo>
                    <a:pt x="927696" y="627063"/>
                  </a:lnTo>
                  <a:lnTo>
                    <a:pt x="932449" y="627063"/>
                  </a:lnTo>
                  <a:lnTo>
                    <a:pt x="932450" y="627063"/>
                  </a:lnTo>
                  <a:lnTo>
                    <a:pt x="1286688" y="627063"/>
                  </a:lnTo>
                  <a:lnTo>
                    <a:pt x="1286689" y="627063"/>
                  </a:lnTo>
                  <a:lnTo>
                    <a:pt x="1291432" y="627063"/>
                  </a:lnTo>
                  <a:lnTo>
                    <a:pt x="1296174" y="627063"/>
                  </a:lnTo>
                  <a:lnTo>
                    <a:pt x="1300917" y="627461"/>
                  </a:lnTo>
                  <a:lnTo>
                    <a:pt x="1306054" y="627858"/>
                  </a:lnTo>
                  <a:lnTo>
                    <a:pt x="1310402" y="629449"/>
                  </a:lnTo>
                  <a:lnTo>
                    <a:pt x="1319492" y="631835"/>
                  </a:lnTo>
                  <a:lnTo>
                    <a:pt x="1328187" y="635413"/>
                  </a:lnTo>
                  <a:lnTo>
                    <a:pt x="1336486" y="639787"/>
                  </a:lnTo>
                  <a:lnTo>
                    <a:pt x="1343995" y="645353"/>
                  </a:lnTo>
                  <a:lnTo>
                    <a:pt x="1351504" y="651318"/>
                  </a:lnTo>
                  <a:lnTo>
                    <a:pt x="1357828" y="658475"/>
                  </a:lnTo>
                  <a:lnTo>
                    <a:pt x="1364151" y="666030"/>
                  </a:lnTo>
                  <a:lnTo>
                    <a:pt x="1369684" y="673584"/>
                  </a:lnTo>
                  <a:lnTo>
                    <a:pt x="1374427" y="682729"/>
                  </a:lnTo>
                  <a:lnTo>
                    <a:pt x="1378379" y="692272"/>
                  </a:lnTo>
                  <a:lnTo>
                    <a:pt x="1381541" y="701815"/>
                  </a:lnTo>
                  <a:lnTo>
                    <a:pt x="1383912" y="712153"/>
                  </a:lnTo>
                  <a:lnTo>
                    <a:pt x="1385493" y="722491"/>
                  </a:lnTo>
                  <a:lnTo>
                    <a:pt x="1385888" y="733624"/>
                  </a:lnTo>
                  <a:lnTo>
                    <a:pt x="1385493" y="743962"/>
                  </a:lnTo>
                  <a:lnTo>
                    <a:pt x="1383912" y="754698"/>
                  </a:lnTo>
                  <a:lnTo>
                    <a:pt x="1381541" y="765036"/>
                  </a:lnTo>
                  <a:lnTo>
                    <a:pt x="1378379" y="774976"/>
                  </a:lnTo>
                  <a:lnTo>
                    <a:pt x="1374427" y="784122"/>
                  </a:lnTo>
                  <a:lnTo>
                    <a:pt x="1369684" y="792869"/>
                  </a:lnTo>
                  <a:lnTo>
                    <a:pt x="1364151" y="801219"/>
                  </a:lnTo>
                  <a:lnTo>
                    <a:pt x="1357828" y="808774"/>
                  </a:lnTo>
                  <a:lnTo>
                    <a:pt x="1351504" y="815533"/>
                  </a:lnTo>
                  <a:lnTo>
                    <a:pt x="1343995" y="821498"/>
                  </a:lnTo>
                  <a:lnTo>
                    <a:pt x="1336486" y="826667"/>
                  </a:lnTo>
                  <a:lnTo>
                    <a:pt x="1328187" y="831438"/>
                  </a:lnTo>
                  <a:lnTo>
                    <a:pt x="1319492" y="835017"/>
                  </a:lnTo>
                  <a:lnTo>
                    <a:pt x="1310402" y="837800"/>
                  </a:lnTo>
                  <a:lnTo>
                    <a:pt x="1306054" y="838595"/>
                  </a:lnTo>
                  <a:lnTo>
                    <a:pt x="1300917" y="838993"/>
                  </a:lnTo>
                  <a:lnTo>
                    <a:pt x="1296174" y="839390"/>
                  </a:lnTo>
                  <a:lnTo>
                    <a:pt x="1291432" y="839788"/>
                  </a:lnTo>
                  <a:lnTo>
                    <a:pt x="1286689" y="839390"/>
                  </a:lnTo>
                  <a:lnTo>
                    <a:pt x="1281946" y="838993"/>
                  </a:lnTo>
                  <a:lnTo>
                    <a:pt x="1277204" y="838595"/>
                  </a:lnTo>
                  <a:lnTo>
                    <a:pt x="1272066" y="837800"/>
                  </a:lnTo>
                  <a:lnTo>
                    <a:pt x="1263371" y="835017"/>
                  </a:lnTo>
                  <a:lnTo>
                    <a:pt x="1254676" y="831438"/>
                  </a:lnTo>
                  <a:lnTo>
                    <a:pt x="1246377" y="826667"/>
                  </a:lnTo>
                  <a:lnTo>
                    <a:pt x="1238473" y="821498"/>
                  </a:lnTo>
                  <a:lnTo>
                    <a:pt x="1231754" y="815533"/>
                  </a:lnTo>
                  <a:lnTo>
                    <a:pt x="1224640" y="808774"/>
                  </a:lnTo>
                  <a:lnTo>
                    <a:pt x="1219201" y="802275"/>
                  </a:lnTo>
                  <a:lnTo>
                    <a:pt x="1219201" y="1749822"/>
                  </a:lnTo>
                  <a:lnTo>
                    <a:pt x="1218804" y="1754982"/>
                  </a:lnTo>
                  <a:lnTo>
                    <a:pt x="1218407" y="1760141"/>
                  </a:lnTo>
                  <a:lnTo>
                    <a:pt x="1216820" y="1764904"/>
                  </a:lnTo>
                  <a:lnTo>
                    <a:pt x="1215629" y="1769666"/>
                  </a:lnTo>
                  <a:lnTo>
                    <a:pt x="1213248" y="1774825"/>
                  </a:lnTo>
                  <a:lnTo>
                    <a:pt x="1211263" y="1778794"/>
                  </a:lnTo>
                  <a:lnTo>
                    <a:pt x="1208485" y="1783160"/>
                  </a:lnTo>
                  <a:lnTo>
                    <a:pt x="1206104" y="1786732"/>
                  </a:lnTo>
                  <a:lnTo>
                    <a:pt x="1202532" y="1789907"/>
                  </a:lnTo>
                  <a:lnTo>
                    <a:pt x="1198960" y="1793082"/>
                  </a:lnTo>
                  <a:lnTo>
                    <a:pt x="1195388" y="1795860"/>
                  </a:lnTo>
                  <a:lnTo>
                    <a:pt x="1191420" y="1797844"/>
                  </a:lnTo>
                  <a:lnTo>
                    <a:pt x="1187451" y="1799828"/>
                  </a:lnTo>
                  <a:lnTo>
                    <a:pt x="1183085" y="1801019"/>
                  </a:lnTo>
                  <a:lnTo>
                    <a:pt x="1178720" y="1801416"/>
                  </a:lnTo>
                  <a:lnTo>
                    <a:pt x="1173957" y="1801813"/>
                  </a:lnTo>
                  <a:lnTo>
                    <a:pt x="1043385" y="1801813"/>
                  </a:lnTo>
                  <a:lnTo>
                    <a:pt x="1038622" y="1801416"/>
                  </a:lnTo>
                  <a:lnTo>
                    <a:pt x="1034257" y="1801019"/>
                  </a:lnTo>
                  <a:lnTo>
                    <a:pt x="1030288" y="1799828"/>
                  </a:lnTo>
                  <a:lnTo>
                    <a:pt x="1025922" y="1797844"/>
                  </a:lnTo>
                  <a:lnTo>
                    <a:pt x="1021954" y="1795860"/>
                  </a:lnTo>
                  <a:lnTo>
                    <a:pt x="1018382" y="1793082"/>
                  </a:lnTo>
                  <a:lnTo>
                    <a:pt x="1015207" y="1789907"/>
                  </a:lnTo>
                  <a:lnTo>
                    <a:pt x="1012032" y="1786732"/>
                  </a:lnTo>
                  <a:lnTo>
                    <a:pt x="1008857" y="1783160"/>
                  </a:lnTo>
                  <a:lnTo>
                    <a:pt x="1006079" y="1778794"/>
                  </a:lnTo>
                  <a:lnTo>
                    <a:pt x="1004094" y="1774825"/>
                  </a:lnTo>
                  <a:lnTo>
                    <a:pt x="1002110" y="1769666"/>
                  </a:lnTo>
                  <a:lnTo>
                    <a:pt x="1000522" y="1764904"/>
                  </a:lnTo>
                  <a:lnTo>
                    <a:pt x="999729" y="1760141"/>
                  </a:lnTo>
                  <a:lnTo>
                    <a:pt x="998935" y="1754982"/>
                  </a:lnTo>
                  <a:lnTo>
                    <a:pt x="998538" y="1749822"/>
                  </a:lnTo>
                  <a:lnTo>
                    <a:pt x="998538" y="804112"/>
                  </a:lnTo>
                  <a:lnTo>
                    <a:pt x="994628" y="808774"/>
                  </a:lnTo>
                  <a:lnTo>
                    <a:pt x="987895" y="815533"/>
                  </a:lnTo>
                  <a:lnTo>
                    <a:pt x="980766" y="821498"/>
                  </a:lnTo>
                  <a:lnTo>
                    <a:pt x="972846" y="826667"/>
                  </a:lnTo>
                  <a:lnTo>
                    <a:pt x="964529" y="831438"/>
                  </a:lnTo>
                  <a:lnTo>
                    <a:pt x="955816" y="835017"/>
                  </a:lnTo>
                  <a:lnTo>
                    <a:pt x="947103" y="837800"/>
                  </a:lnTo>
                  <a:lnTo>
                    <a:pt x="942350" y="838595"/>
                  </a:lnTo>
                  <a:lnTo>
                    <a:pt x="937598" y="838993"/>
                  </a:lnTo>
                  <a:lnTo>
                    <a:pt x="932449" y="839390"/>
                  </a:lnTo>
                  <a:lnTo>
                    <a:pt x="927696" y="839788"/>
                  </a:lnTo>
                  <a:lnTo>
                    <a:pt x="922944" y="839390"/>
                  </a:lnTo>
                  <a:lnTo>
                    <a:pt x="918191" y="838993"/>
                  </a:lnTo>
                  <a:lnTo>
                    <a:pt x="913439" y="838595"/>
                  </a:lnTo>
                  <a:lnTo>
                    <a:pt x="909082" y="837800"/>
                  </a:lnTo>
                  <a:lnTo>
                    <a:pt x="899577" y="835017"/>
                  </a:lnTo>
                  <a:lnTo>
                    <a:pt x="890864" y="831438"/>
                  </a:lnTo>
                  <a:lnTo>
                    <a:pt x="882547" y="826667"/>
                  </a:lnTo>
                  <a:lnTo>
                    <a:pt x="875419" y="821498"/>
                  </a:lnTo>
                  <a:lnTo>
                    <a:pt x="867894" y="815533"/>
                  </a:lnTo>
                  <a:lnTo>
                    <a:pt x="861161" y="808774"/>
                  </a:lnTo>
                  <a:lnTo>
                    <a:pt x="855220" y="801219"/>
                  </a:lnTo>
                  <a:lnTo>
                    <a:pt x="849280" y="792869"/>
                  </a:lnTo>
                  <a:lnTo>
                    <a:pt x="844923" y="784122"/>
                  </a:lnTo>
                  <a:lnTo>
                    <a:pt x="840567" y="774976"/>
                  </a:lnTo>
                  <a:lnTo>
                    <a:pt x="837398" y="765036"/>
                  </a:lnTo>
                  <a:lnTo>
                    <a:pt x="835418" y="754698"/>
                  </a:lnTo>
                  <a:lnTo>
                    <a:pt x="834230" y="743962"/>
                  </a:lnTo>
                  <a:lnTo>
                    <a:pt x="833438" y="733625"/>
                  </a:lnTo>
                  <a:lnTo>
                    <a:pt x="834230" y="722491"/>
                  </a:lnTo>
                  <a:lnTo>
                    <a:pt x="835418" y="712153"/>
                  </a:lnTo>
                  <a:lnTo>
                    <a:pt x="837398" y="701815"/>
                  </a:lnTo>
                  <a:lnTo>
                    <a:pt x="840567" y="692272"/>
                  </a:lnTo>
                  <a:lnTo>
                    <a:pt x="844923" y="682729"/>
                  </a:lnTo>
                  <a:lnTo>
                    <a:pt x="849280" y="673584"/>
                  </a:lnTo>
                  <a:lnTo>
                    <a:pt x="855220" y="666030"/>
                  </a:lnTo>
                  <a:lnTo>
                    <a:pt x="861161" y="658475"/>
                  </a:lnTo>
                  <a:lnTo>
                    <a:pt x="867894" y="651318"/>
                  </a:lnTo>
                  <a:lnTo>
                    <a:pt x="875419" y="645354"/>
                  </a:lnTo>
                  <a:lnTo>
                    <a:pt x="882547" y="639787"/>
                  </a:lnTo>
                  <a:lnTo>
                    <a:pt x="890864" y="635413"/>
                  </a:lnTo>
                  <a:lnTo>
                    <a:pt x="899577" y="631835"/>
                  </a:lnTo>
                  <a:lnTo>
                    <a:pt x="909082" y="629449"/>
                  </a:lnTo>
                  <a:lnTo>
                    <a:pt x="913439" y="627858"/>
                  </a:lnTo>
                  <a:lnTo>
                    <a:pt x="918191" y="627461"/>
                  </a:lnTo>
                  <a:lnTo>
                    <a:pt x="922944" y="627063"/>
                  </a:lnTo>
                  <a:close/>
                  <a:moveTo>
                    <a:pt x="1650227" y="627063"/>
                  </a:moveTo>
                  <a:lnTo>
                    <a:pt x="1654970" y="627063"/>
                  </a:lnTo>
                  <a:lnTo>
                    <a:pt x="1659712" y="627063"/>
                  </a:lnTo>
                  <a:lnTo>
                    <a:pt x="1659713" y="627063"/>
                  </a:lnTo>
                  <a:lnTo>
                    <a:pt x="2013555" y="627063"/>
                  </a:lnTo>
                  <a:lnTo>
                    <a:pt x="2013556" y="627063"/>
                  </a:lnTo>
                  <a:lnTo>
                    <a:pt x="2018705" y="627063"/>
                  </a:lnTo>
                  <a:lnTo>
                    <a:pt x="2023457" y="627063"/>
                  </a:lnTo>
                  <a:lnTo>
                    <a:pt x="2028210" y="627461"/>
                  </a:lnTo>
                  <a:lnTo>
                    <a:pt x="2032566" y="627858"/>
                  </a:lnTo>
                  <a:lnTo>
                    <a:pt x="2037319" y="629449"/>
                  </a:lnTo>
                  <a:lnTo>
                    <a:pt x="2046824" y="631834"/>
                  </a:lnTo>
                  <a:lnTo>
                    <a:pt x="2055141" y="635413"/>
                  </a:lnTo>
                  <a:lnTo>
                    <a:pt x="2063458" y="639787"/>
                  </a:lnTo>
                  <a:lnTo>
                    <a:pt x="2071378" y="645353"/>
                  </a:lnTo>
                  <a:lnTo>
                    <a:pt x="2078507" y="651318"/>
                  </a:lnTo>
                  <a:lnTo>
                    <a:pt x="2085240" y="658475"/>
                  </a:lnTo>
                  <a:lnTo>
                    <a:pt x="2091181" y="666029"/>
                  </a:lnTo>
                  <a:lnTo>
                    <a:pt x="2096725" y="673584"/>
                  </a:lnTo>
                  <a:lnTo>
                    <a:pt x="2101478" y="682729"/>
                  </a:lnTo>
                  <a:lnTo>
                    <a:pt x="2105438" y="692272"/>
                  </a:lnTo>
                  <a:lnTo>
                    <a:pt x="2109003" y="701815"/>
                  </a:lnTo>
                  <a:lnTo>
                    <a:pt x="2110983" y="712153"/>
                  </a:lnTo>
                  <a:lnTo>
                    <a:pt x="2112567" y="722491"/>
                  </a:lnTo>
                  <a:lnTo>
                    <a:pt x="2112963" y="733624"/>
                  </a:lnTo>
                  <a:lnTo>
                    <a:pt x="2112567" y="743962"/>
                  </a:lnTo>
                  <a:lnTo>
                    <a:pt x="2110983" y="754698"/>
                  </a:lnTo>
                  <a:lnTo>
                    <a:pt x="2109003" y="765036"/>
                  </a:lnTo>
                  <a:lnTo>
                    <a:pt x="2105438" y="774976"/>
                  </a:lnTo>
                  <a:lnTo>
                    <a:pt x="2101478" y="784122"/>
                  </a:lnTo>
                  <a:lnTo>
                    <a:pt x="2096725" y="792869"/>
                  </a:lnTo>
                  <a:lnTo>
                    <a:pt x="2091181" y="801219"/>
                  </a:lnTo>
                  <a:lnTo>
                    <a:pt x="2085240" y="808774"/>
                  </a:lnTo>
                  <a:lnTo>
                    <a:pt x="2078507" y="815533"/>
                  </a:lnTo>
                  <a:lnTo>
                    <a:pt x="2071378" y="821498"/>
                  </a:lnTo>
                  <a:lnTo>
                    <a:pt x="2063458" y="826667"/>
                  </a:lnTo>
                  <a:lnTo>
                    <a:pt x="2055141" y="831438"/>
                  </a:lnTo>
                  <a:lnTo>
                    <a:pt x="2046824" y="835017"/>
                  </a:lnTo>
                  <a:lnTo>
                    <a:pt x="2037319" y="837800"/>
                  </a:lnTo>
                  <a:lnTo>
                    <a:pt x="2032566" y="838595"/>
                  </a:lnTo>
                  <a:lnTo>
                    <a:pt x="2028210" y="838993"/>
                  </a:lnTo>
                  <a:lnTo>
                    <a:pt x="2023457" y="839390"/>
                  </a:lnTo>
                  <a:lnTo>
                    <a:pt x="2018705" y="839788"/>
                  </a:lnTo>
                  <a:lnTo>
                    <a:pt x="2013556" y="839390"/>
                  </a:lnTo>
                  <a:lnTo>
                    <a:pt x="2008407" y="838993"/>
                  </a:lnTo>
                  <a:lnTo>
                    <a:pt x="2004051" y="838595"/>
                  </a:lnTo>
                  <a:lnTo>
                    <a:pt x="1999298" y="837800"/>
                  </a:lnTo>
                  <a:lnTo>
                    <a:pt x="1990189" y="835017"/>
                  </a:lnTo>
                  <a:lnTo>
                    <a:pt x="1981872" y="831438"/>
                  </a:lnTo>
                  <a:lnTo>
                    <a:pt x="1973556" y="826667"/>
                  </a:lnTo>
                  <a:lnTo>
                    <a:pt x="1965635" y="821498"/>
                  </a:lnTo>
                  <a:lnTo>
                    <a:pt x="1958110" y="815533"/>
                  </a:lnTo>
                  <a:lnTo>
                    <a:pt x="1951773" y="808774"/>
                  </a:lnTo>
                  <a:lnTo>
                    <a:pt x="1946276" y="802221"/>
                  </a:lnTo>
                  <a:lnTo>
                    <a:pt x="1946276" y="1749822"/>
                  </a:lnTo>
                  <a:lnTo>
                    <a:pt x="1946276" y="1754982"/>
                  </a:lnTo>
                  <a:lnTo>
                    <a:pt x="1945481" y="1760141"/>
                  </a:lnTo>
                  <a:lnTo>
                    <a:pt x="1944686" y="1764904"/>
                  </a:lnTo>
                  <a:lnTo>
                    <a:pt x="1943095" y="1769666"/>
                  </a:lnTo>
                  <a:lnTo>
                    <a:pt x="1941107" y="1774825"/>
                  </a:lnTo>
                  <a:lnTo>
                    <a:pt x="1939119" y="1778794"/>
                  </a:lnTo>
                  <a:lnTo>
                    <a:pt x="1936336" y="1783160"/>
                  </a:lnTo>
                  <a:lnTo>
                    <a:pt x="1933156" y="1786732"/>
                  </a:lnTo>
                  <a:lnTo>
                    <a:pt x="1930372" y="1789907"/>
                  </a:lnTo>
                  <a:lnTo>
                    <a:pt x="1926794" y="1793082"/>
                  </a:lnTo>
                  <a:lnTo>
                    <a:pt x="1923216" y="1795860"/>
                  </a:lnTo>
                  <a:lnTo>
                    <a:pt x="1919240" y="1797844"/>
                  </a:lnTo>
                  <a:lnTo>
                    <a:pt x="1914866" y="1799828"/>
                  </a:lnTo>
                  <a:lnTo>
                    <a:pt x="1910493" y="1801019"/>
                  </a:lnTo>
                  <a:lnTo>
                    <a:pt x="1906119" y="1801416"/>
                  </a:lnTo>
                  <a:lnTo>
                    <a:pt x="1901746" y="1801813"/>
                  </a:lnTo>
                  <a:lnTo>
                    <a:pt x="1770541" y="1801813"/>
                  </a:lnTo>
                  <a:lnTo>
                    <a:pt x="1766167" y="1801416"/>
                  </a:lnTo>
                  <a:lnTo>
                    <a:pt x="1761794" y="1801019"/>
                  </a:lnTo>
                  <a:lnTo>
                    <a:pt x="1757420" y="1799828"/>
                  </a:lnTo>
                  <a:lnTo>
                    <a:pt x="1753444" y="1797844"/>
                  </a:lnTo>
                  <a:lnTo>
                    <a:pt x="1749468" y="1795860"/>
                  </a:lnTo>
                  <a:lnTo>
                    <a:pt x="1745493" y="1793082"/>
                  </a:lnTo>
                  <a:lnTo>
                    <a:pt x="1741914" y="1789907"/>
                  </a:lnTo>
                  <a:lnTo>
                    <a:pt x="1738734" y="1786732"/>
                  </a:lnTo>
                  <a:lnTo>
                    <a:pt x="1735950" y="1783160"/>
                  </a:lnTo>
                  <a:lnTo>
                    <a:pt x="1733565" y="1778794"/>
                  </a:lnTo>
                  <a:lnTo>
                    <a:pt x="1731179" y="1774825"/>
                  </a:lnTo>
                  <a:lnTo>
                    <a:pt x="1729191" y="1769666"/>
                  </a:lnTo>
                  <a:lnTo>
                    <a:pt x="1727999" y="1764904"/>
                  </a:lnTo>
                  <a:lnTo>
                    <a:pt x="1726408" y="1760141"/>
                  </a:lnTo>
                  <a:lnTo>
                    <a:pt x="1726011" y="1754982"/>
                  </a:lnTo>
                  <a:lnTo>
                    <a:pt x="1725613" y="1749822"/>
                  </a:lnTo>
                  <a:lnTo>
                    <a:pt x="1725613" y="803700"/>
                  </a:lnTo>
                  <a:lnTo>
                    <a:pt x="1721366" y="808774"/>
                  </a:lnTo>
                  <a:lnTo>
                    <a:pt x="1714647" y="815533"/>
                  </a:lnTo>
                  <a:lnTo>
                    <a:pt x="1707928" y="821498"/>
                  </a:lnTo>
                  <a:lnTo>
                    <a:pt x="1700024" y="826667"/>
                  </a:lnTo>
                  <a:lnTo>
                    <a:pt x="1691725" y="831438"/>
                  </a:lnTo>
                  <a:lnTo>
                    <a:pt x="1683030" y="835017"/>
                  </a:lnTo>
                  <a:lnTo>
                    <a:pt x="1673940" y="837800"/>
                  </a:lnTo>
                  <a:lnTo>
                    <a:pt x="1669197" y="838595"/>
                  </a:lnTo>
                  <a:lnTo>
                    <a:pt x="1664455" y="838993"/>
                  </a:lnTo>
                  <a:lnTo>
                    <a:pt x="1659712" y="839390"/>
                  </a:lnTo>
                  <a:lnTo>
                    <a:pt x="1654970" y="839788"/>
                  </a:lnTo>
                  <a:lnTo>
                    <a:pt x="1650227" y="839390"/>
                  </a:lnTo>
                  <a:lnTo>
                    <a:pt x="1645484" y="838993"/>
                  </a:lnTo>
                  <a:lnTo>
                    <a:pt x="1640347" y="838595"/>
                  </a:lnTo>
                  <a:lnTo>
                    <a:pt x="1635604" y="837800"/>
                  </a:lnTo>
                  <a:lnTo>
                    <a:pt x="1626909" y="835017"/>
                  </a:lnTo>
                  <a:lnTo>
                    <a:pt x="1618214" y="831438"/>
                  </a:lnTo>
                  <a:lnTo>
                    <a:pt x="1609915" y="826667"/>
                  </a:lnTo>
                  <a:lnTo>
                    <a:pt x="1602011" y="821498"/>
                  </a:lnTo>
                  <a:lnTo>
                    <a:pt x="1594897" y="815533"/>
                  </a:lnTo>
                  <a:lnTo>
                    <a:pt x="1588178" y="808774"/>
                  </a:lnTo>
                  <a:lnTo>
                    <a:pt x="1581855" y="801219"/>
                  </a:lnTo>
                  <a:lnTo>
                    <a:pt x="1576717" y="792869"/>
                  </a:lnTo>
                  <a:lnTo>
                    <a:pt x="1571974" y="784122"/>
                  </a:lnTo>
                  <a:lnTo>
                    <a:pt x="1568022" y="774976"/>
                  </a:lnTo>
                  <a:lnTo>
                    <a:pt x="1564860" y="765036"/>
                  </a:lnTo>
                  <a:lnTo>
                    <a:pt x="1562094" y="754698"/>
                  </a:lnTo>
                  <a:lnTo>
                    <a:pt x="1560908" y="743962"/>
                  </a:lnTo>
                  <a:lnTo>
                    <a:pt x="1560513" y="733624"/>
                  </a:lnTo>
                  <a:lnTo>
                    <a:pt x="1560908" y="722491"/>
                  </a:lnTo>
                  <a:lnTo>
                    <a:pt x="1562094" y="712153"/>
                  </a:lnTo>
                  <a:lnTo>
                    <a:pt x="1564860" y="701815"/>
                  </a:lnTo>
                  <a:lnTo>
                    <a:pt x="1568022" y="692272"/>
                  </a:lnTo>
                  <a:lnTo>
                    <a:pt x="1571974" y="682729"/>
                  </a:lnTo>
                  <a:lnTo>
                    <a:pt x="1576717" y="673584"/>
                  </a:lnTo>
                  <a:lnTo>
                    <a:pt x="1581855" y="666029"/>
                  </a:lnTo>
                  <a:lnTo>
                    <a:pt x="1588178" y="658475"/>
                  </a:lnTo>
                  <a:lnTo>
                    <a:pt x="1594897" y="651318"/>
                  </a:lnTo>
                  <a:lnTo>
                    <a:pt x="1602011" y="645353"/>
                  </a:lnTo>
                  <a:lnTo>
                    <a:pt x="1609915" y="639787"/>
                  </a:lnTo>
                  <a:lnTo>
                    <a:pt x="1618214" y="635413"/>
                  </a:lnTo>
                  <a:lnTo>
                    <a:pt x="1626909" y="631834"/>
                  </a:lnTo>
                  <a:lnTo>
                    <a:pt x="1635604" y="629449"/>
                  </a:lnTo>
                  <a:lnTo>
                    <a:pt x="1640347" y="627858"/>
                  </a:lnTo>
                  <a:lnTo>
                    <a:pt x="1645484" y="627461"/>
                  </a:lnTo>
                  <a:lnTo>
                    <a:pt x="1650227" y="627063"/>
                  </a:lnTo>
                  <a:close/>
                  <a:moveTo>
                    <a:pt x="1109068" y="0"/>
                  </a:moveTo>
                  <a:lnTo>
                    <a:pt x="1663204" y="293093"/>
                  </a:lnTo>
                  <a:lnTo>
                    <a:pt x="2217738" y="585788"/>
                  </a:lnTo>
                  <a:lnTo>
                    <a:pt x="1109068" y="585788"/>
                  </a:lnTo>
                  <a:lnTo>
                    <a:pt x="0" y="585788"/>
                  </a:lnTo>
                  <a:lnTo>
                    <a:pt x="554534" y="293093"/>
                  </a:lnTo>
                  <a:lnTo>
                    <a:pt x="1109068" y="0"/>
                  </a:lnTo>
                  <a:close/>
                </a:path>
              </a:pathLst>
            </a:custGeom>
            <a:solidFill>
              <a:srgbClr val="B9A7C8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杨任东竹石体-Bold" panose="02000000000000000000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9" name="PA-组合 18"/>
          <p:cNvGrpSpPr/>
          <p:nvPr>
            <p:custDataLst>
              <p:tags r:id="rId2"/>
            </p:custDataLst>
          </p:nvPr>
        </p:nvGrpSpPr>
        <p:grpSpPr>
          <a:xfrm>
            <a:off x="2923655" y="2579874"/>
            <a:ext cx="1693176" cy="1067055"/>
            <a:chOff x="498658" y="3970152"/>
            <a:chExt cx="2257568" cy="1580335"/>
          </a:xfrm>
        </p:grpSpPr>
        <p:sp>
          <p:nvSpPr>
            <p:cNvPr id="20" name="PA-圆角矩形 19"/>
            <p:cNvSpPr/>
            <p:nvPr>
              <p:custDataLst>
                <p:tags r:id="rId20"/>
              </p:custDataLst>
            </p:nvPr>
          </p:nvSpPr>
          <p:spPr>
            <a:xfrm rot="18900000">
              <a:off x="498658" y="4436314"/>
              <a:ext cx="2257568" cy="74607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/>
                <a:cs typeface="+mn-cs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841564" y="3970152"/>
              <a:ext cx="623789" cy="625187"/>
              <a:chOff x="798773" y="5020276"/>
              <a:chExt cx="623789" cy="625187"/>
            </a:xfrm>
          </p:grpSpPr>
          <p:sp>
            <p:nvSpPr>
              <p:cNvPr id="24" name="PA-椭圆 23"/>
              <p:cNvSpPr/>
              <p:nvPr>
                <p:custDataLst>
                  <p:tags r:id="rId23"/>
                </p:custDataLst>
              </p:nvPr>
            </p:nvSpPr>
            <p:spPr>
              <a:xfrm flipH="1">
                <a:off x="798773" y="5020276"/>
                <a:ext cx="561600" cy="625187"/>
              </a:xfrm>
              <a:prstGeom prst="ellipse">
                <a:avLst/>
              </a:prstGeom>
              <a:solidFill>
                <a:srgbClr val="C6C1D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gency FB"/>
                  <a:cs typeface="+mn-cs"/>
                </a:endParaRPr>
              </a:p>
            </p:txBody>
          </p:sp>
          <p:sp>
            <p:nvSpPr>
              <p:cNvPr id="25" name="PA-矩形 24"/>
              <p:cNvSpPr/>
              <p:nvPr>
                <p:custDataLst>
                  <p:tags r:id="rId24"/>
                </p:custDataLst>
              </p:nvPr>
            </p:nvSpPr>
            <p:spPr>
              <a:xfrm rot="18900000">
                <a:off x="800168" y="5165984"/>
                <a:ext cx="622394" cy="387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gency FB" panose="020B0503020202020204" pitchFamily="34" charset="0"/>
                    <a:cs typeface="Arial" panose="020B0604020202020204" pitchFamily="34" charset="0"/>
                  </a:rPr>
                  <a:t>80%</a:t>
                </a:r>
                <a:endParaRPr kumimoji="0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gency FB" panose="020B0503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PA-矩形 21"/>
            <p:cNvSpPr/>
            <p:nvPr>
              <p:custDataLst>
                <p:tags r:id="rId21"/>
              </p:custDataLst>
            </p:nvPr>
          </p:nvSpPr>
          <p:spPr>
            <a:xfrm rot="18900000">
              <a:off x="1033477" y="4659381"/>
              <a:ext cx="1066959" cy="41024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杨任东竹石体-Bold" panose="02000000000000000000" pitchFamily="2" charset="-122"/>
                  <a:ea typeface="杨任东竹石体-Bold" panose="02000000000000000000" pitchFamily="2" charset="-122"/>
                </a:rPr>
                <a:t>添加标题</a:t>
              </a:r>
            </a:p>
          </p:txBody>
        </p:sp>
        <p:sp>
          <p:nvSpPr>
            <p:cNvPr id="23" name="PA-KSO_Shape"/>
            <p:cNvSpPr/>
            <p:nvPr>
              <p:custDataLst>
                <p:tags r:id="rId22"/>
              </p:custDataLst>
            </p:nvPr>
          </p:nvSpPr>
          <p:spPr bwMode="auto">
            <a:xfrm>
              <a:off x="900862" y="5247065"/>
              <a:ext cx="373190" cy="303422"/>
            </a:xfrm>
            <a:custGeom>
              <a:avLst/>
              <a:gdLst>
                <a:gd name="T0" fmla="*/ 651924 w 6442393"/>
                <a:gd name="T1" fmla="*/ 577512 h 5234968"/>
                <a:gd name="T2" fmla="*/ 900199 w 6442393"/>
                <a:gd name="T3" fmla="*/ 1116181 h 5234968"/>
                <a:gd name="T4" fmla="*/ 1148473 w 6442393"/>
                <a:gd name="T5" fmla="*/ 577512 h 5234968"/>
                <a:gd name="T6" fmla="*/ 900199 w 6442393"/>
                <a:gd name="T7" fmla="*/ 618930 h 5234968"/>
                <a:gd name="T8" fmla="*/ 1518895 w 6442393"/>
                <a:gd name="T9" fmla="*/ 516204 h 5234968"/>
                <a:gd name="T10" fmla="*/ 1270621 w 6442393"/>
                <a:gd name="T11" fmla="*/ 556920 h 5234968"/>
                <a:gd name="T12" fmla="*/ 1021879 w 6442393"/>
                <a:gd name="T13" fmla="*/ 1095823 h 5234968"/>
                <a:gd name="T14" fmla="*/ 281502 w 6442393"/>
                <a:gd name="T15" fmla="*/ 516204 h 5234968"/>
                <a:gd name="T16" fmla="*/ 778519 w 6442393"/>
                <a:gd name="T17" fmla="*/ 1095823 h 5234968"/>
                <a:gd name="T18" fmla="*/ 529776 w 6442393"/>
                <a:gd name="T19" fmla="*/ 556920 h 5234968"/>
                <a:gd name="T20" fmla="*/ 900199 w 6442393"/>
                <a:gd name="T21" fmla="*/ 253422 h 5234968"/>
                <a:gd name="T22" fmla="*/ 748098 w 6442393"/>
                <a:gd name="T23" fmla="*/ 481338 h 5234968"/>
                <a:gd name="T24" fmla="*/ 900199 w 6442393"/>
                <a:gd name="T25" fmla="*/ 506142 h 5234968"/>
                <a:gd name="T26" fmla="*/ 1052299 w 6442393"/>
                <a:gd name="T27" fmla="*/ 481338 h 5234968"/>
                <a:gd name="T28" fmla="*/ 1382473 w 6442393"/>
                <a:gd name="T29" fmla="*/ 209196 h 5234968"/>
                <a:gd name="T30" fmla="*/ 1237777 w 6442393"/>
                <a:gd name="T31" fmla="*/ 449966 h 5234968"/>
                <a:gd name="T32" fmla="*/ 1236274 w 6442393"/>
                <a:gd name="T33" fmla="*/ 450216 h 5234968"/>
                <a:gd name="T34" fmla="*/ 1236102 w 6442393"/>
                <a:gd name="T35" fmla="*/ 450216 h 5234968"/>
                <a:gd name="T36" fmla="*/ 1236105 w 6442393"/>
                <a:gd name="T37" fmla="*/ 450245 h 5234968"/>
                <a:gd name="T38" fmla="*/ 1236274 w 6442393"/>
                <a:gd name="T39" fmla="*/ 450216 h 5234968"/>
                <a:gd name="T40" fmla="*/ 1237627 w 6442393"/>
                <a:gd name="T41" fmla="*/ 450216 h 5234968"/>
                <a:gd name="T42" fmla="*/ 1237777 w 6442393"/>
                <a:gd name="T43" fmla="*/ 449966 h 5234968"/>
                <a:gd name="T44" fmla="*/ 1535509 w 6442393"/>
                <a:gd name="T45" fmla="*/ 400374 h 5234968"/>
                <a:gd name="T46" fmla="*/ 418158 w 6442393"/>
                <a:gd name="T47" fmla="*/ 209196 h 5234968"/>
                <a:gd name="T48" fmla="*/ 264888 w 6442393"/>
                <a:gd name="T49" fmla="*/ 400374 h 5234968"/>
                <a:gd name="T50" fmla="*/ 562361 w 6442393"/>
                <a:gd name="T51" fmla="*/ 449923 h 5234968"/>
                <a:gd name="T52" fmla="*/ 562536 w 6442393"/>
                <a:gd name="T53" fmla="*/ 450216 h 5234968"/>
                <a:gd name="T54" fmla="*/ 563962 w 6442393"/>
                <a:gd name="T55" fmla="*/ 450216 h 5234968"/>
                <a:gd name="T56" fmla="*/ 563956 w 6442393"/>
                <a:gd name="T57" fmla="*/ 450189 h 5234968"/>
                <a:gd name="T58" fmla="*/ 562361 w 6442393"/>
                <a:gd name="T59" fmla="*/ 449923 h 5234968"/>
                <a:gd name="T60" fmla="*/ 956592 w 6442393"/>
                <a:gd name="T61" fmla="*/ 168714 h 5234968"/>
                <a:gd name="T62" fmla="*/ 1134199 w 6442393"/>
                <a:gd name="T63" fmla="*/ 435240 h 5234968"/>
                <a:gd name="T64" fmla="*/ 1294021 w 6442393"/>
                <a:gd name="T65" fmla="*/ 168714 h 5234968"/>
                <a:gd name="T66" fmla="*/ 506610 w 6442393"/>
                <a:gd name="T67" fmla="*/ 168714 h 5234968"/>
                <a:gd name="T68" fmla="*/ 666432 w 6442393"/>
                <a:gd name="T69" fmla="*/ 435240 h 5234968"/>
                <a:gd name="T70" fmla="*/ 843805 w 6442393"/>
                <a:gd name="T71" fmla="*/ 168714 h 5234968"/>
                <a:gd name="T72" fmla="*/ 337428 w 6442393"/>
                <a:gd name="T73" fmla="*/ 0 h 5234968"/>
                <a:gd name="T74" fmla="*/ 1463203 w 6442393"/>
                <a:gd name="T75" fmla="*/ 0 h 5234968"/>
                <a:gd name="T76" fmla="*/ 1800397 w 6442393"/>
                <a:gd name="T77" fmla="*/ 450216 h 5234968"/>
                <a:gd name="T78" fmla="*/ 900199 w 6442393"/>
                <a:gd name="T79" fmla="*/ 1462969 h 5234968"/>
                <a:gd name="T80" fmla="*/ 0 w 6442393"/>
                <a:gd name="T81" fmla="*/ 450216 h 52349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442393" h="5234968">
                  <a:moveTo>
                    <a:pt x="2332793" y="2066523"/>
                  </a:moveTo>
                  <a:lnTo>
                    <a:pt x="3221197" y="3994050"/>
                  </a:lnTo>
                  <a:lnTo>
                    <a:pt x="4109600" y="2066523"/>
                  </a:lnTo>
                  <a:lnTo>
                    <a:pt x="3221197" y="2214730"/>
                  </a:lnTo>
                  <a:lnTo>
                    <a:pt x="2332793" y="2066523"/>
                  </a:lnTo>
                  <a:close/>
                  <a:moveTo>
                    <a:pt x="5435089" y="1847143"/>
                  </a:moveTo>
                  <a:lnTo>
                    <a:pt x="4546685" y="1992838"/>
                  </a:lnTo>
                  <a:lnTo>
                    <a:pt x="3656607" y="3921202"/>
                  </a:lnTo>
                  <a:lnTo>
                    <a:pt x="5435089" y="1847143"/>
                  </a:lnTo>
                  <a:close/>
                  <a:moveTo>
                    <a:pt x="1007304" y="1847143"/>
                  </a:moveTo>
                  <a:lnTo>
                    <a:pt x="2785787" y="3921202"/>
                  </a:lnTo>
                  <a:lnTo>
                    <a:pt x="1895708" y="1992838"/>
                  </a:lnTo>
                  <a:lnTo>
                    <a:pt x="1007304" y="1847143"/>
                  </a:lnTo>
                  <a:close/>
                  <a:moveTo>
                    <a:pt x="3221197" y="906825"/>
                  </a:moveTo>
                  <a:lnTo>
                    <a:pt x="2676934" y="1722382"/>
                  </a:lnTo>
                  <a:lnTo>
                    <a:pt x="3221197" y="1811138"/>
                  </a:lnTo>
                  <a:lnTo>
                    <a:pt x="3765459" y="1722382"/>
                  </a:lnTo>
                  <a:lnTo>
                    <a:pt x="3221197" y="906825"/>
                  </a:lnTo>
                  <a:close/>
                  <a:moveTo>
                    <a:pt x="4946927" y="748570"/>
                  </a:moveTo>
                  <a:lnTo>
                    <a:pt x="4429161" y="1610121"/>
                  </a:lnTo>
                  <a:lnTo>
                    <a:pt x="4423781" y="1611017"/>
                  </a:lnTo>
                  <a:lnTo>
                    <a:pt x="4423167" y="1611017"/>
                  </a:lnTo>
                  <a:lnTo>
                    <a:pt x="4423178" y="1611118"/>
                  </a:lnTo>
                  <a:lnTo>
                    <a:pt x="4423781" y="1611017"/>
                  </a:lnTo>
                  <a:lnTo>
                    <a:pt x="4428622" y="1611017"/>
                  </a:lnTo>
                  <a:lnTo>
                    <a:pt x="4429161" y="1610121"/>
                  </a:lnTo>
                  <a:lnTo>
                    <a:pt x="5494539" y="1432667"/>
                  </a:lnTo>
                  <a:lnTo>
                    <a:pt x="4946927" y="748570"/>
                  </a:lnTo>
                  <a:close/>
                  <a:moveTo>
                    <a:pt x="1496303" y="748570"/>
                  </a:moveTo>
                  <a:lnTo>
                    <a:pt x="947854" y="1432667"/>
                  </a:lnTo>
                  <a:lnTo>
                    <a:pt x="2012305" y="1609967"/>
                  </a:lnTo>
                  <a:lnTo>
                    <a:pt x="2012934" y="1611017"/>
                  </a:lnTo>
                  <a:lnTo>
                    <a:pt x="2018036" y="1611017"/>
                  </a:lnTo>
                  <a:lnTo>
                    <a:pt x="2018015" y="1610918"/>
                  </a:lnTo>
                  <a:lnTo>
                    <a:pt x="2012305" y="1609967"/>
                  </a:lnTo>
                  <a:lnTo>
                    <a:pt x="1496303" y="748570"/>
                  </a:lnTo>
                  <a:close/>
                  <a:moveTo>
                    <a:pt x="3422992" y="603713"/>
                  </a:moveTo>
                  <a:lnTo>
                    <a:pt x="4058524" y="1557428"/>
                  </a:lnTo>
                  <a:lnTo>
                    <a:pt x="4630418" y="603713"/>
                  </a:lnTo>
                  <a:lnTo>
                    <a:pt x="3422992" y="603713"/>
                  </a:lnTo>
                  <a:close/>
                  <a:moveTo>
                    <a:pt x="1812813" y="603713"/>
                  </a:moveTo>
                  <a:lnTo>
                    <a:pt x="2384707" y="1557428"/>
                  </a:lnTo>
                  <a:lnTo>
                    <a:pt x="3019401" y="603713"/>
                  </a:lnTo>
                  <a:lnTo>
                    <a:pt x="1812813" y="603713"/>
                  </a:lnTo>
                  <a:close/>
                  <a:moveTo>
                    <a:pt x="1207426" y="0"/>
                  </a:moveTo>
                  <a:lnTo>
                    <a:pt x="5235805" y="0"/>
                  </a:lnTo>
                  <a:lnTo>
                    <a:pt x="6442393" y="1611017"/>
                  </a:lnTo>
                  <a:lnTo>
                    <a:pt x="3221197" y="5234968"/>
                  </a:lnTo>
                  <a:lnTo>
                    <a:pt x="0" y="1611017"/>
                  </a:lnTo>
                  <a:lnTo>
                    <a:pt x="1207426" y="0"/>
                  </a:lnTo>
                  <a:close/>
                </a:path>
              </a:pathLst>
            </a:custGeom>
            <a:solidFill>
              <a:srgbClr val="C6C1D8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杨任东竹石体-Bold" panose="02000000000000000000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6" name="PA-任意多边形 25"/>
          <p:cNvSpPr/>
          <p:nvPr>
            <p:custDataLst>
              <p:tags r:id="rId3"/>
            </p:custDataLst>
          </p:nvPr>
        </p:nvSpPr>
        <p:spPr>
          <a:xfrm rot="2250102">
            <a:off x="2262891" y="2597108"/>
            <a:ext cx="4423777" cy="863553"/>
          </a:xfrm>
          <a:custGeom>
            <a:avLst/>
            <a:gdLst>
              <a:gd name="connsiteX0" fmla="*/ 0 w 5390588"/>
              <a:gd name="connsiteY0" fmla="*/ 203650 h 1278942"/>
              <a:gd name="connsiteX1" fmla="*/ 529391 w 5390588"/>
              <a:gd name="connsiteY1" fmla="*/ 203650 h 1278942"/>
              <a:gd name="connsiteX2" fmla="*/ 529391 w 5390588"/>
              <a:gd name="connsiteY2" fmla="*/ 206916 h 1278942"/>
              <a:gd name="connsiteX3" fmla="*/ 666642 w 5390588"/>
              <a:gd name="connsiteY3" fmla="*/ 207797 h 1278942"/>
              <a:gd name="connsiteX4" fmla="*/ 829333 w 5390588"/>
              <a:gd name="connsiteY4" fmla="*/ 372586 h 1278942"/>
              <a:gd name="connsiteX5" fmla="*/ 823477 w 5390588"/>
              <a:gd name="connsiteY5" fmla="*/ 529189 h 1278942"/>
              <a:gd name="connsiteX6" fmla="*/ 1039160 w 5390588"/>
              <a:gd name="connsiteY6" fmla="*/ 892787 h 1278942"/>
              <a:gd name="connsiteX7" fmla="*/ 1590345 w 5390588"/>
              <a:gd name="connsiteY7" fmla="*/ 935139 h 1278942"/>
              <a:gd name="connsiteX8" fmla="*/ 1874201 w 5390588"/>
              <a:gd name="connsiteY8" fmla="*/ 537589 h 1278942"/>
              <a:gd name="connsiteX9" fmla="*/ 1877625 w 5390588"/>
              <a:gd name="connsiteY9" fmla="*/ 489658 h 1278942"/>
              <a:gd name="connsiteX10" fmla="*/ 1876158 w 5390588"/>
              <a:gd name="connsiteY10" fmla="*/ 489476 h 1278942"/>
              <a:gd name="connsiteX11" fmla="*/ 1878497 w 5390588"/>
              <a:gd name="connsiteY11" fmla="*/ 477447 h 1278942"/>
              <a:gd name="connsiteX12" fmla="*/ 1879461 w 5390588"/>
              <a:gd name="connsiteY12" fmla="*/ 463957 h 1278942"/>
              <a:gd name="connsiteX13" fmla="*/ 1881121 w 5390588"/>
              <a:gd name="connsiteY13" fmla="*/ 463960 h 1278942"/>
              <a:gd name="connsiteX14" fmla="*/ 1890813 w 5390588"/>
              <a:gd name="connsiteY14" fmla="*/ 414129 h 1278942"/>
              <a:gd name="connsiteX15" fmla="*/ 2231559 w 5390588"/>
              <a:gd name="connsiteY15" fmla="*/ 36516 h 1278942"/>
              <a:gd name="connsiteX16" fmla="*/ 2798190 w 5390588"/>
              <a:gd name="connsiteY16" fmla="*/ 138559 h 1278942"/>
              <a:gd name="connsiteX17" fmla="*/ 2985795 w 5390588"/>
              <a:gd name="connsiteY17" fmla="*/ 611320 h 1278942"/>
              <a:gd name="connsiteX18" fmla="*/ 2973287 w 5390588"/>
              <a:gd name="connsiteY18" fmla="*/ 686789 h 1278942"/>
              <a:gd name="connsiteX19" fmla="*/ 2971841 w 5390588"/>
              <a:gd name="connsiteY19" fmla="*/ 743454 h 1278942"/>
              <a:gd name="connsiteX20" fmla="*/ 3206765 w 5390588"/>
              <a:gd name="connsiteY20" fmla="*/ 1161349 h 1278942"/>
              <a:gd name="connsiteX21" fmla="*/ 3748785 w 5390588"/>
              <a:gd name="connsiteY21" fmla="*/ 1189539 h 1278942"/>
              <a:gd name="connsiteX22" fmla="*/ 4025791 w 5390588"/>
              <a:gd name="connsiteY22" fmla="*/ 798268 h 1278942"/>
              <a:gd name="connsiteX23" fmla="*/ 4030339 w 5390588"/>
              <a:gd name="connsiteY23" fmla="*/ 740379 h 1278942"/>
              <a:gd name="connsiteX24" fmla="*/ 4025977 w 5390588"/>
              <a:gd name="connsiteY24" fmla="*/ 739554 h 1278942"/>
              <a:gd name="connsiteX25" fmla="*/ 4232166 w 5390588"/>
              <a:gd name="connsiteY25" fmla="*/ 402536 h 1278942"/>
              <a:gd name="connsiteX26" fmla="*/ 4609810 w 5390588"/>
              <a:gd name="connsiteY26" fmla="*/ 286427 h 1278942"/>
              <a:gd name="connsiteX27" fmla="*/ 5115824 w 5390588"/>
              <a:gd name="connsiteY27" fmla="*/ 707333 h 1278942"/>
              <a:gd name="connsiteX28" fmla="*/ 5131067 w 5390588"/>
              <a:gd name="connsiteY28" fmla="*/ 806333 h 1278942"/>
              <a:gd name="connsiteX29" fmla="*/ 5135113 w 5390588"/>
              <a:gd name="connsiteY29" fmla="*/ 806564 h 1278942"/>
              <a:gd name="connsiteX30" fmla="*/ 5126192 w 5390588"/>
              <a:gd name="connsiteY30" fmla="*/ 913040 h 1278942"/>
              <a:gd name="connsiteX31" fmla="*/ 5236410 w 5390588"/>
              <a:gd name="connsiteY31" fmla="*/ 1043417 h 1278942"/>
              <a:gd name="connsiteX32" fmla="*/ 5390588 w 5390588"/>
              <a:gd name="connsiteY32" fmla="*/ 1056335 h 1278942"/>
              <a:gd name="connsiteX33" fmla="*/ 5388416 w 5390588"/>
              <a:gd name="connsiteY33" fmla="*/ 1096439 h 1278942"/>
              <a:gd name="connsiteX34" fmla="*/ 5237261 w 5390588"/>
              <a:gd name="connsiteY34" fmla="*/ 1083708 h 1278942"/>
              <a:gd name="connsiteX35" fmla="*/ 5087837 w 5390588"/>
              <a:gd name="connsiteY35" fmla="*/ 906801 h 1278942"/>
              <a:gd name="connsiteX36" fmla="*/ 5096462 w 5390588"/>
              <a:gd name="connsiteY36" fmla="*/ 804356 h 1278942"/>
              <a:gd name="connsiteX37" fmla="*/ 5098635 w 5390588"/>
              <a:gd name="connsiteY37" fmla="*/ 804481 h 1278942"/>
              <a:gd name="connsiteX38" fmla="*/ 5084876 w 5390588"/>
              <a:gd name="connsiteY38" fmla="*/ 715118 h 1278942"/>
              <a:gd name="connsiteX39" fmla="*/ 4607786 w 5390588"/>
              <a:gd name="connsiteY39" fmla="*/ 318272 h 1278942"/>
              <a:gd name="connsiteX40" fmla="*/ 4084307 w 5390588"/>
              <a:gd name="connsiteY40" fmla="*/ 651549 h 1278942"/>
              <a:gd name="connsiteX41" fmla="*/ 4058397 w 5390588"/>
              <a:gd name="connsiteY41" fmla="*/ 741768 h 1278942"/>
              <a:gd name="connsiteX42" fmla="*/ 4053635 w 5390588"/>
              <a:gd name="connsiteY42" fmla="*/ 802385 h 1278942"/>
              <a:gd name="connsiteX43" fmla="*/ 3761921 w 5390588"/>
              <a:gd name="connsiteY43" fmla="*/ 1214432 h 1278942"/>
              <a:gd name="connsiteX44" fmla="*/ 3191121 w 5390588"/>
              <a:gd name="connsiteY44" fmla="*/ 1184745 h 1278942"/>
              <a:gd name="connsiteX45" fmla="*/ 2945665 w 5390588"/>
              <a:gd name="connsiteY45" fmla="*/ 668562 h 1278942"/>
              <a:gd name="connsiteX46" fmla="*/ 2947591 w 5390588"/>
              <a:gd name="connsiteY46" fmla="*/ 668744 h 1278942"/>
              <a:gd name="connsiteX47" fmla="*/ 2957555 w 5390588"/>
              <a:gd name="connsiteY47" fmla="*/ 608620 h 1278942"/>
              <a:gd name="connsiteX48" fmla="*/ 2779484 w 5390588"/>
              <a:gd name="connsiteY48" fmla="*/ 159884 h 1278942"/>
              <a:gd name="connsiteX49" fmla="*/ 2241650 w 5390588"/>
              <a:gd name="connsiteY49" fmla="*/ 63029 h 1278942"/>
              <a:gd name="connsiteX50" fmla="*/ 1918221 w 5390588"/>
              <a:gd name="connsiteY50" fmla="*/ 421451 h 1278942"/>
              <a:gd name="connsiteX51" fmla="*/ 1906250 w 5390588"/>
              <a:gd name="connsiteY51" fmla="*/ 482996 h 1278942"/>
              <a:gd name="connsiteX52" fmla="*/ 1902067 w 5390588"/>
              <a:gd name="connsiteY52" fmla="*/ 541550 h 1278942"/>
              <a:gd name="connsiteX53" fmla="*/ 1603140 w 5390588"/>
              <a:gd name="connsiteY53" fmla="*/ 960209 h 1278942"/>
              <a:gd name="connsiteX54" fmla="*/ 1022686 w 5390588"/>
              <a:gd name="connsiteY54" fmla="*/ 915607 h 1278942"/>
              <a:gd name="connsiteX55" fmla="*/ 795552 w 5390588"/>
              <a:gd name="connsiteY55" fmla="*/ 532703 h 1278942"/>
              <a:gd name="connsiteX56" fmla="*/ 792356 w 5390588"/>
              <a:gd name="connsiteY56" fmla="*/ 476139 h 1278942"/>
              <a:gd name="connsiteX57" fmla="*/ 789967 w 5390588"/>
              <a:gd name="connsiteY57" fmla="*/ 476188 h 1278942"/>
              <a:gd name="connsiteX58" fmla="*/ 790607 w 5390588"/>
              <a:gd name="connsiteY58" fmla="*/ 369340 h 1278942"/>
              <a:gd name="connsiteX59" fmla="*/ 670615 w 5390588"/>
              <a:gd name="connsiteY59" fmla="*/ 247901 h 1278942"/>
              <a:gd name="connsiteX60" fmla="*/ 529391 w 5390588"/>
              <a:gd name="connsiteY60" fmla="*/ 247056 h 1278942"/>
              <a:gd name="connsiteX61" fmla="*/ 529391 w 5390588"/>
              <a:gd name="connsiteY61" fmla="*/ 252293 h 1278942"/>
              <a:gd name="connsiteX62" fmla="*/ 0 w 5390588"/>
              <a:gd name="connsiteY62" fmla="*/ 252293 h 1278942"/>
              <a:gd name="connsiteX0-1" fmla="*/ 0 w 5390588"/>
              <a:gd name="connsiteY0-2" fmla="*/ 203650 h 1278942"/>
              <a:gd name="connsiteX1-3" fmla="*/ 529391 w 5390588"/>
              <a:gd name="connsiteY1-4" fmla="*/ 203650 h 1278942"/>
              <a:gd name="connsiteX2-5" fmla="*/ 529391 w 5390588"/>
              <a:gd name="connsiteY2-6" fmla="*/ 206916 h 1278942"/>
              <a:gd name="connsiteX3-7" fmla="*/ 666642 w 5390588"/>
              <a:gd name="connsiteY3-8" fmla="*/ 207797 h 1278942"/>
              <a:gd name="connsiteX4-9" fmla="*/ 829333 w 5390588"/>
              <a:gd name="connsiteY4-10" fmla="*/ 372586 h 1278942"/>
              <a:gd name="connsiteX5-11" fmla="*/ 823477 w 5390588"/>
              <a:gd name="connsiteY5-12" fmla="*/ 529189 h 1278942"/>
              <a:gd name="connsiteX6-13" fmla="*/ 1039160 w 5390588"/>
              <a:gd name="connsiteY6-14" fmla="*/ 892787 h 1278942"/>
              <a:gd name="connsiteX7-15" fmla="*/ 1590345 w 5390588"/>
              <a:gd name="connsiteY7-16" fmla="*/ 935139 h 1278942"/>
              <a:gd name="connsiteX8-17" fmla="*/ 1874201 w 5390588"/>
              <a:gd name="connsiteY8-18" fmla="*/ 537589 h 1278942"/>
              <a:gd name="connsiteX9-19" fmla="*/ 1877625 w 5390588"/>
              <a:gd name="connsiteY9-20" fmla="*/ 489658 h 1278942"/>
              <a:gd name="connsiteX10-21" fmla="*/ 1876158 w 5390588"/>
              <a:gd name="connsiteY10-22" fmla="*/ 489476 h 1278942"/>
              <a:gd name="connsiteX11-23" fmla="*/ 1878497 w 5390588"/>
              <a:gd name="connsiteY11-24" fmla="*/ 477447 h 1278942"/>
              <a:gd name="connsiteX12-25" fmla="*/ 1879461 w 5390588"/>
              <a:gd name="connsiteY12-26" fmla="*/ 463957 h 1278942"/>
              <a:gd name="connsiteX13-27" fmla="*/ 1881121 w 5390588"/>
              <a:gd name="connsiteY13-28" fmla="*/ 463960 h 1278942"/>
              <a:gd name="connsiteX14-29" fmla="*/ 1890813 w 5390588"/>
              <a:gd name="connsiteY14-30" fmla="*/ 414129 h 1278942"/>
              <a:gd name="connsiteX15-31" fmla="*/ 2231559 w 5390588"/>
              <a:gd name="connsiteY15-32" fmla="*/ 36516 h 1278942"/>
              <a:gd name="connsiteX16-33" fmla="*/ 2798190 w 5390588"/>
              <a:gd name="connsiteY16-34" fmla="*/ 138559 h 1278942"/>
              <a:gd name="connsiteX17-35" fmla="*/ 2985795 w 5390588"/>
              <a:gd name="connsiteY17-36" fmla="*/ 611320 h 1278942"/>
              <a:gd name="connsiteX18-37" fmla="*/ 2973287 w 5390588"/>
              <a:gd name="connsiteY18-38" fmla="*/ 686789 h 1278942"/>
              <a:gd name="connsiteX19-39" fmla="*/ 2971841 w 5390588"/>
              <a:gd name="connsiteY19-40" fmla="*/ 743454 h 1278942"/>
              <a:gd name="connsiteX20-41" fmla="*/ 3206765 w 5390588"/>
              <a:gd name="connsiteY20-42" fmla="*/ 1161349 h 1278942"/>
              <a:gd name="connsiteX21-43" fmla="*/ 3748785 w 5390588"/>
              <a:gd name="connsiteY21-44" fmla="*/ 1189539 h 1278942"/>
              <a:gd name="connsiteX22-45" fmla="*/ 4025791 w 5390588"/>
              <a:gd name="connsiteY22-46" fmla="*/ 798268 h 1278942"/>
              <a:gd name="connsiteX23-47" fmla="*/ 4030339 w 5390588"/>
              <a:gd name="connsiteY23-48" fmla="*/ 740379 h 1278942"/>
              <a:gd name="connsiteX24-49" fmla="*/ 4025977 w 5390588"/>
              <a:gd name="connsiteY24-50" fmla="*/ 739554 h 1278942"/>
              <a:gd name="connsiteX25-51" fmla="*/ 4232166 w 5390588"/>
              <a:gd name="connsiteY25-52" fmla="*/ 402536 h 1278942"/>
              <a:gd name="connsiteX26-53" fmla="*/ 4609810 w 5390588"/>
              <a:gd name="connsiteY26-54" fmla="*/ 286427 h 1278942"/>
              <a:gd name="connsiteX27-55" fmla="*/ 5115824 w 5390588"/>
              <a:gd name="connsiteY27-56" fmla="*/ 707333 h 1278942"/>
              <a:gd name="connsiteX28-57" fmla="*/ 5131067 w 5390588"/>
              <a:gd name="connsiteY28-58" fmla="*/ 806333 h 1278942"/>
              <a:gd name="connsiteX29-59" fmla="*/ 5135113 w 5390588"/>
              <a:gd name="connsiteY29-60" fmla="*/ 806564 h 1278942"/>
              <a:gd name="connsiteX30-61" fmla="*/ 5126192 w 5390588"/>
              <a:gd name="connsiteY30-62" fmla="*/ 913040 h 1278942"/>
              <a:gd name="connsiteX31-63" fmla="*/ 5236410 w 5390588"/>
              <a:gd name="connsiteY31-64" fmla="*/ 1043417 h 1278942"/>
              <a:gd name="connsiteX32-65" fmla="*/ 5390588 w 5390588"/>
              <a:gd name="connsiteY32-66" fmla="*/ 1056335 h 1278942"/>
              <a:gd name="connsiteX33-67" fmla="*/ 5388416 w 5390588"/>
              <a:gd name="connsiteY33-68" fmla="*/ 1096439 h 1278942"/>
              <a:gd name="connsiteX34-69" fmla="*/ 5237261 w 5390588"/>
              <a:gd name="connsiteY34-70" fmla="*/ 1083708 h 1278942"/>
              <a:gd name="connsiteX35-71" fmla="*/ 5087837 w 5390588"/>
              <a:gd name="connsiteY35-72" fmla="*/ 906801 h 1278942"/>
              <a:gd name="connsiteX36-73" fmla="*/ 5096462 w 5390588"/>
              <a:gd name="connsiteY36-74" fmla="*/ 804356 h 1278942"/>
              <a:gd name="connsiteX37-75" fmla="*/ 5098635 w 5390588"/>
              <a:gd name="connsiteY37-76" fmla="*/ 804481 h 1278942"/>
              <a:gd name="connsiteX38-77" fmla="*/ 5084876 w 5390588"/>
              <a:gd name="connsiteY38-78" fmla="*/ 715118 h 1278942"/>
              <a:gd name="connsiteX39-79" fmla="*/ 4607786 w 5390588"/>
              <a:gd name="connsiteY39-80" fmla="*/ 318272 h 1278942"/>
              <a:gd name="connsiteX40-81" fmla="*/ 4084307 w 5390588"/>
              <a:gd name="connsiteY40-82" fmla="*/ 651549 h 1278942"/>
              <a:gd name="connsiteX41-83" fmla="*/ 4058397 w 5390588"/>
              <a:gd name="connsiteY41-84" fmla="*/ 741768 h 1278942"/>
              <a:gd name="connsiteX42-85" fmla="*/ 4053635 w 5390588"/>
              <a:gd name="connsiteY42-86" fmla="*/ 802385 h 1278942"/>
              <a:gd name="connsiteX43-87" fmla="*/ 3761921 w 5390588"/>
              <a:gd name="connsiteY43-88" fmla="*/ 1214432 h 1278942"/>
              <a:gd name="connsiteX44-89" fmla="*/ 3191121 w 5390588"/>
              <a:gd name="connsiteY44-90" fmla="*/ 1184745 h 1278942"/>
              <a:gd name="connsiteX45-91" fmla="*/ 2945665 w 5390588"/>
              <a:gd name="connsiteY45-92" fmla="*/ 668562 h 1278942"/>
              <a:gd name="connsiteX46-93" fmla="*/ 2947591 w 5390588"/>
              <a:gd name="connsiteY46-94" fmla="*/ 668744 h 1278942"/>
              <a:gd name="connsiteX47-95" fmla="*/ 2957555 w 5390588"/>
              <a:gd name="connsiteY47-96" fmla="*/ 608620 h 1278942"/>
              <a:gd name="connsiteX48-97" fmla="*/ 2779484 w 5390588"/>
              <a:gd name="connsiteY48-98" fmla="*/ 159884 h 1278942"/>
              <a:gd name="connsiteX49-99" fmla="*/ 2241650 w 5390588"/>
              <a:gd name="connsiteY49-100" fmla="*/ 63029 h 1278942"/>
              <a:gd name="connsiteX50-101" fmla="*/ 1918221 w 5390588"/>
              <a:gd name="connsiteY50-102" fmla="*/ 421451 h 1278942"/>
              <a:gd name="connsiteX51-103" fmla="*/ 1906250 w 5390588"/>
              <a:gd name="connsiteY51-104" fmla="*/ 482996 h 1278942"/>
              <a:gd name="connsiteX52-105" fmla="*/ 1902067 w 5390588"/>
              <a:gd name="connsiteY52-106" fmla="*/ 541550 h 1278942"/>
              <a:gd name="connsiteX53-107" fmla="*/ 1603140 w 5390588"/>
              <a:gd name="connsiteY53-108" fmla="*/ 960209 h 1278942"/>
              <a:gd name="connsiteX54-109" fmla="*/ 1022686 w 5390588"/>
              <a:gd name="connsiteY54-110" fmla="*/ 915607 h 1278942"/>
              <a:gd name="connsiteX55-111" fmla="*/ 795552 w 5390588"/>
              <a:gd name="connsiteY55-112" fmla="*/ 532703 h 1278942"/>
              <a:gd name="connsiteX56-113" fmla="*/ 792356 w 5390588"/>
              <a:gd name="connsiteY56-114" fmla="*/ 476139 h 1278942"/>
              <a:gd name="connsiteX57-115" fmla="*/ 789967 w 5390588"/>
              <a:gd name="connsiteY57-116" fmla="*/ 476188 h 1278942"/>
              <a:gd name="connsiteX58-117" fmla="*/ 790607 w 5390588"/>
              <a:gd name="connsiteY58-118" fmla="*/ 369340 h 1278942"/>
              <a:gd name="connsiteX59-119" fmla="*/ 670615 w 5390588"/>
              <a:gd name="connsiteY59-120" fmla="*/ 247901 h 1278942"/>
              <a:gd name="connsiteX60-121" fmla="*/ 529391 w 5390588"/>
              <a:gd name="connsiteY60-122" fmla="*/ 247056 h 1278942"/>
              <a:gd name="connsiteX61-123" fmla="*/ 0 w 5390588"/>
              <a:gd name="connsiteY61-124" fmla="*/ 252293 h 1278942"/>
              <a:gd name="connsiteX62-125" fmla="*/ 0 w 5390588"/>
              <a:gd name="connsiteY62-126" fmla="*/ 203650 h 1278942"/>
              <a:gd name="connsiteX0-127" fmla="*/ 0 w 5390588"/>
              <a:gd name="connsiteY0-128" fmla="*/ 203650 h 1278942"/>
              <a:gd name="connsiteX1-129" fmla="*/ 529391 w 5390588"/>
              <a:gd name="connsiteY1-130" fmla="*/ 203650 h 1278942"/>
              <a:gd name="connsiteX2-131" fmla="*/ 529391 w 5390588"/>
              <a:gd name="connsiteY2-132" fmla="*/ 206916 h 1278942"/>
              <a:gd name="connsiteX3-133" fmla="*/ 666642 w 5390588"/>
              <a:gd name="connsiteY3-134" fmla="*/ 207797 h 1278942"/>
              <a:gd name="connsiteX4-135" fmla="*/ 829333 w 5390588"/>
              <a:gd name="connsiteY4-136" fmla="*/ 372586 h 1278942"/>
              <a:gd name="connsiteX5-137" fmla="*/ 823477 w 5390588"/>
              <a:gd name="connsiteY5-138" fmla="*/ 529189 h 1278942"/>
              <a:gd name="connsiteX6-139" fmla="*/ 1039160 w 5390588"/>
              <a:gd name="connsiteY6-140" fmla="*/ 892787 h 1278942"/>
              <a:gd name="connsiteX7-141" fmla="*/ 1590345 w 5390588"/>
              <a:gd name="connsiteY7-142" fmla="*/ 935139 h 1278942"/>
              <a:gd name="connsiteX8-143" fmla="*/ 1874201 w 5390588"/>
              <a:gd name="connsiteY8-144" fmla="*/ 537589 h 1278942"/>
              <a:gd name="connsiteX9-145" fmla="*/ 1877625 w 5390588"/>
              <a:gd name="connsiteY9-146" fmla="*/ 489658 h 1278942"/>
              <a:gd name="connsiteX10-147" fmla="*/ 1876158 w 5390588"/>
              <a:gd name="connsiteY10-148" fmla="*/ 489476 h 1278942"/>
              <a:gd name="connsiteX11-149" fmla="*/ 1878497 w 5390588"/>
              <a:gd name="connsiteY11-150" fmla="*/ 477447 h 1278942"/>
              <a:gd name="connsiteX12-151" fmla="*/ 1879461 w 5390588"/>
              <a:gd name="connsiteY12-152" fmla="*/ 463957 h 1278942"/>
              <a:gd name="connsiteX13-153" fmla="*/ 1881121 w 5390588"/>
              <a:gd name="connsiteY13-154" fmla="*/ 463960 h 1278942"/>
              <a:gd name="connsiteX14-155" fmla="*/ 1890813 w 5390588"/>
              <a:gd name="connsiteY14-156" fmla="*/ 414129 h 1278942"/>
              <a:gd name="connsiteX15-157" fmla="*/ 2231559 w 5390588"/>
              <a:gd name="connsiteY15-158" fmla="*/ 36516 h 1278942"/>
              <a:gd name="connsiteX16-159" fmla="*/ 2798190 w 5390588"/>
              <a:gd name="connsiteY16-160" fmla="*/ 138559 h 1278942"/>
              <a:gd name="connsiteX17-161" fmla="*/ 2985795 w 5390588"/>
              <a:gd name="connsiteY17-162" fmla="*/ 611320 h 1278942"/>
              <a:gd name="connsiteX18-163" fmla="*/ 2973287 w 5390588"/>
              <a:gd name="connsiteY18-164" fmla="*/ 686789 h 1278942"/>
              <a:gd name="connsiteX19-165" fmla="*/ 2971841 w 5390588"/>
              <a:gd name="connsiteY19-166" fmla="*/ 743454 h 1278942"/>
              <a:gd name="connsiteX20-167" fmla="*/ 3206765 w 5390588"/>
              <a:gd name="connsiteY20-168" fmla="*/ 1161349 h 1278942"/>
              <a:gd name="connsiteX21-169" fmla="*/ 3748785 w 5390588"/>
              <a:gd name="connsiteY21-170" fmla="*/ 1189539 h 1278942"/>
              <a:gd name="connsiteX22-171" fmla="*/ 4025791 w 5390588"/>
              <a:gd name="connsiteY22-172" fmla="*/ 798268 h 1278942"/>
              <a:gd name="connsiteX23-173" fmla="*/ 4030339 w 5390588"/>
              <a:gd name="connsiteY23-174" fmla="*/ 740379 h 1278942"/>
              <a:gd name="connsiteX24-175" fmla="*/ 4025977 w 5390588"/>
              <a:gd name="connsiteY24-176" fmla="*/ 739554 h 1278942"/>
              <a:gd name="connsiteX25-177" fmla="*/ 4232166 w 5390588"/>
              <a:gd name="connsiteY25-178" fmla="*/ 402536 h 1278942"/>
              <a:gd name="connsiteX26-179" fmla="*/ 4609810 w 5390588"/>
              <a:gd name="connsiteY26-180" fmla="*/ 286427 h 1278942"/>
              <a:gd name="connsiteX27-181" fmla="*/ 5115824 w 5390588"/>
              <a:gd name="connsiteY27-182" fmla="*/ 707333 h 1278942"/>
              <a:gd name="connsiteX28-183" fmla="*/ 5131067 w 5390588"/>
              <a:gd name="connsiteY28-184" fmla="*/ 806333 h 1278942"/>
              <a:gd name="connsiteX29-185" fmla="*/ 5135113 w 5390588"/>
              <a:gd name="connsiteY29-186" fmla="*/ 806564 h 1278942"/>
              <a:gd name="connsiteX30-187" fmla="*/ 5126192 w 5390588"/>
              <a:gd name="connsiteY30-188" fmla="*/ 913040 h 1278942"/>
              <a:gd name="connsiteX31-189" fmla="*/ 5236410 w 5390588"/>
              <a:gd name="connsiteY31-190" fmla="*/ 1043417 h 1278942"/>
              <a:gd name="connsiteX32-191" fmla="*/ 5390588 w 5390588"/>
              <a:gd name="connsiteY32-192" fmla="*/ 1056335 h 1278942"/>
              <a:gd name="connsiteX33-193" fmla="*/ 5388416 w 5390588"/>
              <a:gd name="connsiteY33-194" fmla="*/ 1096439 h 1278942"/>
              <a:gd name="connsiteX34-195" fmla="*/ 5237261 w 5390588"/>
              <a:gd name="connsiteY34-196" fmla="*/ 1083708 h 1278942"/>
              <a:gd name="connsiteX35-197" fmla="*/ 5087837 w 5390588"/>
              <a:gd name="connsiteY35-198" fmla="*/ 906801 h 1278942"/>
              <a:gd name="connsiteX36-199" fmla="*/ 5096462 w 5390588"/>
              <a:gd name="connsiteY36-200" fmla="*/ 804356 h 1278942"/>
              <a:gd name="connsiteX37-201" fmla="*/ 5098635 w 5390588"/>
              <a:gd name="connsiteY37-202" fmla="*/ 804481 h 1278942"/>
              <a:gd name="connsiteX38-203" fmla="*/ 5084876 w 5390588"/>
              <a:gd name="connsiteY38-204" fmla="*/ 715118 h 1278942"/>
              <a:gd name="connsiteX39-205" fmla="*/ 4607786 w 5390588"/>
              <a:gd name="connsiteY39-206" fmla="*/ 318272 h 1278942"/>
              <a:gd name="connsiteX40-207" fmla="*/ 4084307 w 5390588"/>
              <a:gd name="connsiteY40-208" fmla="*/ 651549 h 1278942"/>
              <a:gd name="connsiteX41-209" fmla="*/ 4058397 w 5390588"/>
              <a:gd name="connsiteY41-210" fmla="*/ 741768 h 1278942"/>
              <a:gd name="connsiteX42-211" fmla="*/ 4053635 w 5390588"/>
              <a:gd name="connsiteY42-212" fmla="*/ 802385 h 1278942"/>
              <a:gd name="connsiteX43-213" fmla="*/ 3761921 w 5390588"/>
              <a:gd name="connsiteY43-214" fmla="*/ 1214432 h 1278942"/>
              <a:gd name="connsiteX44-215" fmla="*/ 3191121 w 5390588"/>
              <a:gd name="connsiteY44-216" fmla="*/ 1184745 h 1278942"/>
              <a:gd name="connsiteX45-217" fmla="*/ 2945665 w 5390588"/>
              <a:gd name="connsiteY45-218" fmla="*/ 668562 h 1278942"/>
              <a:gd name="connsiteX46-219" fmla="*/ 2947591 w 5390588"/>
              <a:gd name="connsiteY46-220" fmla="*/ 668744 h 1278942"/>
              <a:gd name="connsiteX47-221" fmla="*/ 2957555 w 5390588"/>
              <a:gd name="connsiteY47-222" fmla="*/ 608620 h 1278942"/>
              <a:gd name="connsiteX48-223" fmla="*/ 2779484 w 5390588"/>
              <a:gd name="connsiteY48-224" fmla="*/ 159884 h 1278942"/>
              <a:gd name="connsiteX49-225" fmla="*/ 2241650 w 5390588"/>
              <a:gd name="connsiteY49-226" fmla="*/ 63029 h 1278942"/>
              <a:gd name="connsiteX50-227" fmla="*/ 1918221 w 5390588"/>
              <a:gd name="connsiteY50-228" fmla="*/ 421451 h 1278942"/>
              <a:gd name="connsiteX51-229" fmla="*/ 1906250 w 5390588"/>
              <a:gd name="connsiteY51-230" fmla="*/ 482996 h 1278942"/>
              <a:gd name="connsiteX52-231" fmla="*/ 1902067 w 5390588"/>
              <a:gd name="connsiteY52-232" fmla="*/ 541550 h 1278942"/>
              <a:gd name="connsiteX53-233" fmla="*/ 1603140 w 5390588"/>
              <a:gd name="connsiteY53-234" fmla="*/ 960209 h 1278942"/>
              <a:gd name="connsiteX54-235" fmla="*/ 1022686 w 5390588"/>
              <a:gd name="connsiteY54-236" fmla="*/ 915607 h 1278942"/>
              <a:gd name="connsiteX55-237" fmla="*/ 795552 w 5390588"/>
              <a:gd name="connsiteY55-238" fmla="*/ 532703 h 1278942"/>
              <a:gd name="connsiteX56-239" fmla="*/ 792356 w 5390588"/>
              <a:gd name="connsiteY56-240" fmla="*/ 476139 h 1278942"/>
              <a:gd name="connsiteX57-241" fmla="*/ 789967 w 5390588"/>
              <a:gd name="connsiteY57-242" fmla="*/ 476188 h 1278942"/>
              <a:gd name="connsiteX58-243" fmla="*/ 790607 w 5390588"/>
              <a:gd name="connsiteY58-244" fmla="*/ 369340 h 1278942"/>
              <a:gd name="connsiteX59-245" fmla="*/ 670615 w 5390588"/>
              <a:gd name="connsiteY59-246" fmla="*/ 247901 h 1278942"/>
              <a:gd name="connsiteX60-247" fmla="*/ 0 w 5390588"/>
              <a:gd name="connsiteY60-248" fmla="*/ 252293 h 1278942"/>
              <a:gd name="connsiteX61-249" fmla="*/ 0 w 5390588"/>
              <a:gd name="connsiteY61-250" fmla="*/ 203650 h 1278942"/>
              <a:gd name="connsiteX0-251" fmla="*/ 0 w 5390588"/>
              <a:gd name="connsiteY0-252" fmla="*/ 203650 h 1278942"/>
              <a:gd name="connsiteX1-253" fmla="*/ 529391 w 5390588"/>
              <a:gd name="connsiteY1-254" fmla="*/ 203650 h 1278942"/>
              <a:gd name="connsiteX2-255" fmla="*/ 666642 w 5390588"/>
              <a:gd name="connsiteY2-256" fmla="*/ 207797 h 1278942"/>
              <a:gd name="connsiteX3-257" fmla="*/ 829333 w 5390588"/>
              <a:gd name="connsiteY3-258" fmla="*/ 372586 h 1278942"/>
              <a:gd name="connsiteX4-259" fmla="*/ 823477 w 5390588"/>
              <a:gd name="connsiteY4-260" fmla="*/ 529189 h 1278942"/>
              <a:gd name="connsiteX5-261" fmla="*/ 1039160 w 5390588"/>
              <a:gd name="connsiteY5-262" fmla="*/ 892787 h 1278942"/>
              <a:gd name="connsiteX6-263" fmla="*/ 1590345 w 5390588"/>
              <a:gd name="connsiteY6-264" fmla="*/ 935139 h 1278942"/>
              <a:gd name="connsiteX7-265" fmla="*/ 1874201 w 5390588"/>
              <a:gd name="connsiteY7-266" fmla="*/ 537589 h 1278942"/>
              <a:gd name="connsiteX8-267" fmla="*/ 1877625 w 5390588"/>
              <a:gd name="connsiteY8-268" fmla="*/ 489658 h 1278942"/>
              <a:gd name="connsiteX9-269" fmla="*/ 1876158 w 5390588"/>
              <a:gd name="connsiteY9-270" fmla="*/ 489476 h 1278942"/>
              <a:gd name="connsiteX10-271" fmla="*/ 1878497 w 5390588"/>
              <a:gd name="connsiteY10-272" fmla="*/ 477447 h 1278942"/>
              <a:gd name="connsiteX11-273" fmla="*/ 1879461 w 5390588"/>
              <a:gd name="connsiteY11-274" fmla="*/ 463957 h 1278942"/>
              <a:gd name="connsiteX12-275" fmla="*/ 1881121 w 5390588"/>
              <a:gd name="connsiteY12-276" fmla="*/ 463960 h 1278942"/>
              <a:gd name="connsiteX13-277" fmla="*/ 1890813 w 5390588"/>
              <a:gd name="connsiteY13-278" fmla="*/ 414129 h 1278942"/>
              <a:gd name="connsiteX14-279" fmla="*/ 2231559 w 5390588"/>
              <a:gd name="connsiteY14-280" fmla="*/ 36516 h 1278942"/>
              <a:gd name="connsiteX15-281" fmla="*/ 2798190 w 5390588"/>
              <a:gd name="connsiteY15-282" fmla="*/ 138559 h 1278942"/>
              <a:gd name="connsiteX16-283" fmla="*/ 2985795 w 5390588"/>
              <a:gd name="connsiteY16-284" fmla="*/ 611320 h 1278942"/>
              <a:gd name="connsiteX17-285" fmla="*/ 2973287 w 5390588"/>
              <a:gd name="connsiteY17-286" fmla="*/ 686789 h 1278942"/>
              <a:gd name="connsiteX18-287" fmla="*/ 2971841 w 5390588"/>
              <a:gd name="connsiteY18-288" fmla="*/ 743454 h 1278942"/>
              <a:gd name="connsiteX19-289" fmla="*/ 3206765 w 5390588"/>
              <a:gd name="connsiteY19-290" fmla="*/ 1161349 h 1278942"/>
              <a:gd name="connsiteX20-291" fmla="*/ 3748785 w 5390588"/>
              <a:gd name="connsiteY20-292" fmla="*/ 1189539 h 1278942"/>
              <a:gd name="connsiteX21-293" fmla="*/ 4025791 w 5390588"/>
              <a:gd name="connsiteY21-294" fmla="*/ 798268 h 1278942"/>
              <a:gd name="connsiteX22-295" fmla="*/ 4030339 w 5390588"/>
              <a:gd name="connsiteY22-296" fmla="*/ 740379 h 1278942"/>
              <a:gd name="connsiteX23-297" fmla="*/ 4025977 w 5390588"/>
              <a:gd name="connsiteY23-298" fmla="*/ 739554 h 1278942"/>
              <a:gd name="connsiteX24-299" fmla="*/ 4232166 w 5390588"/>
              <a:gd name="connsiteY24-300" fmla="*/ 402536 h 1278942"/>
              <a:gd name="connsiteX25-301" fmla="*/ 4609810 w 5390588"/>
              <a:gd name="connsiteY25-302" fmla="*/ 286427 h 1278942"/>
              <a:gd name="connsiteX26-303" fmla="*/ 5115824 w 5390588"/>
              <a:gd name="connsiteY26-304" fmla="*/ 707333 h 1278942"/>
              <a:gd name="connsiteX27-305" fmla="*/ 5131067 w 5390588"/>
              <a:gd name="connsiteY27-306" fmla="*/ 806333 h 1278942"/>
              <a:gd name="connsiteX28-307" fmla="*/ 5135113 w 5390588"/>
              <a:gd name="connsiteY28-308" fmla="*/ 806564 h 1278942"/>
              <a:gd name="connsiteX29-309" fmla="*/ 5126192 w 5390588"/>
              <a:gd name="connsiteY29-310" fmla="*/ 913040 h 1278942"/>
              <a:gd name="connsiteX30-311" fmla="*/ 5236410 w 5390588"/>
              <a:gd name="connsiteY30-312" fmla="*/ 1043417 h 1278942"/>
              <a:gd name="connsiteX31-313" fmla="*/ 5390588 w 5390588"/>
              <a:gd name="connsiteY31-314" fmla="*/ 1056335 h 1278942"/>
              <a:gd name="connsiteX32-315" fmla="*/ 5388416 w 5390588"/>
              <a:gd name="connsiteY32-316" fmla="*/ 1096439 h 1278942"/>
              <a:gd name="connsiteX33-317" fmla="*/ 5237261 w 5390588"/>
              <a:gd name="connsiteY33-318" fmla="*/ 1083708 h 1278942"/>
              <a:gd name="connsiteX34-319" fmla="*/ 5087837 w 5390588"/>
              <a:gd name="connsiteY34-320" fmla="*/ 906801 h 1278942"/>
              <a:gd name="connsiteX35-321" fmla="*/ 5096462 w 5390588"/>
              <a:gd name="connsiteY35-322" fmla="*/ 804356 h 1278942"/>
              <a:gd name="connsiteX36-323" fmla="*/ 5098635 w 5390588"/>
              <a:gd name="connsiteY36-324" fmla="*/ 804481 h 1278942"/>
              <a:gd name="connsiteX37-325" fmla="*/ 5084876 w 5390588"/>
              <a:gd name="connsiteY37-326" fmla="*/ 715118 h 1278942"/>
              <a:gd name="connsiteX38-327" fmla="*/ 4607786 w 5390588"/>
              <a:gd name="connsiteY38-328" fmla="*/ 318272 h 1278942"/>
              <a:gd name="connsiteX39-329" fmla="*/ 4084307 w 5390588"/>
              <a:gd name="connsiteY39-330" fmla="*/ 651549 h 1278942"/>
              <a:gd name="connsiteX40-331" fmla="*/ 4058397 w 5390588"/>
              <a:gd name="connsiteY40-332" fmla="*/ 741768 h 1278942"/>
              <a:gd name="connsiteX41-333" fmla="*/ 4053635 w 5390588"/>
              <a:gd name="connsiteY41-334" fmla="*/ 802385 h 1278942"/>
              <a:gd name="connsiteX42-335" fmla="*/ 3761921 w 5390588"/>
              <a:gd name="connsiteY42-336" fmla="*/ 1214432 h 1278942"/>
              <a:gd name="connsiteX43-337" fmla="*/ 3191121 w 5390588"/>
              <a:gd name="connsiteY43-338" fmla="*/ 1184745 h 1278942"/>
              <a:gd name="connsiteX44-339" fmla="*/ 2945665 w 5390588"/>
              <a:gd name="connsiteY44-340" fmla="*/ 668562 h 1278942"/>
              <a:gd name="connsiteX45-341" fmla="*/ 2947591 w 5390588"/>
              <a:gd name="connsiteY45-342" fmla="*/ 668744 h 1278942"/>
              <a:gd name="connsiteX46-343" fmla="*/ 2957555 w 5390588"/>
              <a:gd name="connsiteY46-344" fmla="*/ 608620 h 1278942"/>
              <a:gd name="connsiteX47-345" fmla="*/ 2779484 w 5390588"/>
              <a:gd name="connsiteY47-346" fmla="*/ 159884 h 1278942"/>
              <a:gd name="connsiteX48-347" fmla="*/ 2241650 w 5390588"/>
              <a:gd name="connsiteY48-348" fmla="*/ 63029 h 1278942"/>
              <a:gd name="connsiteX49-349" fmla="*/ 1918221 w 5390588"/>
              <a:gd name="connsiteY49-350" fmla="*/ 421451 h 1278942"/>
              <a:gd name="connsiteX50-351" fmla="*/ 1906250 w 5390588"/>
              <a:gd name="connsiteY50-352" fmla="*/ 482996 h 1278942"/>
              <a:gd name="connsiteX51-353" fmla="*/ 1902067 w 5390588"/>
              <a:gd name="connsiteY51-354" fmla="*/ 541550 h 1278942"/>
              <a:gd name="connsiteX52-355" fmla="*/ 1603140 w 5390588"/>
              <a:gd name="connsiteY52-356" fmla="*/ 960209 h 1278942"/>
              <a:gd name="connsiteX53-357" fmla="*/ 1022686 w 5390588"/>
              <a:gd name="connsiteY53-358" fmla="*/ 915607 h 1278942"/>
              <a:gd name="connsiteX54-359" fmla="*/ 795552 w 5390588"/>
              <a:gd name="connsiteY54-360" fmla="*/ 532703 h 1278942"/>
              <a:gd name="connsiteX55-361" fmla="*/ 792356 w 5390588"/>
              <a:gd name="connsiteY55-362" fmla="*/ 476139 h 1278942"/>
              <a:gd name="connsiteX56-363" fmla="*/ 789967 w 5390588"/>
              <a:gd name="connsiteY56-364" fmla="*/ 476188 h 1278942"/>
              <a:gd name="connsiteX57-365" fmla="*/ 790607 w 5390588"/>
              <a:gd name="connsiteY57-366" fmla="*/ 369340 h 1278942"/>
              <a:gd name="connsiteX58-367" fmla="*/ 670615 w 5390588"/>
              <a:gd name="connsiteY58-368" fmla="*/ 247901 h 1278942"/>
              <a:gd name="connsiteX59-369" fmla="*/ 0 w 5390588"/>
              <a:gd name="connsiteY59-370" fmla="*/ 252293 h 1278942"/>
              <a:gd name="connsiteX60-371" fmla="*/ 0 w 5390588"/>
              <a:gd name="connsiteY60-372" fmla="*/ 203650 h 1278942"/>
              <a:gd name="connsiteX0-373" fmla="*/ 0 w 5390588"/>
              <a:gd name="connsiteY0-374" fmla="*/ 203650 h 1278942"/>
              <a:gd name="connsiteX1-375" fmla="*/ 666642 w 5390588"/>
              <a:gd name="connsiteY1-376" fmla="*/ 207797 h 1278942"/>
              <a:gd name="connsiteX2-377" fmla="*/ 829333 w 5390588"/>
              <a:gd name="connsiteY2-378" fmla="*/ 372586 h 1278942"/>
              <a:gd name="connsiteX3-379" fmla="*/ 823477 w 5390588"/>
              <a:gd name="connsiteY3-380" fmla="*/ 529189 h 1278942"/>
              <a:gd name="connsiteX4-381" fmla="*/ 1039160 w 5390588"/>
              <a:gd name="connsiteY4-382" fmla="*/ 892787 h 1278942"/>
              <a:gd name="connsiteX5-383" fmla="*/ 1590345 w 5390588"/>
              <a:gd name="connsiteY5-384" fmla="*/ 935139 h 1278942"/>
              <a:gd name="connsiteX6-385" fmla="*/ 1874201 w 5390588"/>
              <a:gd name="connsiteY6-386" fmla="*/ 537589 h 1278942"/>
              <a:gd name="connsiteX7-387" fmla="*/ 1877625 w 5390588"/>
              <a:gd name="connsiteY7-388" fmla="*/ 489658 h 1278942"/>
              <a:gd name="connsiteX8-389" fmla="*/ 1876158 w 5390588"/>
              <a:gd name="connsiteY8-390" fmla="*/ 489476 h 1278942"/>
              <a:gd name="connsiteX9-391" fmla="*/ 1878497 w 5390588"/>
              <a:gd name="connsiteY9-392" fmla="*/ 477447 h 1278942"/>
              <a:gd name="connsiteX10-393" fmla="*/ 1879461 w 5390588"/>
              <a:gd name="connsiteY10-394" fmla="*/ 463957 h 1278942"/>
              <a:gd name="connsiteX11-395" fmla="*/ 1881121 w 5390588"/>
              <a:gd name="connsiteY11-396" fmla="*/ 463960 h 1278942"/>
              <a:gd name="connsiteX12-397" fmla="*/ 1890813 w 5390588"/>
              <a:gd name="connsiteY12-398" fmla="*/ 414129 h 1278942"/>
              <a:gd name="connsiteX13-399" fmla="*/ 2231559 w 5390588"/>
              <a:gd name="connsiteY13-400" fmla="*/ 36516 h 1278942"/>
              <a:gd name="connsiteX14-401" fmla="*/ 2798190 w 5390588"/>
              <a:gd name="connsiteY14-402" fmla="*/ 138559 h 1278942"/>
              <a:gd name="connsiteX15-403" fmla="*/ 2985795 w 5390588"/>
              <a:gd name="connsiteY15-404" fmla="*/ 611320 h 1278942"/>
              <a:gd name="connsiteX16-405" fmla="*/ 2973287 w 5390588"/>
              <a:gd name="connsiteY16-406" fmla="*/ 686789 h 1278942"/>
              <a:gd name="connsiteX17-407" fmla="*/ 2971841 w 5390588"/>
              <a:gd name="connsiteY17-408" fmla="*/ 743454 h 1278942"/>
              <a:gd name="connsiteX18-409" fmla="*/ 3206765 w 5390588"/>
              <a:gd name="connsiteY18-410" fmla="*/ 1161349 h 1278942"/>
              <a:gd name="connsiteX19-411" fmla="*/ 3748785 w 5390588"/>
              <a:gd name="connsiteY19-412" fmla="*/ 1189539 h 1278942"/>
              <a:gd name="connsiteX20-413" fmla="*/ 4025791 w 5390588"/>
              <a:gd name="connsiteY20-414" fmla="*/ 798268 h 1278942"/>
              <a:gd name="connsiteX21-415" fmla="*/ 4030339 w 5390588"/>
              <a:gd name="connsiteY21-416" fmla="*/ 740379 h 1278942"/>
              <a:gd name="connsiteX22-417" fmla="*/ 4025977 w 5390588"/>
              <a:gd name="connsiteY22-418" fmla="*/ 739554 h 1278942"/>
              <a:gd name="connsiteX23-419" fmla="*/ 4232166 w 5390588"/>
              <a:gd name="connsiteY23-420" fmla="*/ 402536 h 1278942"/>
              <a:gd name="connsiteX24-421" fmla="*/ 4609810 w 5390588"/>
              <a:gd name="connsiteY24-422" fmla="*/ 286427 h 1278942"/>
              <a:gd name="connsiteX25-423" fmla="*/ 5115824 w 5390588"/>
              <a:gd name="connsiteY25-424" fmla="*/ 707333 h 1278942"/>
              <a:gd name="connsiteX26-425" fmla="*/ 5131067 w 5390588"/>
              <a:gd name="connsiteY26-426" fmla="*/ 806333 h 1278942"/>
              <a:gd name="connsiteX27-427" fmla="*/ 5135113 w 5390588"/>
              <a:gd name="connsiteY27-428" fmla="*/ 806564 h 1278942"/>
              <a:gd name="connsiteX28-429" fmla="*/ 5126192 w 5390588"/>
              <a:gd name="connsiteY28-430" fmla="*/ 913040 h 1278942"/>
              <a:gd name="connsiteX29-431" fmla="*/ 5236410 w 5390588"/>
              <a:gd name="connsiteY29-432" fmla="*/ 1043417 h 1278942"/>
              <a:gd name="connsiteX30-433" fmla="*/ 5390588 w 5390588"/>
              <a:gd name="connsiteY30-434" fmla="*/ 1056335 h 1278942"/>
              <a:gd name="connsiteX31-435" fmla="*/ 5388416 w 5390588"/>
              <a:gd name="connsiteY31-436" fmla="*/ 1096439 h 1278942"/>
              <a:gd name="connsiteX32-437" fmla="*/ 5237261 w 5390588"/>
              <a:gd name="connsiteY32-438" fmla="*/ 1083708 h 1278942"/>
              <a:gd name="connsiteX33-439" fmla="*/ 5087837 w 5390588"/>
              <a:gd name="connsiteY33-440" fmla="*/ 906801 h 1278942"/>
              <a:gd name="connsiteX34-441" fmla="*/ 5096462 w 5390588"/>
              <a:gd name="connsiteY34-442" fmla="*/ 804356 h 1278942"/>
              <a:gd name="connsiteX35-443" fmla="*/ 5098635 w 5390588"/>
              <a:gd name="connsiteY35-444" fmla="*/ 804481 h 1278942"/>
              <a:gd name="connsiteX36-445" fmla="*/ 5084876 w 5390588"/>
              <a:gd name="connsiteY36-446" fmla="*/ 715118 h 1278942"/>
              <a:gd name="connsiteX37-447" fmla="*/ 4607786 w 5390588"/>
              <a:gd name="connsiteY37-448" fmla="*/ 318272 h 1278942"/>
              <a:gd name="connsiteX38-449" fmla="*/ 4084307 w 5390588"/>
              <a:gd name="connsiteY38-450" fmla="*/ 651549 h 1278942"/>
              <a:gd name="connsiteX39-451" fmla="*/ 4058397 w 5390588"/>
              <a:gd name="connsiteY39-452" fmla="*/ 741768 h 1278942"/>
              <a:gd name="connsiteX40-453" fmla="*/ 4053635 w 5390588"/>
              <a:gd name="connsiteY40-454" fmla="*/ 802385 h 1278942"/>
              <a:gd name="connsiteX41-455" fmla="*/ 3761921 w 5390588"/>
              <a:gd name="connsiteY41-456" fmla="*/ 1214432 h 1278942"/>
              <a:gd name="connsiteX42-457" fmla="*/ 3191121 w 5390588"/>
              <a:gd name="connsiteY42-458" fmla="*/ 1184745 h 1278942"/>
              <a:gd name="connsiteX43-459" fmla="*/ 2945665 w 5390588"/>
              <a:gd name="connsiteY43-460" fmla="*/ 668562 h 1278942"/>
              <a:gd name="connsiteX44-461" fmla="*/ 2947591 w 5390588"/>
              <a:gd name="connsiteY44-462" fmla="*/ 668744 h 1278942"/>
              <a:gd name="connsiteX45-463" fmla="*/ 2957555 w 5390588"/>
              <a:gd name="connsiteY45-464" fmla="*/ 608620 h 1278942"/>
              <a:gd name="connsiteX46-465" fmla="*/ 2779484 w 5390588"/>
              <a:gd name="connsiteY46-466" fmla="*/ 159884 h 1278942"/>
              <a:gd name="connsiteX47-467" fmla="*/ 2241650 w 5390588"/>
              <a:gd name="connsiteY47-468" fmla="*/ 63029 h 1278942"/>
              <a:gd name="connsiteX48-469" fmla="*/ 1918221 w 5390588"/>
              <a:gd name="connsiteY48-470" fmla="*/ 421451 h 1278942"/>
              <a:gd name="connsiteX49-471" fmla="*/ 1906250 w 5390588"/>
              <a:gd name="connsiteY49-472" fmla="*/ 482996 h 1278942"/>
              <a:gd name="connsiteX50-473" fmla="*/ 1902067 w 5390588"/>
              <a:gd name="connsiteY50-474" fmla="*/ 541550 h 1278942"/>
              <a:gd name="connsiteX51-475" fmla="*/ 1603140 w 5390588"/>
              <a:gd name="connsiteY51-476" fmla="*/ 960209 h 1278942"/>
              <a:gd name="connsiteX52-477" fmla="*/ 1022686 w 5390588"/>
              <a:gd name="connsiteY52-478" fmla="*/ 915607 h 1278942"/>
              <a:gd name="connsiteX53-479" fmla="*/ 795552 w 5390588"/>
              <a:gd name="connsiteY53-480" fmla="*/ 532703 h 1278942"/>
              <a:gd name="connsiteX54-481" fmla="*/ 792356 w 5390588"/>
              <a:gd name="connsiteY54-482" fmla="*/ 476139 h 1278942"/>
              <a:gd name="connsiteX55-483" fmla="*/ 789967 w 5390588"/>
              <a:gd name="connsiteY55-484" fmla="*/ 476188 h 1278942"/>
              <a:gd name="connsiteX56-485" fmla="*/ 790607 w 5390588"/>
              <a:gd name="connsiteY56-486" fmla="*/ 369340 h 1278942"/>
              <a:gd name="connsiteX57-487" fmla="*/ 670615 w 5390588"/>
              <a:gd name="connsiteY57-488" fmla="*/ 247901 h 1278942"/>
              <a:gd name="connsiteX58-489" fmla="*/ 0 w 5390588"/>
              <a:gd name="connsiteY58-490" fmla="*/ 252293 h 1278942"/>
              <a:gd name="connsiteX59-491" fmla="*/ 0 w 5390588"/>
              <a:gd name="connsiteY59-492" fmla="*/ 203650 h 1278942"/>
              <a:gd name="connsiteX0-493" fmla="*/ 0 w 5898369"/>
              <a:gd name="connsiteY0-494" fmla="*/ 203650 h 1278942"/>
              <a:gd name="connsiteX1-495" fmla="*/ 666642 w 5898369"/>
              <a:gd name="connsiteY1-496" fmla="*/ 207797 h 1278942"/>
              <a:gd name="connsiteX2-497" fmla="*/ 829333 w 5898369"/>
              <a:gd name="connsiteY2-498" fmla="*/ 372586 h 1278942"/>
              <a:gd name="connsiteX3-499" fmla="*/ 823477 w 5898369"/>
              <a:gd name="connsiteY3-500" fmla="*/ 529189 h 1278942"/>
              <a:gd name="connsiteX4-501" fmla="*/ 1039160 w 5898369"/>
              <a:gd name="connsiteY4-502" fmla="*/ 892787 h 1278942"/>
              <a:gd name="connsiteX5-503" fmla="*/ 1590345 w 5898369"/>
              <a:gd name="connsiteY5-504" fmla="*/ 935139 h 1278942"/>
              <a:gd name="connsiteX6-505" fmla="*/ 1874201 w 5898369"/>
              <a:gd name="connsiteY6-506" fmla="*/ 537589 h 1278942"/>
              <a:gd name="connsiteX7-507" fmla="*/ 1877625 w 5898369"/>
              <a:gd name="connsiteY7-508" fmla="*/ 489658 h 1278942"/>
              <a:gd name="connsiteX8-509" fmla="*/ 1876158 w 5898369"/>
              <a:gd name="connsiteY8-510" fmla="*/ 489476 h 1278942"/>
              <a:gd name="connsiteX9-511" fmla="*/ 1878497 w 5898369"/>
              <a:gd name="connsiteY9-512" fmla="*/ 477447 h 1278942"/>
              <a:gd name="connsiteX10-513" fmla="*/ 1879461 w 5898369"/>
              <a:gd name="connsiteY10-514" fmla="*/ 463957 h 1278942"/>
              <a:gd name="connsiteX11-515" fmla="*/ 1881121 w 5898369"/>
              <a:gd name="connsiteY11-516" fmla="*/ 463960 h 1278942"/>
              <a:gd name="connsiteX12-517" fmla="*/ 1890813 w 5898369"/>
              <a:gd name="connsiteY12-518" fmla="*/ 414129 h 1278942"/>
              <a:gd name="connsiteX13-519" fmla="*/ 2231559 w 5898369"/>
              <a:gd name="connsiteY13-520" fmla="*/ 36516 h 1278942"/>
              <a:gd name="connsiteX14-521" fmla="*/ 2798190 w 5898369"/>
              <a:gd name="connsiteY14-522" fmla="*/ 138559 h 1278942"/>
              <a:gd name="connsiteX15-523" fmla="*/ 2985795 w 5898369"/>
              <a:gd name="connsiteY15-524" fmla="*/ 611320 h 1278942"/>
              <a:gd name="connsiteX16-525" fmla="*/ 2973287 w 5898369"/>
              <a:gd name="connsiteY16-526" fmla="*/ 686789 h 1278942"/>
              <a:gd name="connsiteX17-527" fmla="*/ 2971841 w 5898369"/>
              <a:gd name="connsiteY17-528" fmla="*/ 743454 h 1278942"/>
              <a:gd name="connsiteX18-529" fmla="*/ 3206765 w 5898369"/>
              <a:gd name="connsiteY18-530" fmla="*/ 1161349 h 1278942"/>
              <a:gd name="connsiteX19-531" fmla="*/ 3748785 w 5898369"/>
              <a:gd name="connsiteY19-532" fmla="*/ 1189539 h 1278942"/>
              <a:gd name="connsiteX20-533" fmla="*/ 4025791 w 5898369"/>
              <a:gd name="connsiteY20-534" fmla="*/ 798268 h 1278942"/>
              <a:gd name="connsiteX21-535" fmla="*/ 4030339 w 5898369"/>
              <a:gd name="connsiteY21-536" fmla="*/ 740379 h 1278942"/>
              <a:gd name="connsiteX22-537" fmla="*/ 4025977 w 5898369"/>
              <a:gd name="connsiteY22-538" fmla="*/ 739554 h 1278942"/>
              <a:gd name="connsiteX23-539" fmla="*/ 4232166 w 5898369"/>
              <a:gd name="connsiteY23-540" fmla="*/ 402536 h 1278942"/>
              <a:gd name="connsiteX24-541" fmla="*/ 4609810 w 5898369"/>
              <a:gd name="connsiteY24-542" fmla="*/ 286427 h 1278942"/>
              <a:gd name="connsiteX25-543" fmla="*/ 5115824 w 5898369"/>
              <a:gd name="connsiteY25-544" fmla="*/ 707333 h 1278942"/>
              <a:gd name="connsiteX26-545" fmla="*/ 5131067 w 5898369"/>
              <a:gd name="connsiteY26-546" fmla="*/ 806333 h 1278942"/>
              <a:gd name="connsiteX27-547" fmla="*/ 5135113 w 5898369"/>
              <a:gd name="connsiteY27-548" fmla="*/ 806564 h 1278942"/>
              <a:gd name="connsiteX28-549" fmla="*/ 5126192 w 5898369"/>
              <a:gd name="connsiteY28-550" fmla="*/ 913040 h 1278942"/>
              <a:gd name="connsiteX29-551" fmla="*/ 5236410 w 5898369"/>
              <a:gd name="connsiteY29-552" fmla="*/ 1043417 h 1278942"/>
              <a:gd name="connsiteX30-553" fmla="*/ 5898369 w 5898369"/>
              <a:gd name="connsiteY30-554" fmla="*/ 1079693 h 1278942"/>
              <a:gd name="connsiteX31-555" fmla="*/ 5388416 w 5898369"/>
              <a:gd name="connsiteY31-556" fmla="*/ 1096439 h 1278942"/>
              <a:gd name="connsiteX32-557" fmla="*/ 5237261 w 5898369"/>
              <a:gd name="connsiteY32-558" fmla="*/ 1083708 h 1278942"/>
              <a:gd name="connsiteX33-559" fmla="*/ 5087837 w 5898369"/>
              <a:gd name="connsiteY33-560" fmla="*/ 906801 h 1278942"/>
              <a:gd name="connsiteX34-561" fmla="*/ 5096462 w 5898369"/>
              <a:gd name="connsiteY34-562" fmla="*/ 804356 h 1278942"/>
              <a:gd name="connsiteX35-563" fmla="*/ 5098635 w 5898369"/>
              <a:gd name="connsiteY35-564" fmla="*/ 804481 h 1278942"/>
              <a:gd name="connsiteX36-565" fmla="*/ 5084876 w 5898369"/>
              <a:gd name="connsiteY36-566" fmla="*/ 715118 h 1278942"/>
              <a:gd name="connsiteX37-567" fmla="*/ 4607786 w 5898369"/>
              <a:gd name="connsiteY37-568" fmla="*/ 318272 h 1278942"/>
              <a:gd name="connsiteX38-569" fmla="*/ 4084307 w 5898369"/>
              <a:gd name="connsiteY38-570" fmla="*/ 651549 h 1278942"/>
              <a:gd name="connsiteX39-571" fmla="*/ 4058397 w 5898369"/>
              <a:gd name="connsiteY39-572" fmla="*/ 741768 h 1278942"/>
              <a:gd name="connsiteX40-573" fmla="*/ 4053635 w 5898369"/>
              <a:gd name="connsiteY40-574" fmla="*/ 802385 h 1278942"/>
              <a:gd name="connsiteX41-575" fmla="*/ 3761921 w 5898369"/>
              <a:gd name="connsiteY41-576" fmla="*/ 1214432 h 1278942"/>
              <a:gd name="connsiteX42-577" fmla="*/ 3191121 w 5898369"/>
              <a:gd name="connsiteY42-578" fmla="*/ 1184745 h 1278942"/>
              <a:gd name="connsiteX43-579" fmla="*/ 2945665 w 5898369"/>
              <a:gd name="connsiteY43-580" fmla="*/ 668562 h 1278942"/>
              <a:gd name="connsiteX44-581" fmla="*/ 2947591 w 5898369"/>
              <a:gd name="connsiteY44-582" fmla="*/ 668744 h 1278942"/>
              <a:gd name="connsiteX45-583" fmla="*/ 2957555 w 5898369"/>
              <a:gd name="connsiteY45-584" fmla="*/ 608620 h 1278942"/>
              <a:gd name="connsiteX46-585" fmla="*/ 2779484 w 5898369"/>
              <a:gd name="connsiteY46-586" fmla="*/ 159884 h 1278942"/>
              <a:gd name="connsiteX47-587" fmla="*/ 2241650 w 5898369"/>
              <a:gd name="connsiteY47-588" fmla="*/ 63029 h 1278942"/>
              <a:gd name="connsiteX48-589" fmla="*/ 1918221 w 5898369"/>
              <a:gd name="connsiteY48-590" fmla="*/ 421451 h 1278942"/>
              <a:gd name="connsiteX49-591" fmla="*/ 1906250 w 5898369"/>
              <a:gd name="connsiteY49-592" fmla="*/ 482996 h 1278942"/>
              <a:gd name="connsiteX50-593" fmla="*/ 1902067 w 5898369"/>
              <a:gd name="connsiteY50-594" fmla="*/ 541550 h 1278942"/>
              <a:gd name="connsiteX51-595" fmla="*/ 1603140 w 5898369"/>
              <a:gd name="connsiteY51-596" fmla="*/ 960209 h 1278942"/>
              <a:gd name="connsiteX52-597" fmla="*/ 1022686 w 5898369"/>
              <a:gd name="connsiteY52-598" fmla="*/ 915607 h 1278942"/>
              <a:gd name="connsiteX53-599" fmla="*/ 795552 w 5898369"/>
              <a:gd name="connsiteY53-600" fmla="*/ 532703 h 1278942"/>
              <a:gd name="connsiteX54-601" fmla="*/ 792356 w 5898369"/>
              <a:gd name="connsiteY54-602" fmla="*/ 476139 h 1278942"/>
              <a:gd name="connsiteX55-603" fmla="*/ 789967 w 5898369"/>
              <a:gd name="connsiteY55-604" fmla="*/ 476188 h 1278942"/>
              <a:gd name="connsiteX56-605" fmla="*/ 790607 w 5898369"/>
              <a:gd name="connsiteY56-606" fmla="*/ 369340 h 1278942"/>
              <a:gd name="connsiteX57-607" fmla="*/ 670615 w 5898369"/>
              <a:gd name="connsiteY57-608" fmla="*/ 247901 h 1278942"/>
              <a:gd name="connsiteX58-609" fmla="*/ 0 w 5898369"/>
              <a:gd name="connsiteY58-610" fmla="*/ 252293 h 1278942"/>
              <a:gd name="connsiteX59-611" fmla="*/ 0 w 5898369"/>
              <a:gd name="connsiteY59-612" fmla="*/ 203650 h 1278942"/>
              <a:gd name="connsiteX0-613" fmla="*/ 0 w 5898369"/>
              <a:gd name="connsiteY0-614" fmla="*/ 203650 h 1278942"/>
              <a:gd name="connsiteX1-615" fmla="*/ 666642 w 5898369"/>
              <a:gd name="connsiteY1-616" fmla="*/ 207797 h 1278942"/>
              <a:gd name="connsiteX2-617" fmla="*/ 829333 w 5898369"/>
              <a:gd name="connsiteY2-618" fmla="*/ 372586 h 1278942"/>
              <a:gd name="connsiteX3-619" fmla="*/ 823477 w 5898369"/>
              <a:gd name="connsiteY3-620" fmla="*/ 529189 h 1278942"/>
              <a:gd name="connsiteX4-621" fmla="*/ 1039160 w 5898369"/>
              <a:gd name="connsiteY4-622" fmla="*/ 892787 h 1278942"/>
              <a:gd name="connsiteX5-623" fmla="*/ 1590345 w 5898369"/>
              <a:gd name="connsiteY5-624" fmla="*/ 935139 h 1278942"/>
              <a:gd name="connsiteX6-625" fmla="*/ 1874201 w 5898369"/>
              <a:gd name="connsiteY6-626" fmla="*/ 537589 h 1278942"/>
              <a:gd name="connsiteX7-627" fmla="*/ 1877625 w 5898369"/>
              <a:gd name="connsiteY7-628" fmla="*/ 489658 h 1278942"/>
              <a:gd name="connsiteX8-629" fmla="*/ 1876158 w 5898369"/>
              <a:gd name="connsiteY8-630" fmla="*/ 489476 h 1278942"/>
              <a:gd name="connsiteX9-631" fmla="*/ 1878497 w 5898369"/>
              <a:gd name="connsiteY9-632" fmla="*/ 477447 h 1278942"/>
              <a:gd name="connsiteX10-633" fmla="*/ 1879461 w 5898369"/>
              <a:gd name="connsiteY10-634" fmla="*/ 463957 h 1278942"/>
              <a:gd name="connsiteX11-635" fmla="*/ 1881121 w 5898369"/>
              <a:gd name="connsiteY11-636" fmla="*/ 463960 h 1278942"/>
              <a:gd name="connsiteX12-637" fmla="*/ 1890813 w 5898369"/>
              <a:gd name="connsiteY12-638" fmla="*/ 414129 h 1278942"/>
              <a:gd name="connsiteX13-639" fmla="*/ 2231559 w 5898369"/>
              <a:gd name="connsiteY13-640" fmla="*/ 36516 h 1278942"/>
              <a:gd name="connsiteX14-641" fmla="*/ 2798190 w 5898369"/>
              <a:gd name="connsiteY14-642" fmla="*/ 138559 h 1278942"/>
              <a:gd name="connsiteX15-643" fmla="*/ 2985795 w 5898369"/>
              <a:gd name="connsiteY15-644" fmla="*/ 611320 h 1278942"/>
              <a:gd name="connsiteX16-645" fmla="*/ 2973287 w 5898369"/>
              <a:gd name="connsiteY16-646" fmla="*/ 686789 h 1278942"/>
              <a:gd name="connsiteX17-647" fmla="*/ 2971841 w 5898369"/>
              <a:gd name="connsiteY17-648" fmla="*/ 743454 h 1278942"/>
              <a:gd name="connsiteX18-649" fmla="*/ 3206765 w 5898369"/>
              <a:gd name="connsiteY18-650" fmla="*/ 1161349 h 1278942"/>
              <a:gd name="connsiteX19-651" fmla="*/ 3748785 w 5898369"/>
              <a:gd name="connsiteY19-652" fmla="*/ 1189539 h 1278942"/>
              <a:gd name="connsiteX20-653" fmla="*/ 4025791 w 5898369"/>
              <a:gd name="connsiteY20-654" fmla="*/ 798268 h 1278942"/>
              <a:gd name="connsiteX21-655" fmla="*/ 4030339 w 5898369"/>
              <a:gd name="connsiteY21-656" fmla="*/ 740379 h 1278942"/>
              <a:gd name="connsiteX22-657" fmla="*/ 4025977 w 5898369"/>
              <a:gd name="connsiteY22-658" fmla="*/ 739554 h 1278942"/>
              <a:gd name="connsiteX23-659" fmla="*/ 4232166 w 5898369"/>
              <a:gd name="connsiteY23-660" fmla="*/ 402536 h 1278942"/>
              <a:gd name="connsiteX24-661" fmla="*/ 4609810 w 5898369"/>
              <a:gd name="connsiteY24-662" fmla="*/ 286427 h 1278942"/>
              <a:gd name="connsiteX25-663" fmla="*/ 5115824 w 5898369"/>
              <a:gd name="connsiteY25-664" fmla="*/ 707333 h 1278942"/>
              <a:gd name="connsiteX26-665" fmla="*/ 5131067 w 5898369"/>
              <a:gd name="connsiteY26-666" fmla="*/ 806333 h 1278942"/>
              <a:gd name="connsiteX27-667" fmla="*/ 5135113 w 5898369"/>
              <a:gd name="connsiteY27-668" fmla="*/ 806564 h 1278942"/>
              <a:gd name="connsiteX28-669" fmla="*/ 5126192 w 5898369"/>
              <a:gd name="connsiteY28-670" fmla="*/ 913040 h 1278942"/>
              <a:gd name="connsiteX29-671" fmla="*/ 5236410 w 5898369"/>
              <a:gd name="connsiteY29-672" fmla="*/ 1043417 h 1278942"/>
              <a:gd name="connsiteX30-673" fmla="*/ 5898369 w 5898369"/>
              <a:gd name="connsiteY30-674" fmla="*/ 1079693 h 1278942"/>
              <a:gd name="connsiteX31-675" fmla="*/ 5891039 w 5898369"/>
              <a:gd name="connsiteY31-676" fmla="*/ 1109947 h 1278942"/>
              <a:gd name="connsiteX32-677" fmla="*/ 5237261 w 5898369"/>
              <a:gd name="connsiteY32-678" fmla="*/ 1083708 h 1278942"/>
              <a:gd name="connsiteX33-679" fmla="*/ 5087837 w 5898369"/>
              <a:gd name="connsiteY33-680" fmla="*/ 906801 h 1278942"/>
              <a:gd name="connsiteX34-681" fmla="*/ 5096462 w 5898369"/>
              <a:gd name="connsiteY34-682" fmla="*/ 804356 h 1278942"/>
              <a:gd name="connsiteX35-683" fmla="*/ 5098635 w 5898369"/>
              <a:gd name="connsiteY35-684" fmla="*/ 804481 h 1278942"/>
              <a:gd name="connsiteX36-685" fmla="*/ 5084876 w 5898369"/>
              <a:gd name="connsiteY36-686" fmla="*/ 715118 h 1278942"/>
              <a:gd name="connsiteX37-687" fmla="*/ 4607786 w 5898369"/>
              <a:gd name="connsiteY37-688" fmla="*/ 318272 h 1278942"/>
              <a:gd name="connsiteX38-689" fmla="*/ 4084307 w 5898369"/>
              <a:gd name="connsiteY38-690" fmla="*/ 651549 h 1278942"/>
              <a:gd name="connsiteX39-691" fmla="*/ 4058397 w 5898369"/>
              <a:gd name="connsiteY39-692" fmla="*/ 741768 h 1278942"/>
              <a:gd name="connsiteX40-693" fmla="*/ 4053635 w 5898369"/>
              <a:gd name="connsiteY40-694" fmla="*/ 802385 h 1278942"/>
              <a:gd name="connsiteX41-695" fmla="*/ 3761921 w 5898369"/>
              <a:gd name="connsiteY41-696" fmla="*/ 1214432 h 1278942"/>
              <a:gd name="connsiteX42-697" fmla="*/ 3191121 w 5898369"/>
              <a:gd name="connsiteY42-698" fmla="*/ 1184745 h 1278942"/>
              <a:gd name="connsiteX43-699" fmla="*/ 2945665 w 5898369"/>
              <a:gd name="connsiteY43-700" fmla="*/ 668562 h 1278942"/>
              <a:gd name="connsiteX44-701" fmla="*/ 2947591 w 5898369"/>
              <a:gd name="connsiteY44-702" fmla="*/ 668744 h 1278942"/>
              <a:gd name="connsiteX45-703" fmla="*/ 2957555 w 5898369"/>
              <a:gd name="connsiteY45-704" fmla="*/ 608620 h 1278942"/>
              <a:gd name="connsiteX46-705" fmla="*/ 2779484 w 5898369"/>
              <a:gd name="connsiteY46-706" fmla="*/ 159884 h 1278942"/>
              <a:gd name="connsiteX47-707" fmla="*/ 2241650 w 5898369"/>
              <a:gd name="connsiteY47-708" fmla="*/ 63029 h 1278942"/>
              <a:gd name="connsiteX48-709" fmla="*/ 1918221 w 5898369"/>
              <a:gd name="connsiteY48-710" fmla="*/ 421451 h 1278942"/>
              <a:gd name="connsiteX49-711" fmla="*/ 1906250 w 5898369"/>
              <a:gd name="connsiteY49-712" fmla="*/ 482996 h 1278942"/>
              <a:gd name="connsiteX50-713" fmla="*/ 1902067 w 5898369"/>
              <a:gd name="connsiteY50-714" fmla="*/ 541550 h 1278942"/>
              <a:gd name="connsiteX51-715" fmla="*/ 1603140 w 5898369"/>
              <a:gd name="connsiteY51-716" fmla="*/ 960209 h 1278942"/>
              <a:gd name="connsiteX52-717" fmla="*/ 1022686 w 5898369"/>
              <a:gd name="connsiteY52-718" fmla="*/ 915607 h 1278942"/>
              <a:gd name="connsiteX53-719" fmla="*/ 795552 w 5898369"/>
              <a:gd name="connsiteY53-720" fmla="*/ 532703 h 1278942"/>
              <a:gd name="connsiteX54-721" fmla="*/ 792356 w 5898369"/>
              <a:gd name="connsiteY54-722" fmla="*/ 476139 h 1278942"/>
              <a:gd name="connsiteX55-723" fmla="*/ 789967 w 5898369"/>
              <a:gd name="connsiteY55-724" fmla="*/ 476188 h 1278942"/>
              <a:gd name="connsiteX56-725" fmla="*/ 790607 w 5898369"/>
              <a:gd name="connsiteY56-726" fmla="*/ 369340 h 1278942"/>
              <a:gd name="connsiteX57-727" fmla="*/ 670615 w 5898369"/>
              <a:gd name="connsiteY57-728" fmla="*/ 247901 h 1278942"/>
              <a:gd name="connsiteX58-729" fmla="*/ 0 w 5898369"/>
              <a:gd name="connsiteY58-730" fmla="*/ 252293 h 1278942"/>
              <a:gd name="connsiteX59-731" fmla="*/ 0 w 5898369"/>
              <a:gd name="connsiteY59-732" fmla="*/ 203650 h 127894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</a:cxnLst>
            <a:rect l="l" t="t" r="r" b="b"/>
            <a:pathLst>
              <a:path w="5898369" h="1278942">
                <a:moveTo>
                  <a:pt x="0" y="203650"/>
                </a:moveTo>
                <a:lnTo>
                  <a:pt x="666642" y="207797"/>
                </a:lnTo>
                <a:cubicBezTo>
                  <a:pt x="757073" y="208376"/>
                  <a:pt x="829912" y="282156"/>
                  <a:pt x="829333" y="372586"/>
                </a:cubicBezTo>
                <a:lnTo>
                  <a:pt x="823477" y="529189"/>
                </a:lnTo>
                <a:cubicBezTo>
                  <a:pt x="841578" y="672941"/>
                  <a:pt x="918231" y="805492"/>
                  <a:pt x="1039160" y="892787"/>
                </a:cubicBezTo>
                <a:cubicBezTo>
                  <a:pt x="1200398" y="1009179"/>
                  <a:pt x="1413218" y="1025532"/>
                  <a:pt x="1590345" y="935139"/>
                </a:cubicBezTo>
                <a:cubicBezTo>
                  <a:pt x="1745332" y="856044"/>
                  <a:pt x="1850173" y="706867"/>
                  <a:pt x="1874201" y="537589"/>
                </a:cubicBezTo>
                <a:lnTo>
                  <a:pt x="1877625" y="489658"/>
                </a:lnTo>
                <a:lnTo>
                  <a:pt x="1876158" y="489476"/>
                </a:lnTo>
                <a:lnTo>
                  <a:pt x="1878497" y="477447"/>
                </a:lnTo>
                <a:cubicBezTo>
                  <a:pt x="1878818" y="472950"/>
                  <a:pt x="1879140" y="468454"/>
                  <a:pt x="1879461" y="463957"/>
                </a:cubicBezTo>
                <a:lnTo>
                  <a:pt x="1881121" y="463960"/>
                </a:lnTo>
                <a:lnTo>
                  <a:pt x="1890813" y="414129"/>
                </a:lnTo>
                <a:cubicBezTo>
                  <a:pt x="1936682" y="242333"/>
                  <a:pt x="2062509" y="100856"/>
                  <a:pt x="2231559" y="36516"/>
                </a:cubicBezTo>
                <a:cubicBezTo>
                  <a:pt x="2424760" y="-37015"/>
                  <a:pt x="2642778" y="2247"/>
                  <a:pt x="2798190" y="138559"/>
                </a:cubicBezTo>
                <a:cubicBezTo>
                  <a:pt x="2934174" y="257831"/>
                  <a:pt x="3002741" y="434314"/>
                  <a:pt x="2985795" y="611320"/>
                </a:cubicBezTo>
                <a:lnTo>
                  <a:pt x="2973287" y="686789"/>
                </a:lnTo>
                <a:lnTo>
                  <a:pt x="2971841" y="743454"/>
                </a:lnTo>
                <a:cubicBezTo>
                  <a:pt x="2978991" y="910773"/>
                  <a:pt x="3065197" y="1066676"/>
                  <a:pt x="3206765" y="1161349"/>
                </a:cubicBezTo>
                <a:cubicBezTo>
                  <a:pt x="3368559" y="1269550"/>
                  <a:pt x="3576639" y="1280372"/>
                  <a:pt x="3748785" y="1189539"/>
                </a:cubicBezTo>
                <a:cubicBezTo>
                  <a:pt x="3899411" y="1110062"/>
                  <a:pt x="4001322" y="963942"/>
                  <a:pt x="4025791" y="798268"/>
                </a:cubicBezTo>
                <a:lnTo>
                  <a:pt x="4030339" y="740379"/>
                </a:lnTo>
                <a:lnTo>
                  <a:pt x="4025977" y="739554"/>
                </a:lnTo>
                <a:cubicBezTo>
                  <a:pt x="4052200" y="601208"/>
                  <a:pt x="4127895" y="483462"/>
                  <a:pt x="4232166" y="402536"/>
                </a:cubicBezTo>
                <a:cubicBezTo>
                  <a:pt x="4336437" y="321608"/>
                  <a:pt x="4469284" y="277499"/>
                  <a:pt x="4609810" y="286427"/>
                </a:cubicBezTo>
                <a:cubicBezTo>
                  <a:pt x="4855728" y="302052"/>
                  <a:pt x="5057764" y="475820"/>
                  <a:pt x="5115824" y="707333"/>
                </a:cubicBezTo>
                <a:lnTo>
                  <a:pt x="5131067" y="806333"/>
                </a:lnTo>
                <a:lnTo>
                  <a:pt x="5135113" y="806564"/>
                </a:lnTo>
                <a:lnTo>
                  <a:pt x="5126192" y="913040"/>
                </a:lnTo>
                <a:cubicBezTo>
                  <a:pt x="5120625" y="979477"/>
                  <a:pt x="5169972" y="1037850"/>
                  <a:pt x="5236410" y="1043417"/>
                </a:cubicBezTo>
                <a:lnTo>
                  <a:pt x="5898369" y="1079693"/>
                </a:lnTo>
                <a:lnTo>
                  <a:pt x="5891039" y="1109947"/>
                </a:lnTo>
                <a:lnTo>
                  <a:pt x="5237261" y="1083708"/>
                </a:lnTo>
                <a:cubicBezTo>
                  <a:pt x="5147147" y="1076120"/>
                  <a:pt x="5080247" y="996917"/>
                  <a:pt x="5087837" y="906801"/>
                </a:cubicBezTo>
                <a:lnTo>
                  <a:pt x="5096462" y="804356"/>
                </a:lnTo>
                <a:lnTo>
                  <a:pt x="5098635" y="804481"/>
                </a:lnTo>
                <a:lnTo>
                  <a:pt x="5084876" y="715118"/>
                </a:lnTo>
                <a:cubicBezTo>
                  <a:pt x="5030135" y="496837"/>
                  <a:pt x="4839647" y="333001"/>
                  <a:pt x="4607786" y="318272"/>
                </a:cubicBezTo>
                <a:cubicBezTo>
                  <a:pt x="4375925" y="303539"/>
                  <a:pt x="4166234" y="441950"/>
                  <a:pt x="4084307" y="651549"/>
                </a:cubicBezTo>
                <a:lnTo>
                  <a:pt x="4058397" y="741768"/>
                </a:lnTo>
                <a:lnTo>
                  <a:pt x="4053635" y="802385"/>
                </a:lnTo>
                <a:cubicBezTo>
                  <a:pt x="4027867" y="976856"/>
                  <a:pt x="3920545" y="1130733"/>
                  <a:pt x="3761921" y="1214432"/>
                </a:cubicBezTo>
                <a:cubicBezTo>
                  <a:pt x="3580635" y="1310086"/>
                  <a:pt x="3361506" y="1298691"/>
                  <a:pt x="3191121" y="1184745"/>
                </a:cubicBezTo>
                <a:cubicBezTo>
                  <a:pt x="3020736" y="1070801"/>
                  <a:pt x="2926505" y="872639"/>
                  <a:pt x="2945665" y="668562"/>
                </a:cubicBezTo>
                <a:lnTo>
                  <a:pt x="2947591" y="668744"/>
                </a:lnTo>
                <a:lnTo>
                  <a:pt x="2957555" y="608620"/>
                </a:lnTo>
                <a:cubicBezTo>
                  <a:pt x="2973639" y="440610"/>
                  <a:pt x="2908558" y="273096"/>
                  <a:pt x="2779484" y="159884"/>
                </a:cubicBezTo>
                <a:cubicBezTo>
                  <a:pt x="2631971" y="30501"/>
                  <a:pt x="2425032" y="-6765"/>
                  <a:pt x="2241650" y="63029"/>
                </a:cubicBezTo>
                <a:cubicBezTo>
                  <a:pt x="2081191" y="124098"/>
                  <a:pt x="1961759" y="258385"/>
                  <a:pt x="1918221" y="421451"/>
                </a:cubicBezTo>
                <a:lnTo>
                  <a:pt x="1906250" y="482996"/>
                </a:lnTo>
                <a:lnTo>
                  <a:pt x="1902067" y="541550"/>
                </a:lnTo>
                <a:cubicBezTo>
                  <a:pt x="1876764" y="719818"/>
                  <a:pt x="1766355" y="876915"/>
                  <a:pt x="1603140" y="960209"/>
                </a:cubicBezTo>
                <a:cubicBezTo>
                  <a:pt x="1416607" y="1055401"/>
                  <a:pt x="1192485" y="1038180"/>
                  <a:pt x="1022686" y="915607"/>
                </a:cubicBezTo>
                <a:cubicBezTo>
                  <a:pt x="895336" y="823677"/>
                  <a:pt x="814613" y="684087"/>
                  <a:pt x="795552" y="532703"/>
                </a:cubicBezTo>
                <a:lnTo>
                  <a:pt x="792356" y="476139"/>
                </a:lnTo>
                <a:lnTo>
                  <a:pt x="789967" y="476188"/>
                </a:lnTo>
                <a:cubicBezTo>
                  <a:pt x="790180" y="440572"/>
                  <a:pt x="790394" y="404956"/>
                  <a:pt x="790607" y="369340"/>
                </a:cubicBezTo>
                <a:cubicBezTo>
                  <a:pt x="791008" y="302671"/>
                  <a:pt x="737284" y="248300"/>
                  <a:pt x="670615" y="247901"/>
                </a:cubicBezTo>
                <a:lnTo>
                  <a:pt x="0" y="252293"/>
                </a:lnTo>
                <a:lnTo>
                  <a:pt x="0" y="20365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wrap="square" lIns="68580" tIns="34290" rIns="68580" bIns="3429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杨任东竹石体-Bold" panose="02000000000000000000" pitchFamily="2" charset="-122"/>
            </a:endParaRPr>
          </a:p>
        </p:txBody>
      </p:sp>
      <p:grpSp>
        <p:nvGrpSpPr>
          <p:cNvPr id="29" name="PA-组合 28"/>
          <p:cNvGrpSpPr/>
          <p:nvPr>
            <p:custDataLst>
              <p:tags r:id="rId4"/>
            </p:custDataLst>
          </p:nvPr>
        </p:nvGrpSpPr>
        <p:grpSpPr>
          <a:xfrm>
            <a:off x="4347140" y="2408044"/>
            <a:ext cx="1693176" cy="1136608"/>
            <a:chOff x="5796187" y="2936124"/>
            <a:chExt cx="2257568" cy="1683344"/>
          </a:xfrm>
        </p:grpSpPr>
        <p:sp>
          <p:nvSpPr>
            <p:cNvPr id="30" name="PA-圆角矩形 29"/>
            <p:cNvSpPr/>
            <p:nvPr>
              <p:custDataLst>
                <p:tags r:id="rId15"/>
              </p:custDataLst>
            </p:nvPr>
          </p:nvSpPr>
          <p:spPr>
            <a:xfrm rot="18900000">
              <a:off x="5796187" y="3334092"/>
              <a:ext cx="2257568" cy="74607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/>
                <a:cs typeface="+mn-cs"/>
              </a:endParaRPr>
            </a:p>
          </p:txBody>
        </p:sp>
        <p:sp>
          <p:nvSpPr>
            <p:cNvPr id="31" name="PA-椭圆 30"/>
            <p:cNvSpPr/>
            <p:nvPr>
              <p:custDataLst>
                <p:tags r:id="rId16"/>
              </p:custDataLst>
            </p:nvPr>
          </p:nvSpPr>
          <p:spPr>
            <a:xfrm flipH="1">
              <a:off x="6144006" y="3994280"/>
              <a:ext cx="561600" cy="625188"/>
            </a:xfrm>
            <a:prstGeom prst="ellipse">
              <a:avLst/>
            </a:prstGeom>
            <a:solidFill>
              <a:srgbClr val="B9A7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/>
                <a:cs typeface="+mn-cs"/>
              </a:endParaRPr>
            </a:p>
          </p:txBody>
        </p:sp>
        <p:sp>
          <p:nvSpPr>
            <p:cNvPr id="32" name="PA-矩形 31"/>
            <p:cNvSpPr/>
            <p:nvPr>
              <p:custDataLst>
                <p:tags r:id="rId17"/>
              </p:custDataLst>
            </p:nvPr>
          </p:nvSpPr>
          <p:spPr>
            <a:xfrm rot="18900000">
              <a:off x="6097699" y="4063762"/>
              <a:ext cx="622392" cy="38745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gency FB" panose="020B0503020202020204" pitchFamily="34" charset="0"/>
                  <a:cs typeface="Arial" panose="020B0604020202020204" pitchFamily="34" charset="0"/>
                </a:rPr>
                <a:t>70%</a:t>
              </a: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PA-矩形 32"/>
            <p:cNvSpPr/>
            <p:nvPr>
              <p:custDataLst>
                <p:tags r:id="rId18"/>
              </p:custDataLst>
            </p:nvPr>
          </p:nvSpPr>
          <p:spPr>
            <a:xfrm rot="18900000">
              <a:off x="6433332" y="3480242"/>
              <a:ext cx="1066959" cy="41024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杨任东竹石体-Bold" panose="02000000000000000000" pitchFamily="2" charset="-122"/>
                  <a:ea typeface="杨任东竹石体-Bold" panose="02000000000000000000" pitchFamily="2" charset="-122"/>
                </a:rPr>
                <a:t>添加标题</a:t>
              </a:r>
            </a:p>
          </p:txBody>
        </p:sp>
        <p:sp>
          <p:nvSpPr>
            <p:cNvPr id="34" name="PA-KSO_Shape"/>
            <p:cNvSpPr/>
            <p:nvPr>
              <p:custDataLst>
                <p:tags r:id="rId19"/>
              </p:custDataLst>
            </p:nvPr>
          </p:nvSpPr>
          <p:spPr bwMode="auto">
            <a:xfrm>
              <a:off x="7348819" y="2936124"/>
              <a:ext cx="298250" cy="378330"/>
            </a:xfrm>
            <a:custGeom>
              <a:avLst/>
              <a:gdLst>
                <a:gd name="T0" fmla="*/ 259322 w 2665412"/>
                <a:gd name="T1" fmla="*/ 2895285 h 3382963"/>
                <a:gd name="T2" fmla="*/ 511017 w 2665412"/>
                <a:gd name="T3" fmla="*/ 3155147 h 3382963"/>
                <a:gd name="T4" fmla="*/ 770965 w 2665412"/>
                <a:gd name="T5" fmla="*/ 2903852 h 3382963"/>
                <a:gd name="T6" fmla="*/ 519587 w 2665412"/>
                <a:gd name="T7" fmla="*/ 2643989 h 3382963"/>
                <a:gd name="T8" fmla="*/ 875071 w 2665412"/>
                <a:gd name="T9" fmla="*/ 2732514 h 3382963"/>
                <a:gd name="T10" fmla="*/ 732560 w 2665412"/>
                <a:gd name="T11" fmla="*/ 3231615 h 3382963"/>
                <a:gd name="T12" fmla="*/ 265987 w 2665412"/>
                <a:gd name="T13" fmla="*/ 3315697 h 3382963"/>
                <a:gd name="T14" fmla="*/ 147598 w 2665412"/>
                <a:gd name="T15" fmla="*/ 2750917 h 3382963"/>
                <a:gd name="T16" fmla="*/ 1831415 w 2665412"/>
                <a:gd name="T17" fmla="*/ 2257426 h 3382963"/>
                <a:gd name="T18" fmla="*/ 1993961 w 2665412"/>
                <a:gd name="T19" fmla="*/ 2438401 h 3382963"/>
                <a:gd name="T20" fmla="*/ 1847258 w 2665412"/>
                <a:gd name="T21" fmla="*/ 2409508 h 3382963"/>
                <a:gd name="T22" fmla="*/ 1685662 w 2665412"/>
                <a:gd name="T23" fmla="*/ 2468563 h 3382963"/>
                <a:gd name="T24" fmla="*/ 1995229 w 2665412"/>
                <a:gd name="T25" fmla="*/ 2640966 h 3382963"/>
                <a:gd name="T26" fmla="*/ 1952137 w 2665412"/>
                <a:gd name="T27" fmla="*/ 2838768 h 3382963"/>
                <a:gd name="T28" fmla="*/ 1735409 w 2665412"/>
                <a:gd name="T29" fmla="*/ 2918143 h 3382963"/>
                <a:gd name="T30" fmla="*/ 1580784 w 2665412"/>
                <a:gd name="T31" fmla="*/ 2728596 h 3382963"/>
                <a:gd name="T32" fmla="*/ 1742380 w 2665412"/>
                <a:gd name="T33" fmla="*/ 2773998 h 3382963"/>
                <a:gd name="T34" fmla="*/ 1881478 w 2665412"/>
                <a:gd name="T35" fmla="*/ 2691766 h 3382963"/>
                <a:gd name="T36" fmla="*/ 1563357 w 2665412"/>
                <a:gd name="T37" fmla="*/ 2467293 h 3382963"/>
                <a:gd name="T38" fmla="*/ 1692634 w 2665412"/>
                <a:gd name="T39" fmla="*/ 2322831 h 3382963"/>
                <a:gd name="T40" fmla="*/ 1625723 w 2665412"/>
                <a:gd name="T41" fmla="*/ 2198771 h 3382963"/>
                <a:gd name="T42" fmla="*/ 1410098 w 2665412"/>
                <a:gd name="T43" fmla="*/ 2430592 h 3382963"/>
                <a:gd name="T44" fmla="*/ 1421847 w 2665412"/>
                <a:gd name="T45" fmla="*/ 2757048 h 3382963"/>
                <a:gd name="T46" fmla="*/ 1653351 w 2665412"/>
                <a:gd name="T47" fmla="*/ 2972991 h 3382963"/>
                <a:gd name="T48" fmla="*/ 1980125 w 2665412"/>
                <a:gd name="T49" fmla="*/ 2960924 h 3382963"/>
                <a:gd name="T50" fmla="*/ 2195433 w 2665412"/>
                <a:gd name="T51" fmla="*/ 2729420 h 3382963"/>
                <a:gd name="T52" fmla="*/ 2184001 w 2665412"/>
                <a:gd name="T53" fmla="*/ 2402964 h 3382963"/>
                <a:gd name="T54" fmla="*/ 1952179 w 2665412"/>
                <a:gd name="T55" fmla="*/ 2187021 h 3382963"/>
                <a:gd name="T56" fmla="*/ 2156055 w 2665412"/>
                <a:gd name="T57" fmla="*/ 2032367 h 3382963"/>
                <a:gd name="T58" fmla="*/ 2395816 w 2665412"/>
                <a:gd name="T59" fmla="*/ 2850094 h 3382963"/>
                <a:gd name="T60" fmla="*/ 1619054 w 2665412"/>
                <a:gd name="T61" fmla="*/ 3205130 h 3382963"/>
                <a:gd name="T62" fmla="*/ 1161763 w 2665412"/>
                <a:gd name="T63" fmla="*/ 2697981 h 3382963"/>
                <a:gd name="T64" fmla="*/ 1590474 w 2665412"/>
                <a:gd name="T65" fmla="*/ 1963774 h 3382963"/>
                <a:gd name="T66" fmla="*/ 247746 w 2665412"/>
                <a:gd name="T67" fmla="*/ 2374875 h 3382963"/>
                <a:gd name="T68" fmla="*/ 90506 w 2665412"/>
                <a:gd name="T69" fmla="*/ 2382501 h 3382963"/>
                <a:gd name="T70" fmla="*/ 82882 w 2665412"/>
                <a:gd name="T71" fmla="*/ 2224911 h 3382963"/>
                <a:gd name="T72" fmla="*/ 1925231 w 2665412"/>
                <a:gd name="T73" fmla="*/ 1275421 h 3382963"/>
                <a:gd name="T74" fmla="*/ 2142932 w 2665412"/>
                <a:gd name="T75" fmla="*/ 1565745 h 3382963"/>
                <a:gd name="T76" fmla="*/ 2433411 w 2665412"/>
                <a:gd name="T77" fmla="*/ 1348081 h 3382963"/>
                <a:gd name="T78" fmla="*/ 2215710 w 2665412"/>
                <a:gd name="T79" fmla="*/ 1057758 h 3382963"/>
                <a:gd name="T80" fmla="*/ 2557039 w 2665412"/>
                <a:gd name="T81" fmla="*/ 1184676 h 3382963"/>
                <a:gd name="T82" fmla="*/ 2359043 w 2665412"/>
                <a:gd name="T83" fmla="*/ 1666644 h 3382963"/>
                <a:gd name="T84" fmla="*/ 1943029 w 2665412"/>
                <a:gd name="T85" fmla="*/ 1631742 h 3382963"/>
                <a:gd name="T86" fmla="*/ 1831795 w 2665412"/>
                <a:gd name="T87" fmla="*/ 1117727 h 3382963"/>
                <a:gd name="T88" fmla="*/ 1543971 w 2665412"/>
                <a:gd name="T89" fmla="*/ 596250 h 3382963"/>
                <a:gd name="T90" fmla="*/ 1297460 w 2665412"/>
                <a:gd name="T91" fmla="*/ 948099 h 3382963"/>
                <a:gd name="T92" fmla="*/ 1031888 w 2665412"/>
                <a:gd name="T93" fmla="*/ 755548 h 3382963"/>
                <a:gd name="T94" fmla="*/ 814631 w 2665412"/>
                <a:gd name="T95" fmla="*/ 602286 h 3382963"/>
                <a:gd name="T96" fmla="*/ 863801 w 2665412"/>
                <a:gd name="T97" fmla="*/ 640380 h 3382963"/>
                <a:gd name="T98" fmla="*/ 958650 w 2665412"/>
                <a:gd name="T99" fmla="*/ 731486 h 3382963"/>
                <a:gd name="T100" fmla="*/ 915825 w 2665412"/>
                <a:gd name="T101" fmla="*/ 1047026 h 3382963"/>
                <a:gd name="T102" fmla="*/ 1093788 w 2665412"/>
                <a:gd name="T103" fmla="*/ 1742545 h 3382963"/>
                <a:gd name="T104" fmla="*/ 941203 w 2665412"/>
                <a:gd name="T105" fmla="*/ 2331086 h 3382963"/>
                <a:gd name="T106" fmla="*/ 804162 w 2665412"/>
                <a:gd name="T107" fmla="*/ 2246646 h 3382963"/>
                <a:gd name="T108" fmla="*/ 518978 w 2665412"/>
                <a:gd name="T109" fmla="*/ 1458116 h 3382963"/>
                <a:gd name="T110" fmla="*/ 425714 w 2665412"/>
                <a:gd name="T111" fmla="*/ 1302568 h 3382963"/>
                <a:gd name="T112" fmla="*/ 154488 w 2665412"/>
                <a:gd name="T113" fmla="*/ 951475 h 3382963"/>
                <a:gd name="T114" fmla="*/ 4758 w 2665412"/>
                <a:gd name="T115" fmla="*/ 912429 h 3382963"/>
                <a:gd name="T116" fmla="*/ 912333 w 2665412"/>
                <a:gd name="T117" fmla="*/ 0 h 3382963"/>
                <a:gd name="T118" fmla="*/ 1112519 w 2665412"/>
                <a:gd name="T119" fmla="*/ 199433 h 3382963"/>
                <a:gd name="T120" fmla="*/ 953005 w 2665412"/>
                <a:gd name="T121" fmla="*/ 526732 h 3382963"/>
                <a:gd name="T122" fmla="*/ 719772 w 2665412"/>
                <a:gd name="T123" fmla="*/ 209293 h 3382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5412" h="3382963">
                  <a:moveTo>
                    <a:pt x="506574" y="2643989"/>
                  </a:moveTo>
                  <a:lnTo>
                    <a:pt x="493243" y="2644624"/>
                  </a:lnTo>
                  <a:lnTo>
                    <a:pt x="480230" y="2646210"/>
                  </a:lnTo>
                  <a:lnTo>
                    <a:pt x="467217" y="2648431"/>
                  </a:lnTo>
                  <a:lnTo>
                    <a:pt x="454521" y="2650970"/>
                  </a:lnTo>
                  <a:lnTo>
                    <a:pt x="442460" y="2654460"/>
                  </a:lnTo>
                  <a:lnTo>
                    <a:pt x="430399" y="2658585"/>
                  </a:lnTo>
                  <a:lnTo>
                    <a:pt x="418655" y="2663027"/>
                  </a:lnTo>
                  <a:lnTo>
                    <a:pt x="407229" y="2667786"/>
                  </a:lnTo>
                  <a:lnTo>
                    <a:pt x="396120" y="2673180"/>
                  </a:lnTo>
                  <a:lnTo>
                    <a:pt x="385328" y="2679526"/>
                  </a:lnTo>
                  <a:lnTo>
                    <a:pt x="374854" y="2685872"/>
                  </a:lnTo>
                  <a:lnTo>
                    <a:pt x="364380" y="2692852"/>
                  </a:lnTo>
                  <a:lnTo>
                    <a:pt x="354858" y="2700784"/>
                  </a:lnTo>
                  <a:lnTo>
                    <a:pt x="345336" y="2708717"/>
                  </a:lnTo>
                  <a:lnTo>
                    <a:pt x="336449" y="2717284"/>
                  </a:lnTo>
                  <a:lnTo>
                    <a:pt x="327562" y="2725533"/>
                  </a:lnTo>
                  <a:lnTo>
                    <a:pt x="319310" y="2735052"/>
                  </a:lnTo>
                  <a:lnTo>
                    <a:pt x="312010" y="2744571"/>
                  </a:lnTo>
                  <a:lnTo>
                    <a:pt x="304710" y="2754724"/>
                  </a:lnTo>
                  <a:lnTo>
                    <a:pt x="298044" y="2764878"/>
                  </a:lnTo>
                  <a:lnTo>
                    <a:pt x="291696" y="2775348"/>
                  </a:lnTo>
                  <a:lnTo>
                    <a:pt x="285983" y="2786136"/>
                  </a:lnTo>
                  <a:lnTo>
                    <a:pt x="280905" y="2797241"/>
                  </a:lnTo>
                  <a:lnTo>
                    <a:pt x="276144" y="2808981"/>
                  </a:lnTo>
                  <a:lnTo>
                    <a:pt x="272018" y="2820721"/>
                  </a:lnTo>
                  <a:lnTo>
                    <a:pt x="268209" y="2832461"/>
                  </a:lnTo>
                  <a:lnTo>
                    <a:pt x="265353" y="2844835"/>
                  </a:lnTo>
                  <a:lnTo>
                    <a:pt x="263131" y="2857210"/>
                  </a:lnTo>
                  <a:lnTo>
                    <a:pt x="261226" y="2869584"/>
                  </a:lnTo>
                  <a:lnTo>
                    <a:pt x="259957" y="2882276"/>
                  </a:lnTo>
                  <a:lnTo>
                    <a:pt x="259322" y="2895285"/>
                  </a:lnTo>
                  <a:lnTo>
                    <a:pt x="259639" y="2908294"/>
                  </a:lnTo>
                  <a:lnTo>
                    <a:pt x="260274" y="2921620"/>
                  </a:lnTo>
                  <a:lnTo>
                    <a:pt x="261861" y="2934629"/>
                  </a:lnTo>
                  <a:lnTo>
                    <a:pt x="264083" y="2947638"/>
                  </a:lnTo>
                  <a:lnTo>
                    <a:pt x="266622" y="2960330"/>
                  </a:lnTo>
                  <a:lnTo>
                    <a:pt x="270113" y="2972704"/>
                  </a:lnTo>
                  <a:lnTo>
                    <a:pt x="273922" y="2984444"/>
                  </a:lnTo>
                  <a:lnTo>
                    <a:pt x="278366" y="2996501"/>
                  </a:lnTo>
                  <a:lnTo>
                    <a:pt x="283444" y="3007924"/>
                  </a:lnTo>
                  <a:lnTo>
                    <a:pt x="288840" y="3019029"/>
                  </a:lnTo>
                  <a:lnTo>
                    <a:pt x="294870" y="3029817"/>
                  </a:lnTo>
                  <a:lnTo>
                    <a:pt x="301536" y="3040605"/>
                  </a:lnTo>
                  <a:lnTo>
                    <a:pt x="308836" y="3050441"/>
                  </a:lnTo>
                  <a:lnTo>
                    <a:pt x="316136" y="3060277"/>
                  </a:lnTo>
                  <a:lnTo>
                    <a:pt x="323753" y="3069478"/>
                  </a:lnTo>
                  <a:lnTo>
                    <a:pt x="332323" y="3078680"/>
                  </a:lnTo>
                  <a:lnTo>
                    <a:pt x="341210" y="3087247"/>
                  </a:lnTo>
                  <a:lnTo>
                    <a:pt x="350732" y="3095496"/>
                  </a:lnTo>
                  <a:lnTo>
                    <a:pt x="360254" y="3103429"/>
                  </a:lnTo>
                  <a:lnTo>
                    <a:pt x="370411" y="3110409"/>
                  </a:lnTo>
                  <a:lnTo>
                    <a:pt x="380250" y="3117072"/>
                  </a:lnTo>
                  <a:lnTo>
                    <a:pt x="391041" y="3123418"/>
                  </a:lnTo>
                  <a:lnTo>
                    <a:pt x="401833" y="3128812"/>
                  </a:lnTo>
                  <a:lnTo>
                    <a:pt x="412942" y="3134206"/>
                  </a:lnTo>
                  <a:lnTo>
                    <a:pt x="424685" y="3138965"/>
                  </a:lnTo>
                  <a:lnTo>
                    <a:pt x="436429" y="3143090"/>
                  </a:lnTo>
                  <a:lnTo>
                    <a:pt x="448173" y="3146580"/>
                  </a:lnTo>
                  <a:lnTo>
                    <a:pt x="460551" y="3149753"/>
                  </a:lnTo>
                  <a:lnTo>
                    <a:pt x="472930" y="3151974"/>
                  </a:lnTo>
                  <a:lnTo>
                    <a:pt x="485626" y="3153878"/>
                  </a:lnTo>
                  <a:lnTo>
                    <a:pt x="498004" y="3154830"/>
                  </a:lnTo>
                  <a:lnTo>
                    <a:pt x="511017" y="3155147"/>
                  </a:lnTo>
                  <a:lnTo>
                    <a:pt x="524030" y="3155147"/>
                  </a:lnTo>
                  <a:lnTo>
                    <a:pt x="537044" y="3154513"/>
                  </a:lnTo>
                  <a:lnTo>
                    <a:pt x="550374" y="3152926"/>
                  </a:lnTo>
                  <a:lnTo>
                    <a:pt x="563070" y="3150705"/>
                  </a:lnTo>
                  <a:lnTo>
                    <a:pt x="575766" y="3148167"/>
                  </a:lnTo>
                  <a:lnTo>
                    <a:pt x="588462" y="3144994"/>
                  </a:lnTo>
                  <a:lnTo>
                    <a:pt x="600206" y="3141186"/>
                  </a:lnTo>
                  <a:lnTo>
                    <a:pt x="612267" y="3136744"/>
                  </a:lnTo>
                  <a:lnTo>
                    <a:pt x="623693" y="3131668"/>
                  </a:lnTo>
                  <a:lnTo>
                    <a:pt x="634802" y="3125956"/>
                  </a:lnTo>
                  <a:lnTo>
                    <a:pt x="645593" y="3119928"/>
                  </a:lnTo>
                  <a:lnTo>
                    <a:pt x="656067" y="3113265"/>
                  </a:lnTo>
                  <a:lnTo>
                    <a:pt x="665907" y="3106284"/>
                  </a:lnTo>
                  <a:lnTo>
                    <a:pt x="676063" y="3098986"/>
                  </a:lnTo>
                  <a:lnTo>
                    <a:pt x="685268" y="3090737"/>
                  </a:lnTo>
                  <a:lnTo>
                    <a:pt x="694155" y="3082487"/>
                  </a:lnTo>
                  <a:lnTo>
                    <a:pt x="702725" y="3073603"/>
                  </a:lnTo>
                  <a:lnTo>
                    <a:pt x="710977" y="3064402"/>
                  </a:lnTo>
                  <a:lnTo>
                    <a:pt x="718594" y="3054566"/>
                  </a:lnTo>
                  <a:lnTo>
                    <a:pt x="725894" y="3045047"/>
                  </a:lnTo>
                  <a:lnTo>
                    <a:pt x="732560" y="3034576"/>
                  </a:lnTo>
                  <a:lnTo>
                    <a:pt x="738908" y="3023788"/>
                  </a:lnTo>
                  <a:lnTo>
                    <a:pt x="744621" y="3013000"/>
                  </a:lnTo>
                  <a:lnTo>
                    <a:pt x="750017" y="3001895"/>
                  </a:lnTo>
                  <a:lnTo>
                    <a:pt x="754460" y="2990472"/>
                  </a:lnTo>
                  <a:lnTo>
                    <a:pt x="758586" y="2979050"/>
                  </a:lnTo>
                  <a:lnTo>
                    <a:pt x="762078" y="2966676"/>
                  </a:lnTo>
                  <a:lnTo>
                    <a:pt x="765252" y="2954618"/>
                  </a:lnTo>
                  <a:lnTo>
                    <a:pt x="767473" y="2942244"/>
                  </a:lnTo>
                  <a:lnTo>
                    <a:pt x="769378" y="2929870"/>
                  </a:lnTo>
                  <a:lnTo>
                    <a:pt x="770330" y="2916861"/>
                  </a:lnTo>
                  <a:lnTo>
                    <a:pt x="770965" y="2903852"/>
                  </a:lnTo>
                  <a:lnTo>
                    <a:pt x="770647" y="2890843"/>
                  </a:lnTo>
                  <a:lnTo>
                    <a:pt x="770013" y="2877834"/>
                  </a:lnTo>
                  <a:lnTo>
                    <a:pt x="768426" y="2864507"/>
                  </a:lnTo>
                  <a:lnTo>
                    <a:pt x="766521" y="2851816"/>
                  </a:lnTo>
                  <a:lnTo>
                    <a:pt x="763982" y="2839441"/>
                  </a:lnTo>
                  <a:lnTo>
                    <a:pt x="760808" y="2827067"/>
                  </a:lnTo>
                  <a:lnTo>
                    <a:pt x="756682" y="2814692"/>
                  </a:lnTo>
                  <a:lnTo>
                    <a:pt x="752238" y="2802953"/>
                  </a:lnTo>
                  <a:lnTo>
                    <a:pt x="747160" y="2791530"/>
                  </a:lnTo>
                  <a:lnTo>
                    <a:pt x="741764" y="2780108"/>
                  </a:lnTo>
                  <a:lnTo>
                    <a:pt x="735416" y="2769637"/>
                  </a:lnTo>
                  <a:lnTo>
                    <a:pt x="729068" y="2759166"/>
                  </a:lnTo>
                  <a:lnTo>
                    <a:pt x="722086" y="2749013"/>
                  </a:lnTo>
                  <a:lnTo>
                    <a:pt x="714468" y="2739177"/>
                  </a:lnTo>
                  <a:lnTo>
                    <a:pt x="706533" y="2729658"/>
                  </a:lnTo>
                  <a:lnTo>
                    <a:pt x="697964" y="2720774"/>
                  </a:lnTo>
                  <a:lnTo>
                    <a:pt x="689394" y="2712207"/>
                  </a:lnTo>
                  <a:lnTo>
                    <a:pt x="680189" y="2704275"/>
                  </a:lnTo>
                  <a:lnTo>
                    <a:pt x="670350" y="2696342"/>
                  </a:lnTo>
                  <a:lnTo>
                    <a:pt x="660511" y="2689362"/>
                  </a:lnTo>
                  <a:lnTo>
                    <a:pt x="650037" y="2682382"/>
                  </a:lnTo>
                  <a:lnTo>
                    <a:pt x="639563" y="2676353"/>
                  </a:lnTo>
                  <a:lnTo>
                    <a:pt x="628771" y="2670324"/>
                  </a:lnTo>
                  <a:lnTo>
                    <a:pt x="617662" y="2665248"/>
                  </a:lnTo>
                  <a:lnTo>
                    <a:pt x="606236" y="2660171"/>
                  </a:lnTo>
                  <a:lnTo>
                    <a:pt x="594175" y="2656364"/>
                  </a:lnTo>
                  <a:lnTo>
                    <a:pt x="582431" y="2652873"/>
                  </a:lnTo>
                  <a:lnTo>
                    <a:pt x="570053" y="2650018"/>
                  </a:lnTo>
                  <a:lnTo>
                    <a:pt x="557992" y="2647479"/>
                  </a:lnTo>
                  <a:lnTo>
                    <a:pt x="545296" y="2645576"/>
                  </a:lnTo>
                  <a:lnTo>
                    <a:pt x="532600" y="2644306"/>
                  </a:lnTo>
                  <a:lnTo>
                    <a:pt x="519587" y="2643989"/>
                  </a:lnTo>
                  <a:lnTo>
                    <a:pt x="506574" y="2643989"/>
                  </a:lnTo>
                  <a:close/>
                  <a:moveTo>
                    <a:pt x="552279" y="2413000"/>
                  </a:moveTo>
                  <a:lnTo>
                    <a:pt x="560214" y="2505650"/>
                  </a:lnTo>
                  <a:lnTo>
                    <a:pt x="569736" y="2506602"/>
                  </a:lnTo>
                  <a:lnTo>
                    <a:pt x="578940" y="2508188"/>
                  </a:lnTo>
                  <a:lnTo>
                    <a:pt x="588779" y="2510092"/>
                  </a:lnTo>
                  <a:lnTo>
                    <a:pt x="597984" y="2511678"/>
                  </a:lnTo>
                  <a:lnTo>
                    <a:pt x="607506" y="2513582"/>
                  </a:lnTo>
                  <a:lnTo>
                    <a:pt x="617028" y="2516120"/>
                  </a:lnTo>
                  <a:lnTo>
                    <a:pt x="626232" y="2518976"/>
                  </a:lnTo>
                  <a:lnTo>
                    <a:pt x="635119" y="2521514"/>
                  </a:lnTo>
                  <a:lnTo>
                    <a:pt x="644006" y="2524370"/>
                  </a:lnTo>
                  <a:lnTo>
                    <a:pt x="653211" y="2527860"/>
                  </a:lnTo>
                  <a:lnTo>
                    <a:pt x="661780" y="2531033"/>
                  </a:lnTo>
                  <a:lnTo>
                    <a:pt x="670668" y="2534841"/>
                  </a:lnTo>
                  <a:lnTo>
                    <a:pt x="679237" y="2538648"/>
                  </a:lnTo>
                  <a:lnTo>
                    <a:pt x="687807" y="2542773"/>
                  </a:lnTo>
                  <a:lnTo>
                    <a:pt x="696377" y="2547215"/>
                  </a:lnTo>
                  <a:lnTo>
                    <a:pt x="704629" y="2551657"/>
                  </a:lnTo>
                  <a:lnTo>
                    <a:pt x="764299" y="2480266"/>
                  </a:lnTo>
                  <a:lnTo>
                    <a:pt x="884275" y="2581165"/>
                  </a:lnTo>
                  <a:lnTo>
                    <a:pt x="824922" y="2651921"/>
                  </a:lnTo>
                  <a:lnTo>
                    <a:pt x="830953" y="2659219"/>
                  </a:lnTo>
                  <a:lnTo>
                    <a:pt x="836348" y="2666517"/>
                  </a:lnTo>
                  <a:lnTo>
                    <a:pt x="842062" y="2674449"/>
                  </a:lnTo>
                  <a:lnTo>
                    <a:pt x="847140" y="2682382"/>
                  </a:lnTo>
                  <a:lnTo>
                    <a:pt x="852536" y="2690314"/>
                  </a:lnTo>
                  <a:lnTo>
                    <a:pt x="857297" y="2698563"/>
                  </a:lnTo>
                  <a:lnTo>
                    <a:pt x="862057" y="2706813"/>
                  </a:lnTo>
                  <a:lnTo>
                    <a:pt x="866501" y="2715380"/>
                  </a:lnTo>
                  <a:lnTo>
                    <a:pt x="870945" y="2723947"/>
                  </a:lnTo>
                  <a:lnTo>
                    <a:pt x="875071" y="2732514"/>
                  </a:lnTo>
                  <a:lnTo>
                    <a:pt x="879197" y="2741398"/>
                  </a:lnTo>
                  <a:lnTo>
                    <a:pt x="883006" y="2750282"/>
                  </a:lnTo>
                  <a:lnTo>
                    <a:pt x="886497" y="2759166"/>
                  </a:lnTo>
                  <a:lnTo>
                    <a:pt x="889671" y="2768050"/>
                  </a:lnTo>
                  <a:lnTo>
                    <a:pt x="892845" y="2777252"/>
                  </a:lnTo>
                  <a:lnTo>
                    <a:pt x="896019" y="2786453"/>
                  </a:lnTo>
                  <a:lnTo>
                    <a:pt x="986794" y="2779156"/>
                  </a:lnTo>
                  <a:lnTo>
                    <a:pt x="1000125" y="2934629"/>
                  </a:lnTo>
                  <a:lnTo>
                    <a:pt x="909667" y="2942879"/>
                  </a:lnTo>
                  <a:lnTo>
                    <a:pt x="908397" y="2952397"/>
                  </a:lnTo>
                  <a:lnTo>
                    <a:pt x="907128" y="2962233"/>
                  </a:lnTo>
                  <a:lnTo>
                    <a:pt x="905541" y="2971752"/>
                  </a:lnTo>
                  <a:lnTo>
                    <a:pt x="903636" y="2981588"/>
                  </a:lnTo>
                  <a:lnTo>
                    <a:pt x="901415" y="2990790"/>
                  </a:lnTo>
                  <a:lnTo>
                    <a:pt x="899193" y="3000309"/>
                  </a:lnTo>
                  <a:lnTo>
                    <a:pt x="896654" y="3009827"/>
                  </a:lnTo>
                  <a:lnTo>
                    <a:pt x="893797" y="3019029"/>
                  </a:lnTo>
                  <a:lnTo>
                    <a:pt x="890623" y="3027913"/>
                  </a:lnTo>
                  <a:lnTo>
                    <a:pt x="887449" y="3036797"/>
                  </a:lnTo>
                  <a:lnTo>
                    <a:pt x="883958" y="3045999"/>
                  </a:lnTo>
                  <a:lnTo>
                    <a:pt x="880149" y="3054566"/>
                  </a:lnTo>
                  <a:lnTo>
                    <a:pt x="876658" y="3063450"/>
                  </a:lnTo>
                  <a:lnTo>
                    <a:pt x="872532" y="3072017"/>
                  </a:lnTo>
                  <a:lnTo>
                    <a:pt x="868088" y="3080584"/>
                  </a:lnTo>
                  <a:lnTo>
                    <a:pt x="863644" y="3089150"/>
                  </a:lnTo>
                  <a:lnTo>
                    <a:pt x="933154" y="3147532"/>
                  </a:lnTo>
                  <a:lnTo>
                    <a:pt x="831905" y="3267151"/>
                  </a:lnTo>
                  <a:lnTo>
                    <a:pt x="763347" y="3209404"/>
                  </a:lnTo>
                  <a:lnTo>
                    <a:pt x="755730" y="3215433"/>
                  </a:lnTo>
                  <a:lnTo>
                    <a:pt x="748112" y="3221144"/>
                  </a:lnTo>
                  <a:lnTo>
                    <a:pt x="740177" y="3226538"/>
                  </a:lnTo>
                  <a:lnTo>
                    <a:pt x="732560" y="3231615"/>
                  </a:lnTo>
                  <a:lnTo>
                    <a:pt x="724307" y="3237009"/>
                  </a:lnTo>
                  <a:lnTo>
                    <a:pt x="716055" y="3242085"/>
                  </a:lnTo>
                  <a:lnTo>
                    <a:pt x="707485" y="3246527"/>
                  </a:lnTo>
                  <a:lnTo>
                    <a:pt x="698916" y="3251287"/>
                  </a:lnTo>
                  <a:lnTo>
                    <a:pt x="690346" y="3256046"/>
                  </a:lnTo>
                  <a:lnTo>
                    <a:pt x="681459" y="3259854"/>
                  </a:lnTo>
                  <a:lnTo>
                    <a:pt x="672572" y="3263979"/>
                  </a:lnTo>
                  <a:lnTo>
                    <a:pt x="663685" y="3267786"/>
                  </a:lnTo>
                  <a:lnTo>
                    <a:pt x="654480" y="3271276"/>
                  </a:lnTo>
                  <a:lnTo>
                    <a:pt x="645593" y="3274449"/>
                  </a:lnTo>
                  <a:lnTo>
                    <a:pt x="635754" y="3277305"/>
                  </a:lnTo>
                  <a:lnTo>
                    <a:pt x="626549" y="3280478"/>
                  </a:lnTo>
                  <a:lnTo>
                    <a:pt x="634484" y="3369637"/>
                  </a:lnTo>
                  <a:lnTo>
                    <a:pt x="478008" y="3382963"/>
                  </a:lnTo>
                  <a:lnTo>
                    <a:pt x="470390" y="3293804"/>
                  </a:lnTo>
                  <a:lnTo>
                    <a:pt x="460551" y="3292535"/>
                  </a:lnTo>
                  <a:lnTo>
                    <a:pt x="451029" y="3291266"/>
                  </a:lnTo>
                  <a:lnTo>
                    <a:pt x="441190" y="3289362"/>
                  </a:lnTo>
                  <a:lnTo>
                    <a:pt x="431668" y="3287458"/>
                  </a:lnTo>
                  <a:lnTo>
                    <a:pt x="421829" y="3285237"/>
                  </a:lnTo>
                  <a:lnTo>
                    <a:pt x="412624" y="3283016"/>
                  </a:lnTo>
                  <a:lnTo>
                    <a:pt x="403420" y="3280478"/>
                  </a:lnTo>
                  <a:lnTo>
                    <a:pt x="394215" y="3277305"/>
                  </a:lnTo>
                  <a:lnTo>
                    <a:pt x="384693" y="3274449"/>
                  </a:lnTo>
                  <a:lnTo>
                    <a:pt x="375806" y="3271276"/>
                  </a:lnTo>
                  <a:lnTo>
                    <a:pt x="366919" y="3267786"/>
                  </a:lnTo>
                  <a:lnTo>
                    <a:pt x="358032" y="3263979"/>
                  </a:lnTo>
                  <a:lnTo>
                    <a:pt x="349145" y="3259854"/>
                  </a:lnTo>
                  <a:lnTo>
                    <a:pt x="340575" y="3256046"/>
                  </a:lnTo>
                  <a:lnTo>
                    <a:pt x="332006" y="3251921"/>
                  </a:lnTo>
                  <a:lnTo>
                    <a:pt x="323436" y="3246845"/>
                  </a:lnTo>
                  <a:lnTo>
                    <a:pt x="265987" y="3315697"/>
                  </a:lnTo>
                  <a:lnTo>
                    <a:pt x="146012" y="3214798"/>
                  </a:lnTo>
                  <a:lnTo>
                    <a:pt x="204412" y="3145628"/>
                  </a:lnTo>
                  <a:lnTo>
                    <a:pt x="198382" y="3138331"/>
                  </a:lnTo>
                  <a:lnTo>
                    <a:pt x="192669" y="3130398"/>
                  </a:lnTo>
                  <a:lnTo>
                    <a:pt x="187273" y="3122466"/>
                  </a:lnTo>
                  <a:lnTo>
                    <a:pt x="181877" y="3114851"/>
                  </a:lnTo>
                  <a:lnTo>
                    <a:pt x="176799" y="3106602"/>
                  </a:lnTo>
                  <a:lnTo>
                    <a:pt x="172038" y="3098352"/>
                  </a:lnTo>
                  <a:lnTo>
                    <a:pt x="167277" y="3089785"/>
                  </a:lnTo>
                  <a:lnTo>
                    <a:pt x="162834" y="3081853"/>
                  </a:lnTo>
                  <a:lnTo>
                    <a:pt x="158390" y="3072969"/>
                  </a:lnTo>
                  <a:lnTo>
                    <a:pt x="154264" y="3064402"/>
                  </a:lnTo>
                  <a:lnTo>
                    <a:pt x="150455" y="3055517"/>
                  </a:lnTo>
                  <a:lnTo>
                    <a:pt x="146646" y="3046633"/>
                  </a:lnTo>
                  <a:lnTo>
                    <a:pt x="143155" y="3037114"/>
                  </a:lnTo>
                  <a:lnTo>
                    <a:pt x="139664" y="3028230"/>
                  </a:lnTo>
                  <a:lnTo>
                    <a:pt x="136807" y="3018711"/>
                  </a:lnTo>
                  <a:lnTo>
                    <a:pt x="133633" y="3009193"/>
                  </a:lnTo>
                  <a:lnTo>
                    <a:pt x="43175" y="3017125"/>
                  </a:lnTo>
                  <a:lnTo>
                    <a:pt x="30162" y="2861334"/>
                  </a:lnTo>
                  <a:lnTo>
                    <a:pt x="121255" y="2853402"/>
                  </a:lnTo>
                  <a:lnTo>
                    <a:pt x="122207" y="2843249"/>
                  </a:lnTo>
                  <a:lnTo>
                    <a:pt x="123794" y="2833730"/>
                  </a:lnTo>
                  <a:lnTo>
                    <a:pt x="125698" y="2824529"/>
                  </a:lnTo>
                  <a:lnTo>
                    <a:pt x="127285" y="2814692"/>
                  </a:lnTo>
                  <a:lnTo>
                    <a:pt x="129824" y="2805491"/>
                  </a:lnTo>
                  <a:lnTo>
                    <a:pt x="132046" y="2796290"/>
                  </a:lnTo>
                  <a:lnTo>
                    <a:pt x="134903" y="2787088"/>
                  </a:lnTo>
                  <a:lnTo>
                    <a:pt x="137442" y="2777569"/>
                  </a:lnTo>
                  <a:lnTo>
                    <a:pt x="140298" y="2768685"/>
                  </a:lnTo>
                  <a:lnTo>
                    <a:pt x="143790" y="2759801"/>
                  </a:lnTo>
                  <a:lnTo>
                    <a:pt x="147598" y="2750917"/>
                  </a:lnTo>
                  <a:lnTo>
                    <a:pt x="151090" y="2742032"/>
                  </a:lnTo>
                  <a:lnTo>
                    <a:pt x="154899" y="2733466"/>
                  </a:lnTo>
                  <a:lnTo>
                    <a:pt x="159025" y="2724899"/>
                  </a:lnTo>
                  <a:lnTo>
                    <a:pt x="167912" y="2707765"/>
                  </a:lnTo>
                  <a:lnTo>
                    <a:pt x="97450" y="2648749"/>
                  </a:lnTo>
                  <a:lnTo>
                    <a:pt x="198382" y="2528812"/>
                  </a:lnTo>
                  <a:lnTo>
                    <a:pt x="269161" y="2588780"/>
                  </a:lnTo>
                  <a:lnTo>
                    <a:pt x="284079" y="2577675"/>
                  </a:lnTo>
                  <a:lnTo>
                    <a:pt x="299631" y="2566887"/>
                  </a:lnTo>
                  <a:lnTo>
                    <a:pt x="307884" y="2561493"/>
                  </a:lnTo>
                  <a:lnTo>
                    <a:pt x="315819" y="2556734"/>
                  </a:lnTo>
                  <a:lnTo>
                    <a:pt x="324388" y="2552292"/>
                  </a:lnTo>
                  <a:lnTo>
                    <a:pt x="332323" y="2547532"/>
                  </a:lnTo>
                  <a:lnTo>
                    <a:pt x="340893" y="2543407"/>
                  </a:lnTo>
                  <a:lnTo>
                    <a:pt x="349463" y="2539283"/>
                  </a:lnTo>
                  <a:lnTo>
                    <a:pt x="358350" y="2535158"/>
                  </a:lnTo>
                  <a:lnTo>
                    <a:pt x="367237" y="2531350"/>
                  </a:lnTo>
                  <a:lnTo>
                    <a:pt x="376124" y="2528177"/>
                  </a:lnTo>
                  <a:lnTo>
                    <a:pt x="385646" y="2524687"/>
                  </a:lnTo>
                  <a:lnTo>
                    <a:pt x="394533" y="2521832"/>
                  </a:lnTo>
                  <a:lnTo>
                    <a:pt x="403737" y="2518976"/>
                  </a:lnTo>
                  <a:lnTo>
                    <a:pt x="396120" y="2426327"/>
                  </a:lnTo>
                  <a:lnTo>
                    <a:pt x="552279" y="2413000"/>
                  </a:lnTo>
                  <a:close/>
                  <a:moveTo>
                    <a:pt x="1753153" y="2246313"/>
                  </a:moveTo>
                  <a:lnTo>
                    <a:pt x="1813988" y="2246313"/>
                  </a:lnTo>
                  <a:lnTo>
                    <a:pt x="1817474" y="2246631"/>
                  </a:lnTo>
                  <a:lnTo>
                    <a:pt x="1820959" y="2247583"/>
                  </a:lnTo>
                  <a:lnTo>
                    <a:pt x="1823811" y="2248536"/>
                  </a:lnTo>
                  <a:lnTo>
                    <a:pt x="1826346" y="2250441"/>
                  </a:lnTo>
                  <a:lnTo>
                    <a:pt x="1828564" y="2252346"/>
                  </a:lnTo>
                  <a:lnTo>
                    <a:pt x="1830148" y="2254886"/>
                  </a:lnTo>
                  <a:lnTo>
                    <a:pt x="1831415" y="2257426"/>
                  </a:lnTo>
                  <a:lnTo>
                    <a:pt x="1831732" y="2259966"/>
                  </a:lnTo>
                  <a:lnTo>
                    <a:pt x="1831732" y="2310766"/>
                  </a:lnTo>
                  <a:lnTo>
                    <a:pt x="1842188" y="2312036"/>
                  </a:lnTo>
                  <a:lnTo>
                    <a:pt x="1852011" y="2313623"/>
                  </a:lnTo>
                  <a:lnTo>
                    <a:pt x="1862467" y="2315528"/>
                  </a:lnTo>
                  <a:lnTo>
                    <a:pt x="1871973" y="2317751"/>
                  </a:lnTo>
                  <a:lnTo>
                    <a:pt x="1880528" y="2319973"/>
                  </a:lnTo>
                  <a:lnTo>
                    <a:pt x="1889400" y="2322513"/>
                  </a:lnTo>
                  <a:lnTo>
                    <a:pt x="1897955" y="2325371"/>
                  </a:lnTo>
                  <a:lnTo>
                    <a:pt x="1907460" y="2328863"/>
                  </a:lnTo>
                  <a:lnTo>
                    <a:pt x="1916332" y="2332673"/>
                  </a:lnTo>
                  <a:lnTo>
                    <a:pt x="1925204" y="2336801"/>
                  </a:lnTo>
                  <a:lnTo>
                    <a:pt x="1934393" y="2341246"/>
                  </a:lnTo>
                  <a:lnTo>
                    <a:pt x="1942948" y="2345691"/>
                  </a:lnTo>
                  <a:lnTo>
                    <a:pt x="1951503" y="2350771"/>
                  </a:lnTo>
                  <a:lnTo>
                    <a:pt x="1960058" y="2355851"/>
                  </a:lnTo>
                  <a:lnTo>
                    <a:pt x="1967662" y="2361566"/>
                  </a:lnTo>
                  <a:lnTo>
                    <a:pt x="1975267" y="2367281"/>
                  </a:lnTo>
                  <a:lnTo>
                    <a:pt x="1982238" y="2372996"/>
                  </a:lnTo>
                  <a:lnTo>
                    <a:pt x="1988575" y="2379346"/>
                  </a:lnTo>
                  <a:lnTo>
                    <a:pt x="1994278" y="2385378"/>
                  </a:lnTo>
                  <a:lnTo>
                    <a:pt x="1999665" y="2392046"/>
                  </a:lnTo>
                  <a:lnTo>
                    <a:pt x="2002199" y="2396491"/>
                  </a:lnTo>
                  <a:lnTo>
                    <a:pt x="2004100" y="2401253"/>
                  </a:lnTo>
                  <a:lnTo>
                    <a:pt x="2005051" y="2406016"/>
                  </a:lnTo>
                  <a:lnTo>
                    <a:pt x="2005685" y="2411413"/>
                  </a:lnTo>
                  <a:lnTo>
                    <a:pt x="2005051" y="2416493"/>
                  </a:lnTo>
                  <a:lnTo>
                    <a:pt x="2003784" y="2421891"/>
                  </a:lnTo>
                  <a:lnTo>
                    <a:pt x="2001566" y="2427288"/>
                  </a:lnTo>
                  <a:lnTo>
                    <a:pt x="1998397" y="2432368"/>
                  </a:lnTo>
                  <a:lnTo>
                    <a:pt x="1996179" y="2435543"/>
                  </a:lnTo>
                  <a:lnTo>
                    <a:pt x="1993961" y="2438401"/>
                  </a:lnTo>
                  <a:lnTo>
                    <a:pt x="1991426" y="2441576"/>
                  </a:lnTo>
                  <a:lnTo>
                    <a:pt x="1988575" y="2444433"/>
                  </a:lnTo>
                  <a:lnTo>
                    <a:pt x="1985406" y="2447291"/>
                  </a:lnTo>
                  <a:lnTo>
                    <a:pt x="1982238" y="2449831"/>
                  </a:lnTo>
                  <a:lnTo>
                    <a:pt x="1978435" y="2452688"/>
                  </a:lnTo>
                  <a:lnTo>
                    <a:pt x="1974633" y="2454911"/>
                  </a:lnTo>
                  <a:lnTo>
                    <a:pt x="1971148" y="2457133"/>
                  </a:lnTo>
                  <a:lnTo>
                    <a:pt x="1967029" y="2459038"/>
                  </a:lnTo>
                  <a:lnTo>
                    <a:pt x="1962910" y="2460626"/>
                  </a:lnTo>
                  <a:lnTo>
                    <a:pt x="1958790" y="2462213"/>
                  </a:lnTo>
                  <a:lnTo>
                    <a:pt x="1954671" y="2463483"/>
                  </a:lnTo>
                  <a:lnTo>
                    <a:pt x="1950235" y="2464118"/>
                  </a:lnTo>
                  <a:lnTo>
                    <a:pt x="1945799" y="2464753"/>
                  </a:lnTo>
                  <a:lnTo>
                    <a:pt x="1941364" y="2464753"/>
                  </a:lnTo>
                  <a:lnTo>
                    <a:pt x="1936294" y="2464753"/>
                  </a:lnTo>
                  <a:lnTo>
                    <a:pt x="1931541" y="2464118"/>
                  </a:lnTo>
                  <a:lnTo>
                    <a:pt x="1926471" y="2462531"/>
                  </a:lnTo>
                  <a:lnTo>
                    <a:pt x="1922035" y="2460626"/>
                  </a:lnTo>
                  <a:lnTo>
                    <a:pt x="1917916" y="2458403"/>
                  </a:lnTo>
                  <a:lnTo>
                    <a:pt x="1914431" y="2455546"/>
                  </a:lnTo>
                  <a:lnTo>
                    <a:pt x="1910946" y="2452688"/>
                  </a:lnTo>
                  <a:lnTo>
                    <a:pt x="1908094" y="2448878"/>
                  </a:lnTo>
                  <a:lnTo>
                    <a:pt x="1904925" y="2445068"/>
                  </a:lnTo>
                  <a:lnTo>
                    <a:pt x="1903341" y="2443798"/>
                  </a:lnTo>
                  <a:lnTo>
                    <a:pt x="1897004" y="2438401"/>
                  </a:lnTo>
                  <a:lnTo>
                    <a:pt x="1890667" y="2433638"/>
                  </a:lnTo>
                  <a:lnTo>
                    <a:pt x="1883696" y="2429193"/>
                  </a:lnTo>
                  <a:lnTo>
                    <a:pt x="1876092" y="2424431"/>
                  </a:lnTo>
                  <a:lnTo>
                    <a:pt x="1868804" y="2419986"/>
                  </a:lnTo>
                  <a:lnTo>
                    <a:pt x="1861200" y="2415858"/>
                  </a:lnTo>
                  <a:lnTo>
                    <a:pt x="1853912" y="2412366"/>
                  </a:lnTo>
                  <a:lnTo>
                    <a:pt x="1847258" y="2409508"/>
                  </a:lnTo>
                  <a:lnTo>
                    <a:pt x="1840921" y="2407286"/>
                  </a:lnTo>
                  <a:lnTo>
                    <a:pt x="1834267" y="2405381"/>
                  </a:lnTo>
                  <a:lnTo>
                    <a:pt x="1827296" y="2403793"/>
                  </a:lnTo>
                  <a:lnTo>
                    <a:pt x="1820642" y="2402523"/>
                  </a:lnTo>
                  <a:lnTo>
                    <a:pt x="1813355" y="2401253"/>
                  </a:lnTo>
                  <a:lnTo>
                    <a:pt x="1806384" y="2400301"/>
                  </a:lnTo>
                  <a:lnTo>
                    <a:pt x="1799730" y="2399666"/>
                  </a:lnTo>
                  <a:lnTo>
                    <a:pt x="1792759" y="2399348"/>
                  </a:lnTo>
                  <a:lnTo>
                    <a:pt x="1786105" y="2399031"/>
                  </a:lnTo>
                  <a:lnTo>
                    <a:pt x="1776917" y="2399348"/>
                  </a:lnTo>
                  <a:lnTo>
                    <a:pt x="1767094" y="2400301"/>
                  </a:lnTo>
                  <a:lnTo>
                    <a:pt x="1756321" y="2401571"/>
                  </a:lnTo>
                  <a:lnTo>
                    <a:pt x="1745548" y="2404428"/>
                  </a:lnTo>
                  <a:lnTo>
                    <a:pt x="1740162" y="2405698"/>
                  </a:lnTo>
                  <a:lnTo>
                    <a:pt x="1734458" y="2407603"/>
                  </a:lnTo>
                  <a:lnTo>
                    <a:pt x="1729072" y="2409826"/>
                  </a:lnTo>
                  <a:lnTo>
                    <a:pt x="1723368" y="2412048"/>
                  </a:lnTo>
                  <a:lnTo>
                    <a:pt x="1717982" y="2414906"/>
                  </a:lnTo>
                  <a:lnTo>
                    <a:pt x="1712279" y="2418081"/>
                  </a:lnTo>
                  <a:lnTo>
                    <a:pt x="1706575" y="2421256"/>
                  </a:lnTo>
                  <a:lnTo>
                    <a:pt x="1701506" y="2425383"/>
                  </a:lnTo>
                  <a:lnTo>
                    <a:pt x="1698337" y="2427923"/>
                  </a:lnTo>
                  <a:lnTo>
                    <a:pt x="1695168" y="2431416"/>
                  </a:lnTo>
                  <a:lnTo>
                    <a:pt x="1692634" y="2434908"/>
                  </a:lnTo>
                  <a:lnTo>
                    <a:pt x="1690415" y="2438401"/>
                  </a:lnTo>
                  <a:lnTo>
                    <a:pt x="1688514" y="2442211"/>
                  </a:lnTo>
                  <a:lnTo>
                    <a:pt x="1686930" y="2446338"/>
                  </a:lnTo>
                  <a:lnTo>
                    <a:pt x="1686296" y="2450783"/>
                  </a:lnTo>
                  <a:lnTo>
                    <a:pt x="1685662" y="2455228"/>
                  </a:lnTo>
                  <a:lnTo>
                    <a:pt x="1685346" y="2459673"/>
                  </a:lnTo>
                  <a:lnTo>
                    <a:pt x="1685346" y="2464118"/>
                  </a:lnTo>
                  <a:lnTo>
                    <a:pt x="1685662" y="2468563"/>
                  </a:lnTo>
                  <a:lnTo>
                    <a:pt x="1686296" y="2473008"/>
                  </a:lnTo>
                  <a:lnTo>
                    <a:pt x="1687880" y="2477136"/>
                  </a:lnTo>
                  <a:lnTo>
                    <a:pt x="1689148" y="2481581"/>
                  </a:lnTo>
                  <a:lnTo>
                    <a:pt x="1691366" y="2485708"/>
                  </a:lnTo>
                  <a:lnTo>
                    <a:pt x="1693584" y="2489518"/>
                  </a:lnTo>
                  <a:lnTo>
                    <a:pt x="1698654" y="2495233"/>
                  </a:lnTo>
                  <a:lnTo>
                    <a:pt x="1703723" y="2500631"/>
                  </a:lnTo>
                  <a:lnTo>
                    <a:pt x="1709427" y="2505076"/>
                  </a:lnTo>
                  <a:lnTo>
                    <a:pt x="1715130" y="2508568"/>
                  </a:lnTo>
                  <a:lnTo>
                    <a:pt x="1721784" y="2512378"/>
                  </a:lnTo>
                  <a:lnTo>
                    <a:pt x="1729389" y="2515871"/>
                  </a:lnTo>
                  <a:lnTo>
                    <a:pt x="1745865" y="2522538"/>
                  </a:lnTo>
                  <a:lnTo>
                    <a:pt x="1750618" y="2524443"/>
                  </a:lnTo>
                  <a:lnTo>
                    <a:pt x="1778501" y="2534603"/>
                  </a:lnTo>
                  <a:lnTo>
                    <a:pt x="1797829" y="2542223"/>
                  </a:lnTo>
                  <a:lnTo>
                    <a:pt x="1816523" y="2549208"/>
                  </a:lnTo>
                  <a:lnTo>
                    <a:pt x="1827613" y="2553336"/>
                  </a:lnTo>
                  <a:lnTo>
                    <a:pt x="1854546" y="2562861"/>
                  </a:lnTo>
                  <a:lnTo>
                    <a:pt x="1868804" y="2568258"/>
                  </a:lnTo>
                  <a:lnTo>
                    <a:pt x="1882746" y="2573656"/>
                  </a:lnTo>
                  <a:lnTo>
                    <a:pt x="1897004" y="2579688"/>
                  </a:lnTo>
                  <a:lnTo>
                    <a:pt x="1911262" y="2585721"/>
                  </a:lnTo>
                  <a:lnTo>
                    <a:pt x="1925204" y="2592388"/>
                  </a:lnTo>
                  <a:lnTo>
                    <a:pt x="1938512" y="2599373"/>
                  </a:lnTo>
                  <a:lnTo>
                    <a:pt x="1951503" y="2606676"/>
                  </a:lnTo>
                  <a:lnTo>
                    <a:pt x="1964177" y="2614613"/>
                  </a:lnTo>
                  <a:lnTo>
                    <a:pt x="1969563" y="2618741"/>
                  </a:lnTo>
                  <a:lnTo>
                    <a:pt x="1975584" y="2622868"/>
                  </a:lnTo>
                  <a:lnTo>
                    <a:pt x="1980653" y="2627313"/>
                  </a:lnTo>
                  <a:lnTo>
                    <a:pt x="1986040" y="2631758"/>
                  </a:lnTo>
                  <a:lnTo>
                    <a:pt x="1990793" y="2636203"/>
                  </a:lnTo>
                  <a:lnTo>
                    <a:pt x="1995229" y="2640966"/>
                  </a:lnTo>
                  <a:lnTo>
                    <a:pt x="1999665" y="2645728"/>
                  </a:lnTo>
                  <a:lnTo>
                    <a:pt x="2003467" y="2651126"/>
                  </a:lnTo>
                  <a:lnTo>
                    <a:pt x="2006952" y="2656206"/>
                  </a:lnTo>
                  <a:lnTo>
                    <a:pt x="2010438" y="2661286"/>
                  </a:lnTo>
                  <a:lnTo>
                    <a:pt x="2012972" y="2667001"/>
                  </a:lnTo>
                  <a:lnTo>
                    <a:pt x="2015507" y="2672398"/>
                  </a:lnTo>
                  <a:lnTo>
                    <a:pt x="2017408" y="2677796"/>
                  </a:lnTo>
                  <a:lnTo>
                    <a:pt x="2019309" y="2682876"/>
                  </a:lnTo>
                  <a:lnTo>
                    <a:pt x="2020260" y="2688273"/>
                  </a:lnTo>
                  <a:lnTo>
                    <a:pt x="2021844" y="2693671"/>
                  </a:lnTo>
                  <a:lnTo>
                    <a:pt x="2022478" y="2699068"/>
                  </a:lnTo>
                  <a:lnTo>
                    <a:pt x="2023429" y="2704148"/>
                  </a:lnTo>
                  <a:lnTo>
                    <a:pt x="2023745" y="2709546"/>
                  </a:lnTo>
                  <a:lnTo>
                    <a:pt x="2024062" y="2714943"/>
                  </a:lnTo>
                  <a:lnTo>
                    <a:pt x="2024062" y="2720023"/>
                  </a:lnTo>
                  <a:lnTo>
                    <a:pt x="2024062" y="2725738"/>
                  </a:lnTo>
                  <a:lnTo>
                    <a:pt x="2023429" y="2730818"/>
                  </a:lnTo>
                  <a:lnTo>
                    <a:pt x="2022478" y="2736216"/>
                  </a:lnTo>
                  <a:lnTo>
                    <a:pt x="2021844" y="2741296"/>
                  </a:lnTo>
                  <a:lnTo>
                    <a:pt x="2020894" y="2746376"/>
                  </a:lnTo>
                  <a:lnTo>
                    <a:pt x="2019309" y="2751773"/>
                  </a:lnTo>
                  <a:lnTo>
                    <a:pt x="2017725" y="2756853"/>
                  </a:lnTo>
                  <a:lnTo>
                    <a:pt x="2014240" y="2767331"/>
                  </a:lnTo>
                  <a:lnTo>
                    <a:pt x="2009170" y="2777173"/>
                  </a:lnTo>
                  <a:lnTo>
                    <a:pt x="2004100" y="2787016"/>
                  </a:lnTo>
                  <a:lnTo>
                    <a:pt x="1997763" y="2796223"/>
                  </a:lnTo>
                  <a:lnTo>
                    <a:pt x="1990476" y="2805431"/>
                  </a:lnTo>
                  <a:lnTo>
                    <a:pt x="1982554" y="2814003"/>
                  </a:lnTo>
                  <a:lnTo>
                    <a:pt x="1973683" y="2822576"/>
                  </a:lnTo>
                  <a:lnTo>
                    <a:pt x="1964177" y="2830513"/>
                  </a:lnTo>
                  <a:lnTo>
                    <a:pt x="1958474" y="2834641"/>
                  </a:lnTo>
                  <a:lnTo>
                    <a:pt x="1952137" y="2838768"/>
                  </a:lnTo>
                  <a:lnTo>
                    <a:pt x="1945799" y="2842261"/>
                  </a:lnTo>
                  <a:lnTo>
                    <a:pt x="1938829" y="2845753"/>
                  </a:lnTo>
                  <a:lnTo>
                    <a:pt x="1931541" y="2848928"/>
                  </a:lnTo>
                  <a:lnTo>
                    <a:pt x="1923937" y="2852421"/>
                  </a:lnTo>
                  <a:lnTo>
                    <a:pt x="1915698" y="2854961"/>
                  </a:lnTo>
                  <a:lnTo>
                    <a:pt x="1907777" y="2857818"/>
                  </a:lnTo>
                  <a:lnTo>
                    <a:pt x="1899222" y="2860041"/>
                  </a:lnTo>
                  <a:lnTo>
                    <a:pt x="1890350" y="2862263"/>
                  </a:lnTo>
                  <a:lnTo>
                    <a:pt x="1880845" y="2864486"/>
                  </a:lnTo>
                  <a:lnTo>
                    <a:pt x="1871656" y="2866391"/>
                  </a:lnTo>
                  <a:lnTo>
                    <a:pt x="1862150" y="2867978"/>
                  </a:lnTo>
                  <a:lnTo>
                    <a:pt x="1852011" y="2869566"/>
                  </a:lnTo>
                  <a:lnTo>
                    <a:pt x="1842188" y="2870201"/>
                  </a:lnTo>
                  <a:lnTo>
                    <a:pt x="1831732" y="2871471"/>
                  </a:lnTo>
                  <a:lnTo>
                    <a:pt x="1831732" y="2918143"/>
                  </a:lnTo>
                  <a:lnTo>
                    <a:pt x="1831415" y="2921001"/>
                  </a:lnTo>
                  <a:lnTo>
                    <a:pt x="1830148" y="2923858"/>
                  </a:lnTo>
                  <a:lnTo>
                    <a:pt x="1828564" y="2926081"/>
                  </a:lnTo>
                  <a:lnTo>
                    <a:pt x="1826346" y="2928303"/>
                  </a:lnTo>
                  <a:lnTo>
                    <a:pt x="1823811" y="2929573"/>
                  </a:lnTo>
                  <a:lnTo>
                    <a:pt x="1820959" y="2931161"/>
                  </a:lnTo>
                  <a:lnTo>
                    <a:pt x="1817474" y="2931796"/>
                  </a:lnTo>
                  <a:lnTo>
                    <a:pt x="1813988" y="2932113"/>
                  </a:lnTo>
                  <a:lnTo>
                    <a:pt x="1753153" y="2932113"/>
                  </a:lnTo>
                  <a:lnTo>
                    <a:pt x="1749350" y="2931796"/>
                  </a:lnTo>
                  <a:lnTo>
                    <a:pt x="1745865" y="2931161"/>
                  </a:lnTo>
                  <a:lnTo>
                    <a:pt x="1743013" y="2929573"/>
                  </a:lnTo>
                  <a:lnTo>
                    <a:pt x="1740478" y="2928303"/>
                  </a:lnTo>
                  <a:lnTo>
                    <a:pt x="1738261" y="2926081"/>
                  </a:lnTo>
                  <a:lnTo>
                    <a:pt x="1736676" y="2923858"/>
                  </a:lnTo>
                  <a:lnTo>
                    <a:pt x="1735726" y="2921001"/>
                  </a:lnTo>
                  <a:lnTo>
                    <a:pt x="1735409" y="2918143"/>
                  </a:lnTo>
                  <a:lnTo>
                    <a:pt x="1735409" y="2867661"/>
                  </a:lnTo>
                  <a:lnTo>
                    <a:pt x="1722418" y="2865438"/>
                  </a:lnTo>
                  <a:lnTo>
                    <a:pt x="1708793" y="2863216"/>
                  </a:lnTo>
                  <a:lnTo>
                    <a:pt x="1696436" y="2860041"/>
                  </a:lnTo>
                  <a:lnTo>
                    <a:pt x="1683444" y="2857183"/>
                  </a:lnTo>
                  <a:lnTo>
                    <a:pt x="1670770" y="2853373"/>
                  </a:lnTo>
                  <a:lnTo>
                    <a:pt x="1658413" y="2849246"/>
                  </a:lnTo>
                  <a:lnTo>
                    <a:pt x="1646689" y="2844801"/>
                  </a:lnTo>
                  <a:lnTo>
                    <a:pt x="1635283" y="2840038"/>
                  </a:lnTo>
                  <a:lnTo>
                    <a:pt x="1624193" y="2834958"/>
                  </a:lnTo>
                  <a:lnTo>
                    <a:pt x="1613420" y="2829243"/>
                  </a:lnTo>
                  <a:lnTo>
                    <a:pt x="1603280" y="2823528"/>
                  </a:lnTo>
                  <a:lnTo>
                    <a:pt x="1594092" y="2816543"/>
                  </a:lnTo>
                  <a:lnTo>
                    <a:pt x="1585220" y="2809876"/>
                  </a:lnTo>
                  <a:lnTo>
                    <a:pt x="1576982" y="2802573"/>
                  </a:lnTo>
                  <a:lnTo>
                    <a:pt x="1569377" y="2794636"/>
                  </a:lnTo>
                  <a:lnTo>
                    <a:pt x="1566209" y="2790826"/>
                  </a:lnTo>
                  <a:lnTo>
                    <a:pt x="1563357" y="2786698"/>
                  </a:lnTo>
                  <a:lnTo>
                    <a:pt x="1560188" y="2782253"/>
                  </a:lnTo>
                  <a:lnTo>
                    <a:pt x="1558287" y="2777173"/>
                  </a:lnTo>
                  <a:lnTo>
                    <a:pt x="1557337" y="2772411"/>
                  </a:lnTo>
                  <a:lnTo>
                    <a:pt x="1557337" y="2767331"/>
                  </a:lnTo>
                  <a:lnTo>
                    <a:pt x="1557654" y="2761933"/>
                  </a:lnTo>
                  <a:lnTo>
                    <a:pt x="1559238" y="2756853"/>
                  </a:lnTo>
                  <a:lnTo>
                    <a:pt x="1561456" y="2751456"/>
                  </a:lnTo>
                  <a:lnTo>
                    <a:pt x="1564308" y="2746058"/>
                  </a:lnTo>
                  <a:lnTo>
                    <a:pt x="1566209" y="2743201"/>
                  </a:lnTo>
                  <a:lnTo>
                    <a:pt x="1568743" y="2740026"/>
                  </a:lnTo>
                  <a:lnTo>
                    <a:pt x="1571278" y="2737168"/>
                  </a:lnTo>
                  <a:lnTo>
                    <a:pt x="1574447" y="2734311"/>
                  </a:lnTo>
                  <a:lnTo>
                    <a:pt x="1577299" y="2731136"/>
                  </a:lnTo>
                  <a:lnTo>
                    <a:pt x="1580784" y="2728596"/>
                  </a:lnTo>
                  <a:lnTo>
                    <a:pt x="1583952" y="2726056"/>
                  </a:lnTo>
                  <a:lnTo>
                    <a:pt x="1587755" y="2723833"/>
                  </a:lnTo>
                  <a:lnTo>
                    <a:pt x="1591874" y="2721611"/>
                  </a:lnTo>
                  <a:lnTo>
                    <a:pt x="1595359" y="2719706"/>
                  </a:lnTo>
                  <a:lnTo>
                    <a:pt x="1599478" y="2717801"/>
                  </a:lnTo>
                  <a:lnTo>
                    <a:pt x="1603914" y="2716531"/>
                  </a:lnTo>
                  <a:lnTo>
                    <a:pt x="1608033" y="2715261"/>
                  </a:lnTo>
                  <a:lnTo>
                    <a:pt x="1612469" y="2714626"/>
                  </a:lnTo>
                  <a:lnTo>
                    <a:pt x="1616905" y="2713673"/>
                  </a:lnTo>
                  <a:lnTo>
                    <a:pt x="1621341" y="2713673"/>
                  </a:lnTo>
                  <a:lnTo>
                    <a:pt x="1626411" y="2713673"/>
                  </a:lnTo>
                  <a:lnTo>
                    <a:pt x="1631480" y="2714943"/>
                  </a:lnTo>
                  <a:lnTo>
                    <a:pt x="1635916" y="2715896"/>
                  </a:lnTo>
                  <a:lnTo>
                    <a:pt x="1640352" y="2717801"/>
                  </a:lnTo>
                  <a:lnTo>
                    <a:pt x="1644471" y="2720023"/>
                  </a:lnTo>
                  <a:lnTo>
                    <a:pt x="1648274" y="2723198"/>
                  </a:lnTo>
                  <a:lnTo>
                    <a:pt x="1651759" y="2726056"/>
                  </a:lnTo>
                  <a:lnTo>
                    <a:pt x="1654928" y="2729866"/>
                  </a:lnTo>
                  <a:lnTo>
                    <a:pt x="1657462" y="2733041"/>
                  </a:lnTo>
                  <a:lnTo>
                    <a:pt x="1658096" y="2733993"/>
                  </a:lnTo>
                  <a:lnTo>
                    <a:pt x="1659364" y="2734946"/>
                  </a:lnTo>
                  <a:lnTo>
                    <a:pt x="1665701" y="2740026"/>
                  </a:lnTo>
                  <a:lnTo>
                    <a:pt x="1671721" y="2744471"/>
                  </a:lnTo>
                  <a:lnTo>
                    <a:pt x="1678692" y="2748598"/>
                  </a:lnTo>
                  <a:lnTo>
                    <a:pt x="1685662" y="2752726"/>
                  </a:lnTo>
                  <a:lnTo>
                    <a:pt x="1692634" y="2756853"/>
                  </a:lnTo>
                  <a:lnTo>
                    <a:pt x="1699921" y="2760346"/>
                  </a:lnTo>
                  <a:lnTo>
                    <a:pt x="1707526" y="2763521"/>
                  </a:lnTo>
                  <a:lnTo>
                    <a:pt x="1714497" y="2766061"/>
                  </a:lnTo>
                  <a:lnTo>
                    <a:pt x="1720834" y="2768283"/>
                  </a:lnTo>
                  <a:lnTo>
                    <a:pt x="1731607" y="2771458"/>
                  </a:lnTo>
                  <a:lnTo>
                    <a:pt x="1742380" y="2773998"/>
                  </a:lnTo>
                  <a:lnTo>
                    <a:pt x="1753153" y="2776221"/>
                  </a:lnTo>
                  <a:lnTo>
                    <a:pt x="1764242" y="2778126"/>
                  </a:lnTo>
                  <a:lnTo>
                    <a:pt x="1775016" y="2779396"/>
                  </a:lnTo>
                  <a:lnTo>
                    <a:pt x="1785789" y="2780666"/>
                  </a:lnTo>
                  <a:lnTo>
                    <a:pt x="1795928" y="2780983"/>
                  </a:lnTo>
                  <a:lnTo>
                    <a:pt x="1806067" y="2781301"/>
                  </a:lnTo>
                  <a:lnTo>
                    <a:pt x="1817157" y="2780983"/>
                  </a:lnTo>
                  <a:lnTo>
                    <a:pt x="1827613" y="2780348"/>
                  </a:lnTo>
                  <a:lnTo>
                    <a:pt x="1837119" y="2778761"/>
                  </a:lnTo>
                  <a:lnTo>
                    <a:pt x="1845991" y="2776856"/>
                  </a:lnTo>
                  <a:lnTo>
                    <a:pt x="1854546" y="2774633"/>
                  </a:lnTo>
                  <a:lnTo>
                    <a:pt x="1862467" y="2771776"/>
                  </a:lnTo>
                  <a:lnTo>
                    <a:pt x="1869121" y="2768283"/>
                  </a:lnTo>
                  <a:lnTo>
                    <a:pt x="1875458" y="2764791"/>
                  </a:lnTo>
                  <a:lnTo>
                    <a:pt x="1879260" y="2761616"/>
                  </a:lnTo>
                  <a:lnTo>
                    <a:pt x="1882429" y="2758441"/>
                  </a:lnTo>
                  <a:lnTo>
                    <a:pt x="1885280" y="2754948"/>
                  </a:lnTo>
                  <a:lnTo>
                    <a:pt x="1888132" y="2751456"/>
                  </a:lnTo>
                  <a:lnTo>
                    <a:pt x="1890350" y="2747646"/>
                  </a:lnTo>
                  <a:lnTo>
                    <a:pt x="1892251" y="2743518"/>
                  </a:lnTo>
                  <a:lnTo>
                    <a:pt x="1893519" y="2739391"/>
                  </a:lnTo>
                  <a:lnTo>
                    <a:pt x="1894786" y="2734946"/>
                  </a:lnTo>
                  <a:lnTo>
                    <a:pt x="1895420" y="2730818"/>
                  </a:lnTo>
                  <a:lnTo>
                    <a:pt x="1895737" y="2726373"/>
                  </a:lnTo>
                  <a:lnTo>
                    <a:pt x="1895420" y="2721928"/>
                  </a:lnTo>
                  <a:lnTo>
                    <a:pt x="1895103" y="2717483"/>
                  </a:lnTo>
                  <a:lnTo>
                    <a:pt x="1893836" y="2713038"/>
                  </a:lnTo>
                  <a:lnTo>
                    <a:pt x="1892885" y="2708911"/>
                  </a:lnTo>
                  <a:lnTo>
                    <a:pt x="1890984" y="2704783"/>
                  </a:lnTo>
                  <a:lnTo>
                    <a:pt x="1888766" y="2700656"/>
                  </a:lnTo>
                  <a:lnTo>
                    <a:pt x="1885280" y="2696211"/>
                  </a:lnTo>
                  <a:lnTo>
                    <a:pt x="1881478" y="2691766"/>
                  </a:lnTo>
                  <a:lnTo>
                    <a:pt x="1876092" y="2687321"/>
                  </a:lnTo>
                  <a:lnTo>
                    <a:pt x="1870705" y="2682876"/>
                  </a:lnTo>
                  <a:lnTo>
                    <a:pt x="1864368" y="2678748"/>
                  </a:lnTo>
                  <a:lnTo>
                    <a:pt x="1857714" y="2674621"/>
                  </a:lnTo>
                  <a:lnTo>
                    <a:pt x="1850110" y="2671128"/>
                  </a:lnTo>
                  <a:lnTo>
                    <a:pt x="1842188" y="2667318"/>
                  </a:lnTo>
                  <a:lnTo>
                    <a:pt x="1817474" y="2657158"/>
                  </a:lnTo>
                  <a:lnTo>
                    <a:pt x="1720517" y="2617471"/>
                  </a:lnTo>
                  <a:lnTo>
                    <a:pt x="1673305" y="2597786"/>
                  </a:lnTo>
                  <a:lnTo>
                    <a:pt x="1644471" y="2585086"/>
                  </a:lnTo>
                  <a:lnTo>
                    <a:pt x="1639085" y="2582546"/>
                  </a:lnTo>
                  <a:lnTo>
                    <a:pt x="1634015" y="2580006"/>
                  </a:lnTo>
                  <a:lnTo>
                    <a:pt x="1624827" y="2574608"/>
                  </a:lnTo>
                  <a:lnTo>
                    <a:pt x="1615638" y="2567623"/>
                  </a:lnTo>
                  <a:lnTo>
                    <a:pt x="1607083" y="2560638"/>
                  </a:lnTo>
                  <a:lnTo>
                    <a:pt x="1598845" y="2552383"/>
                  </a:lnTo>
                  <a:lnTo>
                    <a:pt x="1591874" y="2544446"/>
                  </a:lnTo>
                  <a:lnTo>
                    <a:pt x="1588072" y="2540001"/>
                  </a:lnTo>
                  <a:lnTo>
                    <a:pt x="1585220" y="2534921"/>
                  </a:lnTo>
                  <a:lnTo>
                    <a:pt x="1581734" y="2530476"/>
                  </a:lnTo>
                  <a:lnTo>
                    <a:pt x="1579200" y="2525713"/>
                  </a:lnTo>
                  <a:lnTo>
                    <a:pt x="1576348" y="2520633"/>
                  </a:lnTo>
                  <a:lnTo>
                    <a:pt x="1574130" y="2515236"/>
                  </a:lnTo>
                  <a:lnTo>
                    <a:pt x="1571912" y="2510156"/>
                  </a:lnTo>
                  <a:lnTo>
                    <a:pt x="1570011" y="2505076"/>
                  </a:lnTo>
                  <a:lnTo>
                    <a:pt x="1568110" y="2499678"/>
                  </a:lnTo>
                  <a:lnTo>
                    <a:pt x="1566525" y="2494598"/>
                  </a:lnTo>
                  <a:lnTo>
                    <a:pt x="1565575" y="2488883"/>
                  </a:lnTo>
                  <a:lnTo>
                    <a:pt x="1564624" y="2483803"/>
                  </a:lnTo>
                  <a:lnTo>
                    <a:pt x="1563991" y="2478088"/>
                  </a:lnTo>
                  <a:lnTo>
                    <a:pt x="1563674" y="2473008"/>
                  </a:lnTo>
                  <a:lnTo>
                    <a:pt x="1563357" y="2467293"/>
                  </a:lnTo>
                  <a:lnTo>
                    <a:pt x="1563674" y="2461896"/>
                  </a:lnTo>
                  <a:lnTo>
                    <a:pt x="1563991" y="2456816"/>
                  </a:lnTo>
                  <a:lnTo>
                    <a:pt x="1564308" y="2451101"/>
                  </a:lnTo>
                  <a:lnTo>
                    <a:pt x="1565575" y="2446021"/>
                  </a:lnTo>
                  <a:lnTo>
                    <a:pt x="1566525" y="2440306"/>
                  </a:lnTo>
                  <a:lnTo>
                    <a:pt x="1567793" y="2435226"/>
                  </a:lnTo>
                  <a:lnTo>
                    <a:pt x="1569060" y="2429828"/>
                  </a:lnTo>
                  <a:lnTo>
                    <a:pt x="1570961" y="2424748"/>
                  </a:lnTo>
                  <a:lnTo>
                    <a:pt x="1573179" y="2419668"/>
                  </a:lnTo>
                  <a:lnTo>
                    <a:pt x="1575397" y="2414271"/>
                  </a:lnTo>
                  <a:lnTo>
                    <a:pt x="1577932" y="2409191"/>
                  </a:lnTo>
                  <a:lnTo>
                    <a:pt x="1580784" y="2404428"/>
                  </a:lnTo>
                  <a:lnTo>
                    <a:pt x="1583636" y="2399031"/>
                  </a:lnTo>
                  <a:lnTo>
                    <a:pt x="1586804" y="2394268"/>
                  </a:lnTo>
                  <a:lnTo>
                    <a:pt x="1590290" y="2389506"/>
                  </a:lnTo>
                  <a:lnTo>
                    <a:pt x="1594092" y="2385061"/>
                  </a:lnTo>
                  <a:lnTo>
                    <a:pt x="1598211" y="2379981"/>
                  </a:lnTo>
                  <a:lnTo>
                    <a:pt x="1602013" y="2375536"/>
                  </a:lnTo>
                  <a:lnTo>
                    <a:pt x="1606766" y="2371091"/>
                  </a:lnTo>
                  <a:lnTo>
                    <a:pt x="1611202" y="2367281"/>
                  </a:lnTo>
                  <a:lnTo>
                    <a:pt x="1615955" y="2363153"/>
                  </a:lnTo>
                  <a:lnTo>
                    <a:pt x="1621658" y="2358073"/>
                  </a:lnTo>
                  <a:lnTo>
                    <a:pt x="1627678" y="2353628"/>
                  </a:lnTo>
                  <a:lnTo>
                    <a:pt x="1634015" y="2349818"/>
                  </a:lnTo>
                  <a:lnTo>
                    <a:pt x="1640669" y="2345691"/>
                  </a:lnTo>
                  <a:lnTo>
                    <a:pt x="1647323" y="2341881"/>
                  </a:lnTo>
                  <a:lnTo>
                    <a:pt x="1654294" y="2338071"/>
                  </a:lnTo>
                  <a:lnTo>
                    <a:pt x="1661898" y="2334896"/>
                  </a:lnTo>
                  <a:lnTo>
                    <a:pt x="1669186" y="2331403"/>
                  </a:lnTo>
                  <a:lnTo>
                    <a:pt x="1676790" y="2328546"/>
                  </a:lnTo>
                  <a:lnTo>
                    <a:pt x="1684395" y="2325371"/>
                  </a:lnTo>
                  <a:lnTo>
                    <a:pt x="1692634" y="2322831"/>
                  </a:lnTo>
                  <a:lnTo>
                    <a:pt x="1700872" y="2320608"/>
                  </a:lnTo>
                  <a:lnTo>
                    <a:pt x="1709427" y="2318386"/>
                  </a:lnTo>
                  <a:lnTo>
                    <a:pt x="1717982" y="2316163"/>
                  </a:lnTo>
                  <a:lnTo>
                    <a:pt x="1726220" y="2314893"/>
                  </a:lnTo>
                  <a:lnTo>
                    <a:pt x="1735409" y="2312988"/>
                  </a:lnTo>
                  <a:lnTo>
                    <a:pt x="1735409" y="2259966"/>
                  </a:lnTo>
                  <a:lnTo>
                    <a:pt x="1735726" y="2257426"/>
                  </a:lnTo>
                  <a:lnTo>
                    <a:pt x="1736676" y="2254886"/>
                  </a:lnTo>
                  <a:lnTo>
                    <a:pt x="1738261" y="2252346"/>
                  </a:lnTo>
                  <a:lnTo>
                    <a:pt x="1740478" y="2250441"/>
                  </a:lnTo>
                  <a:lnTo>
                    <a:pt x="1743013" y="2248536"/>
                  </a:lnTo>
                  <a:lnTo>
                    <a:pt x="1745865" y="2247583"/>
                  </a:lnTo>
                  <a:lnTo>
                    <a:pt x="1749350" y="2246631"/>
                  </a:lnTo>
                  <a:lnTo>
                    <a:pt x="1753153" y="2246313"/>
                  </a:lnTo>
                  <a:close/>
                  <a:moveTo>
                    <a:pt x="1796891" y="2159710"/>
                  </a:moveTo>
                  <a:lnTo>
                    <a:pt x="1786093" y="2160028"/>
                  </a:lnTo>
                  <a:lnTo>
                    <a:pt x="1775296" y="2160663"/>
                  </a:lnTo>
                  <a:lnTo>
                    <a:pt x="1764817" y="2161298"/>
                  </a:lnTo>
                  <a:lnTo>
                    <a:pt x="1754337" y="2162251"/>
                  </a:lnTo>
                  <a:lnTo>
                    <a:pt x="1743540" y="2163839"/>
                  </a:lnTo>
                  <a:lnTo>
                    <a:pt x="1733695" y="2165427"/>
                  </a:lnTo>
                  <a:lnTo>
                    <a:pt x="1723216" y="2167332"/>
                  </a:lnTo>
                  <a:lnTo>
                    <a:pt x="1712736" y="2169555"/>
                  </a:lnTo>
                  <a:lnTo>
                    <a:pt x="1702892" y="2171778"/>
                  </a:lnTo>
                  <a:lnTo>
                    <a:pt x="1692730" y="2174318"/>
                  </a:lnTo>
                  <a:lnTo>
                    <a:pt x="1683202" y="2177177"/>
                  </a:lnTo>
                  <a:lnTo>
                    <a:pt x="1673040" y="2180352"/>
                  </a:lnTo>
                  <a:lnTo>
                    <a:pt x="1663513" y="2183528"/>
                  </a:lnTo>
                  <a:lnTo>
                    <a:pt x="1653669" y="2187021"/>
                  </a:lnTo>
                  <a:lnTo>
                    <a:pt x="1644460" y="2190514"/>
                  </a:lnTo>
                  <a:lnTo>
                    <a:pt x="1635250" y="2194643"/>
                  </a:lnTo>
                  <a:lnTo>
                    <a:pt x="1625723" y="2198771"/>
                  </a:lnTo>
                  <a:lnTo>
                    <a:pt x="1616514" y="2203217"/>
                  </a:lnTo>
                  <a:lnTo>
                    <a:pt x="1607622" y="2207663"/>
                  </a:lnTo>
                  <a:lnTo>
                    <a:pt x="1598730" y="2213061"/>
                  </a:lnTo>
                  <a:lnTo>
                    <a:pt x="1589839" y="2217825"/>
                  </a:lnTo>
                  <a:lnTo>
                    <a:pt x="1581264" y="2222906"/>
                  </a:lnTo>
                  <a:lnTo>
                    <a:pt x="1572690" y="2228622"/>
                  </a:lnTo>
                  <a:lnTo>
                    <a:pt x="1564116" y="2234020"/>
                  </a:lnTo>
                  <a:lnTo>
                    <a:pt x="1555859" y="2240054"/>
                  </a:lnTo>
                  <a:lnTo>
                    <a:pt x="1547920" y="2246088"/>
                  </a:lnTo>
                  <a:lnTo>
                    <a:pt x="1539981" y="2252439"/>
                  </a:lnTo>
                  <a:lnTo>
                    <a:pt x="1532042" y="2258473"/>
                  </a:lnTo>
                  <a:lnTo>
                    <a:pt x="1524420" y="2265459"/>
                  </a:lnTo>
                  <a:lnTo>
                    <a:pt x="1517117" y="2272128"/>
                  </a:lnTo>
                  <a:lnTo>
                    <a:pt x="1509495" y="2279114"/>
                  </a:lnTo>
                  <a:lnTo>
                    <a:pt x="1502509" y="2286101"/>
                  </a:lnTo>
                  <a:lnTo>
                    <a:pt x="1495522" y="2293405"/>
                  </a:lnTo>
                  <a:lnTo>
                    <a:pt x="1488853" y="2301026"/>
                  </a:lnTo>
                  <a:lnTo>
                    <a:pt x="1482185" y="2308648"/>
                  </a:lnTo>
                  <a:lnTo>
                    <a:pt x="1475833" y="2316269"/>
                  </a:lnTo>
                  <a:lnTo>
                    <a:pt x="1469482" y="2324526"/>
                  </a:lnTo>
                  <a:lnTo>
                    <a:pt x="1463131" y="2332465"/>
                  </a:lnTo>
                  <a:lnTo>
                    <a:pt x="1457415" y="2340722"/>
                  </a:lnTo>
                  <a:lnTo>
                    <a:pt x="1451698" y="2348978"/>
                  </a:lnTo>
                  <a:lnTo>
                    <a:pt x="1446300" y="2357553"/>
                  </a:lnTo>
                  <a:lnTo>
                    <a:pt x="1440901" y="2366444"/>
                  </a:lnTo>
                  <a:lnTo>
                    <a:pt x="1435820" y="2375019"/>
                  </a:lnTo>
                  <a:lnTo>
                    <a:pt x="1431057" y="2383910"/>
                  </a:lnTo>
                  <a:lnTo>
                    <a:pt x="1426293" y="2393120"/>
                  </a:lnTo>
                  <a:lnTo>
                    <a:pt x="1421847" y="2402012"/>
                  </a:lnTo>
                  <a:lnTo>
                    <a:pt x="1417719" y="2411221"/>
                  </a:lnTo>
                  <a:lnTo>
                    <a:pt x="1413591" y="2421065"/>
                  </a:lnTo>
                  <a:lnTo>
                    <a:pt x="1410098" y="2430592"/>
                  </a:lnTo>
                  <a:lnTo>
                    <a:pt x="1406287" y="2440437"/>
                  </a:lnTo>
                  <a:lnTo>
                    <a:pt x="1403111" y="2449964"/>
                  </a:lnTo>
                  <a:lnTo>
                    <a:pt x="1399936" y="2460126"/>
                  </a:lnTo>
                  <a:lnTo>
                    <a:pt x="1397395" y="2469653"/>
                  </a:lnTo>
                  <a:lnTo>
                    <a:pt x="1394855" y="2480132"/>
                  </a:lnTo>
                  <a:lnTo>
                    <a:pt x="1391996" y="2490294"/>
                  </a:lnTo>
                  <a:lnTo>
                    <a:pt x="1390091" y="2500456"/>
                  </a:lnTo>
                  <a:lnTo>
                    <a:pt x="1388503" y="2510936"/>
                  </a:lnTo>
                  <a:lnTo>
                    <a:pt x="1386598" y="2521416"/>
                  </a:lnTo>
                  <a:lnTo>
                    <a:pt x="1385328" y="2532213"/>
                  </a:lnTo>
                  <a:lnTo>
                    <a:pt x="1384375" y="2542692"/>
                  </a:lnTo>
                  <a:lnTo>
                    <a:pt x="1383422" y="2553172"/>
                  </a:lnTo>
                  <a:lnTo>
                    <a:pt x="1382787" y="2564604"/>
                  </a:lnTo>
                  <a:lnTo>
                    <a:pt x="1382787" y="2575401"/>
                  </a:lnTo>
                  <a:lnTo>
                    <a:pt x="1382787" y="2585881"/>
                  </a:lnTo>
                  <a:lnTo>
                    <a:pt x="1382787" y="2596678"/>
                  </a:lnTo>
                  <a:lnTo>
                    <a:pt x="1383422" y="2607475"/>
                  </a:lnTo>
                  <a:lnTo>
                    <a:pt x="1384375" y="2617955"/>
                  </a:lnTo>
                  <a:lnTo>
                    <a:pt x="1385328" y="2628434"/>
                  </a:lnTo>
                  <a:lnTo>
                    <a:pt x="1386598" y="2638914"/>
                  </a:lnTo>
                  <a:lnTo>
                    <a:pt x="1388503" y="2649076"/>
                  </a:lnTo>
                  <a:lnTo>
                    <a:pt x="1390091" y="2659556"/>
                  </a:lnTo>
                  <a:lnTo>
                    <a:pt x="1391996" y="2669718"/>
                  </a:lnTo>
                  <a:lnTo>
                    <a:pt x="1394855" y="2680197"/>
                  </a:lnTo>
                  <a:lnTo>
                    <a:pt x="1397077" y="2690042"/>
                  </a:lnTo>
                  <a:lnTo>
                    <a:pt x="1399936" y="2699886"/>
                  </a:lnTo>
                  <a:lnTo>
                    <a:pt x="1402794" y="2709731"/>
                  </a:lnTo>
                  <a:lnTo>
                    <a:pt x="1406287" y="2719575"/>
                  </a:lnTo>
                  <a:lnTo>
                    <a:pt x="1409462" y="2729102"/>
                  </a:lnTo>
                  <a:lnTo>
                    <a:pt x="1413591" y="2738312"/>
                  </a:lnTo>
                  <a:lnTo>
                    <a:pt x="1417402" y="2748156"/>
                  </a:lnTo>
                  <a:lnTo>
                    <a:pt x="1421847" y="2757048"/>
                  </a:lnTo>
                  <a:lnTo>
                    <a:pt x="1425976" y="2766257"/>
                  </a:lnTo>
                  <a:lnTo>
                    <a:pt x="1430739" y="2775149"/>
                  </a:lnTo>
                  <a:lnTo>
                    <a:pt x="1435503" y="2784041"/>
                  </a:lnTo>
                  <a:lnTo>
                    <a:pt x="1440266" y="2792932"/>
                  </a:lnTo>
                  <a:lnTo>
                    <a:pt x="1445982" y="2801507"/>
                  </a:lnTo>
                  <a:lnTo>
                    <a:pt x="1451063" y="2810081"/>
                  </a:lnTo>
                  <a:lnTo>
                    <a:pt x="1456779" y="2818655"/>
                  </a:lnTo>
                  <a:lnTo>
                    <a:pt x="1462813" y="2826912"/>
                  </a:lnTo>
                  <a:lnTo>
                    <a:pt x="1468529" y="2834851"/>
                  </a:lnTo>
                  <a:lnTo>
                    <a:pt x="1474881" y="2842790"/>
                  </a:lnTo>
                  <a:lnTo>
                    <a:pt x="1481549" y="2850729"/>
                  </a:lnTo>
                  <a:lnTo>
                    <a:pt x="1487901" y="2858351"/>
                  </a:lnTo>
                  <a:lnTo>
                    <a:pt x="1494887" y="2865972"/>
                  </a:lnTo>
                  <a:lnTo>
                    <a:pt x="1501873" y="2873276"/>
                  </a:lnTo>
                  <a:lnTo>
                    <a:pt x="1509177" y="2880262"/>
                  </a:lnTo>
                  <a:lnTo>
                    <a:pt x="1516164" y="2887249"/>
                  </a:lnTo>
                  <a:lnTo>
                    <a:pt x="1524103" y="2894235"/>
                  </a:lnTo>
                  <a:lnTo>
                    <a:pt x="1531407" y="2900904"/>
                  </a:lnTo>
                  <a:lnTo>
                    <a:pt x="1539346" y="2907255"/>
                  </a:lnTo>
                  <a:lnTo>
                    <a:pt x="1546968" y="2913289"/>
                  </a:lnTo>
                  <a:lnTo>
                    <a:pt x="1555224" y="2919323"/>
                  </a:lnTo>
                  <a:lnTo>
                    <a:pt x="1563481" y="2925356"/>
                  </a:lnTo>
                  <a:lnTo>
                    <a:pt x="1572055" y="2930755"/>
                  </a:lnTo>
                  <a:lnTo>
                    <a:pt x="1580629" y="2936471"/>
                  </a:lnTo>
                  <a:lnTo>
                    <a:pt x="1589203" y="2941552"/>
                  </a:lnTo>
                  <a:lnTo>
                    <a:pt x="1598095" y="2946951"/>
                  </a:lnTo>
                  <a:lnTo>
                    <a:pt x="1606987" y="2951714"/>
                  </a:lnTo>
                  <a:lnTo>
                    <a:pt x="1615879" y="2956478"/>
                  </a:lnTo>
                  <a:lnTo>
                    <a:pt x="1625088" y="2960606"/>
                  </a:lnTo>
                  <a:lnTo>
                    <a:pt x="1634298" y="2965052"/>
                  </a:lnTo>
                  <a:lnTo>
                    <a:pt x="1643824" y="2969180"/>
                  </a:lnTo>
                  <a:lnTo>
                    <a:pt x="1653351" y="2972991"/>
                  </a:lnTo>
                  <a:lnTo>
                    <a:pt x="1662878" y="2976167"/>
                  </a:lnTo>
                  <a:lnTo>
                    <a:pt x="1672723" y="2979660"/>
                  </a:lnTo>
                  <a:lnTo>
                    <a:pt x="1682567" y="2982518"/>
                  </a:lnTo>
                  <a:lnTo>
                    <a:pt x="1692730" y="2985376"/>
                  </a:lnTo>
                  <a:lnTo>
                    <a:pt x="1702892" y="2988234"/>
                  </a:lnTo>
                  <a:lnTo>
                    <a:pt x="1713054" y="2990457"/>
                  </a:lnTo>
                  <a:lnTo>
                    <a:pt x="1723216" y="2992680"/>
                  </a:lnTo>
                  <a:lnTo>
                    <a:pt x="1733695" y="2994585"/>
                  </a:lnTo>
                  <a:lnTo>
                    <a:pt x="1744493" y="2995856"/>
                  </a:lnTo>
                  <a:lnTo>
                    <a:pt x="1754655" y="2997443"/>
                  </a:lnTo>
                  <a:lnTo>
                    <a:pt x="1765452" y="2998396"/>
                  </a:lnTo>
                  <a:lnTo>
                    <a:pt x="1776249" y="2999349"/>
                  </a:lnTo>
                  <a:lnTo>
                    <a:pt x="1787046" y="2999666"/>
                  </a:lnTo>
                  <a:lnTo>
                    <a:pt x="1797843" y="2999984"/>
                  </a:lnTo>
                  <a:lnTo>
                    <a:pt x="1808958" y="2999984"/>
                  </a:lnTo>
                  <a:lnTo>
                    <a:pt x="1819438" y="2999666"/>
                  </a:lnTo>
                  <a:lnTo>
                    <a:pt x="1830235" y="2999349"/>
                  </a:lnTo>
                  <a:lnTo>
                    <a:pt x="1841032" y="2998396"/>
                  </a:lnTo>
                  <a:lnTo>
                    <a:pt x="1851512" y="2997443"/>
                  </a:lnTo>
                  <a:lnTo>
                    <a:pt x="1861674" y="2995856"/>
                  </a:lnTo>
                  <a:lnTo>
                    <a:pt x="1872153" y="2994585"/>
                  </a:lnTo>
                  <a:lnTo>
                    <a:pt x="1882633" y="2992680"/>
                  </a:lnTo>
                  <a:lnTo>
                    <a:pt x="1892795" y="2990457"/>
                  </a:lnTo>
                  <a:lnTo>
                    <a:pt x="1902639" y="2988234"/>
                  </a:lnTo>
                  <a:lnTo>
                    <a:pt x="1912801" y="2985376"/>
                  </a:lnTo>
                  <a:lnTo>
                    <a:pt x="1922646" y="2982836"/>
                  </a:lnTo>
                  <a:lnTo>
                    <a:pt x="1932490" y="2979660"/>
                  </a:lnTo>
                  <a:lnTo>
                    <a:pt x="1942017" y="2976484"/>
                  </a:lnTo>
                  <a:lnTo>
                    <a:pt x="1951862" y="2972991"/>
                  </a:lnTo>
                  <a:lnTo>
                    <a:pt x="1961389" y="2969180"/>
                  </a:lnTo>
                  <a:lnTo>
                    <a:pt x="1970598" y="2965052"/>
                  </a:lnTo>
                  <a:lnTo>
                    <a:pt x="1980125" y="2960924"/>
                  </a:lnTo>
                  <a:lnTo>
                    <a:pt x="1989334" y="2956478"/>
                  </a:lnTo>
                  <a:lnTo>
                    <a:pt x="1998226" y="2952032"/>
                  </a:lnTo>
                  <a:lnTo>
                    <a:pt x="2007118" y="2947268"/>
                  </a:lnTo>
                  <a:lnTo>
                    <a:pt x="2016010" y="2942187"/>
                  </a:lnTo>
                  <a:lnTo>
                    <a:pt x="2024584" y="2936789"/>
                  </a:lnTo>
                  <a:lnTo>
                    <a:pt x="2033158" y="2931390"/>
                  </a:lnTo>
                  <a:lnTo>
                    <a:pt x="2041415" y="2925674"/>
                  </a:lnTo>
                  <a:lnTo>
                    <a:pt x="2049354" y="2919640"/>
                  </a:lnTo>
                  <a:lnTo>
                    <a:pt x="2057610" y="2913924"/>
                  </a:lnTo>
                  <a:lnTo>
                    <a:pt x="2065867" y="2907573"/>
                  </a:lnTo>
                  <a:lnTo>
                    <a:pt x="2073489" y="2901222"/>
                  </a:lnTo>
                  <a:lnTo>
                    <a:pt x="2081110" y="2894553"/>
                  </a:lnTo>
                  <a:lnTo>
                    <a:pt x="2088414" y="2887884"/>
                  </a:lnTo>
                  <a:lnTo>
                    <a:pt x="2096036" y="2880580"/>
                  </a:lnTo>
                  <a:lnTo>
                    <a:pt x="2103022" y="2873594"/>
                  </a:lnTo>
                  <a:lnTo>
                    <a:pt x="2110008" y="2866290"/>
                  </a:lnTo>
                  <a:lnTo>
                    <a:pt x="2116677" y="2858668"/>
                  </a:lnTo>
                  <a:lnTo>
                    <a:pt x="2123346" y="2851364"/>
                  </a:lnTo>
                  <a:lnTo>
                    <a:pt x="2130015" y="2843425"/>
                  </a:lnTo>
                  <a:lnTo>
                    <a:pt x="2136049" y="2835804"/>
                  </a:lnTo>
                  <a:lnTo>
                    <a:pt x="2142400" y="2827547"/>
                  </a:lnTo>
                  <a:lnTo>
                    <a:pt x="2148434" y="2819290"/>
                  </a:lnTo>
                  <a:lnTo>
                    <a:pt x="2153832" y="2810716"/>
                  </a:lnTo>
                  <a:lnTo>
                    <a:pt x="2159548" y="2802459"/>
                  </a:lnTo>
                  <a:lnTo>
                    <a:pt x="2164629" y="2793885"/>
                  </a:lnTo>
                  <a:lnTo>
                    <a:pt x="2169393" y="2784993"/>
                  </a:lnTo>
                  <a:lnTo>
                    <a:pt x="2174474" y="2775784"/>
                  </a:lnTo>
                  <a:lnTo>
                    <a:pt x="2179237" y="2766892"/>
                  </a:lnTo>
                  <a:lnTo>
                    <a:pt x="2183683" y="2757683"/>
                  </a:lnTo>
                  <a:lnTo>
                    <a:pt x="2187811" y="2748474"/>
                  </a:lnTo>
                  <a:lnTo>
                    <a:pt x="2191622" y="2739264"/>
                  </a:lnTo>
                  <a:lnTo>
                    <a:pt x="2195433" y="2729420"/>
                  </a:lnTo>
                  <a:lnTo>
                    <a:pt x="2199244" y="2719893"/>
                  </a:lnTo>
                  <a:lnTo>
                    <a:pt x="2202102" y="2710048"/>
                  </a:lnTo>
                  <a:lnTo>
                    <a:pt x="2205595" y="2700204"/>
                  </a:lnTo>
                  <a:lnTo>
                    <a:pt x="2208136" y="2690042"/>
                  </a:lnTo>
                  <a:lnTo>
                    <a:pt x="2210676" y="2680197"/>
                  </a:lnTo>
                  <a:lnTo>
                    <a:pt x="2213217" y="2669718"/>
                  </a:lnTo>
                  <a:lnTo>
                    <a:pt x="2215122" y="2659556"/>
                  </a:lnTo>
                  <a:lnTo>
                    <a:pt x="2217027" y="2649076"/>
                  </a:lnTo>
                  <a:lnTo>
                    <a:pt x="2218615" y="2638279"/>
                  </a:lnTo>
                  <a:lnTo>
                    <a:pt x="2219885" y="2628117"/>
                  </a:lnTo>
                  <a:lnTo>
                    <a:pt x="2221156" y="2617320"/>
                  </a:lnTo>
                  <a:lnTo>
                    <a:pt x="2221791" y="2606523"/>
                  </a:lnTo>
                  <a:lnTo>
                    <a:pt x="2222743" y="2595725"/>
                  </a:lnTo>
                  <a:lnTo>
                    <a:pt x="2222743" y="2584611"/>
                  </a:lnTo>
                  <a:lnTo>
                    <a:pt x="2222743" y="2573814"/>
                  </a:lnTo>
                  <a:lnTo>
                    <a:pt x="2222743" y="2563016"/>
                  </a:lnTo>
                  <a:lnTo>
                    <a:pt x="2221791" y="2552537"/>
                  </a:lnTo>
                  <a:lnTo>
                    <a:pt x="2221156" y="2541740"/>
                  </a:lnTo>
                  <a:lnTo>
                    <a:pt x="2219885" y="2531260"/>
                  </a:lnTo>
                  <a:lnTo>
                    <a:pt x="2218933" y="2521098"/>
                  </a:lnTo>
                  <a:lnTo>
                    <a:pt x="2217027" y="2510618"/>
                  </a:lnTo>
                  <a:lnTo>
                    <a:pt x="2215122" y="2500139"/>
                  </a:lnTo>
                  <a:lnTo>
                    <a:pt x="2213217" y="2490294"/>
                  </a:lnTo>
                  <a:lnTo>
                    <a:pt x="2210994" y="2479815"/>
                  </a:lnTo>
                  <a:lnTo>
                    <a:pt x="2208453" y="2469970"/>
                  </a:lnTo>
                  <a:lnTo>
                    <a:pt x="2205595" y="2460126"/>
                  </a:lnTo>
                  <a:lnTo>
                    <a:pt x="2202419" y="2449964"/>
                  </a:lnTo>
                  <a:lnTo>
                    <a:pt x="2199244" y="2440437"/>
                  </a:lnTo>
                  <a:lnTo>
                    <a:pt x="2195751" y="2430910"/>
                  </a:lnTo>
                  <a:lnTo>
                    <a:pt x="2192257" y="2421383"/>
                  </a:lnTo>
                  <a:lnTo>
                    <a:pt x="2188129" y="2412174"/>
                  </a:lnTo>
                  <a:lnTo>
                    <a:pt x="2184001" y="2402964"/>
                  </a:lnTo>
                  <a:lnTo>
                    <a:pt x="2179555" y="2393437"/>
                  </a:lnTo>
                  <a:lnTo>
                    <a:pt x="2174791" y="2384546"/>
                  </a:lnTo>
                  <a:lnTo>
                    <a:pt x="2169710" y="2375654"/>
                  </a:lnTo>
                  <a:lnTo>
                    <a:pt x="2164947" y="2366762"/>
                  </a:lnTo>
                  <a:lnTo>
                    <a:pt x="2159866" y="2358188"/>
                  </a:lnTo>
                  <a:lnTo>
                    <a:pt x="2154150" y="2349614"/>
                  </a:lnTo>
                  <a:lnTo>
                    <a:pt x="2148751" y="2341357"/>
                  </a:lnTo>
                  <a:lnTo>
                    <a:pt x="2142717" y="2333418"/>
                  </a:lnTo>
                  <a:lnTo>
                    <a:pt x="2136684" y="2325161"/>
                  </a:lnTo>
                  <a:lnTo>
                    <a:pt x="2130332" y="2316905"/>
                  </a:lnTo>
                  <a:lnTo>
                    <a:pt x="2124299" y="2309283"/>
                  </a:lnTo>
                  <a:lnTo>
                    <a:pt x="2117312" y="2301661"/>
                  </a:lnTo>
                  <a:lnTo>
                    <a:pt x="2110643" y="2294357"/>
                  </a:lnTo>
                  <a:lnTo>
                    <a:pt x="2103657" y="2286736"/>
                  </a:lnTo>
                  <a:lnTo>
                    <a:pt x="2096671" y="2279750"/>
                  </a:lnTo>
                  <a:lnTo>
                    <a:pt x="2089367" y="2272763"/>
                  </a:lnTo>
                  <a:lnTo>
                    <a:pt x="2081745" y="2265777"/>
                  </a:lnTo>
                  <a:lnTo>
                    <a:pt x="2074124" y="2259425"/>
                  </a:lnTo>
                  <a:lnTo>
                    <a:pt x="2066185" y="2252757"/>
                  </a:lnTo>
                  <a:lnTo>
                    <a:pt x="2058245" y="2246405"/>
                  </a:lnTo>
                  <a:lnTo>
                    <a:pt x="2050306" y="2240372"/>
                  </a:lnTo>
                  <a:lnTo>
                    <a:pt x="2042050" y="2234338"/>
                  </a:lnTo>
                  <a:lnTo>
                    <a:pt x="2033793" y="2228939"/>
                  </a:lnTo>
                  <a:lnTo>
                    <a:pt x="2025219" y="2223223"/>
                  </a:lnTo>
                  <a:lnTo>
                    <a:pt x="2016327" y="2218142"/>
                  </a:lnTo>
                  <a:lnTo>
                    <a:pt x="2007753" y="2213061"/>
                  </a:lnTo>
                  <a:lnTo>
                    <a:pt x="1998861" y="2207980"/>
                  </a:lnTo>
                  <a:lnTo>
                    <a:pt x="1989652" y="2203534"/>
                  </a:lnTo>
                  <a:lnTo>
                    <a:pt x="1980760" y="2199088"/>
                  </a:lnTo>
                  <a:lnTo>
                    <a:pt x="1971551" y="2194643"/>
                  </a:lnTo>
                  <a:lnTo>
                    <a:pt x="1961706" y="2190832"/>
                  </a:lnTo>
                  <a:lnTo>
                    <a:pt x="1952179" y="2187021"/>
                  </a:lnTo>
                  <a:lnTo>
                    <a:pt x="1942335" y="2183528"/>
                  </a:lnTo>
                  <a:lnTo>
                    <a:pt x="1932808" y="2180352"/>
                  </a:lnTo>
                  <a:lnTo>
                    <a:pt x="1922963" y="2177177"/>
                  </a:lnTo>
                  <a:lnTo>
                    <a:pt x="1913119" y="2174318"/>
                  </a:lnTo>
                  <a:lnTo>
                    <a:pt x="1902639" y="2171778"/>
                  </a:lnTo>
                  <a:lnTo>
                    <a:pt x="1892795" y="2169555"/>
                  </a:lnTo>
                  <a:lnTo>
                    <a:pt x="1882315" y="2167332"/>
                  </a:lnTo>
                  <a:lnTo>
                    <a:pt x="1871836" y="2165427"/>
                  </a:lnTo>
                  <a:lnTo>
                    <a:pt x="1861356" y="2163839"/>
                  </a:lnTo>
                  <a:lnTo>
                    <a:pt x="1850559" y="2162251"/>
                  </a:lnTo>
                  <a:lnTo>
                    <a:pt x="1840397" y="2161298"/>
                  </a:lnTo>
                  <a:lnTo>
                    <a:pt x="1829600" y="2160663"/>
                  </a:lnTo>
                  <a:lnTo>
                    <a:pt x="1818167" y="2160028"/>
                  </a:lnTo>
                  <a:lnTo>
                    <a:pt x="1807688" y="2159710"/>
                  </a:lnTo>
                  <a:lnTo>
                    <a:pt x="1796891" y="2159710"/>
                  </a:lnTo>
                  <a:close/>
                  <a:moveTo>
                    <a:pt x="1703527" y="1784350"/>
                  </a:moveTo>
                  <a:lnTo>
                    <a:pt x="1960753" y="1793877"/>
                  </a:lnTo>
                  <a:lnTo>
                    <a:pt x="1955037" y="1945990"/>
                  </a:lnTo>
                  <a:lnTo>
                    <a:pt x="1970280" y="1950118"/>
                  </a:lnTo>
                  <a:lnTo>
                    <a:pt x="1985841" y="1954247"/>
                  </a:lnTo>
                  <a:lnTo>
                    <a:pt x="2000766" y="1959010"/>
                  </a:lnTo>
                  <a:lnTo>
                    <a:pt x="2016010" y="1963774"/>
                  </a:lnTo>
                  <a:lnTo>
                    <a:pt x="2030935" y="1969172"/>
                  </a:lnTo>
                  <a:lnTo>
                    <a:pt x="2045225" y="1975206"/>
                  </a:lnTo>
                  <a:lnTo>
                    <a:pt x="2059833" y="1980922"/>
                  </a:lnTo>
                  <a:lnTo>
                    <a:pt x="2074441" y="1987273"/>
                  </a:lnTo>
                  <a:lnTo>
                    <a:pt x="2088414" y="1993942"/>
                  </a:lnTo>
                  <a:lnTo>
                    <a:pt x="2102069" y="2001246"/>
                  </a:lnTo>
                  <a:lnTo>
                    <a:pt x="2116042" y="2008550"/>
                  </a:lnTo>
                  <a:lnTo>
                    <a:pt x="2129697" y="2016172"/>
                  </a:lnTo>
                  <a:lnTo>
                    <a:pt x="2143035" y="2024111"/>
                  </a:lnTo>
                  <a:lnTo>
                    <a:pt x="2156055" y="2032367"/>
                  </a:lnTo>
                  <a:lnTo>
                    <a:pt x="2169075" y="2041259"/>
                  </a:lnTo>
                  <a:lnTo>
                    <a:pt x="2181778" y="2050151"/>
                  </a:lnTo>
                  <a:lnTo>
                    <a:pt x="2293243" y="1945990"/>
                  </a:lnTo>
                  <a:lnTo>
                    <a:pt x="2468220" y="2134941"/>
                  </a:lnTo>
                  <a:lnTo>
                    <a:pt x="2357390" y="2237831"/>
                  </a:lnTo>
                  <a:lnTo>
                    <a:pt x="2365330" y="2251169"/>
                  </a:lnTo>
                  <a:lnTo>
                    <a:pt x="2373269" y="2264507"/>
                  </a:lnTo>
                  <a:lnTo>
                    <a:pt x="2380573" y="2278162"/>
                  </a:lnTo>
                  <a:lnTo>
                    <a:pt x="2387559" y="2292135"/>
                  </a:lnTo>
                  <a:lnTo>
                    <a:pt x="2394228" y="2306107"/>
                  </a:lnTo>
                  <a:lnTo>
                    <a:pt x="2400897" y="2320715"/>
                  </a:lnTo>
                  <a:lnTo>
                    <a:pt x="2406930" y="2335323"/>
                  </a:lnTo>
                  <a:lnTo>
                    <a:pt x="2412647" y="2349614"/>
                  </a:lnTo>
                  <a:lnTo>
                    <a:pt x="2418045" y="2364539"/>
                  </a:lnTo>
                  <a:lnTo>
                    <a:pt x="2423444" y="2379465"/>
                  </a:lnTo>
                  <a:lnTo>
                    <a:pt x="2427890" y="2394708"/>
                  </a:lnTo>
                  <a:lnTo>
                    <a:pt x="2432335" y="2409951"/>
                  </a:lnTo>
                  <a:lnTo>
                    <a:pt x="2435829" y="2425194"/>
                  </a:lnTo>
                  <a:lnTo>
                    <a:pt x="2439639" y="2440754"/>
                  </a:lnTo>
                  <a:lnTo>
                    <a:pt x="2443133" y="2456315"/>
                  </a:lnTo>
                  <a:lnTo>
                    <a:pt x="2445673" y="2472193"/>
                  </a:lnTo>
                  <a:lnTo>
                    <a:pt x="2595563" y="2477909"/>
                  </a:lnTo>
                  <a:lnTo>
                    <a:pt x="2586354" y="2735136"/>
                  </a:lnTo>
                  <a:lnTo>
                    <a:pt x="2437099" y="2729420"/>
                  </a:lnTo>
                  <a:lnTo>
                    <a:pt x="2432971" y="2744980"/>
                  </a:lnTo>
                  <a:lnTo>
                    <a:pt x="2428842" y="2760541"/>
                  </a:lnTo>
                  <a:lnTo>
                    <a:pt x="2424079" y="2776419"/>
                  </a:lnTo>
                  <a:lnTo>
                    <a:pt x="2419315" y="2791027"/>
                  </a:lnTo>
                  <a:lnTo>
                    <a:pt x="2413599" y="2806270"/>
                  </a:lnTo>
                  <a:lnTo>
                    <a:pt x="2408201" y="2821196"/>
                  </a:lnTo>
                  <a:lnTo>
                    <a:pt x="2402167" y="2835804"/>
                  </a:lnTo>
                  <a:lnTo>
                    <a:pt x="2395816" y="2850094"/>
                  </a:lnTo>
                  <a:lnTo>
                    <a:pt x="2388829" y="2864702"/>
                  </a:lnTo>
                  <a:lnTo>
                    <a:pt x="2381525" y="2878992"/>
                  </a:lnTo>
                  <a:lnTo>
                    <a:pt x="2374221" y="2892647"/>
                  </a:lnTo>
                  <a:lnTo>
                    <a:pt x="2366917" y="2906303"/>
                  </a:lnTo>
                  <a:lnTo>
                    <a:pt x="2358661" y="2919640"/>
                  </a:lnTo>
                  <a:lnTo>
                    <a:pt x="2350404" y="2932978"/>
                  </a:lnTo>
                  <a:lnTo>
                    <a:pt x="2341512" y="2945998"/>
                  </a:lnTo>
                  <a:lnTo>
                    <a:pt x="2332620" y="2958701"/>
                  </a:lnTo>
                  <a:lnTo>
                    <a:pt x="2433606" y="3067625"/>
                  </a:lnTo>
                  <a:lnTo>
                    <a:pt x="2245290" y="3242603"/>
                  </a:lnTo>
                  <a:lnTo>
                    <a:pt x="2144940" y="3134949"/>
                  </a:lnTo>
                  <a:lnTo>
                    <a:pt x="2131285" y="3143205"/>
                  </a:lnTo>
                  <a:lnTo>
                    <a:pt x="2117947" y="3150509"/>
                  </a:lnTo>
                  <a:lnTo>
                    <a:pt x="2103657" y="3157813"/>
                  </a:lnTo>
                  <a:lnTo>
                    <a:pt x="2089684" y="3165117"/>
                  </a:lnTo>
                  <a:lnTo>
                    <a:pt x="2075394" y="3172103"/>
                  </a:lnTo>
                  <a:lnTo>
                    <a:pt x="2061104" y="3178455"/>
                  </a:lnTo>
                  <a:lnTo>
                    <a:pt x="2046496" y="3184488"/>
                  </a:lnTo>
                  <a:lnTo>
                    <a:pt x="2031570" y="3190205"/>
                  </a:lnTo>
                  <a:lnTo>
                    <a:pt x="2016645" y="3195603"/>
                  </a:lnTo>
                  <a:lnTo>
                    <a:pt x="2001402" y="3200684"/>
                  </a:lnTo>
                  <a:lnTo>
                    <a:pt x="1986159" y="3205448"/>
                  </a:lnTo>
                  <a:lnTo>
                    <a:pt x="1970598" y="3209576"/>
                  </a:lnTo>
                  <a:lnTo>
                    <a:pt x="1955037" y="3213704"/>
                  </a:lnTo>
                  <a:lnTo>
                    <a:pt x="1939477" y="3217515"/>
                  </a:lnTo>
                  <a:lnTo>
                    <a:pt x="1923916" y="3220373"/>
                  </a:lnTo>
                  <a:lnTo>
                    <a:pt x="1908038" y="3223231"/>
                  </a:lnTo>
                  <a:lnTo>
                    <a:pt x="1902322" y="3370263"/>
                  </a:lnTo>
                  <a:lnTo>
                    <a:pt x="1645095" y="3360736"/>
                  </a:lnTo>
                  <a:lnTo>
                    <a:pt x="1650493" y="3213704"/>
                  </a:lnTo>
                  <a:lnTo>
                    <a:pt x="1634615" y="3209576"/>
                  </a:lnTo>
                  <a:lnTo>
                    <a:pt x="1619054" y="3205130"/>
                  </a:lnTo>
                  <a:lnTo>
                    <a:pt x="1603494" y="3200684"/>
                  </a:lnTo>
                  <a:lnTo>
                    <a:pt x="1588251" y="3195603"/>
                  </a:lnTo>
                  <a:lnTo>
                    <a:pt x="1573325" y="3189887"/>
                  </a:lnTo>
                  <a:lnTo>
                    <a:pt x="1558717" y="3184488"/>
                  </a:lnTo>
                  <a:lnTo>
                    <a:pt x="1543792" y="3178137"/>
                  </a:lnTo>
                  <a:lnTo>
                    <a:pt x="1529184" y="3171786"/>
                  </a:lnTo>
                  <a:lnTo>
                    <a:pt x="1515211" y="3164482"/>
                  </a:lnTo>
                  <a:lnTo>
                    <a:pt x="1500921" y="3157496"/>
                  </a:lnTo>
                  <a:lnTo>
                    <a:pt x="1486948" y="3150192"/>
                  </a:lnTo>
                  <a:lnTo>
                    <a:pt x="1472975" y="3142252"/>
                  </a:lnTo>
                  <a:lnTo>
                    <a:pt x="1459637" y="3134313"/>
                  </a:lnTo>
                  <a:lnTo>
                    <a:pt x="1446300" y="3125739"/>
                  </a:lnTo>
                  <a:lnTo>
                    <a:pt x="1433280" y="3117165"/>
                  </a:lnTo>
                  <a:lnTo>
                    <a:pt x="1420577" y="3107638"/>
                  </a:lnTo>
                  <a:lnTo>
                    <a:pt x="1312606" y="3207988"/>
                  </a:lnTo>
                  <a:lnTo>
                    <a:pt x="1137310" y="3019673"/>
                  </a:lnTo>
                  <a:lnTo>
                    <a:pt x="1245917" y="2918688"/>
                  </a:lnTo>
                  <a:lnTo>
                    <a:pt x="1238296" y="2905350"/>
                  </a:lnTo>
                  <a:lnTo>
                    <a:pt x="1230357" y="2891377"/>
                  </a:lnTo>
                  <a:lnTo>
                    <a:pt x="1223053" y="2877722"/>
                  </a:lnTo>
                  <a:lnTo>
                    <a:pt x="1216066" y="2863749"/>
                  </a:lnTo>
                  <a:lnTo>
                    <a:pt x="1209397" y="2849459"/>
                  </a:lnTo>
                  <a:lnTo>
                    <a:pt x="1203046" y="2834851"/>
                  </a:lnTo>
                  <a:lnTo>
                    <a:pt x="1197012" y="2820560"/>
                  </a:lnTo>
                  <a:lnTo>
                    <a:pt x="1191296" y="2805635"/>
                  </a:lnTo>
                  <a:lnTo>
                    <a:pt x="1186215" y="2790710"/>
                  </a:lnTo>
                  <a:lnTo>
                    <a:pt x="1181134" y="2775466"/>
                  </a:lnTo>
                  <a:lnTo>
                    <a:pt x="1176688" y="2760223"/>
                  </a:lnTo>
                  <a:lnTo>
                    <a:pt x="1172560" y="2744980"/>
                  </a:lnTo>
                  <a:lnTo>
                    <a:pt x="1168432" y="2729420"/>
                  </a:lnTo>
                  <a:lnTo>
                    <a:pt x="1164938" y="2713859"/>
                  </a:lnTo>
                  <a:lnTo>
                    <a:pt x="1161763" y="2697981"/>
                  </a:lnTo>
                  <a:lnTo>
                    <a:pt x="1159222" y="2682420"/>
                  </a:lnTo>
                  <a:lnTo>
                    <a:pt x="1009650" y="2676704"/>
                  </a:lnTo>
                  <a:lnTo>
                    <a:pt x="1019494" y="2419478"/>
                  </a:lnTo>
                  <a:lnTo>
                    <a:pt x="1169384" y="2425194"/>
                  </a:lnTo>
                  <a:lnTo>
                    <a:pt x="1173513" y="2409633"/>
                  </a:lnTo>
                  <a:lnTo>
                    <a:pt x="1177641" y="2393755"/>
                  </a:lnTo>
                  <a:lnTo>
                    <a:pt x="1182404" y="2378512"/>
                  </a:lnTo>
                  <a:lnTo>
                    <a:pt x="1187803" y="2363904"/>
                  </a:lnTo>
                  <a:lnTo>
                    <a:pt x="1193202" y="2348978"/>
                  </a:lnTo>
                  <a:lnTo>
                    <a:pt x="1198918" y="2334053"/>
                  </a:lnTo>
                  <a:lnTo>
                    <a:pt x="1205269" y="2319445"/>
                  </a:lnTo>
                  <a:lnTo>
                    <a:pt x="1211620" y="2305155"/>
                  </a:lnTo>
                  <a:lnTo>
                    <a:pt x="1218607" y="2290864"/>
                  </a:lnTo>
                  <a:lnTo>
                    <a:pt x="1225593" y="2277209"/>
                  </a:lnTo>
                  <a:lnTo>
                    <a:pt x="1233215" y="2263554"/>
                  </a:lnTo>
                  <a:lnTo>
                    <a:pt x="1240836" y="2249581"/>
                  </a:lnTo>
                  <a:lnTo>
                    <a:pt x="1248775" y="2236243"/>
                  </a:lnTo>
                  <a:lnTo>
                    <a:pt x="1257349" y="2223223"/>
                  </a:lnTo>
                  <a:lnTo>
                    <a:pt x="1265606" y="2210203"/>
                  </a:lnTo>
                  <a:lnTo>
                    <a:pt x="1274815" y="2197818"/>
                  </a:lnTo>
                  <a:lnTo>
                    <a:pt x="1171607" y="2086988"/>
                  </a:lnTo>
                  <a:lnTo>
                    <a:pt x="1360558" y="1912011"/>
                  </a:lnTo>
                  <a:lnTo>
                    <a:pt x="1464083" y="2023476"/>
                  </a:lnTo>
                  <a:lnTo>
                    <a:pt x="1477421" y="2015537"/>
                  </a:lnTo>
                  <a:lnTo>
                    <a:pt x="1491076" y="2007915"/>
                  </a:lnTo>
                  <a:lnTo>
                    <a:pt x="1504732" y="2000611"/>
                  </a:lnTo>
                  <a:lnTo>
                    <a:pt x="1518387" y="1993625"/>
                  </a:lnTo>
                  <a:lnTo>
                    <a:pt x="1532677" y="1986956"/>
                  </a:lnTo>
                  <a:lnTo>
                    <a:pt x="1546650" y="1980605"/>
                  </a:lnTo>
                  <a:lnTo>
                    <a:pt x="1561258" y="1974571"/>
                  </a:lnTo>
                  <a:lnTo>
                    <a:pt x="1575548" y="1969172"/>
                  </a:lnTo>
                  <a:lnTo>
                    <a:pt x="1590474" y="1963774"/>
                  </a:lnTo>
                  <a:lnTo>
                    <a:pt x="1605399" y="1958693"/>
                  </a:lnTo>
                  <a:lnTo>
                    <a:pt x="1620325" y="1954247"/>
                  </a:lnTo>
                  <a:lnTo>
                    <a:pt x="1635568" y="1950118"/>
                  </a:lnTo>
                  <a:lnTo>
                    <a:pt x="1650811" y="1945990"/>
                  </a:lnTo>
                  <a:lnTo>
                    <a:pt x="1666371" y="1942815"/>
                  </a:lnTo>
                  <a:lnTo>
                    <a:pt x="1681932" y="1939321"/>
                  </a:lnTo>
                  <a:lnTo>
                    <a:pt x="1697493" y="1936781"/>
                  </a:lnTo>
                  <a:lnTo>
                    <a:pt x="1703527" y="1784350"/>
                  </a:lnTo>
                  <a:close/>
                  <a:moveTo>
                    <a:pt x="499967" y="1495425"/>
                  </a:moveTo>
                  <a:lnTo>
                    <a:pt x="512673" y="1507816"/>
                  </a:lnTo>
                  <a:lnTo>
                    <a:pt x="526015" y="1520207"/>
                  </a:lnTo>
                  <a:lnTo>
                    <a:pt x="540309" y="1532916"/>
                  </a:lnTo>
                  <a:lnTo>
                    <a:pt x="555557" y="1545307"/>
                  </a:lnTo>
                  <a:lnTo>
                    <a:pt x="571122" y="1557381"/>
                  </a:lnTo>
                  <a:lnTo>
                    <a:pt x="587958" y="1569136"/>
                  </a:lnTo>
                  <a:lnTo>
                    <a:pt x="596217" y="1574220"/>
                  </a:lnTo>
                  <a:lnTo>
                    <a:pt x="604794" y="1579939"/>
                  </a:lnTo>
                  <a:lnTo>
                    <a:pt x="613371" y="1584705"/>
                  </a:lnTo>
                  <a:lnTo>
                    <a:pt x="622265" y="1589788"/>
                  </a:lnTo>
                  <a:lnTo>
                    <a:pt x="639736" y="1608851"/>
                  </a:lnTo>
                  <a:lnTo>
                    <a:pt x="657525" y="1628868"/>
                  </a:lnTo>
                  <a:lnTo>
                    <a:pt x="692150" y="1668583"/>
                  </a:lnTo>
                  <a:lnTo>
                    <a:pt x="641960" y="1916723"/>
                  </a:lnTo>
                  <a:lnTo>
                    <a:pt x="640054" y="1924030"/>
                  </a:lnTo>
                  <a:lnTo>
                    <a:pt x="637830" y="1931338"/>
                  </a:lnTo>
                  <a:lnTo>
                    <a:pt x="635289" y="1938328"/>
                  </a:lnTo>
                  <a:lnTo>
                    <a:pt x="631795" y="1945000"/>
                  </a:lnTo>
                  <a:lnTo>
                    <a:pt x="628618" y="1951672"/>
                  </a:lnTo>
                  <a:lnTo>
                    <a:pt x="624489" y="1958026"/>
                  </a:lnTo>
                  <a:lnTo>
                    <a:pt x="620041" y="1963745"/>
                  </a:lnTo>
                  <a:lnTo>
                    <a:pt x="615277" y="1969464"/>
                  </a:lnTo>
                  <a:lnTo>
                    <a:pt x="247746" y="2374875"/>
                  </a:lnTo>
                  <a:lnTo>
                    <a:pt x="244252" y="2379323"/>
                  </a:lnTo>
                  <a:lnTo>
                    <a:pt x="240122" y="2382818"/>
                  </a:lnTo>
                  <a:lnTo>
                    <a:pt x="235675" y="2386631"/>
                  </a:lnTo>
                  <a:lnTo>
                    <a:pt x="231228" y="2390126"/>
                  </a:lnTo>
                  <a:lnTo>
                    <a:pt x="226781" y="2393303"/>
                  </a:lnTo>
                  <a:lnTo>
                    <a:pt x="222334" y="2395845"/>
                  </a:lnTo>
                  <a:lnTo>
                    <a:pt x="217251" y="2399022"/>
                  </a:lnTo>
                  <a:lnTo>
                    <a:pt x="212486" y="2401246"/>
                  </a:lnTo>
                  <a:lnTo>
                    <a:pt x="207404" y="2403470"/>
                  </a:lnTo>
                  <a:lnTo>
                    <a:pt x="202639" y="2405377"/>
                  </a:lnTo>
                  <a:lnTo>
                    <a:pt x="197239" y="2406965"/>
                  </a:lnTo>
                  <a:lnTo>
                    <a:pt x="192156" y="2408236"/>
                  </a:lnTo>
                  <a:lnTo>
                    <a:pt x="187074" y="2409189"/>
                  </a:lnTo>
                  <a:lnTo>
                    <a:pt x="181673" y="2410460"/>
                  </a:lnTo>
                  <a:lnTo>
                    <a:pt x="176273" y="2411095"/>
                  </a:lnTo>
                  <a:lnTo>
                    <a:pt x="170873" y="2411413"/>
                  </a:lnTo>
                  <a:lnTo>
                    <a:pt x="165473" y="2411413"/>
                  </a:lnTo>
                  <a:lnTo>
                    <a:pt x="160073" y="2411413"/>
                  </a:lnTo>
                  <a:lnTo>
                    <a:pt x="154990" y="2411095"/>
                  </a:lnTo>
                  <a:lnTo>
                    <a:pt x="149272" y="2410460"/>
                  </a:lnTo>
                  <a:lnTo>
                    <a:pt x="144190" y="2409825"/>
                  </a:lnTo>
                  <a:lnTo>
                    <a:pt x="139107" y="2408554"/>
                  </a:lnTo>
                  <a:lnTo>
                    <a:pt x="133707" y="2406965"/>
                  </a:lnTo>
                  <a:lnTo>
                    <a:pt x="128625" y="2405377"/>
                  </a:lnTo>
                  <a:lnTo>
                    <a:pt x="123224" y="2403470"/>
                  </a:lnTo>
                  <a:lnTo>
                    <a:pt x="118459" y="2401246"/>
                  </a:lnTo>
                  <a:lnTo>
                    <a:pt x="113377" y="2399022"/>
                  </a:lnTo>
                  <a:lnTo>
                    <a:pt x="108612" y="2395845"/>
                  </a:lnTo>
                  <a:lnTo>
                    <a:pt x="104165" y="2392985"/>
                  </a:lnTo>
                  <a:lnTo>
                    <a:pt x="99082" y="2390126"/>
                  </a:lnTo>
                  <a:lnTo>
                    <a:pt x="94635" y="2386313"/>
                  </a:lnTo>
                  <a:lnTo>
                    <a:pt x="90506" y="2382501"/>
                  </a:lnTo>
                  <a:lnTo>
                    <a:pt x="86058" y="2378688"/>
                  </a:lnTo>
                  <a:lnTo>
                    <a:pt x="82564" y="2374875"/>
                  </a:lnTo>
                  <a:lnTo>
                    <a:pt x="78752" y="2370427"/>
                  </a:lnTo>
                  <a:lnTo>
                    <a:pt x="75258" y="2365661"/>
                  </a:lnTo>
                  <a:lnTo>
                    <a:pt x="72081" y="2361213"/>
                  </a:lnTo>
                  <a:lnTo>
                    <a:pt x="69222" y="2356448"/>
                  </a:lnTo>
                  <a:lnTo>
                    <a:pt x="66364" y="2351999"/>
                  </a:lnTo>
                  <a:lnTo>
                    <a:pt x="64140" y="2346916"/>
                  </a:lnTo>
                  <a:lnTo>
                    <a:pt x="61916" y="2342150"/>
                  </a:lnTo>
                  <a:lnTo>
                    <a:pt x="60328" y="2336749"/>
                  </a:lnTo>
                  <a:lnTo>
                    <a:pt x="58422" y="2331983"/>
                  </a:lnTo>
                  <a:lnTo>
                    <a:pt x="57151" y="2326900"/>
                  </a:lnTo>
                  <a:lnTo>
                    <a:pt x="55563" y="2321498"/>
                  </a:lnTo>
                  <a:lnTo>
                    <a:pt x="54928" y="2316097"/>
                  </a:lnTo>
                  <a:lnTo>
                    <a:pt x="54293" y="2310696"/>
                  </a:lnTo>
                  <a:lnTo>
                    <a:pt x="53975" y="2305612"/>
                  </a:lnTo>
                  <a:lnTo>
                    <a:pt x="53975" y="2299893"/>
                  </a:lnTo>
                  <a:lnTo>
                    <a:pt x="53975" y="2294810"/>
                  </a:lnTo>
                  <a:lnTo>
                    <a:pt x="54293" y="2289726"/>
                  </a:lnTo>
                  <a:lnTo>
                    <a:pt x="54928" y="2284007"/>
                  </a:lnTo>
                  <a:lnTo>
                    <a:pt x="55563" y="2278924"/>
                  </a:lnTo>
                  <a:lnTo>
                    <a:pt x="56834" y="2273523"/>
                  </a:lnTo>
                  <a:lnTo>
                    <a:pt x="58422" y="2268439"/>
                  </a:lnTo>
                  <a:lnTo>
                    <a:pt x="60328" y="2263355"/>
                  </a:lnTo>
                  <a:lnTo>
                    <a:pt x="61916" y="2257954"/>
                  </a:lnTo>
                  <a:lnTo>
                    <a:pt x="64140" y="2253188"/>
                  </a:lnTo>
                  <a:lnTo>
                    <a:pt x="66364" y="2248105"/>
                  </a:lnTo>
                  <a:lnTo>
                    <a:pt x="69222" y="2243021"/>
                  </a:lnTo>
                  <a:lnTo>
                    <a:pt x="72081" y="2238573"/>
                  </a:lnTo>
                  <a:lnTo>
                    <a:pt x="75258" y="2233807"/>
                  </a:lnTo>
                  <a:lnTo>
                    <a:pt x="78752" y="2229359"/>
                  </a:lnTo>
                  <a:lnTo>
                    <a:pt x="82882" y="2224911"/>
                  </a:lnTo>
                  <a:lnTo>
                    <a:pt x="429129" y="1842376"/>
                  </a:lnTo>
                  <a:lnTo>
                    <a:pt x="499967" y="1495425"/>
                  </a:lnTo>
                  <a:close/>
                  <a:moveTo>
                    <a:pt x="2178844" y="1055220"/>
                  </a:moveTo>
                  <a:lnTo>
                    <a:pt x="2166450" y="1055537"/>
                  </a:lnTo>
                  <a:lnTo>
                    <a:pt x="2154055" y="1056172"/>
                  </a:lnTo>
                  <a:lnTo>
                    <a:pt x="2141978" y="1058076"/>
                  </a:lnTo>
                  <a:lnTo>
                    <a:pt x="2129584" y="1059979"/>
                  </a:lnTo>
                  <a:lnTo>
                    <a:pt x="2117507" y="1062518"/>
                  </a:lnTo>
                  <a:lnTo>
                    <a:pt x="2105430" y="1066008"/>
                  </a:lnTo>
                  <a:lnTo>
                    <a:pt x="2093671" y="1070133"/>
                  </a:lnTo>
                  <a:lnTo>
                    <a:pt x="2081594" y="1074575"/>
                  </a:lnTo>
                  <a:lnTo>
                    <a:pt x="2070153" y="1079334"/>
                  </a:lnTo>
                  <a:lnTo>
                    <a:pt x="2058712" y="1085363"/>
                  </a:lnTo>
                  <a:lnTo>
                    <a:pt x="2047588" y="1091709"/>
                  </a:lnTo>
                  <a:lnTo>
                    <a:pt x="2036783" y="1098372"/>
                  </a:lnTo>
                  <a:lnTo>
                    <a:pt x="2025977" y="1105987"/>
                  </a:lnTo>
                  <a:lnTo>
                    <a:pt x="2015490" y="1114236"/>
                  </a:lnTo>
                  <a:lnTo>
                    <a:pt x="2005320" y="1122803"/>
                  </a:lnTo>
                  <a:lnTo>
                    <a:pt x="1996103" y="1132005"/>
                  </a:lnTo>
                  <a:lnTo>
                    <a:pt x="1987204" y="1141206"/>
                  </a:lnTo>
                  <a:lnTo>
                    <a:pt x="1978941" y="1151042"/>
                  </a:lnTo>
                  <a:lnTo>
                    <a:pt x="1971314" y="1161513"/>
                  </a:lnTo>
                  <a:lnTo>
                    <a:pt x="1964322" y="1171666"/>
                  </a:lnTo>
                  <a:lnTo>
                    <a:pt x="1957330" y="1182454"/>
                  </a:lnTo>
                  <a:lnTo>
                    <a:pt x="1951610" y="1193242"/>
                  </a:lnTo>
                  <a:lnTo>
                    <a:pt x="1945889" y="1204348"/>
                  </a:lnTo>
                  <a:lnTo>
                    <a:pt x="1941122" y="1216088"/>
                  </a:lnTo>
                  <a:lnTo>
                    <a:pt x="1936673" y="1227510"/>
                  </a:lnTo>
                  <a:lnTo>
                    <a:pt x="1932859" y="1239250"/>
                  </a:lnTo>
                  <a:lnTo>
                    <a:pt x="1929999" y="1251307"/>
                  </a:lnTo>
                  <a:lnTo>
                    <a:pt x="1927456" y="1263047"/>
                  </a:lnTo>
                  <a:lnTo>
                    <a:pt x="1925231" y="1275421"/>
                  </a:lnTo>
                  <a:lnTo>
                    <a:pt x="1923642" y="1287796"/>
                  </a:lnTo>
                  <a:lnTo>
                    <a:pt x="1923007" y="1299853"/>
                  </a:lnTo>
                  <a:lnTo>
                    <a:pt x="1922371" y="1312545"/>
                  </a:lnTo>
                  <a:lnTo>
                    <a:pt x="1923007" y="1324919"/>
                  </a:lnTo>
                  <a:lnTo>
                    <a:pt x="1923642" y="1336976"/>
                  </a:lnTo>
                  <a:lnTo>
                    <a:pt x="1925231" y="1349351"/>
                  </a:lnTo>
                  <a:lnTo>
                    <a:pt x="1927456" y="1361408"/>
                  </a:lnTo>
                  <a:lnTo>
                    <a:pt x="1929999" y="1373465"/>
                  </a:lnTo>
                  <a:lnTo>
                    <a:pt x="1933177" y="1385522"/>
                  </a:lnTo>
                  <a:lnTo>
                    <a:pt x="1936990" y="1397579"/>
                  </a:lnTo>
                  <a:lnTo>
                    <a:pt x="1941440" y="1409002"/>
                  </a:lnTo>
                  <a:lnTo>
                    <a:pt x="1946843" y="1420424"/>
                  </a:lnTo>
                  <a:lnTo>
                    <a:pt x="1952563" y="1432164"/>
                  </a:lnTo>
                  <a:lnTo>
                    <a:pt x="1958919" y="1443269"/>
                  </a:lnTo>
                  <a:lnTo>
                    <a:pt x="1965593" y="1454375"/>
                  </a:lnTo>
                  <a:lnTo>
                    <a:pt x="1973539" y="1465163"/>
                  </a:lnTo>
                  <a:lnTo>
                    <a:pt x="1981802" y="1475633"/>
                  </a:lnTo>
                  <a:lnTo>
                    <a:pt x="1990065" y="1485152"/>
                  </a:lnTo>
                  <a:lnTo>
                    <a:pt x="1999281" y="1494671"/>
                  </a:lnTo>
                  <a:lnTo>
                    <a:pt x="2008816" y="1503872"/>
                  </a:lnTo>
                  <a:lnTo>
                    <a:pt x="2018350" y="1511805"/>
                  </a:lnTo>
                  <a:lnTo>
                    <a:pt x="2028838" y="1519737"/>
                  </a:lnTo>
                  <a:lnTo>
                    <a:pt x="2039325" y="1526717"/>
                  </a:lnTo>
                  <a:lnTo>
                    <a:pt x="2049813" y="1533381"/>
                  </a:lnTo>
                  <a:lnTo>
                    <a:pt x="2060937" y="1539409"/>
                  </a:lnTo>
                  <a:lnTo>
                    <a:pt x="2072060" y="1544803"/>
                  </a:lnTo>
                  <a:lnTo>
                    <a:pt x="2083501" y="1549880"/>
                  </a:lnTo>
                  <a:lnTo>
                    <a:pt x="2094942" y="1554005"/>
                  </a:lnTo>
                  <a:lnTo>
                    <a:pt x="2107019" y="1557812"/>
                  </a:lnTo>
                  <a:lnTo>
                    <a:pt x="2118778" y="1560985"/>
                  </a:lnTo>
                  <a:lnTo>
                    <a:pt x="2130855" y="1563523"/>
                  </a:lnTo>
                  <a:lnTo>
                    <a:pt x="2142932" y="1565745"/>
                  </a:lnTo>
                  <a:lnTo>
                    <a:pt x="2155326" y="1567331"/>
                  </a:lnTo>
                  <a:lnTo>
                    <a:pt x="2167721" y="1567966"/>
                  </a:lnTo>
                  <a:lnTo>
                    <a:pt x="2179798" y="1568283"/>
                  </a:lnTo>
                  <a:lnTo>
                    <a:pt x="2192510" y="1567966"/>
                  </a:lnTo>
                  <a:lnTo>
                    <a:pt x="2204905" y="1567014"/>
                  </a:lnTo>
                  <a:lnTo>
                    <a:pt x="2216982" y="1565427"/>
                  </a:lnTo>
                  <a:lnTo>
                    <a:pt x="2229058" y="1563206"/>
                  </a:lnTo>
                  <a:lnTo>
                    <a:pt x="2241135" y="1560668"/>
                  </a:lnTo>
                  <a:lnTo>
                    <a:pt x="2253212" y="1557178"/>
                  </a:lnTo>
                  <a:lnTo>
                    <a:pt x="2264971" y="1553370"/>
                  </a:lnTo>
                  <a:lnTo>
                    <a:pt x="2277048" y="1548928"/>
                  </a:lnTo>
                  <a:lnTo>
                    <a:pt x="2288489" y="1543851"/>
                  </a:lnTo>
                  <a:lnTo>
                    <a:pt x="2299930" y="1538140"/>
                  </a:lnTo>
                  <a:lnTo>
                    <a:pt x="2311053" y="1532111"/>
                  </a:lnTo>
                  <a:lnTo>
                    <a:pt x="2321859" y="1524814"/>
                  </a:lnTo>
                  <a:lnTo>
                    <a:pt x="2332665" y="1517516"/>
                  </a:lnTo>
                  <a:lnTo>
                    <a:pt x="2343152" y="1509266"/>
                  </a:lnTo>
                  <a:lnTo>
                    <a:pt x="2353322" y="1500382"/>
                  </a:lnTo>
                  <a:lnTo>
                    <a:pt x="2362539" y="1491498"/>
                  </a:lnTo>
                  <a:lnTo>
                    <a:pt x="2371437" y="1482296"/>
                  </a:lnTo>
                  <a:lnTo>
                    <a:pt x="2379701" y="1472143"/>
                  </a:lnTo>
                  <a:lnTo>
                    <a:pt x="2387328" y="1462307"/>
                  </a:lnTo>
                  <a:lnTo>
                    <a:pt x="2394955" y="1451836"/>
                  </a:lnTo>
                  <a:lnTo>
                    <a:pt x="2400994" y="1441048"/>
                  </a:lnTo>
                  <a:lnTo>
                    <a:pt x="2407350" y="1430260"/>
                  </a:lnTo>
                  <a:lnTo>
                    <a:pt x="2412753" y="1419155"/>
                  </a:lnTo>
                  <a:lnTo>
                    <a:pt x="2417520" y="1407415"/>
                  </a:lnTo>
                  <a:lnTo>
                    <a:pt x="2421969" y="1395993"/>
                  </a:lnTo>
                  <a:lnTo>
                    <a:pt x="2425783" y="1384253"/>
                  </a:lnTo>
                  <a:lnTo>
                    <a:pt x="2428961" y="1372196"/>
                  </a:lnTo>
                  <a:lnTo>
                    <a:pt x="2431504" y="1360139"/>
                  </a:lnTo>
                  <a:lnTo>
                    <a:pt x="2433411" y="1348081"/>
                  </a:lnTo>
                  <a:lnTo>
                    <a:pt x="2435000" y="1336024"/>
                  </a:lnTo>
                  <a:lnTo>
                    <a:pt x="2435635" y="1323333"/>
                  </a:lnTo>
                  <a:lnTo>
                    <a:pt x="2435953" y="1310958"/>
                  </a:lnTo>
                  <a:lnTo>
                    <a:pt x="2435635" y="1298901"/>
                  </a:lnTo>
                  <a:lnTo>
                    <a:pt x="2435000" y="1286527"/>
                  </a:lnTo>
                  <a:lnTo>
                    <a:pt x="2433411" y="1274152"/>
                  </a:lnTo>
                  <a:lnTo>
                    <a:pt x="2431186" y="1262095"/>
                  </a:lnTo>
                  <a:lnTo>
                    <a:pt x="2428643" y="1250038"/>
                  </a:lnTo>
                  <a:lnTo>
                    <a:pt x="2425465" y="1237981"/>
                  </a:lnTo>
                  <a:lnTo>
                    <a:pt x="2421652" y="1225924"/>
                  </a:lnTo>
                  <a:lnTo>
                    <a:pt x="2416884" y="1214501"/>
                  </a:lnTo>
                  <a:lnTo>
                    <a:pt x="2411799" y="1203079"/>
                  </a:lnTo>
                  <a:lnTo>
                    <a:pt x="2406079" y="1191339"/>
                  </a:lnTo>
                  <a:lnTo>
                    <a:pt x="2399723" y="1180233"/>
                  </a:lnTo>
                  <a:lnTo>
                    <a:pt x="2393049" y="1169128"/>
                  </a:lnTo>
                  <a:lnTo>
                    <a:pt x="2385103" y="1158657"/>
                  </a:lnTo>
                  <a:lnTo>
                    <a:pt x="2376840" y="1148187"/>
                  </a:lnTo>
                  <a:lnTo>
                    <a:pt x="2368259" y="1138351"/>
                  </a:lnTo>
                  <a:lnTo>
                    <a:pt x="2359043" y="1128832"/>
                  </a:lnTo>
                  <a:lnTo>
                    <a:pt x="2349826" y="1120265"/>
                  </a:lnTo>
                  <a:lnTo>
                    <a:pt x="2340292" y="1111698"/>
                  </a:lnTo>
                  <a:lnTo>
                    <a:pt x="2329804" y="1103766"/>
                  </a:lnTo>
                  <a:lnTo>
                    <a:pt x="2319317" y="1096785"/>
                  </a:lnTo>
                  <a:lnTo>
                    <a:pt x="2308829" y="1090122"/>
                  </a:lnTo>
                  <a:lnTo>
                    <a:pt x="2297705" y="1084094"/>
                  </a:lnTo>
                  <a:lnTo>
                    <a:pt x="2286582" y="1078700"/>
                  </a:lnTo>
                  <a:lnTo>
                    <a:pt x="2275141" y="1073623"/>
                  </a:lnTo>
                  <a:lnTo>
                    <a:pt x="2263700" y="1069181"/>
                  </a:lnTo>
                  <a:lnTo>
                    <a:pt x="2251623" y="1065691"/>
                  </a:lnTo>
                  <a:lnTo>
                    <a:pt x="2239864" y="1062518"/>
                  </a:lnTo>
                  <a:lnTo>
                    <a:pt x="2227787" y="1059979"/>
                  </a:lnTo>
                  <a:lnTo>
                    <a:pt x="2215710" y="1057758"/>
                  </a:lnTo>
                  <a:lnTo>
                    <a:pt x="2203316" y="1056172"/>
                  </a:lnTo>
                  <a:lnTo>
                    <a:pt x="2190921" y="1055537"/>
                  </a:lnTo>
                  <a:lnTo>
                    <a:pt x="2178844" y="1055220"/>
                  </a:lnTo>
                  <a:close/>
                  <a:moveTo>
                    <a:pt x="2144839" y="823913"/>
                  </a:moveTo>
                  <a:lnTo>
                    <a:pt x="2301519" y="838826"/>
                  </a:lnTo>
                  <a:lnTo>
                    <a:pt x="2292938" y="930841"/>
                  </a:lnTo>
                  <a:lnTo>
                    <a:pt x="2302155" y="933379"/>
                  </a:lnTo>
                  <a:lnTo>
                    <a:pt x="2311053" y="936235"/>
                  </a:lnTo>
                  <a:lnTo>
                    <a:pt x="2319952" y="939725"/>
                  </a:lnTo>
                  <a:lnTo>
                    <a:pt x="2328851" y="943215"/>
                  </a:lnTo>
                  <a:lnTo>
                    <a:pt x="2338067" y="946706"/>
                  </a:lnTo>
                  <a:lnTo>
                    <a:pt x="2346330" y="950513"/>
                  </a:lnTo>
                  <a:lnTo>
                    <a:pt x="2354911" y="954638"/>
                  </a:lnTo>
                  <a:lnTo>
                    <a:pt x="2363492" y="959080"/>
                  </a:lnTo>
                  <a:lnTo>
                    <a:pt x="2372073" y="963522"/>
                  </a:lnTo>
                  <a:lnTo>
                    <a:pt x="2380654" y="968282"/>
                  </a:lnTo>
                  <a:lnTo>
                    <a:pt x="2388917" y="973358"/>
                  </a:lnTo>
                  <a:lnTo>
                    <a:pt x="2397180" y="978752"/>
                  </a:lnTo>
                  <a:lnTo>
                    <a:pt x="2405125" y="983829"/>
                  </a:lnTo>
                  <a:lnTo>
                    <a:pt x="2413071" y="989540"/>
                  </a:lnTo>
                  <a:lnTo>
                    <a:pt x="2420698" y="995569"/>
                  </a:lnTo>
                  <a:lnTo>
                    <a:pt x="2428643" y="1001280"/>
                  </a:lnTo>
                  <a:lnTo>
                    <a:pt x="2499197" y="943215"/>
                  </a:lnTo>
                  <a:lnTo>
                    <a:pt x="2599625" y="1063787"/>
                  </a:lnTo>
                  <a:lnTo>
                    <a:pt x="2529389" y="1122169"/>
                  </a:lnTo>
                  <a:lnTo>
                    <a:pt x="2533839" y="1130736"/>
                  </a:lnTo>
                  <a:lnTo>
                    <a:pt x="2538288" y="1139620"/>
                  </a:lnTo>
                  <a:lnTo>
                    <a:pt x="2542420" y="1148504"/>
                  </a:lnTo>
                  <a:lnTo>
                    <a:pt x="2546551" y="1157388"/>
                  </a:lnTo>
                  <a:lnTo>
                    <a:pt x="2550365" y="1166590"/>
                  </a:lnTo>
                  <a:lnTo>
                    <a:pt x="2553543" y="1175474"/>
                  </a:lnTo>
                  <a:lnTo>
                    <a:pt x="2557039" y="1184676"/>
                  </a:lnTo>
                  <a:lnTo>
                    <a:pt x="2559899" y="1193560"/>
                  </a:lnTo>
                  <a:lnTo>
                    <a:pt x="2562442" y="1203079"/>
                  </a:lnTo>
                  <a:lnTo>
                    <a:pt x="2564984" y="1212280"/>
                  </a:lnTo>
                  <a:lnTo>
                    <a:pt x="2567527" y="1221799"/>
                  </a:lnTo>
                  <a:lnTo>
                    <a:pt x="2569116" y="1231318"/>
                  </a:lnTo>
                  <a:lnTo>
                    <a:pt x="2571022" y="1240519"/>
                  </a:lnTo>
                  <a:lnTo>
                    <a:pt x="2572612" y="1249721"/>
                  </a:lnTo>
                  <a:lnTo>
                    <a:pt x="2574201" y="1259557"/>
                  </a:lnTo>
                  <a:lnTo>
                    <a:pt x="2575154" y="1269075"/>
                  </a:lnTo>
                  <a:lnTo>
                    <a:pt x="2665412" y="1277325"/>
                  </a:lnTo>
                  <a:lnTo>
                    <a:pt x="2650793" y="1433433"/>
                  </a:lnTo>
                  <a:lnTo>
                    <a:pt x="2561170" y="1425501"/>
                  </a:lnTo>
                  <a:lnTo>
                    <a:pt x="2558310" y="1434385"/>
                  </a:lnTo>
                  <a:lnTo>
                    <a:pt x="2555132" y="1443587"/>
                  </a:lnTo>
                  <a:lnTo>
                    <a:pt x="2552272" y="1452471"/>
                  </a:lnTo>
                  <a:lnTo>
                    <a:pt x="2548458" y="1461355"/>
                  </a:lnTo>
                  <a:lnTo>
                    <a:pt x="2544644" y="1470239"/>
                  </a:lnTo>
                  <a:lnTo>
                    <a:pt x="2540513" y="1479124"/>
                  </a:lnTo>
                  <a:lnTo>
                    <a:pt x="2536381" y="1488008"/>
                  </a:lnTo>
                  <a:lnTo>
                    <a:pt x="2531932" y="1496575"/>
                  </a:lnTo>
                  <a:lnTo>
                    <a:pt x="2527482" y="1505142"/>
                  </a:lnTo>
                  <a:lnTo>
                    <a:pt x="2522715" y="1513708"/>
                  </a:lnTo>
                  <a:lnTo>
                    <a:pt x="2517630" y="1521958"/>
                  </a:lnTo>
                  <a:lnTo>
                    <a:pt x="2512228" y="1530208"/>
                  </a:lnTo>
                  <a:lnTo>
                    <a:pt x="2506825" y="1538140"/>
                  </a:lnTo>
                  <a:lnTo>
                    <a:pt x="2501104" y="1546390"/>
                  </a:lnTo>
                  <a:lnTo>
                    <a:pt x="2495384" y="1554322"/>
                  </a:lnTo>
                  <a:lnTo>
                    <a:pt x="2489027" y="1561937"/>
                  </a:lnTo>
                  <a:lnTo>
                    <a:pt x="2546233" y="1631107"/>
                  </a:lnTo>
                  <a:lnTo>
                    <a:pt x="2425465" y="1731372"/>
                  </a:lnTo>
                  <a:lnTo>
                    <a:pt x="2367624" y="1662202"/>
                  </a:lnTo>
                  <a:lnTo>
                    <a:pt x="2359043" y="1666644"/>
                  </a:lnTo>
                  <a:lnTo>
                    <a:pt x="2350144" y="1671086"/>
                  </a:lnTo>
                  <a:lnTo>
                    <a:pt x="2341245" y="1675211"/>
                  </a:lnTo>
                  <a:lnTo>
                    <a:pt x="2332029" y="1679018"/>
                  </a:lnTo>
                  <a:lnTo>
                    <a:pt x="2323130" y="1682826"/>
                  </a:lnTo>
                  <a:lnTo>
                    <a:pt x="2313596" y="1685999"/>
                  </a:lnTo>
                  <a:lnTo>
                    <a:pt x="2304697" y="1689489"/>
                  </a:lnTo>
                  <a:lnTo>
                    <a:pt x="2295481" y="1692344"/>
                  </a:lnTo>
                  <a:lnTo>
                    <a:pt x="2286264" y="1694883"/>
                  </a:lnTo>
                  <a:lnTo>
                    <a:pt x="2277048" y="1697421"/>
                  </a:lnTo>
                  <a:lnTo>
                    <a:pt x="2267196" y="1699642"/>
                  </a:lnTo>
                  <a:lnTo>
                    <a:pt x="2257979" y="1701546"/>
                  </a:lnTo>
                  <a:lnTo>
                    <a:pt x="2248763" y="1703450"/>
                  </a:lnTo>
                  <a:lnTo>
                    <a:pt x="2238910" y="1705036"/>
                  </a:lnTo>
                  <a:lnTo>
                    <a:pt x="2229376" y="1706623"/>
                  </a:lnTo>
                  <a:lnTo>
                    <a:pt x="2220160" y="1707575"/>
                  </a:lnTo>
                  <a:lnTo>
                    <a:pt x="2211579" y="1797051"/>
                  </a:lnTo>
                  <a:lnTo>
                    <a:pt x="2054898" y="1782138"/>
                  </a:lnTo>
                  <a:lnTo>
                    <a:pt x="2063161" y="1692027"/>
                  </a:lnTo>
                  <a:lnTo>
                    <a:pt x="2054263" y="1689172"/>
                  </a:lnTo>
                  <a:lnTo>
                    <a:pt x="2045364" y="1685999"/>
                  </a:lnTo>
                  <a:lnTo>
                    <a:pt x="2035830" y="1682826"/>
                  </a:lnTo>
                  <a:lnTo>
                    <a:pt x="2027249" y="1679335"/>
                  </a:lnTo>
                  <a:lnTo>
                    <a:pt x="2018350" y="1675528"/>
                  </a:lnTo>
                  <a:lnTo>
                    <a:pt x="2009451" y="1671720"/>
                  </a:lnTo>
                  <a:lnTo>
                    <a:pt x="2000870" y="1667596"/>
                  </a:lnTo>
                  <a:lnTo>
                    <a:pt x="1992289" y="1663154"/>
                  </a:lnTo>
                  <a:lnTo>
                    <a:pt x="1984026" y="1658077"/>
                  </a:lnTo>
                  <a:lnTo>
                    <a:pt x="1975445" y="1653317"/>
                  </a:lnTo>
                  <a:lnTo>
                    <a:pt x="1967182" y="1648241"/>
                  </a:lnTo>
                  <a:lnTo>
                    <a:pt x="1958919" y="1642847"/>
                  </a:lnTo>
                  <a:lnTo>
                    <a:pt x="1950656" y="1637453"/>
                  </a:lnTo>
                  <a:lnTo>
                    <a:pt x="1943029" y="1631742"/>
                  </a:lnTo>
                  <a:lnTo>
                    <a:pt x="1935084" y="1626030"/>
                  </a:lnTo>
                  <a:lnTo>
                    <a:pt x="1927456" y="1620002"/>
                  </a:lnTo>
                  <a:lnTo>
                    <a:pt x="1857220" y="1678384"/>
                  </a:lnTo>
                  <a:lnTo>
                    <a:pt x="1756792" y="1556860"/>
                  </a:lnTo>
                  <a:lnTo>
                    <a:pt x="1827346" y="1498478"/>
                  </a:lnTo>
                  <a:lnTo>
                    <a:pt x="1822896" y="1489594"/>
                  </a:lnTo>
                  <a:lnTo>
                    <a:pt x="1818765" y="1481027"/>
                  </a:lnTo>
                  <a:lnTo>
                    <a:pt x="1814633" y="1472143"/>
                  </a:lnTo>
                  <a:lnTo>
                    <a:pt x="1810820" y="1463259"/>
                  </a:lnTo>
                  <a:lnTo>
                    <a:pt x="1807324" y="1454057"/>
                  </a:lnTo>
                  <a:lnTo>
                    <a:pt x="1803828" y="1445173"/>
                  </a:lnTo>
                  <a:lnTo>
                    <a:pt x="1800968" y="1436289"/>
                  </a:lnTo>
                  <a:lnTo>
                    <a:pt x="1797789" y="1426770"/>
                  </a:lnTo>
                  <a:lnTo>
                    <a:pt x="1795247" y="1417569"/>
                  </a:lnTo>
                  <a:lnTo>
                    <a:pt x="1792704" y="1408367"/>
                  </a:lnTo>
                  <a:lnTo>
                    <a:pt x="1790480" y="1399166"/>
                  </a:lnTo>
                  <a:lnTo>
                    <a:pt x="1788573" y="1389647"/>
                  </a:lnTo>
                  <a:lnTo>
                    <a:pt x="1786666" y="1380445"/>
                  </a:lnTo>
                  <a:lnTo>
                    <a:pt x="1785395" y="1371244"/>
                  </a:lnTo>
                  <a:lnTo>
                    <a:pt x="1783170" y="1352206"/>
                  </a:lnTo>
                  <a:lnTo>
                    <a:pt x="1690687" y="1343639"/>
                  </a:lnTo>
                  <a:lnTo>
                    <a:pt x="1705624" y="1186897"/>
                  </a:lnTo>
                  <a:lnTo>
                    <a:pt x="1798425" y="1195781"/>
                  </a:lnTo>
                  <a:lnTo>
                    <a:pt x="1801285" y="1186897"/>
                  </a:lnTo>
                  <a:lnTo>
                    <a:pt x="1804146" y="1178012"/>
                  </a:lnTo>
                  <a:lnTo>
                    <a:pt x="1807642" y="1169128"/>
                  </a:lnTo>
                  <a:lnTo>
                    <a:pt x="1810820" y="1160244"/>
                  </a:lnTo>
                  <a:lnTo>
                    <a:pt x="1814633" y="1151677"/>
                  </a:lnTo>
                  <a:lnTo>
                    <a:pt x="1818765" y="1142793"/>
                  </a:lnTo>
                  <a:lnTo>
                    <a:pt x="1822896" y="1134226"/>
                  </a:lnTo>
                  <a:lnTo>
                    <a:pt x="1827346" y="1125659"/>
                  </a:lnTo>
                  <a:lnTo>
                    <a:pt x="1831795" y="1117727"/>
                  </a:lnTo>
                  <a:lnTo>
                    <a:pt x="1836562" y="1109160"/>
                  </a:lnTo>
                  <a:lnTo>
                    <a:pt x="1841329" y="1100910"/>
                  </a:lnTo>
                  <a:lnTo>
                    <a:pt x="1846732" y="1092661"/>
                  </a:lnTo>
                  <a:lnTo>
                    <a:pt x="1852135" y="1085045"/>
                  </a:lnTo>
                  <a:lnTo>
                    <a:pt x="1857856" y="1077113"/>
                  </a:lnTo>
                  <a:lnTo>
                    <a:pt x="1863894" y="1069181"/>
                  </a:lnTo>
                  <a:lnTo>
                    <a:pt x="1869615" y="1061566"/>
                  </a:lnTo>
                  <a:lnTo>
                    <a:pt x="1810184" y="989858"/>
                  </a:lnTo>
                  <a:lnTo>
                    <a:pt x="1931588" y="889593"/>
                  </a:lnTo>
                  <a:lnTo>
                    <a:pt x="1990700" y="961301"/>
                  </a:lnTo>
                  <a:lnTo>
                    <a:pt x="1999599" y="956859"/>
                  </a:lnTo>
                  <a:lnTo>
                    <a:pt x="2008180" y="952734"/>
                  </a:lnTo>
                  <a:lnTo>
                    <a:pt x="2017079" y="948609"/>
                  </a:lnTo>
                  <a:lnTo>
                    <a:pt x="2025977" y="944485"/>
                  </a:lnTo>
                  <a:lnTo>
                    <a:pt x="2034876" y="941312"/>
                  </a:lnTo>
                  <a:lnTo>
                    <a:pt x="2043775" y="937504"/>
                  </a:lnTo>
                  <a:lnTo>
                    <a:pt x="2052673" y="934649"/>
                  </a:lnTo>
                  <a:lnTo>
                    <a:pt x="2061890" y="931476"/>
                  </a:lnTo>
                  <a:lnTo>
                    <a:pt x="2071424" y="928937"/>
                  </a:lnTo>
                  <a:lnTo>
                    <a:pt x="2080641" y="926399"/>
                  </a:lnTo>
                  <a:lnTo>
                    <a:pt x="2089539" y="924178"/>
                  </a:lnTo>
                  <a:lnTo>
                    <a:pt x="2099074" y="922274"/>
                  </a:lnTo>
                  <a:lnTo>
                    <a:pt x="2108608" y="920370"/>
                  </a:lnTo>
                  <a:lnTo>
                    <a:pt x="2117825" y="918784"/>
                  </a:lnTo>
                  <a:lnTo>
                    <a:pt x="2127041" y="917515"/>
                  </a:lnTo>
                  <a:lnTo>
                    <a:pt x="2136258" y="916246"/>
                  </a:lnTo>
                  <a:lnTo>
                    <a:pt x="2144839" y="823913"/>
                  </a:lnTo>
                  <a:close/>
                  <a:moveTo>
                    <a:pt x="1509345" y="590550"/>
                  </a:moveTo>
                  <a:lnTo>
                    <a:pt x="1518239" y="590550"/>
                  </a:lnTo>
                  <a:lnTo>
                    <a:pt x="1526817" y="591817"/>
                  </a:lnTo>
                  <a:lnTo>
                    <a:pt x="1535394" y="593400"/>
                  </a:lnTo>
                  <a:lnTo>
                    <a:pt x="1543971" y="596250"/>
                  </a:lnTo>
                  <a:lnTo>
                    <a:pt x="1551912" y="599417"/>
                  </a:lnTo>
                  <a:lnTo>
                    <a:pt x="1559854" y="603534"/>
                  </a:lnTo>
                  <a:lnTo>
                    <a:pt x="1566843" y="608601"/>
                  </a:lnTo>
                  <a:lnTo>
                    <a:pt x="1570655" y="611452"/>
                  </a:lnTo>
                  <a:lnTo>
                    <a:pt x="1574149" y="614302"/>
                  </a:lnTo>
                  <a:lnTo>
                    <a:pt x="1577326" y="617469"/>
                  </a:lnTo>
                  <a:lnTo>
                    <a:pt x="1580185" y="620953"/>
                  </a:lnTo>
                  <a:lnTo>
                    <a:pt x="1583362" y="624753"/>
                  </a:lnTo>
                  <a:lnTo>
                    <a:pt x="1586221" y="628237"/>
                  </a:lnTo>
                  <a:lnTo>
                    <a:pt x="1588762" y="632037"/>
                  </a:lnTo>
                  <a:lnTo>
                    <a:pt x="1591621" y="636154"/>
                  </a:lnTo>
                  <a:lnTo>
                    <a:pt x="1593845" y="640271"/>
                  </a:lnTo>
                  <a:lnTo>
                    <a:pt x="1595433" y="644388"/>
                  </a:lnTo>
                  <a:lnTo>
                    <a:pt x="1597339" y="648505"/>
                  </a:lnTo>
                  <a:lnTo>
                    <a:pt x="1598927" y="652305"/>
                  </a:lnTo>
                  <a:lnTo>
                    <a:pt x="1601151" y="660856"/>
                  </a:lnTo>
                  <a:lnTo>
                    <a:pt x="1603057" y="669724"/>
                  </a:lnTo>
                  <a:lnTo>
                    <a:pt x="1603375" y="678274"/>
                  </a:lnTo>
                  <a:lnTo>
                    <a:pt x="1603375" y="687142"/>
                  </a:lnTo>
                  <a:lnTo>
                    <a:pt x="1602104" y="696326"/>
                  </a:lnTo>
                  <a:lnTo>
                    <a:pt x="1600516" y="704560"/>
                  </a:lnTo>
                  <a:lnTo>
                    <a:pt x="1597657" y="712794"/>
                  </a:lnTo>
                  <a:lnTo>
                    <a:pt x="1594480" y="721028"/>
                  </a:lnTo>
                  <a:lnTo>
                    <a:pt x="1590350" y="728629"/>
                  </a:lnTo>
                  <a:lnTo>
                    <a:pt x="1585268" y="736229"/>
                  </a:lnTo>
                  <a:lnTo>
                    <a:pt x="1582409" y="739396"/>
                  </a:lnTo>
                  <a:lnTo>
                    <a:pt x="1579550" y="742880"/>
                  </a:lnTo>
                  <a:lnTo>
                    <a:pt x="1576373" y="746047"/>
                  </a:lnTo>
                  <a:lnTo>
                    <a:pt x="1572879" y="749531"/>
                  </a:lnTo>
                  <a:lnTo>
                    <a:pt x="1569384" y="752381"/>
                  </a:lnTo>
                  <a:lnTo>
                    <a:pt x="1565572" y="755231"/>
                  </a:lnTo>
                  <a:lnTo>
                    <a:pt x="1297460" y="948099"/>
                  </a:lnTo>
                  <a:lnTo>
                    <a:pt x="1293012" y="951266"/>
                  </a:lnTo>
                  <a:lnTo>
                    <a:pt x="1288247" y="953799"/>
                  </a:lnTo>
                  <a:lnTo>
                    <a:pt x="1283164" y="956333"/>
                  </a:lnTo>
                  <a:lnTo>
                    <a:pt x="1278399" y="958550"/>
                  </a:lnTo>
                  <a:lnTo>
                    <a:pt x="1273634" y="960450"/>
                  </a:lnTo>
                  <a:lnTo>
                    <a:pt x="1268869" y="962033"/>
                  </a:lnTo>
                  <a:lnTo>
                    <a:pt x="1263469" y="962983"/>
                  </a:lnTo>
                  <a:lnTo>
                    <a:pt x="1258386" y="964250"/>
                  </a:lnTo>
                  <a:lnTo>
                    <a:pt x="1253304" y="964884"/>
                  </a:lnTo>
                  <a:lnTo>
                    <a:pt x="1247903" y="965200"/>
                  </a:lnTo>
                  <a:lnTo>
                    <a:pt x="1242820" y="965200"/>
                  </a:lnTo>
                  <a:lnTo>
                    <a:pt x="1237102" y="964884"/>
                  </a:lnTo>
                  <a:lnTo>
                    <a:pt x="1232020" y="964567"/>
                  </a:lnTo>
                  <a:lnTo>
                    <a:pt x="1226937" y="963617"/>
                  </a:lnTo>
                  <a:lnTo>
                    <a:pt x="1221537" y="962667"/>
                  </a:lnTo>
                  <a:lnTo>
                    <a:pt x="1216454" y="961083"/>
                  </a:lnTo>
                  <a:lnTo>
                    <a:pt x="1006475" y="894894"/>
                  </a:lnTo>
                  <a:lnTo>
                    <a:pt x="1009652" y="885393"/>
                  </a:lnTo>
                  <a:lnTo>
                    <a:pt x="1013464" y="875259"/>
                  </a:lnTo>
                  <a:lnTo>
                    <a:pt x="1017911" y="862591"/>
                  </a:lnTo>
                  <a:lnTo>
                    <a:pt x="1022676" y="847706"/>
                  </a:lnTo>
                  <a:lnTo>
                    <a:pt x="1027123" y="832188"/>
                  </a:lnTo>
                  <a:lnTo>
                    <a:pt x="1029029" y="824271"/>
                  </a:lnTo>
                  <a:lnTo>
                    <a:pt x="1030935" y="816353"/>
                  </a:lnTo>
                  <a:lnTo>
                    <a:pt x="1031888" y="808753"/>
                  </a:lnTo>
                  <a:lnTo>
                    <a:pt x="1033159" y="801469"/>
                  </a:lnTo>
                  <a:lnTo>
                    <a:pt x="1033794" y="793868"/>
                  </a:lnTo>
                  <a:lnTo>
                    <a:pt x="1033794" y="786584"/>
                  </a:lnTo>
                  <a:lnTo>
                    <a:pt x="1033794" y="778666"/>
                  </a:lnTo>
                  <a:lnTo>
                    <a:pt x="1033477" y="770749"/>
                  </a:lnTo>
                  <a:lnTo>
                    <a:pt x="1032841" y="762832"/>
                  </a:lnTo>
                  <a:lnTo>
                    <a:pt x="1031888" y="755548"/>
                  </a:lnTo>
                  <a:lnTo>
                    <a:pt x="1029665" y="740980"/>
                  </a:lnTo>
                  <a:lnTo>
                    <a:pt x="1027441" y="727995"/>
                  </a:lnTo>
                  <a:lnTo>
                    <a:pt x="1025217" y="718178"/>
                  </a:lnTo>
                  <a:lnTo>
                    <a:pt x="1022994" y="708994"/>
                  </a:lnTo>
                  <a:lnTo>
                    <a:pt x="1227572" y="773599"/>
                  </a:lnTo>
                  <a:lnTo>
                    <a:pt x="1458835" y="607651"/>
                  </a:lnTo>
                  <a:lnTo>
                    <a:pt x="1462965" y="605118"/>
                  </a:lnTo>
                  <a:lnTo>
                    <a:pt x="1467095" y="602268"/>
                  </a:lnTo>
                  <a:lnTo>
                    <a:pt x="1470589" y="600051"/>
                  </a:lnTo>
                  <a:lnTo>
                    <a:pt x="1474719" y="598467"/>
                  </a:lnTo>
                  <a:lnTo>
                    <a:pt x="1479166" y="596567"/>
                  </a:lnTo>
                  <a:lnTo>
                    <a:pt x="1483296" y="594984"/>
                  </a:lnTo>
                  <a:lnTo>
                    <a:pt x="1491873" y="592767"/>
                  </a:lnTo>
                  <a:lnTo>
                    <a:pt x="1500768" y="591183"/>
                  </a:lnTo>
                  <a:lnTo>
                    <a:pt x="1509345" y="590550"/>
                  </a:lnTo>
                  <a:close/>
                  <a:moveTo>
                    <a:pt x="690596" y="539750"/>
                  </a:moveTo>
                  <a:lnTo>
                    <a:pt x="691548" y="539750"/>
                  </a:lnTo>
                  <a:lnTo>
                    <a:pt x="693769" y="540067"/>
                  </a:lnTo>
                  <a:lnTo>
                    <a:pt x="702016" y="540702"/>
                  </a:lnTo>
                  <a:lnTo>
                    <a:pt x="727394" y="541020"/>
                  </a:lnTo>
                  <a:lnTo>
                    <a:pt x="757531" y="541655"/>
                  </a:lnTo>
                  <a:lnTo>
                    <a:pt x="770854" y="541972"/>
                  </a:lnTo>
                  <a:lnTo>
                    <a:pt x="781640" y="543242"/>
                  </a:lnTo>
                  <a:lnTo>
                    <a:pt x="781957" y="543242"/>
                  </a:lnTo>
                  <a:lnTo>
                    <a:pt x="785763" y="546734"/>
                  </a:lnTo>
                  <a:lnTo>
                    <a:pt x="789887" y="552130"/>
                  </a:lnTo>
                  <a:lnTo>
                    <a:pt x="794646" y="558479"/>
                  </a:lnTo>
                  <a:lnTo>
                    <a:pt x="799404" y="566415"/>
                  </a:lnTo>
                  <a:lnTo>
                    <a:pt x="804797" y="576573"/>
                  </a:lnTo>
                  <a:lnTo>
                    <a:pt x="809872" y="588001"/>
                  </a:lnTo>
                  <a:lnTo>
                    <a:pt x="812093" y="594668"/>
                  </a:lnTo>
                  <a:lnTo>
                    <a:pt x="814631" y="602286"/>
                  </a:lnTo>
                  <a:lnTo>
                    <a:pt x="817169" y="609905"/>
                  </a:lnTo>
                  <a:lnTo>
                    <a:pt x="820024" y="618476"/>
                  </a:lnTo>
                  <a:lnTo>
                    <a:pt x="822244" y="627364"/>
                  </a:lnTo>
                  <a:lnTo>
                    <a:pt x="824465" y="637205"/>
                  </a:lnTo>
                  <a:lnTo>
                    <a:pt x="826685" y="647681"/>
                  </a:lnTo>
                  <a:lnTo>
                    <a:pt x="828906" y="658791"/>
                  </a:lnTo>
                  <a:lnTo>
                    <a:pt x="830809" y="670537"/>
                  </a:lnTo>
                  <a:lnTo>
                    <a:pt x="832395" y="683235"/>
                  </a:lnTo>
                  <a:lnTo>
                    <a:pt x="834299" y="696567"/>
                  </a:lnTo>
                  <a:lnTo>
                    <a:pt x="835885" y="710535"/>
                  </a:lnTo>
                  <a:lnTo>
                    <a:pt x="836836" y="725454"/>
                  </a:lnTo>
                  <a:lnTo>
                    <a:pt x="838105" y="741644"/>
                  </a:lnTo>
                  <a:lnTo>
                    <a:pt x="839057" y="757834"/>
                  </a:lnTo>
                  <a:lnTo>
                    <a:pt x="840009" y="775611"/>
                  </a:lnTo>
                  <a:lnTo>
                    <a:pt x="840326" y="794022"/>
                  </a:lnTo>
                  <a:lnTo>
                    <a:pt x="840643" y="813069"/>
                  </a:lnTo>
                  <a:lnTo>
                    <a:pt x="840326" y="833703"/>
                  </a:lnTo>
                  <a:lnTo>
                    <a:pt x="840326" y="854972"/>
                  </a:lnTo>
                  <a:lnTo>
                    <a:pt x="844767" y="839735"/>
                  </a:lnTo>
                  <a:lnTo>
                    <a:pt x="849208" y="824497"/>
                  </a:lnTo>
                  <a:lnTo>
                    <a:pt x="857456" y="794975"/>
                  </a:lnTo>
                  <a:lnTo>
                    <a:pt x="864435" y="767992"/>
                  </a:lnTo>
                  <a:lnTo>
                    <a:pt x="870145" y="742914"/>
                  </a:lnTo>
                  <a:lnTo>
                    <a:pt x="878710" y="705456"/>
                  </a:lnTo>
                  <a:lnTo>
                    <a:pt x="881248" y="694028"/>
                  </a:lnTo>
                  <a:lnTo>
                    <a:pt x="882517" y="688314"/>
                  </a:lnTo>
                  <a:lnTo>
                    <a:pt x="878076" y="679425"/>
                  </a:lnTo>
                  <a:lnTo>
                    <a:pt x="874586" y="670854"/>
                  </a:lnTo>
                  <a:lnTo>
                    <a:pt x="871097" y="663236"/>
                  </a:lnTo>
                  <a:lnTo>
                    <a:pt x="868559" y="655617"/>
                  </a:lnTo>
                  <a:lnTo>
                    <a:pt x="864752" y="644506"/>
                  </a:lnTo>
                  <a:lnTo>
                    <a:pt x="863801" y="640380"/>
                  </a:lnTo>
                  <a:lnTo>
                    <a:pt x="867290" y="637205"/>
                  </a:lnTo>
                  <a:lnTo>
                    <a:pt x="876489" y="629269"/>
                  </a:lnTo>
                  <a:lnTo>
                    <a:pt x="881882" y="624507"/>
                  </a:lnTo>
                  <a:lnTo>
                    <a:pt x="888227" y="619746"/>
                  </a:lnTo>
                  <a:lnTo>
                    <a:pt x="894571" y="615619"/>
                  </a:lnTo>
                  <a:lnTo>
                    <a:pt x="900598" y="611810"/>
                  </a:lnTo>
                  <a:lnTo>
                    <a:pt x="921535" y="619746"/>
                  </a:lnTo>
                  <a:lnTo>
                    <a:pt x="939300" y="659426"/>
                  </a:lnTo>
                  <a:lnTo>
                    <a:pt x="934224" y="671172"/>
                  </a:lnTo>
                  <a:lnTo>
                    <a:pt x="928514" y="683235"/>
                  </a:lnTo>
                  <a:lnTo>
                    <a:pt x="922487" y="695932"/>
                  </a:lnTo>
                  <a:lnTo>
                    <a:pt x="923439" y="707043"/>
                  </a:lnTo>
                  <a:lnTo>
                    <a:pt x="924073" y="720693"/>
                  </a:lnTo>
                  <a:lnTo>
                    <a:pt x="924708" y="736248"/>
                  </a:lnTo>
                  <a:lnTo>
                    <a:pt x="924073" y="753390"/>
                  </a:lnTo>
                  <a:lnTo>
                    <a:pt x="923439" y="790213"/>
                  </a:lnTo>
                  <a:lnTo>
                    <a:pt x="921852" y="827354"/>
                  </a:lnTo>
                  <a:lnTo>
                    <a:pt x="920266" y="862273"/>
                  </a:lnTo>
                  <a:lnTo>
                    <a:pt x="918680" y="891161"/>
                  </a:lnTo>
                  <a:lnTo>
                    <a:pt x="916777" y="918461"/>
                  </a:lnTo>
                  <a:lnTo>
                    <a:pt x="918680" y="913382"/>
                  </a:lnTo>
                  <a:lnTo>
                    <a:pt x="923756" y="899097"/>
                  </a:lnTo>
                  <a:lnTo>
                    <a:pt x="927245" y="888621"/>
                  </a:lnTo>
                  <a:lnTo>
                    <a:pt x="931369" y="876241"/>
                  </a:lnTo>
                  <a:lnTo>
                    <a:pt x="935493" y="862273"/>
                  </a:lnTo>
                  <a:lnTo>
                    <a:pt x="939934" y="846401"/>
                  </a:lnTo>
                  <a:lnTo>
                    <a:pt x="943741" y="828307"/>
                  </a:lnTo>
                  <a:lnTo>
                    <a:pt x="947865" y="809260"/>
                  </a:lnTo>
                  <a:lnTo>
                    <a:pt x="951672" y="788626"/>
                  </a:lnTo>
                  <a:lnTo>
                    <a:pt x="955161" y="766722"/>
                  </a:lnTo>
                  <a:lnTo>
                    <a:pt x="957699" y="743866"/>
                  </a:lnTo>
                  <a:lnTo>
                    <a:pt x="958650" y="731486"/>
                  </a:lnTo>
                  <a:lnTo>
                    <a:pt x="959919" y="719106"/>
                  </a:lnTo>
                  <a:lnTo>
                    <a:pt x="960554" y="707043"/>
                  </a:lnTo>
                  <a:lnTo>
                    <a:pt x="960871" y="694345"/>
                  </a:lnTo>
                  <a:lnTo>
                    <a:pt x="961188" y="681330"/>
                  </a:lnTo>
                  <a:lnTo>
                    <a:pt x="961188" y="668315"/>
                  </a:lnTo>
                  <a:lnTo>
                    <a:pt x="969119" y="649268"/>
                  </a:lnTo>
                  <a:lnTo>
                    <a:pt x="970705" y="651173"/>
                  </a:lnTo>
                  <a:lnTo>
                    <a:pt x="973877" y="656887"/>
                  </a:lnTo>
                  <a:lnTo>
                    <a:pt x="976098" y="661331"/>
                  </a:lnTo>
                  <a:lnTo>
                    <a:pt x="978636" y="666727"/>
                  </a:lnTo>
                  <a:lnTo>
                    <a:pt x="981808" y="673076"/>
                  </a:lnTo>
                  <a:lnTo>
                    <a:pt x="984663" y="681012"/>
                  </a:lnTo>
                  <a:lnTo>
                    <a:pt x="988152" y="690218"/>
                  </a:lnTo>
                  <a:lnTo>
                    <a:pt x="991007" y="700377"/>
                  </a:lnTo>
                  <a:lnTo>
                    <a:pt x="993862" y="712122"/>
                  </a:lnTo>
                  <a:lnTo>
                    <a:pt x="997035" y="724820"/>
                  </a:lnTo>
                  <a:lnTo>
                    <a:pt x="999572" y="739422"/>
                  </a:lnTo>
                  <a:lnTo>
                    <a:pt x="1002110" y="754977"/>
                  </a:lnTo>
                  <a:lnTo>
                    <a:pt x="1004013" y="772436"/>
                  </a:lnTo>
                  <a:lnTo>
                    <a:pt x="1005600" y="790848"/>
                  </a:lnTo>
                  <a:lnTo>
                    <a:pt x="1005282" y="796244"/>
                  </a:lnTo>
                  <a:lnTo>
                    <a:pt x="1004331" y="801958"/>
                  </a:lnTo>
                  <a:lnTo>
                    <a:pt x="1003062" y="809260"/>
                  </a:lnTo>
                  <a:lnTo>
                    <a:pt x="1000841" y="817196"/>
                  </a:lnTo>
                  <a:lnTo>
                    <a:pt x="997669" y="826085"/>
                  </a:lnTo>
                  <a:lnTo>
                    <a:pt x="994497" y="836243"/>
                  </a:lnTo>
                  <a:lnTo>
                    <a:pt x="985932" y="858781"/>
                  </a:lnTo>
                  <a:lnTo>
                    <a:pt x="964043" y="914969"/>
                  </a:lnTo>
                  <a:lnTo>
                    <a:pt x="951037" y="948301"/>
                  </a:lnTo>
                  <a:lnTo>
                    <a:pt x="937079" y="985442"/>
                  </a:lnTo>
                  <a:lnTo>
                    <a:pt x="922804" y="1025757"/>
                  </a:lnTo>
                  <a:lnTo>
                    <a:pt x="915825" y="1047026"/>
                  </a:lnTo>
                  <a:lnTo>
                    <a:pt x="908212" y="1068929"/>
                  </a:lnTo>
                  <a:lnTo>
                    <a:pt x="901233" y="1091785"/>
                  </a:lnTo>
                  <a:lnTo>
                    <a:pt x="894254" y="1115594"/>
                  </a:lnTo>
                  <a:lnTo>
                    <a:pt x="886958" y="1139719"/>
                  </a:lnTo>
                  <a:lnTo>
                    <a:pt x="880296" y="1165115"/>
                  </a:lnTo>
                  <a:lnTo>
                    <a:pt x="873634" y="1190510"/>
                  </a:lnTo>
                  <a:lnTo>
                    <a:pt x="867290" y="1217493"/>
                  </a:lnTo>
                  <a:lnTo>
                    <a:pt x="861580" y="1244476"/>
                  </a:lnTo>
                  <a:lnTo>
                    <a:pt x="855553" y="1272728"/>
                  </a:lnTo>
                  <a:lnTo>
                    <a:pt x="850477" y="1301298"/>
                  </a:lnTo>
                  <a:lnTo>
                    <a:pt x="845402" y="1330821"/>
                  </a:lnTo>
                  <a:lnTo>
                    <a:pt x="840960" y="1360343"/>
                  </a:lnTo>
                  <a:lnTo>
                    <a:pt x="836836" y="1391135"/>
                  </a:lnTo>
                  <a:lnTo>
                    <a:pt x="874586" y="1434307"/>
                  </a:lnTo>
                  <a:lnTo>
                    <a:pt x="949768" y="1522239"/>
                  </a:lnTo>
                  <a:lnTo>
                    <a:pt x="990373" y="1569856"/>
                  </a:lnTo>
                  <a:lnTo>
                    <a:pt x="1026219" y="1613028"/>
                  </a:lnTo>
                  <a:lnTo>
                    <a:pt x="1041129" y="1631122"/>
                  </a:lnTo>
                  <a:lnTo>
                    <a:pt x="1053500" y="1646042"/>
                  </a:lnTo>
                  <a:lnTo>
                    <a:pt x="1062065" y="1657470"/>
                  </a:lnTo>
                  <a:lnTo>
                    <a:pt x="1066824" y="1664137"/>
                  </a:lnTo>
                  <a:lnTo>
                    <a:pt x="1071582" y="1671755"/>
                  </a:lnTo>
                  <a:lnTo>
                    <a:pt x="1077292" y="1680326"/>
                  </a:lnTo>
                  <a:lnTo>
                    <a:pt x="1080147" y="1685088"/>
                  </a:lnTo>
                  <a:lnTo>
                    <a:pt x="1083002" y="1689850"/>
                  </a:lnTo>
                  <a:lnTo>
                    <a:pt x="1085540" y="1695564"/>
                  </a:lnTo>
                  <a:lnTo>
                    <a:pt x="1088395" y="1701913"/>
                  </a:lnTo>
                  <a:lnTo>
                    <a:pt x="1090616" y="1708579"/>
                  </a:lnTo>
                  <a:lnTo>
                    <a:pt x="1091884" y="1715880"/>
                  </a:lnTo>
                  <a:lnTo>
                    <a:pt x="1093471" y="1724134"/>
                  </a:lnTo>
                  <a:lnTo>
                    <a:pt x="1093788" y="1733022"/>
                  </a:lnTo>
                  <a:lnTo>
                    <a:pt x="1093788" y="1742545"/>
                  </a:lnTo>
                  <a:lnTo>
                    <a:pt x="1092836" y="1753021"/>
                  </a:lnTo>
                  <a:lnTo>
                    <a:pt x="1090933" y="1765084"/>
                  </a:lnTo>
                  <a:lnTo>
                    <a:pt x="1087761" y="1777147"/>
                  </a:lnTo>
                  <a:lnTo>
                    <a:pt x="1086809" y="1785083"/>
                  </a:lnTo>
                  <a:lnTo>
                    <a:pt x="1084271" y="1801272"/>
                  </a:lnTo>
                  <a:lnTo>
                    <a:pt x="1076340" y="1854920"/>
                  </a:lnTo>
                  <a:lnTo>
                    <a:pt x="1054452" y="2009516"/>
                  </a:lnTo>
                  <a:lnTo>
                    <a:pt x="1023681" y="2230139"/>
                  </a:lnTo>
                  <a:lnTo>
                    <a:pt x="1022730" y="2236488"/>
                  </a:lnTo>
                  <a:lnTo>
                    <a:pt x="1021461" y="2242520"/>
                  </a:lnTo>
                  <a:lnTo>
                    <a:pt x="1019875" y="2248551"/>
                  </a:lnTo>
                  <a:lnTo>
                    <a:pt x="1018289" y="2254582"/>
                  </a:lnTo>
                  <a:lnTo>
                    <a:pt x="1015751" y="2259979"/>
                  </a:lnTo>
                  <a:lnTo>
                    <a:pt x="1013530" y="2265693"/>
                  </a:lnTo>
                  <a:lnTo>
                    <a:pt x="1011310" y="2271407"/>
                  </a:lnTo>
                  <a:lnTo>
                    <a:pt x="1008455" y="2276486"/>
                  </a:lnTo>
                  <a:lnTo>
                    <a:pt x="1005917" y="2281248"/>
                  </a:lnTo>
                  <a:lnTo>
                    <a:pt x="1002427" y="2286009"/>
                  </a:lnTo>
                  <a:lnTo>
                    <a:pt x="999255" y="2291088"/>
                  </a:lnTo>
                  <a:lnTo>
                    <a:pt x="995766" y="2295533"/>
                  </a:lnTo>
                  <a:lnTo>
                    <a:pt x="992276" y="2299659"/>
                  </a:lnTo>
                  <a:lnTo>
                    <a:pt x="988470" y="2303469"/>
                  </a:lnTo>
                  <a:lnTo>
                    <a:pt x="984346" y="2307278"/>
                  </a:lnTo>
                  <a:lnTo>
                    <a:pt x="980222" y="2311087"/>
                  </a:lnTo>
                  <a:lnTo>
                    <a:pt x="975781" y="2314262"/>
                  </a:lnTo>
                  <a:lnTo>
                    <a:pt x="971339" y="2317436"/>
                  </a:lnTo>
                  <a:lnTo>
                    <a:pt x="966581" y="2320293"/>
                  </a:lnTo>
                  <a:lnTo>
                    <a:pt x="961823" y="2322833"/>
                  </a:lnTo>
                  <a:lnTo>
                    <a:pt x="956747" y="2325372"/>
                  </a:lnTo>
                  <a:lnTo>
                    <a:pt x="951989" y="2327277"/>
                  </a:lnTo>
                  <a:lnTo>
                    <a:pt x="946913" y="2329182"/>
                  </a:lnTo>
                  <a:lnTo>
                    <a:pt x="941203" y="2331086"/>
                  </a:lnTo>
                  <a:lnTo>
                    <a:pt x="936128" y="2332674"/>
                  </a:lnTo>
                  <a:lnTo>
                    <a:pt x="930418" y="2333309"/>
                  </a:lnTo>
                  <a:lnTo>
                    <a:pt x="925025" y="2334578"/>
                  </a:lnTo>
                  <a:lnTo>
                    <a:pt x="919315" y="2334896"/>
                  </a:lnTo>
                  <a:lnTo>
                    <a:pt x="913605" y="2335213"/>
                  </a:lnTo>
                  <a:lnTo>
                    <a:pt x="907577" y="2335213"/>
                  </a:lnTo>
                  <a:lnTo>
                    <a:pt x="901550" y="2334896"/>
                  </a:lnTo>
                  <a:lnTo>
                    <a:pt x="895523" y="2333943"/>
                  </a:lnTo>
                  <a:lnTo>
                    <a:pt x="889813" y="2333309"/>
                  </a:lnTo>
                  <a:lnTo>
                    <a:pt x="883786" y="2332356"/>
                  </a:lnTo>
                  <a:lnTo>
                    <a:pt x="878076" y="2330769"/>
                  </a:lnTo>
                  <a:lnTo>
                    <a:pt x="872683" y="2328864"/>
                  </a:lnTo>
                  <a:lnTo>
                    <a:pt x="867290" y="2326642"/>
                  </a:lnTo>
                  <a:lnTo>
                    <a:pt x="862214" y="2324420"/>
                  </a:lnTo>
                  <a:lnTo>
                    <a:pt x="857456" y="2321881"/>
                  </a:lnTo>
                  <a:lnTo>
                    <a:pt x="852698" y="2319341"/>
                  </a:lnTo>
                  <a:lnTo>
                    <a:pt x="848257" y="2316167"/>
                  </a:lnTo>
                  <a:lnTo>
                    <a:pt x="843815" y="2312992"/>
                  </a:lnTo>
                  <a:lnTo>
                    <a:pt x="839692" y="2309183"/>
                  </a:lnTo>
                  <a:lnTo>
                    <a:pt x="835568" y="2305373"/>
                  </a:lnTo>
                  <a:lnTo>
                    <a:pt x="831761" y="2301882"/>
                  </a:lnTo>
                  <a:lnTo>
                    <a:pt x="827954" y="2297755"/>
                  </a:lnTo>
                  <a:lnTo>
                    <a:pt x="824782" y="2293311"/>
                  </a:lnTo>
                  <a:lnTo>
                    <a:pt x="821293" y="2288866"/>
                  </a:lnTo>
                  <a:lnTo>
                    <a:pt x="818755" y="2283787"/>
                  </a:lnTo>
                  <a:lnTo>
                    <a:pt x="815900" y="2279026"/>
                  </a:lnTo>
                  <a:lnTo>
                    <a:pt x="813362" y="2274264"/>
                  </a:lnTo>
                  <a:lnTo>
                    <a:pt x="811141" y="2269185"/>
                  </a:lnTo>
                  <a:lnTo>
                    <a:pt x="809238" y="2263471"/>
                  </a:lnTo>
                  <a:lnTo>
                    <a:pt x="807335" y="2258392"/>
                  </a:lnTo>
                  <a:lnTo>
                    <a:pt x="805749" y="2252678"/>
                  </a:lnTo>
                  <a:lnTo>
                    <a:pt x="804162" y="2246646"/>
                  </a:lnTo>
                  <a:lnTo>
                    <a:pt x="803211" y="2241250"/>
                  </a:lnTo>
                  <a:lnTo>
                    <a:pt x="802576" y="2234901"/>
                  </a:lnTo>
                  <a:lnTo>
                    <a:pt x="801942" y="2228869"/>
                  </a:lnTo>
                  <a:lnTo>
                    <a:pt x="801625" y="2222838"/>
                  </a:lnTo>
                  <a:lnTo>
                    <a:pt x="801625" y="2216807"/>
                  </a:lnTo>
                  <a:lnTo>
                    <a:pt x="801942" y="2210458"/>
                  </a:lnTo>
                  <a:lnTo>
                    <a:pt x="802576" y="2204109"/>
                  </a:lnTo>
                  <a:lnTo>
                    <a:pt x="803211" y="2197443"/>
                  </a:lnTo>
                  <a:lnTo>
                    <a:pt x="833981" y="1990152"/>
                  </a:lnTo>
                  <a:lnTo>
                    <a:pt x="855235" y="1846032"/>
                  </a:lnTo>
                  <a:lnTo>
                    <a:pt x="861897" y="1797146"/>
                  </a:lnTo>
                  <a:lnTo>
                    <a:pt x="863801" y="1783178"/>
                  </a:lnTo>
                  <a:lnTo>
                    <a:pt x="864435" y="1777147"/>
                  </a:lnTo>
                  <a:lnTo>
                    <a:pt x="861897" y="1774290"/>
                  </a:lnTo>
                  <a:lnTo>
                    <a:pt x="855553" y="1767623"/>
                  </a:lnTo>
                  <a:lnTo>
                    <a:pt x="833030" y="1744133"/>
                  </a:lnTo>
                  <a:lnTo>
                    <a:pt x="763558" y="1673343"/>
                  </a:lnTo>
                  <a:lnTo>
                    <a:pt x="687424" y="1595886"/>
                  </a:lnTo>
                  <a:lnTo>
                    <a:pt x="657288" y="1564777"/>
                  </a:lnTo>
                  <a:lnTo>
                    <a:pt x="637620" y="1543825"/>
                  </a:lnTo>
                  <a:lnTo>
                    <a:pt x="624931" y="1537159"/>
                  </a:lnTo>
                  <a:lnTo>
                    <a:pt x="612876" y="1530175"/>
                  </a:lnTo>
                  <a:lnTo>
                    <a:pt x="600822" y="1523192"/>
                  </a:lnTo>
                  <a:lnTo>
                    <a:pt x="589719" y="1516208"/>
                  </a:lnTo>
                  <a:lnTo>
                    <a:pt x="578933" y="1508907"/>
                  </a:lnTo>
                  <a:lnTo>
                    <a:pt x="569100" y="1501605"/>
                  </a:lnTo>
                  <a:lnTo>
                    <a:pt x="559266" y="1494622"/>
                  </a:lnTo>
                  <a:lnTo>
                    <a:pt x="550383" y="1487003"/>
                  </a:lnTo>
                  <a:lnTo>
                    <a:pt x="541818" y="1480019"/>
                  </a:lnTo>
                  <a:lnTo>
                    <a:pt x="533570" y="1472718"/>
                  </a:lnTo>
                  <a:lnTo>
                    <a:pt x="525957" y="1465099"/>
                  </a:lnTo>
                  <a:lnTo>
                    <a:pt x="518978" y="1458116"/>
                  </a:lnTo>
                  <a:lnTo>
                    <a:pt x="511682" y="1451132"/>
                  </a:lnTo>
                  <a:lnTo>
                    <a:pt x="505655" y="1444148"/>
                  </a:lnTo>
                  <a:lnTo>
                    <a:pt x="499945" y="1436847"/>
                  </a:lnTo>
                  <a:lnTo>
                    <a:pt x="494235" y="1430181"/>
                  </a:lnTo>
                  <a:lnTo>
                    <a:pt x="489159" y="1423514"/>
                  </a:lnTo>
                  <a:lnTo>
                    <a:pt x="484718" y="1416848"/>
                  </a:lnTo>
                  <a:lnTo>
                    <a:pt x="480277" y="1410499"/>
                  </a:lnTo>
                  <a:lnTo>
                    <a:pt x="476470" y="1404150"/>
                  </a:lnTo>
                  <a:lnTo>
                    <a:pt x="473298" y="1397801"/>
                  </a:lnTo>
                  <a:lnTo>
                    <a:pt x="469808" y="1392405"/>
                  </a:lnTo>
                  <a:lnTo>
                    <a:pt x="464733" y="1381294"/>
                  </a:lnTo>
                  <a:lnTo>
                    <a:pt x="460926" y="1371453"/>
                  </a:lnTo>
                  <a:lnTo>
                    <a:pt x="458706" y="1362565"/>
                  </a:lnTo>
                  <a:lnTo>
                    <a:pt x="457754" y="1359073"/>
                  </a:lnTo>
                  <a:lnTo>
                    <a:pt x="457119" y="1355264"/>
                  </a:lnTo>
                  <a:lnTo>
                    <a:pt x="457119" y="1352089"/>
                  </a:lnTo>
                  <a:lnTo>
                    <a:pt x="457119" y="1349550"/>
                  </a:lnTo>
                  <a:lnTo>
                    <a:pt x="456802" y="1347010"/>
                  </a:lnTo>
                  <a:lnTo>
                    <a:pt x="456168" y="1344788"/>
                  </a:lnTo>
                  <a:lnTo>
                    <a:pt x="454264" y="1342566"/>
                  </a:lnTo>
                  <a:lnTo>
                    <a:pt x="452361" y="1340344"/>
                  </a:lnTo>
                  <a:lnTo>
                    <a:pt x="449823" y="1338439"/>
                  </a:lnTo>
                  <a:lnTo>
                    <a:pt x="446968" y="1336217"/>
                  </a:lnTo>
                  <a:lnTo>
                    <a:pt x="440624" y="1332408"/>
                  </a:lnTo>
                  <a:lnTo>
                    <a:pt x="434279" y="1328598"/>
                  </a:lnTo>
                  <a:lnTo>
                    <a:pt x="431107" y="1326376"/>
                  </a:lnTo>
                  <a:lnTo>
                    <a:pt x="428887" y="1324472"/>
                  </a:lnTo>
                  <a:lnTo>
                    <a:pt x="426666" y="1322250"/>
                  </a:lnTo>
                  <a:lnTo>
                    <a:pt x="425397" y="1319393"/>
                  </a:lnTo>
                  <a:lnTo>
                    <a:pt x="424128" y="1317170"/>
                  </a:lnTo>
                  <a:lnTo>
                    <a:pt x="424128" y="1314631"/>
                  </a:lnTo>
                  <a:lnTo>
                    <a:pt x="425714" y="1302568"/>
                  </a:lnTo>
                  <a:lnTo>
                    <a:pt x="427618" y="1289553"/>
                  </a:lnTo>
                  <a:lnTo>
                    <a:pt x="429521" y="1275268"/>
                  </a:lnTo>
                  <a:lnTo>
                    <a:pt x="432059" y="1260983"/>
                  </a:lnTo>
                  <a:lnTo>
                    <a:pt x="438086" y="1229873"/>
                  </a:lnTo>
                  <a:lnTo>
                    <a:pt x="445382" y="1196542"/>
                  </a:lnTo>
                  <a:lnTo>
                    <a:pt x="453313" y="1161623"/>
                  </a:lnTo>
                  <a:lnTo>
                    <a:pt x="462195" y="1125117"/>
                  </a:lnTo>
                  <a:lnTo>
                    <a:pt x="471712" y="1087658"/>
                  </a:lnTo>
                  <a:lnTo>
                    <a:pt x="481229" y="1049883"/>
                  </a:lnTo>
                  <a:lnTo>
                    <a:pt x="501531" y="974014"/>
                  </a:lnTo>
                  <a:lnTo>
                    <a:pt x="521199" y="901001"/>
                  </a:lnTo>
                  <a:lnTo>
                    <a:pt x="538963" y="833386"/>
                  </a:lnTo>
                  <a:lnTo>
                    <a:pt x="546577" y="803228"/>
                  </a:lnTo>
                  <a:lnTo>
                    <a:pt x="553238" y="775293"/>
                  </a:lnTo>
                  <a:lnTo>
                    <a:pt x="622710" y="754659"/>
                  </a:lnTo>
                  <a:lnTo>
                    <a:pt x="591305" y="753072"/>
                  </a:lnTo>
                  <a:lnTo>
                    <a:pt x="520881" y="750215"/>
                  </a:lnTo>
                  <a:lnTo>
                    <a:pt x="482497" y="748628"/>
                  </a:lnTo>
                  <a:lnTo>
                    <a:pt x="448554" y="747358"/>
                  </a:lnTo>
                  <a:lnTo>
                    <a:pt x="423494" y="747041"/>
                  </a:lnTo>
                  <a:lnTo>
                    <a:pt x="415563" y="747358"/>
                  </a:lnTo>
                  <a:lnTo>
                    <a:pt x="411439" y="747993"/>
                  </a:lnTo>
                  <a:lnTo>
                    <a:pt x="409853" y="748628"/>
                  </a:lnTo>
                  <a:lnTo>
                    <a:pt x="406364" y="750850"/>
                  </a:lnTo>
                  <a:lnTo>
                    <a:pt x="396847" y="757516"/>
                  </a:lnTo>
                  <a:lnTo>
                    <a:pt x="382889" y="767992"/>
                  </a:lnTo>
                  <a:lnTo>
                    <a:pt x="366393" y="781007"/>
                  </a:lnTo>
                  <a:lnTo>
                    <a:pt x="325472" y="812752"/>
                  </a:lnTo>
                  <a:lnTo>
                    <a:pt x="279791" y="849258"/>
                  </a:lnTo>
                  <a:lnTo>
                    <a:pt x="195093" y="917826"/>
                  </a:lnTo>
                  <a:lnTo>
                    <a:pt x="154805" y="951158"/>
                  </a:lnTo>
                  <a:lnTo>
                    <a:pt x="154488" y="951475"/>
                  </a:lnTo>
                  <a:lnTo>
                    <a:pt x="150681" y="954332"/>
                  </a:lnTo>
                  <a:lnTo>
                    <a:pt x="146875" y="957506"/>
                  </a:lnTo>
                  <a:lnTo>
                    <a:pt x="143068" y="960046"/>
                  </a:lnTo>
                  <a:lnTo>
                    <a:pt x="139261" y="962586"/>
                  </a:lnTo>
                  <a:lnTo>
                    <a:pt x="135454" y="964808"/>
                  </a:lnTo>
                  <a:lnTo>
                    <a:pt x="131013" y="966712"/>
                  </a:lnTo>
                  <a:lnTo>
                    <a:pt x="126889" y="968617"/>
                  </a:lnTo>
                  <a:lnTo>
                    <a:pt x="122766" y="969887"/>
                  </a:lnTo>
                  <a:lnTo>
                    <a:pt x="113883" y="972426"/>
                  </a:lnTo>
                  <a:lnTo>
                    <a:pt x="105318" y="974014"/>
                  </a:lnTo>
                  <a:lnTo>
                    <a:pt x="96436" y="975283"/>
                  </a:lnTo>
                  <a:lnTo>
                    <a:pt x="87554" y="974966"/>
                  </a:lnTo>
                  <a:lnTo>
                    <a:pt x="78671" y="974014"/>
                  </a:lnTo>
                  <a:lnTo>
                    <a:pt x="70106" y="972109"/>
                  </a:lnTo>
                  <a:lnTo>
                    <a:pt x="61541" y="969569"/>
                  </a:lnTo>
                  <a:lnTo>
                    <a:pt x="52976" y="966395"/>
                  </a:lnTo>
                  <a:lnTo>
                    <a:pt x="48852" y="964490"/>
                  </a:lnTo>
                  <a:lnTo>
                    <a:pt x="45363" y="962268"/>
                  </a:lnTo>
                  <a:lnTo>
                    <a:pt x="41239" y="959729"/>
                  </a:lnTo>
                  <a:lnTo>
                    <a:pt x="37432" y="956872"/>
                  </a:lnTo>
                  <a:lnTo>
                    <a:pt x="33626" y="954015"/>
                  </a:lnTo>
                  <a:lnTo>
                    <a:pt x="30453" y="951158"/>
                  </a:lnTo>
                  <a:lnTo>
                    <a:pt x="26647" y="947666"/>
                  </a:lnTo>
                  <a:lnTo>
                    <a:pt x="23792" y="944491"/>
                  </a:lnTo>
                  <a:lnTo>
                    <a:pt x="20302" y="940682"/>
                  </a:lnTo>
                  <a:lnTo>
                    <a:pt x="17764" y="936873"/>
                  </a:lnTo>
                  <a:lnTo>
                    <a:pt x="14909" y="933063"/>
                  </a:lnTo>
                  <a:lnTo>
                    <a:pt x="12689" y="929254"/>
                  </a:lnTo>
                  <a:lnTo>
                    <a:pt x="10468" y="925127"/>
                  </a:lnTo>
                  <a:lnTo>
                    <a:pt x="8248" y="921000"/>
                  </a:lnTo>
                  <a:lnTo>
                    <a:pt x="6662" y="916874"/>
                  </a:lnTo>
                  <a:lnTo>
                    <a:pt x="4758" y="912429"/>
                  </a:lnTo>
                  <a:lnTo>
                    <a:pt x="2538" y="903858"/>
                  </a:lnTo>
                  <a:lnTo>
                    <a:pt x="634" y="894970"/>
                  </a:lnTo>
                  <a:lnTo>
                    <a:pt x="0" y="886399"/>
                  </a:lnTo>
                  <a:lnTo>
                    <a:pt x="0" y="877511"/>
                  </a:lnTo>
                  <a:lnTo>
                    <a:pt x="952" y="868622"/>
                  </a:lnTo>
                  <a:lnTo>
                    <a:pt x="2538" y="859734"/>
                  </a:lnTo>
                  <a:lnTo>
                    <a:pt x="5075" y="851163"/>
                  </a:lnTo>
                  <a:lnTo>
                    <a:pt x="8882" y="842909"/>
                  </a:lnTo>
                  <a:lnTo>
                    <a:pt x="10785" y="838782"/>
                  </a:lnTo>
                  <a:lnTo>
                    <a:pt x="13006" y="834656"/>
                  </a:lnTo>
                  <a:lnTo>
                    <a:pt x="15544" y="831164"/>
                  </a:lnTo>
                  <a:lnTo>
                    <a:pt x="18082" y="827354"/>
                  </a:lnTo>
                  <a:lnTo>
                    <a:pt x="20937" y="823545"/>
                  </a:lnTo>
                  <a:lnTo>
                    <a:pt x="24109" y="820053"/>
                  </a:lnTo>
                  <a:lnTo>
                    <a:pt x="27281" y="816561"/>
                  </a:lnTo>
                  <a:lnTo>
                    <a:pt x="30771" y="813069"/>
                  </a:lnTo>
                  <a:lnTo>
                    <a:pt x="80575" y="775611"/>
                  </a:lnTo>
                  <a:lnTo>
                    <a:pt x="189700" y="694028"/>
                  </a:lnTo>
                  <a:lnTo>
                    <a:pt x="248386" y="650220"/>
                  </a:lnTo>
                  <a:lnTo>
                    <a:pt x="300094" y="612127"/>
                  </a:lnTo>
                  <a:lnTo>
                    <a:pt x="321348" y="596572"/>
                  </a:lnTo>
                  <a:lnTo>
                    <a:pt x="337843" y="585144"/>
                  </a:lnTo>
                  <a:lnTo>
                    <a:pt x="349263" y="577208"/>
                  </a:lnTo>
                  <a:lnTo>
                    <a:pt x="352436" y="574986"/>
                  </a:lnTo>
                  <a:lnTo>
                    <a:pt x="354022" y="574351"/>
                  </a:lnTo>
                  <a:lnTo>
                    <a:pt x="460926" y="562606"/>
                  </a:lnTo>
                  <a:lnTo>
                    <a:pt x="554190" y="552448"/>
                  </a:lnTo>
                  <a:lnTo>
                    <a:pt x="595112" y="548003"/>
                  </a:lnTo>
                  <a:lnTo>
                    <a:pt x="631275" y="544512"/>
                  </a:lnTo>
                  <a:lnTo>
                    <a:pt x="663315" y="541655"/>
                  </a:lnTo>
                  <a:lnTo>
                    <a:pt x="690596" y="539750"/>
                  </a:lnTo>
                  <a:close/>
                  <a:moveTo>
                    <a:pt x="912333" y="0"/>
                  </a:moveTo>
                  <a:lnTo>
                    <a:pt x="923772" y="0"/>
                  </a:lnTo>
                  <a:lnTo>
                    <a:pt x="935529" y="0"/>
                  </a:lnTo>
                  <a:lnTo>
                    <a:pt x="943791" y="636"/>
                  </a:lnTo>
                  <a:lnTo>
                    <a:pt x="952052" y="1908"/>
                  </a:lnTo>
                  <a:lnTo>
                    <a:pt x="960632" y="3817"/>
                  </a:lnTo>
                  <a:lnTo>
                    <a:pt x="969211" y="5407"/>
                  </a:lnTo>
                  <a:lnTo>
                    <a:pt x="977473" y="8270"/>
                  </a:lnTo>
                  <a:lnTo>
                    <a:pt x="986052" y="11451"/>
                  </a:lnTo>
                  <a:lnTo>
                    <a:pt x="993996" y="14949"/>
                  </a:lnTo>
                  <a:lnTo>
                    <a:pt x="1001940" y="19084"/>
                  </a:lnTo>
                  <a:lnTo>
                    <a:pt x="1010202" y="22901"/>
                  </a:lnTo>
                  <a:lnTo>
                    <a:pt x="1017828" y="27990"/>
                  </a:lnTo>
                  <a:lnTo>
                    <a:pt x="1025454" y="33080"/>
                  </a:lnTo>
                  <a:lnTo>
                    <a:pt x="1032762" y="39123"/>
                  </a:lnTo>
                  <a:lnTo>
                    <a:pt x="1039753" y="44848"/>
                  </a:lnTo>
                  <a:lnTo>
                    <a:pt x="1047061" y="51210"/>
                  </a:lnTo>
                  <a:lnTo>
                    <a:pt x="1053734" y="57889"/>
                  </a:lnTo>
                  <a:lnTo>
                    <a:pt x="1060407" y="65523"/>
                  </a:lnTo>
                  <a:lnTo>
                    <a:pt x="1066127" y="72839"/>
                  </a:lnTo>
                  <a:lnTo>
                    <a:pt x="1072164" y="80791"/>
                  </a:lnTo>
                  <a:lnTo>
                    <a:pt x="1077884" y="89061"/>
                  </a:lnTo>
                  <a:lnTo>
                    <a:pt x="1082968" y="97331"/>
                  </a:lnTo>
                  <a:lnTo>
                    <a:pt x="1087734" y="106555"/>
                  </a:lnTo>
                  <a:lnTo>
                    <a:pt x="1092183" y="115779"/>
                  </a:lnTo>
                  <a:lnTo>
                    <a:pt x="1096313" y="125003"/>
                  </a:lnTo>
                  <a:lnTo>
                    <a:pt x="1100127" y="134546"/>
                  </a:lnTo>
                  <a:lnTo>
                    <a:pt x="1103304" y="145042"/>
                  </a:lnTo>
                  <a:lnTo>
                    <a:pt x="1106164" y="155220"/>
                  </a:lnTo>
                  <a:lnTo>
                    <a:pt x="1108706" y="166035"/>
                  </a:lnTo>
                  <a:lnTo>
                    <a:pt x="1110612" y="176849"/>
                  </a:lnTo>
                  <a:lnTo>
                    <a:pt x="1111566" y="187982"/>
                  </a:lnTo>
                  <a:lnTo>
                    <a:pt x="1112519" y="199433"/>
                  </a:lnTo>
                  <a:lnTo>
                    <a:pt x="1112837" y="210883"/>
                  </a:lnTo>
                  <a:lnTo>
                    <a:pt x="1112519" y="222970"/>
                  </a:lnTo>
                  <a:lnTo>
                    <a:pt x="1110930" y="247144"/>
                  </a:lnTo>
                  <a:lnTo>
                    <a:pt x="1109024" y="271636"/>
                  </a:lnTo>
                  <a:lnTo>
                    <a:pt x="1106164" y="296764"/>
                  </a:lnTo>
                  <a:lnTo>
                    <a:pt x="1104575" y="308851"/>
                  </a:lnTo>
                  <a:lnTo>
                    <a:pt x="1102351" y="321574"/>
                  </a:lnTo>
                  <a:lnTo>
                    <a:pt x="1100444" y="333978"/>
                  </a:lnTo>
                  <a:lnTo>
                    <a:pt x="1097902" y="345747"/>
                  </a:lnTo>
                  <a:lnTo>
                    <a:pt x="1095360" y="358152"/>
                  </a:lnTo>
                  <a:lnTo>
                    <a:pt x="1092183" y="369921"/>
                  </a:lnTo>
                  <a:lnTo>
                    <a:pt x="1089323" y="381372"/>
                  </a:lnTo>
                  <a:lnTo>
                    <a:pt x="1085510" y="393140"/>
                  </a:lnTo>
                  <a:lnTo>
                    <a:pt x="1082014" y="404273"/>
                  </a:lnTo>
                  <a:lnTo>
                    <a:pt x="1077884" y="415406"/>
                  </a:lnTo>
                  <a:lnTo>
                    <a:pt x="1073753" y="425902"/>
                  </a:lnTo>
                  <a:lnTo>
                    <a:pt x="1068986" y="436080"/>
                  </a:lnTo>
                  <a:lnTo>
                    <a:pt x="1063585" y="445941"/>
                  </a:lnTo>
                  <a:lnTo>
                    <a:pt x="1058501" y="455483"/>
                  </a:lnTo>
                  <a:lnTo>
                    <a:pt x="1052463" y="464389"/>
                  </a:lnTo>
                  <a:lnTo>
                    <a:pt x="1046108" y="472977"/>
                  </a:lnTo>
                  <a:lnTo>
                    <a:pt x="1039753" y="481247"/>
                  </a:lnTo>
                  <a:lnTo>
                    <a:pt x="1032762" y="488563"/>
                  </a:lnTo>
                  <a:lnTo>
                    <a:pt x="1025454" y="495242"/>
                  </a:lnTo>
                  <a:lnTo>
                    <a:pt x="1017510" y="501922"/>
                  </a:lnTo>
                  <a:lnTo>
                    <a:pt x="1009248" y="507647"/>
                  </a:lnTo>
                  <a:lnTo>
                    <a:pt x="1000351" y="512736"/>
                  </a:lnTo>
                  <a:lnTo>
                    <a:pt x="991454" y="516871"/>
                  </a:lnTo>
                  <a:lnTo>
                    <a:pt x="981921" y="520688"/>
                  </a:lnTo>
                  <a:lnTo>
                    <a:pt x="971435" y="523551"/>
                  </a:lnTo>
                  <a:lnTo>
                    <a:pt x="960949" y="525778"/>
                  </a:lnTo>
                  <a:lnTo>
                    <a:pt x="953005" y="526732"/>
                  </a:lnTo>
                  <a:lnTo>
                    <a:pt x="944426" y="527050"/>
                  </a:lnTo>
                  <a:lnTo>
                    <a:pt x="935847" y="526414"/>
                  </a:lnTo>
                  <a:lnTo>
                    <a:pt x="926314" y="525141"/>
                  </a:lnTo>
                  <a:lnTo>
                    <a:pt x="917099" y="523233"/>
                  </a:lnTo>
                  <a:lnTo>
                    <a:pt x="907884" y="520688"/>
                  </a:lnTo>
                  <a:lnTo>
                    <a:pt x="898669" y="517190"/>
                  </a:lnTo>
                  <a:lnTo>
                    <a:pt x="888819" y="513373"/>
                  </a:lnTo>
                  <a:lnTo>
                    <a:pt x="879286" y="508283"/>
                  </a:lnTo>
                  <a:lnTo>
                    <a:pt x="869118" y="503194"/>
                  </a:lnTo>
                  <a:lnTo>
                    <a:pt x="859585" y="496833"/>
                  </a:lnTo>
                  <a:lnTo>
                    <a:pt x="849735" y="490153"/>
                  </a:lnTo>
                  <a:lnTo>
                    <a:pt x="840202" y="482837"/>
                  </a:lnTo>
                  <a:lnTo>
                    <a:pt x="830987" y="474886"/>
                  </a:lnTo>
                  <a:lnTo>
                    <a:pt x="821454" y="465979"/>
                  </a:lnTo>
                  <a:lnTo>
                    <a:pt x="812239" y="456755"/>
                  </a:lnTo>
                  <a:lnTo>
                    <a:pt x="803342" y="446577"/>
                  </a:lnTo>
                  <a:lnTo>
                    <a:pt x="794445" y="435762"/>
                  </a:lnTo>
                  <a:lnTo>
                    <a:pt x="786183" y="424630"/>
                  </a:lnTo>
                  <a:lnTo>
                    <a:pt x="778240" y="412225"/>
                  </a:lnTo>
                  <a:lnTo>
                    <a:pt x="770296" y="400138"/>
                  </a:lnTo>
                  <a:lnTo>
                    <a:pt x="762987" y="386779"/>
                  </a:lnTo>
                  <a:lnTo>
                    <a:pt x="756314" y="372784"/>
                  </a:lnTo>
                  <a:lnTo>
                    <a:pt x="749324" y="358470"/>
                  </a:lnTo>
                  <a:lnTo>
                    <a:pt x="743604" y="343203"/>
                  </a:lnTo>
                  <a:lnTo>
                    <a:pt x="738202" y="327617"/>
                  </a:lnTo>
                  <a:lnTo>
                    <a:pt x="733436" y="311077"/>
                  </a:lnTo>
                  <a:lnTo>
                    <a:pt x="728987" y="294219"/>
                  </a:lnTo>
                  <a:lnTo>
                    <a:pt x="725810" y="276725"/>
                  </a:lnTo>
                  <a:lnTo>
                    <a:pt x="722632" y="258595"/>
                  </a:lnTo>
                  <a:lnTo>
                    <a:pt x="720408" y="240146"/>
                  </a:lnTo>
                  <a:lnTo>
                    <a:pt x="719137" y="221062"/>
                  </a:lnTo>
                  <a:lnTo>
                    <a:pt x="719772" y="209293"/>
                  </a:lnTo>
                  <a:lnTo>
                    <a:pt x="721361" y="197206"/>
                  </a:lnTo>
                  <a:lnTo>
                    <a:pt x="722632" y="185756"/>
                  </a:lnTo>
                  <a:lnTo>
                    <a:pt x="724856" y="174623"/>
                  </a:lnTo>
                  <a:lnTo>
                    <a:pt x="727399" y="163490"/>
                  </a:lnTo>
                  <a:lnTo>
                    <a:pt x="730576" y="152676"/>
                  </a:lnTo>
                  <a:lnTo>
                    <a:pt x="734389" y="142179"/>
                  </a:lnTo>
                  <a:lnTo>
                    <a:pt x="737884" y="131683"/>
                  </a:lnTo>
                  <a:lnTo>
                    <a:pt x="742333" y="121823"/>
                  </a:lnTo>
                  <a:lnTo>
                    <a:pt x="746782" y="111962"/>
                  </a:lnTo>
                  <a:lnTo>
                    <a:pt x="752184" y="102420"/>
                  </a:lnTo>
                  <a:lnTo>
                    <a:pt x="757268" y="93514"/>
                  </a:lnTo>
                  <a:lnTo>
                    <a:pt x="763305" y="84290"/>
                  </a:lnTo>
                  <a:lnTo>
                    <a:pt x="769660" y="76338"/>
                  </a:lnTo>
                  <a:lnTo>
                    <a:pt x="776015" y="68068"/>
                  </a:lnTo>
                  <a:lnTo>
                    <a:pt x="783006" y="60116"/>
                  </a:lnTo>
                  <a:lnTo>
                    <a:pt x="790314" y="53118"/>
                  </a:lnTo>
                  <a:lnTo>
                    <a:pt x="797940" y="46121"/>
                  </a:lnTo>
                  <a:lnTo>
                    <a:pt x="805567" y="39759"/>
                  </a:lnTo>
                  <a:lnTo>
                    <a:pt x="813828" y="33398"/>
                  </a:lnTo>
                  <a:lnTo>
                    <a:pt x="822725" y="27990"/>
                  </a:lnTo>
                  <a:lnTo>
                    <a:pt x="831305" y="22901"/>
                  </a:lnTo>
                  <a:lnTo>
                    <a:pt x="840520" y="18130"/>
                  </a:lnTo>
                  <a:lnTo>
                    <a:pt x="849735" y="13995"/>
                  </a:lnTo>
                  <a:lnTo>
                    <a:pt x="859903" y="10496"/>
                  </a:lnTo>
                  <a:lnTo>
                    <a:pt x="870071" y="7316"/>
                  </a:lnTo>
                  <a:lnTo>
                    <a:pt x="879922" y="4771"/>
                  </a:lnTo>
                  <a:lnTo>
                    <a:pt x="890725" y="2544"/>
                  </a:lnTo>
                  <a:lnTo>
                    <a:pt x="901529" y="954"/>
                  </a:lnTo>
                  <a:lnTo>
                    <a:pt x="912333" y="0"/>
                  </a:lnTo>
                  <a:close/>
                </a:path>
              </a:pathLst>
            </a:custGeom>
            <a:solidFill>
              <a:srgbClr val="B9A7C8"/>
            </a:solidFill>
            <a:ln w="9525" cap="flat" cmpd="sng" algn="ctr">
              <a:solidFill>
                <a:srgbClr val="B9A7C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杨任东竹石体-Bold" panose="02000000000000000000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" name="PA-组合 34"/>
          <p:cNvGrpSpPr/>
          <p:nvPr>
            <p:custDataLst>
              <p:tags r:id="rId5"/>
            </p:custDataLst>
          </p:nvPr>
        </p:nvGrpSpPr>
        <p:grpSpPr>
          <a:xfrm>
            <a:off x="4136462" y="3593890"/>
            <a:ext cx="1693176" cy="1043501"/>
            <a:chOff x="5515282" y="4692388"/>
            <a:chExt cx="2257568" cy="1545450"/>
          </a:xfrm>
        </p:grpSpPr>
        <p:sp>
          <p:nvSpPr>
            <p:cNvPr id="36" name="PA-圆角矩形 35"/>
            <p:cNvSpPr/>
            <p:nvPr>
              <p:custDataLst>
                <p:tags r:id="rId10"/>
              </p:custDataLst>
            </p:nvPr>
          </p:nvSpPr>
          <p:spPr>
            <a:xfrm rot="18900000">
              <a:off x="5515282" y="5158550"/>
              <a:ext cx="2257568" cy="74607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/>
                <a:cs typeface="+mn-cs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858188" y="4692388"/>
              <a:ext cx="623789" cy="625187"/>
              <a:chOff x="798773" y="5020276"/>
              <a:chExt cx="623789" cy="625187"/>
            </a:xfrm>
          </p:grpSpPr>
          <p:sp>
            <p:nvSpPr>
              <p:cNvPr id="40" name="PA-椭圆 39"/>
              <p:cNvSpPr/>
              <p:nvPr>
                <p:custDataLst>
                  <p:tags r:id="rId13"/>
                </p:custDataLst>
              </p:nvPr>
            </p:nvSpPr>
            <p:spPr>
              <a:xfrm flipH="1">
                <a:off x="798773" y="5020276"/>
                <a:ext cx="561600" cy="625187"/>
              </a:xfrm>
              <a:prstGeom prst="ellipse">
                <a:avLst/>
              </a:prstGeom>
              <a:solidFill>
                <a:srgbClr val="C6C1D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gency FB"/>
                  <a:cs typeface="+mn-cs"/>
                </a:endParaRPr>
              </a:p>
            </p:txBody>
          </p:sp>
          <p:sp>
            <p:nvSpPr>
              <p:cNvPr id="41" name="PA-矩形 40"/>
              <p:cNvSpPr/>
              <p:nvPr>
                <p:custDataLst>
                  <p:tags r:id="rId14"/>
                </p:custDataLst>
              </p:nvPr>
            </p:nvSpPr>
            <p:spPr>
              <a:xfrm rot="18900000">
                <a:off x="800168" y="5165985"/>
                <a:ext cx="622394" cy="3874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gency FB" panose="020B0503020202020204" pitchFamily="34" charset="0"/>
                    <a:cs typeface="Arial" panose="020B0604020202020204" pitchFamily="34" charset="0"/>
                  </a:rPr>
                  <a:t>90%</a:t>
                </a:r>
                <a:endParaRPr kumimoji="0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gency FB" panose="020B0503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" name="PA-矩形 37"/>
            <p:cNvSpPr/>
            <p:nvPr>
              <p:custDataLst>
                <p:tags r:id="rId11"/>
              </p:custDataLst>
            </p:nvPr>
          </p:nvSpPr>
          <p:spPr>
            <a:xfrm rot="18900000">
              <a:off x="6073285" y="5398022"/>
              <a:ext cx="1066959" cy="41024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杨任东竹石体-Bold" panose="02000000000000000000" pitchFamily="2" charset="-122"/>
                  <a:ea typeface="杨任东竹石体-Bold" panose="02000000000000000000" pitchFamily="2" charset="-122"/>
                </a:rPr>
                <a:t>添加标题</a:t>
              </a:r>
            </a:p>
          </p:txBody>
        </p:sp>
        <p:sp>
          <p:nvSpPr>
            <p:cNvPr id="39" name="PA-KSO_Shape"/>
            <p:cNvSpPr/>
            <p:nvPr>
              <p:custDataLst>
                <p:tags r:id="rId12"/>
              </p:custDataLst>
            </p:nvPr>
          </p:nvSpPr>
          <p:spPr bwMode="auto">
            <a:xfrm>
              <a:off x="5913305" y="5835542"/>
              <a:ext cx="405678" cy="402296"/>
            </a:xfrm>
            <a:custGeom>
              <a:avLst/>
              <a:gdLst>
                <a:gd name="T0" fmla="*/ 435344 w 2268537"/>
                <a:gd name="T1" fmla="*/ 1538932 h 2247901"/>
                <a:gd name="T2" fmla="*/ 495462 w 2268537"/>
                <a:gd name="T3" fmla="*/ 1635063 h 2247901"/>
                <a:gd name="T4" fmla="*/ 599590 w 2268537"/>
                <a:gd name="T5" fmla="*/ 1589945 h 2247901"/>
                <a:gd name="T6" fmla="*/ 569645 w 2268537"/>
                <a:gd name="T7" fmla="*/ 1480210 h 2247901"/>
                <a:gd name="T8" fmla="*/ 1569477 w 2268537"/>
                <a:gd name="T9" fmla="*/ 1473664 h 2247901"/>
                <a:gd name="T10" fmla="*/ 1631626 w 2268537"/>
                <a:gd name="T11" fmla="*/ 1599219 h 2247901"/>
                <a:gd name="T12" fmla="*/ 1169820 w 2268537"/>
                <a:gd name="T13" fmla="*/ 1679820 h 2247901"/>
                <a:gd name="T14" fmla="*/ 2218183 w 2268537"/>
                <a:gd name="T15" fmla="*/ 1620107 h 2247901"/>
                <a:gd name="T16" fmla="*/ 2265361 w 2268537"/>
                <a:gd name="T17" fmla="*/ 1739305 h 2247901"/>
                <a:gd name="T18" fmla="*/ 1398682 w 2268537"/>
                <a:gd name="T19" fmla="*/ 2039003 h 2247901"/>
                <a:gd name="T20" fmla="*/ 0 w 2268537"/>
                <a:gd name="T21" fmla="*/ 1401763 h 2247901"/>
                <a:gd name="T22" fmla="*/ 1802845 w 2268537"/>
                <a:gd name="T23" fmla="*/ 1254543 h 2247901"/>
                <a:gd name="T24" fmla="*/ 1896694 w 2268537"/>
                <a:gd name="T25" fmla="*/ 1346722 h 2247901"/>
                <a:gd name="T26" fmla="*/ 1801262 w 2268537"/>
                <a:gd name="T27" fmla="*/ 1343544 h 2247901"/>
                <a:gd name="T28" fmla="*/ 1952551 w 2268537"/>
                <a:gd name="T29" fmla="*/ 1373286 h 2247901"/>
                <a:gd name="T30" fmla="*/ 1959109 w 2268537"/>
                <a:gd name="T31" fmla="*/ 1284967 h 2247901"/>
                <a:gd name="T32" fmla="*/ 1883577 w 2268537"/>
                <a:gd name="T33" fmla="*/ 1210951 h 2247901"/>
                <a:gd name="T34" fmla="*/ 1924735 w 2268537"/>
                <a:gd name="T35" fmla="*/ 1183705 h 2247901"/>
                <a:gd name="T36" fmla="*/ 2066527 w 2268537"/>
                <a:gd name="T37" fmla="*/ 1199371 h 2247901"/>
                <a:gd name="T38" fmla="*/ 1998232 w 2268537"/>
                <a:gd name="T39" fmla="*/ 1451844 h 2247901"/>
                <a:gd name="T40" fmla="*/ 1739299 w 2268537"/>
                <a:gd name="T41" fmla="*/ 1420285 h 2247901"/>
                <a:gd name="T42" fmla="*/ 1733193 w 2268537"/>
                <a:gd name="T43" fmla="*/ 1158731 h 2247901"/>
                <a:gd name="T44" fmla="*/ 1233862 w 2268537"/>
                <a:gd name="T45" fmla="*/ 780369 h 2247901"/>
                <a:gd name="T46" fmla="*/ 1208472 w 2268537"/>
                <a:gd name="T47" fmla="*/ 887639 h 2247901"/>
                <a:gd name="T48" fmla="*/ 1337010 w 2268537"/>
                <a:gd name="T49" fmla="*/ 1007835 h 2247901"/>
                <a:gd name="T50" fmla="*/ 1297791 w 2268537"/>
                <a:gd name="T51" fmla="*/ 959984 h 2247901"/>
                <a:gd name="T52" fmla="*/ 1297791 w 2268537"/>
                <a:gd name="T53" fmla="*/ 1067934 h 2247901"/>
                <a:gd name="T54" fmla="*/ 1447865 w 2268537"/>
                <a:gd name="T55" fmla="*/ 1005568 h 2247901"/>
                <a:gd name="T56" fmla="*/ 1326808 w 2268537"/>
                <a:gd name="T57" fmla="*/ 866548 h 2247901"/>
                <a:gd name="T58" fmla="*/ 1320234 w 2268537"/>
                <a:gd name="T59" fmla="*/ 810532 h 2247901"/>
                <a:gd name="T60" fmla="*/ 1427235 w 2268537"/>
                <a:gd name="T61" fmla="*/ 798966 h 2247901"/>
                <a:gd name="T62" fmla="*/ 1388017 w 2268537"/>
                <a:gd name="T63" fmla="*/ 636134 h 2247901"/>
                <a:gd name="T64" fmla="*/ 1555092 w 2268537"/>
                <a:gd name="T65" fmla="*/ 745444 h 2247901"/>
                <a:gd name="T66" fmla="*/ 1611993 w 2268537"/>
                <a:gd name="T67" fmla="*/ 941614 h 2247901"/>
                <a:gd name="T68" fmla="*/ 1527662 w 2268537"/>
                <a:gd name="T69" fmla="*/ 1124630 h 2247901"/>
                <a:gd name="T70" fmla="*/ 1344717 w 2268537"/>
                <a:gd name="T71" fmla="*/ 1208994 h 2247901"/>
                <a:gd name="T72" fmla="*/ 1148398 w 2268537"/>
                <a:gd name="T73" fmla="*/ 1151844 h 2247901"/>
                <a:gd name="T74" fmla="*/ 1039356 w 2268537"/>
                <a:gd name="T75" fmla="*/ 984930 h 2247901"/>
                <a:gd name="T76" fmla="*/ 1067013 w 2268537"/>
                <a:gd name="T77" fmla="*/ 780823 h 2247901"/>
                <a:gd name="T78" fmla="*/ 1215727 w 2268537"/>
                <a:gd name="T79" fmla="*/ 648834 h 2247901"/>
                <a:gd name="T80" fmla="*/ 1814840 w 2268537"/>
                <a:gd name="T81" fmla="*/ 491075 h 2247901"/>
                <a:gd name="T82" fmla="*/ 1888564 w 2268537"/>
                <a:gd name="T83" fmla="*/ 577139 h 2247901"/>
                <a:gd name="T84" fmla="*/ 1872408 w 2268537"/>
                <a:gd name="T85" fmla="*/ 577818 h 2247901"/>
                <a:gd name="T86" fmla="*/ 1907905 w 2268537"/>
                <a:gd name="T87" fmla="*/ 640554 h 2247901"/>
                <a:gd name="T88" fmla="*/ 1942719 w 2268537"/>
                <a:gd name="T89" fmla="*/ 548375 h 2247901"/>
                <a:gd name="T90" fmla="*/ 1892432 w 2268537"/>
                <a:gd name="T91" fmla="*/ 493113 h 2247901"/>
                <a:gd name="T92" fmla="*/ 1895390 w 2268537"/>
                <a:gd name="T93" fmla="*/ 384401 h 2247901"/>
                <a:gd name="T94" fmla="*/ 2056717 w 2268537"/>
                <a:gd name="T95" fmla="*/ 536598 h 2247901"/>
                <a:gd name="T96" fmla="*/ 1929294 w 2268537"/>
                <a:gd name="T97" fmla="*/ 718464 h 2247901"/>
                <a:gd name="T98" fmla="*/ 1729512 w 2268537"/>
                <a:gd name="T99" fmla="*/ 619944 h 2247901"/>
                <a:gd name="T100" fmla="*/ 1798230 w 2268537"/>
                <a:gd name="T101" fmla="*/ 408635 h 2247901"/>
                <a:gd name="T102" fmla="*/ 1438439 w 2268537"/>
                <a:gd name="T103" fmla="*/ 111042 h 2247901"/>
                <a:gd name="T104" fmla="*/ 1512769 w 2268537"/>
                <a:gd name="T105" fmla="*/ 199876 h 2247901"/>
                <a:gd name="T106" fmla="*/ 1448183 w 2268537"/>
                <a:gd name="T107" fmla="*/ 210980 h 2247901"/>
                <a:gd name="T108" fmla="*/ 1572596 w 2268537"/>
                <a:gd name="T109" fmla="*/ 192171 h 2247901"/>
                <a:gd name="T110" fmla="*/ 1493506 w 2268537"/>
                <a:gd name="T111" fmla="*/ 107869 h 2247901"/>
                <a:gd name="T112" fmla="*/ 1558092 w 2268537"/>
                <a:gd name="T113" fmla="*/ 86114 h 2247901"/>
                <a:gd name="T114" fmla="*/ 1618146 w 2268537"/>
                <a:gd name="T115" fmla="*/ 49629 h 2247901"/>
                <a:gd name="T116" fmla="*/ 1622905 w 2268537"/>
                <a:gd name="T117" fmla="*/ 248145 h 2247901"/>
                <a:gd name="T118" fmla="*/ 1427334 w 2268537"/>
                <a:gd name="T119" fmla="*/ 281231 h 2247901"/>
                <a:gd name="T120" fmla="*/ 1366148 w 2268537"/>
                <a:gd name="T121" fmla="*/ 92686 h 2247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68537" h="2247901">
                  <a:moveTo>
                    <a:pt x="516787" y="1465473"/>
                  </a:moveTo>
                  <a:lnTo>
                    <a:pt x="512476" y="1465700"/>
                  </a:lnTo>
                  <a:lnTo>
                    <a:pt x="507939" y="1466607"/>
                  </a:lnTo>
                  <a:lnTo>
                    <a:pt x="503629" y="1467060"/>
                  </a:lnTo>
                  <a:lnTo>
                    <a:pt x="499545" y="1468194"/>
                  </a:lnTo>
                  <a:lnTo>
                    <a:pt x="495462" y="1469327"/>
                  </a:lnTo>
                  <a:lnTo>
                    <a:pt x="491151" y="1470688"/>
                  </a:lnTo>
                  <a:lnTo>
                    <a:pt x="487295" y="1472275"/>
                  </a:lnTo>
                  <a:lnTo>
                    <a:pt x="483438" y="1474089"/>
                  </a:lnTo>
                  <a:lnTo>
                    <a:pt x="479582" y="1475902"/>
                  </a:lnTo>
                  <a:lnTo>
                    <a:pt x="475952" y="1477943"/>
                  </a:lnTo>
                  <a:lnTo>
                    <a:pt x="472776" y="1480210"/>
                  </a:lnTo>
                  <a:lnTo>
                    <a:pt x="469146" y="1482704"/>
                  </a:lnTo>
                  <a:lnTo>
                    <a:pt x="465970" y="1485425"/>
                  </a:lnTo>
                  <a:lnTo>
                    <a:pt x="462794" y="1487919"/>
                  </a:lnTo>
                  <a:lnTo>
                    <a:pt x="459845" y="1490866"/>
                  </a:lnTo>
                  <a:lnTo>
                    <a:pt x="456896" y="1493814"/>
                  </a:lnTo>
                  <a:lnTo>
                    <a:pt x="454173" y="1496988"/>
                  </a:lnTo>
                  <a:lnTo>
                    <a:pt x="451451" y="1500389"/>
                  </a:lnTo>
                  <a:lnTo>
                    <a:pt x="449182" y="1503563"/>
                  </a:lnTo>
                  <a:lnTo>
                    <a:pt x="446914" y="1507190"/>
                  </a:lnTo>
                  <a:lnTo>
                    <a:pt x="444872" y="1510818"/>
                  </a:lnTo>
                  <a:lnTo>
                    <a:pt x="442830" y="1514446"/>
                  </a:lnTo>
                  <a:lnTo>
                    <a:pt x="441242" y="1518300"/>
                  </a:lnTo>
                  <a:lnTo>
                    <a:pt x="439654" y="1522381"/>
                  </a:lnTo>
                  <a:lnTo>
                    <a:pt x="438066" y="1526462"/>
                  </a:lnTo>
                  <a:lnTo>
                    <a:pt x="437159" y="1530543"/>
                  </a:lnTo>
                  <a:lnTo>
                    <a:pt x="436025" y="1534851"/>
                  </a:lnTo>
                  <a:lnTo>
                    <a:pt x="435344" y="1538932"/>
                  </a:lnTo>
                  <a:lnTo>
                    <a:pt x="434663" y="1543466"/>
                  </a:lnTo>
                  <a:lnTo>
                    <a:pt x="434437" y="1547774"/>
                  </a:lnTo>
                  <a:lnTo>
                    <a:pt x="434210" y="1552309"/>
                  </a:lnTo>
                  <a:lnTo>
                    <a:pt x="434437" y="1556843"/>
                  </a:lnTo>
                  <a:lnTo>
                    <a:pt x="434663" y="1561151"/>
                  </a:lnTo>
                  <a:lnTo>
                    <a:pt x="435344" y="1565459"/>
                  </a:lnTo>
                  <a:lnTo>
                    <a:pt x="436025" y="1569767"/>
                  </a:lnTo>
                  <a:lnTo>
                    <a:pt x="437159" y="1574074"/>
                  </a:lnTo>
                  <a:lnTo>
                    <a:pt x="438066" y="1578155"/>
                  </a:lnTo>
                  <a:lnTo>
                    <a:pt x="439654" y="1582010"/>
                  </a:lnTo>
                  <a:lnTo>
                    <a:pt x="441242" y="1586091"/>
                  </a:lnTo>
                  <a:lnTo>
                    <a:pt x="442830" y="1589945"/>
                  </a:lnTo>
                  <a:lnTo>
                    <a:pt x="444872" y="1593573"/>
                  </a:lnTo>
                  <a:lnTo>
                    <a:pt x="446914" y="1597200"/>
                  </a:lnTo>
                  <a:lnTo>
                    <a:pt x="449182" y="1600828"/>
                  </a:lnTo>
                  <a:lnTo>
                    <a:pt x="451451" y="1604229"/>
                  </a:lnTo>
                  <a:lnTo>
                    <a:pt x="454173" y="1607630"/>
                  </a:lnTo>
                  <a:lnTo>
                    <a:pt x="456896" y="1610577"/>
                  </a:lnTo>
                  <a:lnTo>
                    <a:pt x="459845" y="1613751"/>
                  </a:lnTo>
                  <a:lnTo>
                    <a:pt x="462794" y="1616472"/>
                  </a:lnTo>
                  <a:lnTo>
                    <a:pt x="465970" y="1619193"/>
                  </a:lnTo>
                  <a:lnTo>
                    <a:pt x="469146" y="1621687"/>
                  </a:lnTo>
                  <a:lnTo>
                    <a:pt x="472776" y="1624407"/>
                  </a:lnTo>
                  <a:lnTo>
                    <a:pt x="475952" y="1626675"/>
                  </a:lnTo>
                  <a:lnTo>
                    <a:pt x="479582" y="1628715"/>
                  </a:lnTo>
                  <a:lnTo>
                    <a:pt x="483438" y="1630529"/>
                  </a:lnTo>
                  <a:lnTo>
                    <a:pt x="487295" y="1632343"/>
                  </a:lnTo>
                  <a:lnTo>
                    <a:pt x="491151" y="1633930"/>
                  </a:lnTo>
                  <a:lnTo>
                    <a:pt x="495462" y="1635063"/>
                  </a:lnTo>
                  <a:lnTo>
                    <a:pt x="499545" y="1636424"/>
                  </a:lnTo>
                  <a:lnTo>
                    <a:pt x="503629" y="1637557"/>
                  </a:lnTo>
                  <a:lnTo>
                    <a:pt x="507939" y="1638011"/>
                  </a:lnTo>
                  <a:lnTo>
                    <a:pt x="512476" y="1638691"/>
                  </a:lnTo>
                  <a:lnTo>
                    <a:pt x="516787" y="1638918"/>
                  </a:lnTo>
                  <a:lnTo>
                    <a:pt x="521097" y="1638918"/>
                  </a:lnTo>
                  <a:lnTo>
                    <a:pt x="525634" y="1638918"/>
                  </a:lnTo>
                  <a:lnTo>
                    <a:pt x="529944" y="1638691"/>
                  </a:lnTo>
                  <a:lnTo>
                    <a:pt x="534255" y="1638011"/>
                  </a:lnTo>
                  <a:lnTo>
                    <a:pt x="538792" y="1637557"/>
                  </a:lnTo>
                  <a:lnTo>
                    <a:pt x="542875" y="1636424"/>
                  </a:lnTo>
                  <a:lnTo>
                    <a:pt x="546959" y="1635063"/>
                  </a:lnTo>
                  <a:lnTo>
                    <a:pt x="551042" y="1633930"/>
                  </a:lnTo>
                  <a:lnTo>
                    <a:pt x="554899" y="1632343"/>
                  </a:lnTo>
                  <a:lnTo>
                    <a:pt x="558756" y="1630529"/>
                  </a:lnTo>
                  <a:lnTo>
                    <a:pt x="562839" y="1628715"/>
                  </a:lnTo>
                  <a:lnTo>
                    <a:pt x="566242" y="1626675"/>
                  </a:lnTo>
                  <a:lnTo>
                    <a:pt x="569645" y="1624407"/>
                  </a:lnTo>
                  <a:lnTo>
                    <a:pt x="573275" y="1621687"/>
                  </a:lnTo>
                  <a:lnTo>
                    <a:pt x="576451" y="1619193"/>
                  </a:lnTo>
                  <a:lnTo>
                    <a:pt x="579854" y="1616472"/>
                  </a:lnTo>
                  <a:lnTo>
                    <a:pt x="582576" y="1613751"/>
                  </a:lnTo>
                  <a:lnTo>
                    <a:pt x="585525" y="1610577"/>
                  </a:lnTo>
                  <a:lnTo>
                    <a:pt x="588247" y="1607630"/>
                  </a:lnTo>
                  <a:lnTo>
                    <a:pt x="590743" y="1604229"/>
                  </a:lnTo>
                  <a:lnTo>
                    <a:pt x="593238" y="1600828"/>
                  </a:lnTo>
                  <a:lnTo>
                    <a:pt x="595507" y="1597200"/>
                  </a:lnTo>
                  <a:lnTo>
                    <a:pt x="597549" y="1593573"/>
                  </a:lnTo>
                  <a:lnTo>
                    <a:pt x="599590" y="1589945"/>
                  </a:lnTo>
                  <a:lnTo>
                    <a:pt x="601178" y="1586091"/>
                  </a:lnTo>
                  <a:lnTo>
                    <a:pt x="602766" y="1582010"/>
                  </a:lnTo>
                  <a:lnTo>
                    <a:pt x="604354" y="1578155"/>
                  </a:lnTo>
                  <a:lnTo>
                    <a:pt x="605262" y="1574074"/>
                  </a:lnTo>
                  <a:lnTo>
                    <a:pt x="606396" y="1569767"/>
                  </a:lnTo>
                  <a:lnTo>
                    <a:pt x="607077" y="1565459"/>
                  </a:lnTo>
                  <a:lnTo>
                    <a:pt x="607531" y="1561151"/>
                  </a:lnTo>
                  <a:lnTo>
                    <a:pt x="607984" y="1556843"/>
                  </a:lnTo>
                  <a:lnTo>
                    <a:pt x="608211" y="1552309"/>
                  </a:lnTo>
                  <a:lnTo>
                    <a:pt x="607984" y="1547774"/>
                  </a:lnTo>
                  <a:lnTo>
                    <a:pt x="607531" y="1543466"/>
                  </a:lnTo>
                  <a:lnTo>
                    <a:pt x="607077" y="1538932"/>
                  </a:lnTo>
                  <a:lnTo>
                    <a:pt x="606396" y="1534851"/>
                  </a:lnTo>
                  <a:lnTo>
                    <a:pt x="605262" y="1530543"/>
                  </a:lnTo>
                  <a:lnTo>
                    <a:pt x="604354" y="1526462"/>
                  </a:lnTo>
                  <a:lnTo>
                    <a:pt x="602766" y="1522381"/>
                  </a:lnTo>
                  <a:lnTo>
                    <a:pt x="601178" y="1518300"/>
                  </a:lnTo>
                  <a:lnTo>
                    <a:pt x="599590" y="1514446"/>
                  </a:lnTo>
                  <a:lnTo>
                    <a:pt x="597549" y="1510818"/>
                  </a:lnTo>
                  <a:lnTo>
                    <a:pt x="595507" y="1507190"/>
                  </a:lnTo>
                  <a:lnTo>
                    <a:pt x="593238" y="1503563"/>
                  </a:lnTo>
                  <a:lnTo>
                    <a:pt x="590743" y="1500389"/>
                  </a:lnTo>
                  <a:lnTo>
                    <a:pt x="588247" y="1496988"/>
                  </a:lnTo>
                  <a:lnTo>
                    <a:pt x="585525" y="1493814"/>
                  </a:lnTo>
                  <a:lnTo>
                    <a:pt x="582576" y="1490866"/>
                  </a:lnTo>
                  <a:lnTo>
                    <a:pt x="579854" y="1487919"/>
                  </a:lnTo>
                  <a:lnTo>
                    <a:pt x="576451" y="1485425"/>
                  </a:lnTo>
                  <a:lnTo>
                    <a:pt x="573275" y="1482704"/>
                  </a:lnTo>
                  <a:lnTo>
                    <a:pt x="569645" y="1480210"/>
                  </a:lnTo>
                  <a:lnTo>
                    <a:pt x="566242" y="1477943"/>
                  </a:lnTo>
                  <a:lnTo>
                    <a:pt x="562839" y="1475902"/>
                  </a:lnTo>
                  <a:lnTo>
                    <a:pt x="558756" y="1474089"/>
                  </a:lnTo>
                  <a:lnTo>
                    <a:pt x="554899" y="1472275"/>
                  </a:lnTo>
                  <a:lnTo>
                    <a:pt x="551042" y="1470688"/>
                  </a:lnTo>
                  <a:lnTo>
                    <a:pt x="546959" y="1469327"/>
                  </a:lnTo>
                  <a:lnTo>
                    <a:pt x="542875" y="1468194"/>
                  </a:lnTo>
                  <a:lnTo>
                    <a:pt x="538792" y="1467060"/>
                  </a:lnTo>
                  <a:lnTo>
                    <a:pt x="534255" y="1466607"/>
                  </a:lnTo>
                  <a:lnTo>
                    <a:pt x="529944" y="1465700"/>
                  </a:lnTo>
                  <a:lnTo>
                    <a:pt x="525634" y="1465473"/>
                  </a:lnTo>
                  <a:lnTo>
                    <a:pt x="521097" y="1465473"/>
                  </a:lnTo>
                  <a:lnTo>
                    <a:pt x="516787" y="1465473"/>
                  </a:lnTo>
                  <a:close/>
                  <a:moveTo>
                    <a:pt x="779462" y="1465263"/>
                  </a:moveTo>
                  <a:lnTo>
                    <a:pt x="795909" y="1465263"/>
                  </a:lnTo>
                  <a:lnTo>
                    <a:pt x="795118" y="1465354"/>
                  </a:lnTo>
                  <a:lnTo>
                    <a:pt x="796247" y="1465263"/>
                  </a:lnTo>
                  <a:lnTo>
                    <a:pt x="802144" y="1465263"/>
                  </a:lnTo>
                  <a:lnTo>
                    <a:pt x="997663" y="1465263"/>
                  </a:lnTo>
                  <a:lnTo>
                    <a:pt x="1331996" y="1465263"/>
                  </a:lnTo>
                  <a:lnTo>
                    <a:pt x="1527515" y="1465263"/>
                  </a:lnTo>
                  <a:lnTo>
                    <a:pt x="1532959" y="1465263"/>
                  </a:lnTo>
                  <a:lnTo>
                    <a:pt x="1538630" y="1465717"/>
                  </a:lnTo>
                  <a:lnTo>
                    <a:pt x="1543846" y="1466398"/>
                  </a:lnTo>
                  <a:lnTo>
                    <a:pt x="1549290" y="1467307"/>
                  </a:lnTo>
                  <a:lnTo>
                    <a:pt x="1554507" y="1468669"/>
                  </a:lnTo>
                  <a:lnTo>
                    <a:pt x="1559497" y="1470031"/>
                  </a:lnTo>
                  <a:lnTo>
                    <a:pt x="1564487" y="1471848"/>
                  </a:lnTo>
                  <a:lnTo>
                    <a:pt x="1569477" y="1473664"/>
                  </a:lnTo>
                  <a:lnTo>
                    <a:pt x="1574014" y="1475934"/>
                  </a:lnTo>
                  <a:lnTo>
                    <a:pt x="1578550" y="1478205"/>
                  </a:lnTo>
                  <a:lnTo>
                    <a:pt x="1583313" y="1480702"/>
                  </a:lnTo>
                  <a:lnTo>
                    <a:pt x="1587396" y="1483654"/>
                  </a:lnTo>
                  <a:lnTo>
                    <a:pt x="1591706" y="1486378"/>
                  </a:lnTo>
                  <a:lnTo>
                    <a:pt x="1595788" y="1489784"/>
                  </a:lnTo>
                  <a:lnTo>
                    <a:pt x="1599644" y="1493190"/>
                  </a:lnTo>
                  <a:lnTo>
                    <a:pt x="1603500" y="1496595"/>
                  </a:lnTo>
                  <a:lnTo>
                    <a:pt x="1607129" y="1500455"/>
                  </a:lnTo>
                  <a:lnTo>
                    <a:pt x="1610305" y="1504315"/>
                  </a:lnTo>
                  <a:lnTo>
                    <a:pt x="1613480" y="1508402"/>
                  </a:lnTo>
                  <a:lnTo>
                    <a:pt x="1616656" y="1512488"/>
                  </a:lnTo>
                  <a:lnTo>
                    <a:pt x="1619151" y="1517029"/>
                  </a:lnTo>
                  <a:lnTo>
                    <a:pt x="1621646" y="1521343"/>
                  </a:lnTo>
                  <a:lnTo>
                    <a:pt x="1624368" y="1525884"/>
                  </a:lnTo>
                  <a:lnTo>
                    <a:pt x="1626409" y="1530652"/>
                  </a:lnTo>
                  <a:lnTo>
                    <a:pt x="1628224" y="1535420"/>
                  </a:lnTo>
                  <a:lnTo>
                    <a:pt x="1630038" y="1540642"/>
                  </a:lnTo>
                  <a:lnTo>
                    <a:pt x="1631626" y="1545637"/>
                  </a:lnTo>
                  <a:lnTo>
                    <a:pt x="1632533" y="1550859"/>
                  </a:lnTo>
                  <a:lnTo>
                    <a:pt x="1633667" y="1556081"/>
                  </a:lnTo>
                  <a:lnTo>
                    <a:pt x="1634121" y="1561530"/>
                  </a:lnTo>
                  <a:lnTo>
                    <a:pt x="1634575" y="1566979"/>
                  </a:lnTo>
                  <a:lnTo>
                    <a:pt x="1634801" y="1572428"/>
                  </a:lnTo>
                  <a:lnTo>
                    <a:pt x="1634575" y="1578104"/>
                  </a:lnTo>
                  <a:lnTo>
                    <a:pt x="1634121" y="1583553"/>
                  </a:lnTo>
                  <a:lnTo>
                    <a:pt x="1633667" y="1588775"/>
                  </a:lnTo>
                  <a:lnTo>
                    <a:pt x="1632533" y="1594224"/>
                  </a:lnTo>
                  <a:lnTo>
                    <a:pt x="1631626" y="1599219"/>
                  </a:lnTo>
                  <a:lnTo>
                    <a:pt x="1630038" y="1604441"/>
                  </a:lnTo>
                  <a:lnTo>
                    <a:pt x="1628224" y="1609436"/>
                  </a:lnTo>
                  <a:lnTo>
                    <a:pt x="1626409" y="1614204"/>
                  </a:lnTo>
                  <a:lnTo>
                    <a:pt x="1624368" y="1618972"/>
                  </a:lnTo>
                  <a:lnTo>
                    <a:pt x="1621646" y="1623513"/>
                  </a:lnTo>
                  <a:lnTo>
                    <a:pt x="1619151" y="1628054"/>
                  </a:lnTo>
                  <a:lnTo>
                    <a:pt x="1616656" y="1632368"/>
                  </a:lnTo>
                  <a:lnTo>
                    <a:pt x="1613480" y="1636681"/>
                  </a:lnTo>
                  <a:lnTo>
                    <a:pt x="1610305" y="1640541"/>
                  </a:lnTo>
                  <a:lnTo>
                    <a:pt x="1607129" y="1644401"/>
                  </a:lnTo>
                  <a:lnTo>
                    <a:pt x="1603500" y="1648261"/>
                  </a:lnTo>
                  <a:lnTo>
                    <a:pt x="1599644" y="1651893"/>
                  </a:lnTo>
                  <a:lnTo>
                    <a:pt x="1595788" y="1655299"/>
                  </a:lnTo>
                  <a:lnTo>
                    <a:pt x="1591706" y="1658478"/>
                  </a:lnTo>
                  <a:lnTo>
                    <a:pt x="1587396" y="1661429"/>
                  </a:lnTo>
                  <a:lnTo>
                    <a:pt x="1583313" y="1664154"/>
                  </a:lnTo>
                  <a:lnTo>
                    <a:pt x="1578550" y="1666651"/>
                  </a:lnTo>
                  <a:lnTo>
                    <a:pt x="1574014" y="1669149"/>
                  </a:lnTo>
                  <a:lnTo>
                    <a:pt x="1569477" y="1671419"/>
                  </a:lnTo>
                  <a:lnTo>
                    <a:pt x="1564487" y="1673236"/>
                  </a:lnTo>
                  <a:lnTo>
                    <a:pt x="1559497" y="1674825"/>
                  </a:lnTo>
                  <a:lnTo>
                    <a:pt x="1554507" y="1676187"/>
                  </a:lnTo>
                  <a:lnTo>
                    <a:pt x="1549290" y="1677549"/>
                  </a:lnTo>
                  <a:lnTo>
                    <a:pt x="1543846" y="1678458"/>
                  </a:lnTo>
                  <a:lnTo>
                    <a:pt x="1538630" y="1679139"/>
                  </a:lnTo>
                  <a:lnTo>
                    <a:pt x="1532959" y="1679593"/>
                  </a:lnTo>
                  <a:lnTo>
                    <a:pt x="1527515" y="1679820"/>
                  </a:lnTo>
                  <a:lnTo>
                    <a:pt x="1331996" y="1679820"/>
                  </a:lnTo>
                  <a:lnTo>
                    <a:pt x="1169820" y="1679820"/>
                  </a:lnTo>
                  <a:lnTo>
                    <a:pt x="1169820" y="1730451"/>
                  </a:lnTo>
                  <a:lnTo>
                    <a:pt x="1527515" y="1730451"/>
                  </a:lnTo>
                  <a:lnTo>
                    <a:pt x="1537496" y="1730224"/>
                  </a:lnTo>
                  <a:lnTo>
                    <a:pt x="1547022" y="1729088"/>
                  </a:lnTo>
                  <a:lnTo>
                    <a:pt x="1556322" y="1727953"/>
                  </a:lnTo>
                  <a:lnTo>
                    <a:pt x="1565394" y="1725683"/>
                  </a:lnTo>
                  <a:lnTo>
                    <a:pt x="1574467" y="1723185"/>
                  </a:lnTo>
                  <a:lnTo>
                    <a:pt x="1583313" y="1720461"/>
                  </a:lnTo>
                  <a:lnTo>
                    <a:pt x="1591706" y="1716828"/>
                  </a:lnTo>
                  <a:lnTo>
                    <a:pt x="1600098" y="1712514"/>
                  </a:lnTo>
                  <a:lnTo>
                    <a:pt x="1608037" y="1708200"/>
                  </a:lnTo>
                  <a:lnTo>
                    <a:pt x="1615749" y="1703432"/>
                  </a:lnTo>
                  <a:lnTo>
                    <a:pt x="1623007" y="1697983"/>
                  </a:lnTo>
                  <a:lnTo>
                    <a:pt x="1630265" y="1692307"/>
                  </a:lnTo>
                  <a:lnTo>
                    <a:pt x="1637070" y="1685950"/>
                  </a:lnTo>
                  <a:lnTo>
                    <a:pt x="1643194" y="1679593"/>
                  </a:lnTo>
                  <a:lnTo>
                    <a:pt x="1649318" y="1672781"/>
                  </a:lnTo>
                  <a:lnTo>
                    <a:pt x="1654762" y="1665743"/>
                  </a:lnTo>
                  <a:lnTo>
                    <a:pt x="2174633" y="1612615"/>
                  </a:lnTo>
                  <a:lnTo>
                    <a:pt x="2179170" y="1612388"/>
                  </a:lnTo>
                  <a:lnTo>
                    <a:pt x="2183479" y="1612388"/>
                  </a:lnTo>
                  <a:lnTo>
                    <a:pt x="2188243" y="1612388"/>
                  </a:lnTo>
                  <a:lnTo>
                    <a:pt x="2192552" y="1613069"/>
                  </a:lnTo>
                  <a:lnTo>
                    <a:pt x="2197089" y="1613523"/>
                  </a:lnTo>
                  <a:lnTo>
                    <a:pt x="2201398" y="1614431"/>
                  </a:lnTo>
                  <a:lnTo>
                    <a:pt x="2205481" y="1615566"/>
                  </a:lnTo>
                  <a:lnTo>
                    <a:pt x="2209791" y="1616929"/>
                  </a:lnTo>
                  <a:lnTo>
                    <a:pt x="2214100" y="1618291"/>
                  </a:lnTo>
                  <a:lnTo>
                    <a:pt x="2218183" y="1620107"/>
                  </a:lnTo>
                  <a:lnTo>
                    <a:pt x="2222039" y="1622378"/>
                  </a:lnTo>
                  <a:lnTo>
                    <a:pt x="2225895" y="1624648"/>
                  </a:lnTo>
                  <a:lnTo>
                    <a:pt x="2229751" y="1626919"/>
                  </a:lnTo>
                  <a:lnTo>
                    <a:pt x="2233380" y="1629643"/>
                  </a:lnTo>
                  <a:lnTo>
                    <a:pt x="2237009" y="1632595"/>
                  </a:lnTo>
                  <a:lnTo>
                    <a:pt x="2240411" y="1635773"/>
                  </a:lnTo>
                  <a:lnTo>
                    <a:pt x="2243587" y="1638725"/>
                  </a:lnTo>
                  <a:lnTo>
                    <a:pt x="2246762" y="1642358"/>
                  </a:lnTo>
                  <a:lnTo>
                    <a:pt x="2249711" y="1645990"/>
                  </a:lnTo>
                  <a:lnTo>
                    <a:pt x="2252206" y="1649623"/>
                  </a:lnTo>
                  <a:lnTo>
                    <a:pt x="2254701" y="1653483"/>
                  </a:lnTo>
                  <a:lnTo>
                    <a:pt x="2257196" y="1657342"/>
                  </a:lnTo>
                  <a:lnTo>
                    <a:pt x="2259237" y="1661429"/>
                  </a:lnTo>
                  <a:lnTo>
                    <a:pt x="2261052" y="1665970"/>
                  </a:lnTo>
                  <a:lnTo>
                    <a:pt x="2262867" y="1670057"/>
                  </a:lnTo>
                  <a:lnTo>
                    <a:pt x="2264227" y="1674371"/>
                  </a:lnTo>
                  <a:lnTo>
                    <a:pt x="2265588" y="1679139"/>
                  </a:lnTo>
                  <a:lnTo>
                    <a:pt x="2266723" y="1683453"/>
                  </a:lnTo>
                  <a:lnTo>
                    <a:pt x="2267403" y="1687993"/>
                  </a:lnTo>
                  <a:lnTo>
                    <a:pt x="2267857" y="1692761"/>
                  </a:lnTo>
                  <a:lnTo>
                    <a:pt x="2268083" y="1697302"/>
                  </a:lnTo>
                  <a:lnTo>
                    <a:pt x="2268537" y="1702297"/>
                  </a:lnTo>
                  <a:lnTo>
                    <a:pt x="2268537" y="1712287"/>
                  </a:lnTo>
                  <a:lnTo>
                    <a:pt x="2268083" y="1717055"/>
                  </a:lnTo>
                  <a:lnTo>
                    <a:pt x="2267857" y="1721369"/>
                  </a:lnTo>
                  <a:lnTo>
                    <a:pt x="2267630" y="1726137"/>
                  </a:lnTo>
                  <a:lnTo>
                    <a:pt x="2266949" y="1730451"/>
                  </a:lnTo>
                  <a:lnTo>
                    <a:pt x="2266042" y="1734764"/>
                  </a:lnTo>
                  <a:lnTo>
                    <a:pt x="2265361" y="1739305"/>
                  </a:lnTo>
                  <a:lnTo>
                    <a:pt x="2264001" y="1743392"/>
                  </a:lnTo>
                  <a:lnTo>
                    <a:pt x="2262867" y="1747479"/>
                  </a:lnTo>
                  <a:lnTo>
                    <a:pt x="2261506" y="1751566"/>
                  </a:lnTo>
                  <a:lnTo>
                    <a:pt x="2259918" y="1755653"/>
                  </a:lnTo>
                  <a:lnTo>
                    <a:pt x="2258103" y="1759512"/>
                  </a:lnTo>
                  <a:lnTo>
                    <a:pt x="2256062" y="1763599"/>
                  </a:lnTo>
                  <a:lnTo>
                    <a:pt x="2254247" y="1767459"/>
                  </a:lnTo>
                  <a:lnTo>
                    <a:pt x="2251979" y="1770864"/>
                  </a:lnTo>
                  <a:lnTo>
                    <a:pt x="2249711" y="1774497"/>
                  </a:lnTo>
                  <a:lnTo>
                    <a:pt x="2247216" y="1778130"/>
                  </a:lnTo>
                  <a:lnTo>
                    <a:pt x="2244721" y="1781536"/>
                  </a:lnTo>
                  <a:lnTo>
                    <a:pt x="2241772" y="1784714"/>
                  </a:lnTo>
                  <a:lnTo>
                    <a:pt x="2239050" y="1788120"/>
                  </a:lnTo>
                  <a:lnTo>
                    <a:pt x="2236102" y="1791071"/>
                  </a:lnTo>
                  <a:lnTo>
                    <a:pt x="2233153" y="1794023"/>
                  </a:lnTo>
                  <a:lnTo>
                    <a:pt x="2229977" y="1796747"/>
                  </a:lnTo>
                  <a:lnTo>
                    <a:pt x="2226575" y="1799472"/>
                  </a:lnTo>
                  <a:lnTo>
                    <a:pt x="2223400" y="1801969"/>
                  </a:lnTo>
                  <a:lnTo>
                    <a:pt x="2219771" y="1804240"/>
                  </a:lnTo>
                  <a:lnTo>
                    <a:pt x="2216141" y="1806510"/>
                  </a:lnTo>
                  <a:lnTo>
                    <a:pt x="2212512" y="1808554"/>
                  </a:lnTo>
                  <a:lnTo>
                    <a:pt x="2208657" y="1810370"/>
                  </a:lnTo>
                  <a:lnTo>
                    <a:pt x="2204801" y="1812186"/>
                  </a:lnTo>
                  <a:lnTo>
                    <a:pt x="2200718" y="1813776"/>
                  </a:lnTo>
                  <a:lnTo>
                    <a:pt x="2196635" y="1815365"/>
                  </a:lnTo>
                  <a:lnTo>
                    <a:pt x="2192325" y="1816727"/>
                  </a:lnTo>
                  <a:lnTo>
                    <a:pt x="1439282" y="2028332"/>
                  </a:lnTo>
                  <a:lnTo>
                    <a:pt x="1418869" y="2033781"/>
                  </a:lnTo>
                  <a:lnTo>
                    <a:pt x="1398682" y="2039003"/>
                  </a:lnTo>
                  <a:lnTo>
                    <a:pt x="1378268" y="2043317"/>
                  </a:lnTo>
                  <a:lnTo>
                    <a:pt x="1357854" y="2047404"/>
                  </a:lnTo>
                  <a:lnTo>
                    <a:pt x="1337213" y="2051037"/>
                  </a:lnTo>
                  <a:lnTo>
                    <a:pt x="1316573" y="2054442"/>
                  </a:lnTo>
                  <a:lnTo>
                    <a:pt x="1295932" y="2056940"/>
                  </a:lnTo>
                  <a:lnTo>
                    <a:pt x="1275291" y="2059437"/>
                  </a:lnTo>
                  <a:lnTo>
                    <a:pt x="1254424" y="2061254"/>
                  </a:lnTo>
                  <a:lnTo>
                    <a:pt x="1233556" y="2062389"/>
                  </a:lnTo>
                  <a:lnTo>
                    <a:pt x="1212916" y="2063297"/>
                  </a:lnTo>
                  <a:lnTo>
                    <a:pt x="1192048" y="2063751"/>
                  </a:lnTo>
                  <a:lnTo>
                    <a:pt x="1171181" y="2063751"/>
                  </a:lnTo>
                  <a:lnTo>
                    <a:pt x="1150087" y="2063297"/>
                  </a:lnTo>
                  <a:lnTo>
                    <a:pt x="1129219" y="2062162"/>
                  </a:lnTo>
                  <a:lnTo>
                    <a:pt x="1108352" y="2060573"/>
                  </a:lnTo>
                  <a:lnTo>
                    <a:pt x="796701" y="2035598"/>
                  </a:lnTo>
                  <a:lnTo>
                    <a:pt x="792391" y="2035144"/>
                  </a:lnTo>
                  <a:lnTo>
                    <a:pt x="788081" y="2034463"/>
                  </a:lnTo>
                  <a:lnTo>
                    <a:pt x="783545" y="2033554"/>
                  </a:lnTo>
                  <a:lnTo>
                    <a:pt x="779462" y="2032419"/>
                  </a:lnTo>
                  <a:lnTo>
                    <a:pt x="779462" y="1468438"/>
                  </a:lnTo>
                  <a:lnTo>
                    <a:pt x="779462" y="1467534"/>
                  </a:lnTo>
                  <a:lnTo>
                    <a:pt x="779462" y="1465263"/>
                  </a:lnTo>
                  <a:close/>
                  <a:moveTo>
                    <a:pt x="0" y="1401763"/>
                  </a:moveTo>
                  <a:lnTo>
                    <a:pt x="695325" y="1401763"/>
                  </a:lnTo>
                  <a:lnTo>
                    <a:pt x="695325" y="1572487"/>
                  </a:lnTo>
                  <a:lnTo>
                    <a:pt x="695325" y="1927085"/>
                  </a:lnTo>
                  <a:lnTo>
                    <a:pt x="695325" y="2247901"/>
                  </a:lnTo>
                  <a:lnTo>
                    <a:pt x="0" y="2247901"/>
                  </a:lnTo>
                  <a:lnTo>
                    <a:pt x="0" y="1401763"/>
                  </a:lnTo>
                  <a:close/>
                  <a:moveTo>
                    <a:pt x="1870009" y="1163726"/>
                  </a:moveTo>
                  <a:lnTo>
                    <a:pt x="1870009" y="1180300"/>
                  </a:lnTo>
                  <a:lnTo>
                    <a:pt x="1861189" y="1180981"/>
                  </a:lnTo>
                  <a:lnTo>
                    <a:pt x="1853274" y="1182343"/>
                  </a:lnTo>
                  <a:lnTo>
                    <a:pt x="1845586" y="1183705"/>
                  </a:lnTo>
                  <a:lnTo>
                    <a:pt x="1838575" y="1185522"/>
                  </a:lnTo>
                  <a:lnTo>
                    <a:pt x="1832243" y="1188019"/>
                  </a:lnTo>
                  <a:lnTo>
                    <a:pt x="1826138" y="1190290"/>
                  </a:lnTo>
                  <a:lnTo>
                    <a:pt x="1820936" y="1193014"/>
                  </a:lnTo>
                  <a:lnTo>
                    <a:pt x="1816187" y="1196193"/>
                  </a:lnTo>
                  <a:lnTo>
                    <a:pt x="1811891" y="1199825"/>
                  </a:lnTo>
                  <a:lnTo>
                    <a:pt x="1810081" y="1201642"/>
                  </a:lnTo>
                  <a:lnTo>
                    <a:pt x="1808272" y="1203458"/>
                  </a:lnTo>
                  <a:lnTo>
                    <a:pt x="1806689" y="1205501"/>
                  </a:lnTo>
                  <a:lnTo>
                    <a:pt x="1805106" y="1207545"/>
                  </a:lnTo>
                  <a:lnTo>
                    <a:pt x="1803749" y="1209588"/>
                  </a:lnTo>
                  <a:lnTo>
                    <a:pt x="1802619" y="1211859"/>
                  </a:lnTo>
                  <a:lnTo>
                    <a:pt x="1801488" y="1214356"/>
                  </a:lnTo>
                  <a:lnTo>
                    <a:pt x="1800583" y="1216627"/>
                  </a:lnTo>
                  <a:lnTo>
                    <a:pt x="1799679" y="1219124"/>
                  </a:lnTo>
                  <a:lnTo>
                    <a:pt x="1799227" y="1221395"/>
                  </a:lnTo>
                  <a:lnTo>
                    <a:pt x="1798548" y="1226844"/>
                  </a:lnTo>
                  <a:lnTo>
                    <a:pt x="1798096" y="1232520"/>
                  </a:lnTo>
                  <a:lnTo>
                    <a:pt x="1798096" y="1236379"/>
                  </a:lnTo>
                  <a:lnTo>
                    <a:pt x="1798774" y="1240239"/>
                  </a:lnTo>
                  <a:lnTo>
                    <a:pt x="1799227" y="1243872"/>
                  </a:lnTo>
                  <a:lnTo>
                    <a:pt x="1800357" y="1247504"/>
                  </a:lnTo>
                  <a:lnTo>
                    <a:pt x="1801488" y="1251137"/>
                  </a:lnTo>
                  <a:lnTo>
                    <a:pt x="1802845" y="1254543"/>
                  </a:lnTo>
                  <a:lnTo>
                    <a:pt x="1804654" y="1257948"/>
                  </a:lnTo>
                  <a:lnTo>
                    <a:pt x="1806689" y="1261354"/>
                  </a:lnTo>
                  <a:lnTo>
                    <a:pt x="1808725" y="1264079"/>
                  </a:lnTo>
                  <a:lnTo>
                    <a:pt x="1810986" y="1267257"/>
                  </a:lnTo>
                  <a:lnTo>
                    <a:pt x="1813474" y="1269755"/>
                  </a:lnTo>
                  <a:lnTo>
                    <a:pt x="1815961" y="1272252"/>
                  </a:lnTo>
                  <a:lnTo>
                    <a:pt x="1818449" y="1274750"/>
                  </a:lnTo>
                  <a:lnTo>
                    <a:pt x="1821162" y="1277020"/>
                  </a:lnTo>
                  <a:lnTo>
                    <a:pt x="1823876" y="1278836"/>
                  </a:lnTo>
                  <a:lnTo>
                    <a:pt x="1826816" y="1280653"/>
                  </a:lnTo>
                  <a:lnTo>
                    <a:pt x="1834053" y="1284740"/>
                  </a:lnTo>
                  <a:lnTo>
                    <a:pt x="1843777" y="1289734"/>
                  </a:lnTo>
                  <a:lnTo>
                    <a:pt x="1855988" y="1295638"/>
                  </a:lnTo>
                  <a:lnTo>
                    <a:pt x="1870914" y="1302676"/>
                  </a:lnTo>
                  <a:lnTo>
                    <a:pt x="1875436" y="1304719"/>
                  </a:lnTo>
                  <a:lnTo>
                    <a:pt x="1879507" y="1306763"/>
                  </a:lnTo>
                  <a:lnTo>
                    <a:pt x="1883125" y="1309033"/>
                  </a:lnTo>
                  <a:lnTo>
                    <a:pt x="1886065" y="1311077"/>
                  </a:lnTo>
                  <a:lnTo>
                    <a:pt x="1889005" y="1312893"/>
                  </a:lnTo>
                  <a:lnTo>
                    <a:pt x="1891040" y="1314936"/>
                  </a:lnTo>
                  <a:lnTo>
                    <a:pt x="1892623" y="1316980"/>
                  </a:lnTo>
                  <a:lnTo>
                    <a:pt x="1893528" y="1318796"/>
                  </a:lnTo>
                  <a:lnTo>
                    <a:pt x="1894432" y="1320839"/>
                  </a:lnTo>
                  <a:lnTo>
                    <a:pt x="1895111" y="1323110"/>
                  </a:lnTo>
                  <a:lnTo>
                    <a:pt x="1895563" y="1325834"/>
                  </a:lnTo>
                  <a:lnTo>
                    <a:pt x="1896241" y="1328559"/>
                  </a:lnTo>
                  <a:lnTo>
                    <a:pt x="1896694" y="1335597"/>
                  </a:lnTo>
                  <a:lnTo>
                    <a:pt x="1896920" y="1343544"/>
                  </a:lnTo>
                  <a:lnTo>
                    <a:pt x="1896694" y="1346722"/>
                  </a:lnTo>
                  <a:lnTo>
                    <a:pt x="1896241" y="1349447"/>
                  </a:lnTo>
                  <a:lnTo>
                    <a:pt x="1894885" y="1352171"/>
                  </a:lnTo>
                  <a:lnTo>
                    <a:pt x="1893302" y="1353988"/>
                  </a:lnTo>
                  <a:lnTo>
                    <a:pt x="1892623" y="1354669"/>
                  </a:lnTo>
                  <a:lnTo>
                    <a:pt x="1891492" y="1355577"/>
                  </a:lnTo>
                  <a:lnTo>
                    <a:pt x="1889005" y="1356485"/>
                  </a:lnTo>
                  <a:lnTo>
                    <a:pt x="1886065" y="1357393"/>
                  </a:lnTo>
                  <a:lnTo>
                    <a:pt x="1882899" y="1357620"/>
                  </a:lnTo>
                  <a:lnTo>
                    <a:pt x="1880864" y="1357620"/>
                  </a:lnTo>
                  <a:lnTo>
                    <a:pt x="1879055" y="1357393"/>
                  </a:lnTo>
                  <a:lnTo>
                    <a:pt x="1877472" y="1356712"/>
                  </a:lnTo>
                  <a:lnTo>
                    <a:pt x="1875889" y="1356258"/>
                  </a:lnTo>
                  <a:lnTo>
                    <a:pt x="1874532" y="1355577"/>
                  </a:lnTo>
                  <a:lnTo>
                    <a:pt x="1873627" y="1354669"/>
                  </a:lnTo>
                  <a:lnTo>
                    <a:pt x="1872723" y="1353761"/>
                  </a:lnTo>
                  <a:lnTo>
                    <a:pt x="1872270" y="1352398"/>
                  </a:lnTo>
                  <a:lnTo>
                    <a:pt x="1871818" y="1350809"/>
                  </a:lnTo>
                  <a:lnTo>
                    <a:pt x="1871140" y="1348993"/>
                  </a:lnTo>
                  <a:lnTo>
                    <a:pt x="1870461" y="1343544"/>
                  </a:lnTo>
                  <a:lnTo>
                    <a:pt x="1870235" y="1336051"/>
                  </a:lnTo>
                  <a:lnTo>
                    <a:pt x="1870009" y="1326515"/>
                  </a:lnTo>
                  <a:lnTo>
                    <a:pt x="1870009" y="1314028"/>
                  </a:lnTo>
                  <a:lnTo>
                    <a:pt x="1799227" y="1314028"/>
                  </a:lnTo>
                  <a:lnTo>
                    <a:pt x="1799227" y="1324018"/>
                  </a:lnTo>
                  <a:lnTo>
                    <a:pt x="1799227" y="1328332"/>
                  </a:lnTo>
                  <a:lnTo>
                    <a:pt x="1799453" y="1332192"/>
                  </a:lnTo>
                  <a:lnTo>
                    <a:pt x="1799905" y="1336278"/>
                  </a:lnTo>
                  <a:lnTo>
                    <a:pt x="1800583" y="1339911"/>
                  </a:lnTo>
                  <a:lnTo>
                    <a:pt x="1801262" y="1343544"/>
                  </a:lnTo>
                  <a:lnTo>
                    <a:pt x="1802166" y="1346949"/>
                  </a:lnTo>
                  <a:lnTo>
                    <a:pt x="1803071" y="1350355"/>
                  </a:lnTo>
                  <a:lnTo>
                    <a:pt x="1804428" y="1353534"/>
                  </a:lnTo>
                  <a:lnTo>
                    <a:pt x="1806011" y="1356258"/>
                  </a:lnTo>
                  <a:lnTo>
                    <a:pt x="1807368" y="1359210"/>
                  </a:lnTo>
                  <a:lnTo>
                    <a:pt x="1809177" y="1361707"/>
                  </a:lnTo>
                  <a:lnTo>
                    <a:pt x="1810986" y="1364205"/>
                  </a:lnTo>
                  <a:lnTo>
                    <a:pt x="1813021" y="1366702"/>
                  </a:lnTo>
                  <a:lnTo>
                    <a:pt x="1815509" y="1368746"/>
                  </a:lnTo>
                  <a:lnTo>
                    <a:pt x="1817770" y="1370562"/>
                  </a:lnTo>
                  <a:lnTo>
                    <a:pt x="1820258" y="1372378"/>
                  </a:lnTo>
                  <a:lnTo>
                    <a:pt x="1825685" y="1375557"/>
                  </a:lnTo>
                  <a:lnTo>
                    <a:pt x="1831339" y="1378508"/>
                  </a:lnTo>
                  <a:lnTo>
                    <a:pt x="1837219" y="1381006"/>
                  </a:lnTo>
                  <a:lnTo>
                    <a:pt x="1843551" y="1383276"/>
                  </a:lnTo>
                  <a:lnTo>
                    <a:pt x="1849656" y="1385093"/>
                  </a:lnTo>
                  <a:lnTo>
                    <a:pt x="1856214" y="1386455"/>
                  </a:lnTo>
                  <a:lnTo>
                    <a:pt x="1862999" y="1387590"/>
                  </a:lnTo>
                  <a:lnTo>
                    <a:pt x="1870009" y="1388271"/>
                  </a:lnTo>
                  <a:lnTo>
                    <a:pt x="1870009" y="1408479"/>
                  </a:lnTo>
                  <a:lnTo>
                    <a:pt x="1902573" y="1408479"/>
                  </a:lnTo>
                  <a:lnTo>
                    <a:pt x="1902573" y="1388725"/>
                  </a:lnTo>
                  <a:lnTo>
                    <a:pt x="1911393" y="1387817"/>
                  </a:lnTo>
                  <a:lnTo>
                    <a:pt x="1919534" y="1386228"/>
                  </a:lnTo>
                  <a:lnTo>
                    <a:pt x="1927223" y="1384411"/>
                  </a:lnTo>
                  <a:lnTo>
                    <a:pt x="1934460" y="1382141"/>
                  </a:lnTo>
                  <a:lnTo>
                    <a:pt x="1941018" y="1379417"/>
                  </a:lnTo>
                  <a:lnTo>
                    <a:pt x="1947124" y="1376692"/>
                  </a:lnTo>
                  <a:lnTo>
                    <a:pt x="1952551" y="1373286"/>
                  </a:lnTo>
                  <a:lnTo>
                    <a:pt x="1954812" y="1371470"/>
                  </a:lnTo>
                  <a:lnTo>
                    <a:pt x="1957300" y="1369427"/>
                  </a:lnTo>
                  <a:lnTo>
                    <a:pt x="1959561" y="1367610"/>
                  </a:lnTo>
                  <a:lnTo>
                    <a:pt x="1961597" y="1365567"/>
                  </a:lnTo>
                  <a:lnTo>
                    <a:pt x="1963632" y="1363296"/>
                  </a:lnTo>
                  <a:lnTo>
                    <a:pt x="1965441" y="1360799"/>
                  </a:lnTo>
                  <a:lnTo>
                    <a:pt x="1967024" y="1358529"/>
                  </a:lnTo>
                  <a:lnTo>
                    <a:pt x="1968381" y="1356031"/>
                  </a:lnTo>
                  <a:lnTo>
                    <a:pt x="1969738" y="1353534"/>
                  </a:lnTo>
                  <a:lnTo>
                    <a:pt x="1971095" y="1350809"/>
                  </a:lnTo>
                  <a:lnTo>
                    <a:pt x="1971999" y="1348085"/>
                  </a:lnTo>
                  <a:lnTo>
                    <a:pt x="1972904" y="1345133"/>
                  </a:lnTo>
                  <a:lnTo>
                    <a:pt x="1973808" y="1342408"/>
                  </a:lnTo>
                  <a:lnTo>
                    <a:pt x="1974487" y="1339230"/>
                  </a:lnTo>
                  <a:lnTo>
                    <a:pt x="1975165" y="1333100"/>
                  </a:lnTo>
                  <a:lnTo>
                    <a:pt x="1975391" y="1326288"/>
                  </a:lnTo>
                  <a:lnTo>
                    <a:pt x="1975391" y="1321975"/>
                  </a:lnTo>
                  <a:lnTo>
                    <a:pt x="1975165" y="1318115"/>
                  </a:lnTo>
                  <a:lnTo>
                    <a:pt x="1974713" y="1314255"/>
                  </a:lnTo>
                  <a:lnTo>
                    <a:pt x="1973808" y="1310395"/>
                  </a:lnTo>
                  <a:lnTo>
                    <a:pt x="1972904" y="1306990"/>
                  </a:lnTo>
                  <a:lnTo>
                    <a:pt x="1971773" y="1303584"/>
                  </a:lnTo>
                  <a:lnTo>
                    <a:pt x="1970190" y="1300406"/>
                  </a:lnTo>
                  <a:lnTo>
                    <a:pt x="1968607" y="1297454"/>
                  </a:lnTo>
                  <a:lnTo>
                    <a:pt x="1967024" y="1294502"/>
                  </a:lnTo>
                  <a:lnTo>
                    <a:pt x="1965215" y="1292005"/>
                  </a:lnTo>
                  <a:lnTo>
                    <a:pt x="1963406" y="1289507"/>
                  </a:lnTo>
                  <a:lnTo>
                    <a:pt x="1961371" y="1287237"/>
                  </a:lnTo>
                  <a:lnTo>
                    <a:pt x="1959109" y="1284967"/>
                  </a:lnTo>
                  <a:lnTo>
                    <a:pt x="1956848" y="1282923"/>
                  </a:lnTo>
                  <a:lnTo>
                    <a:pt x="1954586" y="1281107"/>
                  </a:lnTo>
                  <a:lnTo>
                    <a:pt x="1952325" y="1279518"/>
                  </a:lnTo>
                  <a:lnTo>
                    <a:pt x="1945993" y="1275885"/>
                  </a:lnTo>
                  <a:lnTo>
                    <a:pt x="1938078" y="1271798"/>
                  </a:lnTo>
                  <a:lnTo>
                    <a:pt x="1927901" y="1267030"/>
                  </a:lnTo>
                  <a:lnTo>
                    <a:pt x="1915464" y="1261581"/>
                  </a:lnTo>
                  <a:lnTo>
                    <a:pt x="1900990" y="1254997"/>
                  </a:lnTo>
                  <a:lnTo>
                    <a:pt x="1889909" y="1249548"/>
                  </a:lnTo>
                  <a:lnTo>
                    <a:pt x="1881995" y="1245461"/>
                  </a:lnTo>
                  <a:lnTo>
                    <a:pt x="1879281" y="1243872"/>
                  </a:lnTo>
                  <a:lnTo>
                    <a:pt x="1877246" y="1242510"/>
                  </a:lnTo>
                  <a:lnTo>
                    <a:pt x="1875663" y="1241147"/>
                  </a:lnTo>
                  <a:lnTo>
                    <a:pt x="1874306" y="1239558"/>
                  </a:lnTo>
                  <a:lnTo>
                    <a:pt x="1872949" y="1237742"/>
                  </a:lnTo>
                  <a:lnTo>
                    <a:pt x="1872270" y="1235925"/>
                  </a:lnTo>
                  <a:lnTo>
                    <a:pt x="1871592" y="1233655"/>
                  </a:lnTo>
                  <a:lnTo>
                    <a:pt x="1870914" y="1231157"/>
                  </a:lnTo>
                  <a:lnTo>
                    <a:pt x="1870687" y="1228433"/>
                  </a:lnTo>
                  <a:lnTo>
                    <a:pt x="1870461" y="1225708"/>
                  </a:lnTo>
                  <a:lnTo>
                    <a:pt x="1870687" y="1222076"/>
                  </a:lnTo>
                  <a:lnTo>
                    <a:pt x="1871140" y="1219124"/>
                  </a:lnTo>
                  <a:lnTo>
                    <a:pt x="1872270" y="1216627"/>
                  </a:lnTo>
                  <a:lnTo>
                    <a:pt x="1873853" y="1214583"/>
                  </a:lnTo>
                  <a:lnTo>
                    <a:pt x="1874532" y="1213675"/>
                  </a:lnTo>
                  <a:lnTo>
                    <a:pt x="1875663" y="1212994"/>
                  </a:lnTo>
                  <a:lnTo>
                    <a:pt x="1877924" y="1211859"/>
                  </a:lnTo>
                  <a:lnTo>
                    <a:pt x="1880412" y="1211178"/>
                  </a:lnTo>
                  <a:lnTo>
                    <a:pt x="1883577" y="1210951"/>
                  </a:lnTo>
                  <a:lnTo>
                    <a:pt x="1887196" y="1211178"/>
                  </a:lnTo>
                  <a:lnTo>
                    <a:pt x="1888779" y="1211405"/>
                  </a:lnTo>
                  <a:lnTo>
                    <a:pt x="1889909" y="1211859"/>
                  </a:lnTo>
                  <a:lnTo>
                    <a:pt x="1891266" y="1212767"/>
                  </a:lnTo>
                  <a:lnTo>
                    <a:pt x="1892397" y="1213221"/>
                  </a:lnTo>
                  <a:lnTo>
                    <a:pt x="1893302" y="1214356"/>
                  </a:lnTo>
                  <a:lnTo>
                    <a:pt x="1894206" y="1215037"/>
                  </a:lnTo>
                  <a:lnTo>
                    <a:pt x="1894658" y="1216400"/>
                  </a:lnTo>
                  <a:lnTo>
                    <a:pt x="1895111" y="1217989"/>
                  </a:lnTo>
                  <a:lnTo>
                    <a:pt x="1896015" y="1221849"/>
                  </a:lnTo>
                  <a:lnTo>
                    <a:pt x="1896468" y="1226844"/>
                  </a:lnTo>
                  <a:lnTo>
                    <a:pt x="1896468" y="1233201"/>
                  </a:lnTo>
                  <a:lnTo>
                    <a:pt x="1896468" y="1241601"/>
                  </a:lnTo>
                  <a:lnTo>
                    <a:pt x="1967250" y="1241601"/>
                  </a:lnTo>
                  <a:lnTo>
                    <a:pt x="1967703" y="1235925"/>
                  </a:lnTo>
                  <a:lnTo>
                    <a:pt x="1967929" y="1231838"/>
                  </a:lnTo>
                  <a:lnTo>
                    <a:pt x="1967703" y="1226389"/>
                  </a:lnTo>
                  <a:lnTo>
                    <a:pt x="1967024" y="1220940"/>
                  </a:lnTo>
                  <a:lnTo>
                    <a:pt x="1965667" y="1216173"/>
                  </a:lnTo>
                  <a:lnTo>
                    <a:pt x="1963858" y="1211405"/>
                  </a:lnTo>
                  <a:lnTo>
                    <a:pt x="1961597" y="1207318"/>
                  </a:lnTo>
                  <a:lnTo>
                    <a:pt x="1958657" y="1203231"/>
                  </a:lnTo>
                  <a:lnTo>
                    <a:pt x="1955491" y="1199598"/>
                  </a:lnTo>
                  <a:lnTo>
                    <a:pt x="1951646" y="1196193"/>
                  </a:lnTo>
                  <a:lnTo>
                    <a:pt x="1947350" y="1193014"/>
                  </a:lnTo>
                  <a:lnTo>
                    <a:pt x="1942375" y="1190290"/>
                  </a:lnTo>
                  <a:lnTo>
                    <a:pt x="1937173" y="1187565"/>
                  </a:lnTo>
                  <a:lnTo>
                    <a:pt x="1931067" y="1185522"/>
                  </a:lnTo>
                  <a:lnTo>
                    <a:pt x="1924735" y="1183705"/>
                  </a:lnTo>
                  <a:lnTo>
                    <a:pt x="1917951" y="1182343"/>
                  </a:lnTo>
                  <a:lnTo>
                    <a:pt x="1910488" y="1180981"/>
                  </a:lnTo>
                  <a:lnTo>
                    <a:pt x="1902573" y="1180300"/>
                  </a:lnTo>
                  <a:lnTo>
                    <a:pt x="1902573" y="1163726"/>
                  </a:lnTo>
                  <a:lnTo>
                    <a:pt x="1870009" y="1163726"/>
                  </a:lnTo>
                  <a:close/>
                  <a:moveTo>
                    <a:pt x="1886970" y="1085850"/>
                  </a:moveTo>
                  <a:lnTo>
                    <a:pt x="1896920" y="1086304"/>
                  </a:lnTo>
                  <a:lnTo>
                    <a:pt x="1907322" y="1086985"/>
                  </a:lnTo>
                  <a:lnTo>
                    <a:pt x="1917047" y="1088347"/>
                  </a:lnTo>
                  <a:lnTo>
                    <a:pt x="1926997" y="1090164"/>
                  </a:lnTo>
                  <a:lnTo>
                    <a:pt x="1936495" y="1092434"/>
                  </a:lnTo>
                  <a:lnTo>
                    <a:pt x="1945993" y="1094931"/>
                  </a:lnTo>
                  <a:lnTo>
                    <a:pt x="1955265" y="1098110"/>
                  </a:lnTo>
                  <a:lnTo>
                    <a:pt x="1964310" y="1101743"/>
                  </a:lnTo>
                  <a:lnTo>
                    <a:pt x="1973130" y="1105830"/>
                  </a:lnTo>
                  <a:lnTo>
                    <a:pt x="1981723" y="1110143"/>
                  </a:lnTo>
                  <a:lnTo>
                    <a:pt x="1990091" y="1114911"/>
                  </a:lnTo>
                  <a:lnTo>
                    <a:pt x="1998232" y="1120133"/>
                  </a:lnTo>
                  <a:lnTo>
                    <a:pt x="2005921" y="1125809"/>
                  </a:lnTo>
                  <a:lnTo>
                    <a:pt x="2013383" y="1131712"/>
                  </a:lnTo>
                  <a:lnTo>
                    <a:pt x="2020620" y="1137843"/>
                  </a:lnTo>
                  <a:lnTo>
                    <a:pt x="2027630" y="1144654"/>
                  </a:lnTo>
                  <a:lnTo>
                    <a:pt x="2034415" y="1151465"/>
                  </a:lnTo>
                  <a:lnTo>
                    <a:pt x="2040520" y="1158731"/>
                  </a:lnTo>
                  <a:lnTo>
                    <a:pt x="2046400" y="1166223"/>
                  </a:lnTo>
                  <a:lnTo>
                    <a:pt x="2052054" y="1174170"/>
                  </a:lnTo>
                  <a:lnTo>
                    <a:pt x="2057255" y="1182343"/>
                  </a:lnTo>
                  <a:lnTo>
                    <a:pt x="2062004" y="1190744"/>
                  </a:lnTo>
                  <a:lnTo>
                    <a:pt x="2066527" y="1199371"/>
                  </a:lnTo>
                  <a:lnTo>
                    <a:pt x="2070371" y="1207999"/>
                  </a:lnTo>
                  <a:lnTo>
                    <a:pt x="2073989" y="1217081"/>
                  </a:lnTo>
                  <a:lnTo>
                    <a:pt x="2076929" y="1226389"/>
                  </a:lnTo>
                  <a:lnTo>
                    <a:pt x="2079869" y="1235925"/>
                  </a:lnTo>
                  <a:lnTo>
                    <a:pt x="2081904" y="1245688"/>
                  </a:lnTo>
                  <a:lnTo>
                    <a:pt x="2083714" y="1255678"/>
                  </a:lnTo>
                  <a:lnTo>
                    <a:pt x="2085070" y="1265668"/>
                  </a:lnTo>
                  <a:lnTo>
                    <a:pt x="2085749" y="1275658"/>
                  </a:lnTo>
                  <a:lnTo>
                    <a:pt x="2085975" y="1286102"/>
                  </a:lnTo>
                  <a:lnTo>
                    <a:pt x="2085749" y="1296319"/>
                  </a:lnTo>
                  <a:lnTo>
                    <a:pt x="2085070" y="1306536"/>
                  </a:lnTo>
                  <a:lnTo>
                    <a:pt x="2083714" y="1316526"/>
                  </a:lnTo>
                  <a:lnTo>
                    <a:pt x="2081904" y="1326288"/>
                  </a:lnTo>
                  <a:lnTo>
                    <a:pt x="2079869" y="1335824"/>
                  </a:lnTo>
                  <a:lnTo>
                    <a:pt x="2076929" y="1345360"/>
                  </a:lnTo>
                  <a:lnTo>
                    <a:pt x="2073989" y="1354669"/>
                  </a:lnTo>
                  <a:lnTo>
                    <a:pt x="2070371" y="1363751"/>
                  </a:lnTo>
                  <a:lnTo>
                    <a:pt x="2066527" y="1372832"/>
                  </a:lnTo>
                  <a:lnTo>
                    <a:pt x="2062004" y="1381233"/>
                  </a:lnTo>
                  <a:lnTo>
                    <a:pt x="2057255" y="1389633"/>
                  </a:lnTo>
                  <a:lnTo>
                    <a:pt x="2052054" y="1397807"/>
                  </a:lnTo>
                  <a:lnTo>
                    <a:pt x="2046400" y="1405527"/>
                  </a:lnTo>
                  <a:lnTo>
                    <a:pt x="2040520" y="1413019"/>
                  </a:lnTo>
                  <a:lnTo>
                    <a:pt x="2034415" y="1420285"/>
                  </a:lnTo>
                  <a:lnTo>
                    <a:pt x="2027630" y="1427323"/>
                  </a:lnTo>
                  <a:lnTo>
                    <a:pt x="2020620" y="1433907"/>
                  </a:lnTo>
                  <a:lnTo>
                    <a:pt x="2013383" y="1440265"/>
                  </a:lnTo>
                  <a:lnTo>
                    <a:pt x="2005921" y="1446168"/>
                  </a:lnTo>
                  <a:lnTo>
                    <a:pt x="1998232" y="1451844"/>
                  </a:lnTo>
                  <a:lnTo>
                    <a:pt x="1990091" y="1456839"/>
                  </a:lnTo>
                  <a:lnTo>
                    <a:pt x="1981723" y="1461834"/>
                  </a:lnTo>
                  <a:lnTo>
                    <a:pt x="1973130" y="1466147"/>
                  </a:lnTo>
                  <a:lnTo>
                    <a:pt x="1964310" y="1470007"/>
                  </a:lnTo>
                  <a:lnTo>
                    <a:pt x="1955265" y="1473640"/>
                  </a:lnTo>
                  <a:lnTo>
                    <a:pt x="1945993" y="1476819"/>
                  </a:lnTo>
                  <a:lnTo>
                    <a:pt x="1936495" y="1479770"/>
                  </a:lnTo>
                  <a:lnTo>
                    <a:pt x="1926997" y="1481813"/>
                  </a:lnTo>
                  <a:lnTo>
                    <a:pt x="1917047" y="1483630"/>
                  </a:lnTo>
                  <a:lnTo>
                    <a:pt x="1907322" y="1484765"/>
                  </a:lnTo>
                  <a:lnTo>
                    <a:pt x="1896920" y="1485673"/>
                  </a:lnTo>
                  <a:lnTo>
                    <a:pt x="1886970" y="1485900"/>
                  </a:lnTo>
                  <a:lnTo>
                    <a:pt x="1876567" y="1485673"/>
                  </a:lnTo>
                  <a:lnTo>
                    <a:pt x="1866391" y="1484765"/>
                  </a:lnTo>
                  <a:lnTo>
                    <a:pt x="1856667" y="1483630"/>
                  </a:lnTo>
                  <a:lnTo>
                    <a:pt x="1846490" y="1481813"/>
                  </a:lnTo>
                  <a:lnTo>
                    <a:pt x="1836992" y="1479770"/>
                  </a:lnTo>
                  <a:lnTo>
                    <a:pt x="1827494" y="1476819"/>
                  </a:lnTo>
                  <a:lnTo>
                    <a:pt x="1818223" y="1473640"/>
                  </a:lnTo>
                  <a:lnTo>
                    <a:pt x="1809177" y="1470007"/>
                  </a:lnTo>
                  <a:lnTo>
                    <a:pt x="1800583" y="1466147"/>
                  </a:lnTo>
                  <a:lnTo>
                    <a:pt x="1791764" y="1461834"/>
                  </a:lnTo>
                  <a:lnTo>
                    <a:pt x="1783623" y="1456839"/>
                  </a:lnTo>
                  <a:lnTo>
                    <a:pt x="1775256" y="1451844"/>
                  </a:lnTo>
                  <a:lnTo>
                    <a:pt x="1767567" y="1446168"/>
                  </a:lnTo>
                  <a:lnTo>
                    <a:pt x="1760104" y="1440265"/>
                  </a:lnTo>
                  <a:lnTo>
                    <a:pt x="1752867" y="1433907"/>
                  </a:lnTo>
                  <a:lnTo>
                    <a:pt x="1746083" y="1427323"/>
                  </a:lnTo>
                  <a:lnTo>
                    <a:pt x="1739299" y="1420285"/>
                  </a:lnTo>
                  <a:lnTo>
                    <a:pt x="1733193" y="1413019"/>
                  </a:lnTo>
                  <a:lnTo>
                    <a:pt x="1727313" y="1405527"/>
                  </a:lnTo>
                  <a:lnTo>
                    <a:pt x="1721660" y="1397807"/>
                  </a:lnTo>
                  <a:lnTo>
                    <a:pt x="1716458" y="1389633"/>
                  </a:lnTo>
                  <a:lnTo>
                    <a:pt x="1711483" y="1381233"/>
                  </a:lnTo>
                  <a:lnTo>
                    <a:pt x="1707187" y="1372832"/>
                  </a:lnTo>
                  <a:lnTo>
                    <a:pt x="1703342" y="1363751"/>
                  </a:lnTo>
                  <a:lnTo>
                    <a:pt x="1699724" y="1354669"/>
                  </a:lnTo>
                  <a:lnTo>
                    <a:pt x="1696558" y="1345360"/>
                  </a:lnTo>
                  <a:lnTo>
                    <a:pt x="1693844" y="1335824"/>
                  </a:lnTo>
                  <a:lnTo>
                    <a:pt x="1691809" y="1326288"/>
                  </a:lnTo>
                  <a:lnTo>
                    <a:pt x="1690000" y="1316526"/>
                  </a:lnTo>
                  <a:lnTo>
                    <a:pt x="1688643" y="1306536"/>
                  </a:lnTo>
                  <a:lnTo>
                    <a:pt x="1687965" y="1296319"/>
                  </a:lnTo>
                  <a:lnTo>
                    <a:pt x="1687512" y="1286102"/>
                  </a:lnTo>
                  <a:lnTo>
                    <a:pt x="1687965" y="1275658"/>
                  </a:lnTo>
                  <a:lnTo>
                    <a:pt x="1688643" y="1265668"/>
                  </a:lnTo>
                  <a:lnTo>
                    <a:pt x="1690000" y="1255678"/>
                  </a:lnTo>
                  <a:lnTo>
                    <a:pt x="1691809" y="1245688"/>
                  </a:lnTo>
                  <a:lnTo>
                    <a:pt x="1693844" y="1235925"/>
                  </a:lnTo>
                  <a:lnTo>
                    <a:pt x="1696558" y="1226389"/>
                  </a:lnTo>
                  <a:lnTo>
                    <a:pt x="1699724" y="1217081"/>
                  </a:lnTo>
                  <a:lnTo>
                    <a:pt x="1703342" y="1207999"/>
                  </a:lnTo>
                  <a:lnTo>
                    <a:pt x="1707187" y="1199371"/>
                  </a:lnTo>
                  <a:lnTo>
                    <a:pt x="1711483" y="1190744"/>
                  </a:lnTo>
                  <a:lnTo>
                    <a:pt x="1716458" y="1182343"/>
                  </a:lnTo>
                  <a:lnTo>
                    <a:pt x="1721660" y="1174170"/>
                  </a:lnTo>
                  <a:lnTo>
                    <a:pt x="1727313" y="1166223"/>
                  </a:lnTo>
                  <a:lnTo>
                    <a:pt x="1733193" y="1158731"/>
                  </a:lnTo>
                  <a:lnTo>
                    <a:pt x="1739299" y="1151465"/>
                  </a:lnTo>
                  <a:lnTo>
                    <a:pt x="1746083" y="1144654"/>
                  </a:lnTo>
                  <a:lnTo>
                    <a:pt x="1752867" y="1137843"/>
                  </a:lnTo>
                  <a:lnTo>
                    <a:pt x="1760104" y="1131712"/>
                  </a:lnTo>
                  <a:lnTo>
                    <a:pt x="1767567" y="1125809"/>
                  </a:lnTo>
                  <a:lnTo>
                    <a:pt x="1775256" y="1120133"/>
                  </a:lnTo>
                  <a:lnTo>
                    <a:pt x="1783623" y="1114911"/>
                  </a:lnTo>
                  <a:lnTo>
                    <a:pt x="1791764" y="1110143"/>
                  </a:lnTo>
                  <a:lnTo>
                    <a:pt x="1800583" y="1105830"/>
                  </a:lnTo>
                  <a:lnTo>
                    <a:pt x="1809177" y="1101743"/>
                  </a:lnTo>
                  <a:lnTo>
                    <a:pt x="1818223" y="1098110"/>
                  </a:lnTo>
                  <a:lnTo>
                    <a:pt x="1827494" y="1094931"/>
                  </a:lnTo>
                  <a:lnTo>
                    <a:pt x="1836992" y="1092434"/>
                  </a:lnTo>
                  <a:lnTo>
                    <a:pt x="1846490" y="1090164"/>
                  </a:lnTo>
                  <a:lnTo>
                    <a:pt x="1856667" y="1088347"/>
                  </a:lnTo>
                  <a:lnTo>
                    <a:pt x="1866391" y="1086985"/>
                  </a:lnTo>
                  <a:lnTo>
                    <a:pt x="1876567" y="1086304"/>
                  </a:lnTo>
                  <a:lnTo>
                    <a:pt x="1886970" y="1085850"/>
                  </a:lnTo>
                  <a:close/>
                  <a:moveTo>
                    <a:pt x="1297791" y="741362"/>
                  </a:moveTo>
                  <a:lnTo>
                    <a:pt x="1297791" y="765402"/>
                  </a:lnTo>
                  <a:lnTo>
                    <a:pt x="1285096" y="766762"/>
                  </a:lnTo>
                  <a:lnTo>
                    <a:pt x="1273308" y="768577"/>
                  </a:lnTo>
                  <a:lnTo>
                    <a:pt x="1262200" y="770844"/>
                  </a:lnTo>
                  <a:lnTo>
                    <a:pt x="1256986" y="771978"/>
                  </a:lnTo>
                  <a:lnTo>
                    <a:pt x="1251772" y="773566"/>
                  </a:lnTo>
                  <a:lnTo>
                    <a:pt x="1247238" y="775153"/>
                  </a:lnTo>
                  <a:lnTo>
                    <a:pt x="1242477" y="776741"/>
                  </a:lnTo>
                  <a:lnTo>
                    <a:pt x="1238170" y="778555"/>
                  </a:lnTo>
                  <a:lnTo>
                    <a:pt x="1233862" y="780369"/>
                  </a:lnTo>
                  <a:lnTo>
                    <a:pt x="1230009" y="782410"/>
                  </a:lnTo>
                  <a:lnTo>
                    <a:pt x="1226155" y="784452"/>
                  </a:lnTo>
                  <a:lnTo>
                    <a:pt x="1222528" y="786493"/>
                  </a:lnTo>
                  <a:lnTo>
                    <a:pt x="1219127" y="788760"/>
                  </a:lnTo>
                  <a:lnTo>
                    <a:pt x="1215953" y="791482"/>
                  </a:lnTo>
                  <a:lnTo>
                    <a:pt x="1213006" y="793977"/>
                  </a:lnTo>
                  <a:lnTo>
                    <a:pt x="1210286" y="796698"/>
                  </a:lnTo>
                  <a:lnTo>
                    <a:pt x="1207792" y="799419"/>
                  </a:lnTo>
                  <a:lnTo>
                    <a:pt x="1205525" y="802368"/>
                  </a:lnTo>
                  <a:lnTo>
                    <a:pt x="1203032" y="805316"/>
                  </a:lnTo>
                  <a:lnTo>
                    <a:pt x="1201218" y="808491"/>
                  </a:lnTo>
                  <a:lnTo>
                    <a:pt x="1199631" y="811893"/>
                  </a:lnTo>
                  <a:lnTo>
                    <a:pt x="1198044" y="815068"/>
                  </a:lnTo>
                  <a:lnTo>
                    <a:pt x="1196684" y="818469"/>
                  </a:lnTo>
                  <a:lnTo>
                    <a:pt x="1195551" y="822098"/>
                  </a:lnTo>
                  <a:lnTo>
                    <a:pt x="1194644" y="825727"/>
                  </a:lnTo>
                  <a:lnTo>
                    <a:pt x="1193737" y="829582"/>
                  </a:lnTo>
                  <a:lnTo>
                    <a:pt x="1193284" y="833437"/>
                  </a:lnTo>
                  <a:lnTo>
                    <a:pt x="1193057" y="837519"/>
                  </a:lnTo>
                  <a:lnTo>
                    <a:pt x="1193057" y="841828"/>
                  </a:lnTo>
                  <a:lnTo>
                    <a:pt x="1193284" y="847498"/>
                  </a:lnTo>
                  <a:lnTo>
                    <a:pt x="1193737" y="853168"/>
                  </a:lnTo>
                  <a:lnTo>
                    <a:pt x="1194871" y="858384"/>
                  </a:lnTo>
                  <a:lnTo>
                    <a:pt x="1196231" y="863600"/>
                  </a:lnTo>
                  <a:lnTo>
                    <a:pt x="1198044" y="868816"/>
                  </a:lnTo>
                  <a:lnTo>
                    <a:pt x="1200085" y="873805"/>
                  </a:lnTo>
                  <a:lnTo>
                    <a:pt x="1202578" y="878568"/>
                  </a:lnTo>
                  <a:lnTo>
                    <a:pt x="1205525" y="883330"/>
                  </a:lnTo>
                  <a:lnTo>
                    <a:pt x="1208472" y="887639"/>
                  </a:lnTo>
                  <a:lnTo>
                    <a:pt x="1211873" y="891721"/>
                  </a:lnTo>
                  <a:lnTo>
                    <a:pt x="1215273" y="895803"/>
                  </a:lnTo>
                  <a:lnTo>
                    <a:pt x="1218900" y="899432"/>
                  </a:lnTo>
                  <a:lnTo>
                    <a:pt x="1222754" y="902834"/>
                  </a:lnTo>
                  <a:lnTo>
                    <a:pt x="1226608" y="906235"/>
                  </a:lnTo>
                  <a:lnTo>
                    <a:pt x="1230689" y="908957"/>
                  </a:lnTo>
                  <a:lnTo>
                    <a:pt x="1234769" y="911678"/>
                  </a:lnTo>
                  <a:lnTo>
                    <a:pt x="1245197" y="917575"/>
                  </a:lnTo>
                  <a:lnTo>
                    <a:pt x="1259253" y="924832"/>
                  </a:lnTo>
                  <a:lnTo>
                    <a:pt x="1277388" y="933223"/>
                  </a:lnTo>
                  <a:lnTo>
                    <a:pt x="1299151" y="943428"/>
                  </a:lnTo>
                  <a:lnTo>
                    <a:pt x="1305725" y="946377"/>
                  </a:lnTo>
                  <a:lnTo>
                    <a:pt x="1311620" y="949552"/>
                  </a:lnTo>
                  <a:lnTo>
                    <a:pt x="1317060" y="952500"/>
                  </a:lnTo>
                  <a:lnTo>
                    <a:pt x="1321368" y="955675"/>
                  </a:lnTo>
                  <a:lnTo>
                    <a:pt x="1325448" y="958623"/>
                  </a:lnTo>
                  <a:lnTo>
                    <a:pt x="1328395" y="961344"/>
                  </a:lnTo>
                  <a:lnTo>
                    <a:pt x="1330662" y="964293"/>
                  </a:lnTo>
                  <a:lnTo>
                    <a:pt x="1332249" y="967014"/>
                  </a:lnTo>
                  <a:lnTo>
                    <a:pt x="1333383" y="969962"/>
                  </a:lnTo>
                  <a:lnTo>
                    <a:pt x="1334289" y="973137"/>
                  </a:lnTo>
                  <a:lnTo>
                    <a:pt x="1335196" y="976993"/>
                  </a:lnTo>
                  <a:lnTo>
                    <a:pt x="1335876" y="981528"/>
                  </a:lnTo>
                  <a:lnTo>
                    <a:pt x="1336330" y="986064"/>
                  </a:lnTo>
                  <a:lnTo>
                    <a:pt x="1337010" y="991280"/>
                  </a:lnTo>
                  <a:lnTo>
                    <a:pt x="1337010" y="996950"/>
                  </a:lnTo>
                  <a:lnTo>
                    <a:pt x="1337236" y="1002846"/>
                  </a:lnTo>
                  <a:lnTo>
                    <a:pt x="1337010" y="1005568"/>
                  </a:lnTo>
                  <a:lnTo>
                    <a:pt x="1337010" y="1007835"/>
                  </a:lnTo>
                  <a:lnTo>
                    <a:pt x="1336330" y="1009877"/>
                  </a:lnTo>
                  <a:lnTo>
                    <a:pt x="1335876" y="1011918"/>
                  </a:lnTo>
                  <a:lnTo>
                    <a:pt x="1335196" y="1013732"/>
                  </a:lnTo>
                  <a:lnTo>
                    <a:pt x="1334289" y="1015319"/>
                  </a:lnTo>
                  <a:lnTo>
                    <a:pt x="1333383" y="1016907"/>
                  </a:lnTo>
                  <a:lnTo>
                    <a:pt x="1332022" y="1018041"/>
                  </a:lnTo>
                  <a:lnTo>
                    <a:pt x="1330662" y="1019402"/>
                  </a:lnTo>
                  <a:lnTo>
                    <a:pt x="1329302" y="1020535"/>
                  </a:lnTo>
                  <a:lnTo>
                    <a:pt x="1327488" y="1021216"/>
                  </a:lnTo>
                  <a:lnTo>
                    <a:pt x="1325675" y="1021896"/>
                  </a:lnTo>
                  <a:lnTo>
                    <a:pt x="1323635" y="1022577"/>
                  </a:lnTo>
                  <a:lnTo>
                    <a:pt x="1321141" y="1023030"/>
                  </a:lnTo>
                  <a:lnTo>
                    <a:pt x="1318874" y="1023257"/>
                  </a:lnTo>
                  <a:lnTo>
                    <a:pt x="1316380" y="1023257"/>
                  </a:lnTo>
                  <a:lnTo>
                    <a:pt x="1313433" y="1023030"/>
                  </a:lnTo>
                  <a:lnTo>
                    <a:pt x="1310940" y="1022803"/>
                  </a:lnTo>
                  <a:lnTo>
                    <a:pt x="1308673" y="1022123"/>
                  </a:lnTo>
                  <a:lnTo>
                    <a:pt x="1306406" y="1021443"/>
                  </a:lnTo>
                  <a:lnTo>
                    <a:pt x="1304819" y="1020535"/>
                  </a:lnTo>
                  <a:lnTo>
                    <a:pt x="1303232" y="1019175"/>
                  </a:lnTo>
                  <a:lnTo>
                    <a:pt x="1301872" y="1017587"/>
                  </a:lnTo>
                  <a:lnTo>
                    <a:pt x="1301192" y="1015773"/>
                  </a:lnTo>
                  <a:lnTo>
                    <a:pt x="1300285" y="1013732"/>
                  </a:lnTo>
                  <a:lnTo>
                    <a:pt x="1299605" y="1010784"/>
                  </a:lnTo>
                  <a:lnTo>
                    <a:pt x="1299151" y="1007382"/>
                  </a:lnTo>
                  <a:lnTo>
                    <a:pt x="1298471" y="1002846"/>
                  </a:lnTo>
                  <a:lnTo>
                    <a:pt x="1298018" y="991960"/>
                  </a:lnTo>
                  <a:lnTo>
                    <a:pt x="1297791" y="978353"/>
                  </a:lnTo>
                  <a:lnTo>
                    <a:pt x="1297791" y="959984"/>
                  </a:lnTo>
                  <a:lnTo>
                    <a:pt x="1194644" y="959984"/>
                  </a:lnTo>
                  <a:lnTo>
                    <a:pt x="1194644" y="974725"/>
                  </a:lnTo>
                  <a:lnTo>
                    <a:pt x="1194644" y="980621"/>
                  </a:lnTo>
                  <a:lnTo>
                    <a:pt x="1195097" y="986744"/>
                  </a:lnTo>
                  <a:lnTo>
                    <a:pt x="1195551" y="992414"/>
                  </a:lnTo>
                  <a:lnTo>
                    <a:pt x="1196457" y="997630"/>
                  </a:lnTo>
                  <a:lnTo>
                    <a:pt x="1197364" y="1002846"/>
                  </a:lnTo>
                  <a:lnTo>
                    <a:pt x="1198951" y="1008062"/>
                  </a:lnTo>
                  <a:lnTo>
                    <a:pt x="1200538" y="1012598"/>
                  </a:lnTo>
                  <a:lnTo>
                    <a:pt x="1202352" y="1017360"/>
                  </a:lnTo>
                  <a:lnTo>
                    <a:pt x="1204392" y="1021443"/>
                  </a:lnTo>
                  <a:lnTo>
                    <a:pt x="1206659" y="1025525"/>
                  </a:lnTo>
                  <a:lnTo>
                    <a:pt x="1209152" y="1029380"/>
                  </a:lnTo>
                  <a:lnTo>
                    <a:pt x="1211873" y="1032782"/>
                  </a:lnTo>
                  <a:lnTo>
                    <a:pt x="1215047" y="1036184"/>
                  </a:lnTo>
                  <a:lnTo>
                    <a:pt x="1218447" y="1039359"/>
                  </a:lnTo>
                  <a:lnTo>
                    <a:pt x="1221621" y="1042080"/>
                  </a:lnTo>
                  <a:lnTo>
                    <a:pt x="1225475" y="1045028"/>
                  </a:lnTo>
                  <a:lnTo>
                    <a:pt x="1229329" y="1047296"/>
                  </a:lnTo>
                  <a:lnTo>
                    <a:pt x="1233182" y="1049564"/>
                  </a:lnTo>
                  <a:lnTo>
                    <a:pt x="1237490" y="1051832"/>
                  </a:lnTo>
                  <a:lnTo>
                    <a:pt x="1241570" y="1053646"/>
                  </a:lnTo>
                  <a:lnTo>
                    <a:pt x="1245877" y="1055687"/>
                  </a:lnTo>
                  <a:lnTo>
                    <a:pt x="1249958" y="1057502"/>
                  </a:lnTo>
                  <a:lnTo>
                    <a:pt x="1259026" y="1060677"/>
                  </a:lnTo>
                  <a:lnTo>
                    <a:pt x="1268094" y="1063171"/>
                  </a:lnTo>
                  <a:lnTo>
                    <a:pt x="1277615" y="1065212"/>
                  </a:lnTo>
                  <a:lnTo>
                    <a:pt x="1287590" y="1066800"/>
                  </a:lnTo>
                  <a:lnTo>
                    <a:pt x="1297791" y="1067934"/>
                  </a:lnTo>
                  <a:lnTo>
                    <a:pt x="1297791" y="1096962"/>
                  </a:lnTo>
                  <a:lnTo>
                    <a:pt x="1345171" y="1096962"/>
                  </a:lnTo>
                  <a:lnTo>
                    <a:pt x="1345171" y="1068841"/>
                  </a:lnTo>
                  <a:lnTo>
                    <a:pt x="1351972" y="1068160"/>
                  </a:lnTo>
                  <a:lnTo>
                    <a:pt x="1358093" y="1067253"/>
                  </a:lnTo>
                  <a:lnTo>
                    <a:pt x="1364213" y="1066346"/>
                  </a:lnTo>
                  <a:lnTo>
                    <a:pt x="1370108" y="1064985"/>
                  </a:lnTo>
                  <a:lnTo>
                    <a:pt x="1375775" y="1063852"/>
                  </a:lnTo>
                  <a:lnTo>
                    <a:pt x="1381442" y="1062491"/>
                  </a:lnTo>
                  <a:lnTo>
                    <a:pt x="1386656" y="1060903"/>
                  </a:lnTo>
                  <a:lnTo>
                    <a:pt x="1391870" y="1059089"/>
                  </a:lnTo>
                  <a:lnTo>
                    <a:pt x="1396858" y="1057275"/>
                  </a:lnTo>
                  <a:lnTo>
                    <a:pt x="1401392" y="1055234"/>
                  </a:lnTo>
                  <a:lnTo>
                    <a:pt x="1405699" y="1053193"/>
                  </a:lnTo>
                  <a:lnTo>
                    <a:pt x="1410233" y="1050925"/>
                  </a:lnTo>
                  <a:lnTo>
                    <a:pt x="1414087" y="1048430"/>
                  </a:lnTo>
                  <a:lnTo>
                    <a:pt x="1417941" y="1045935"/>
                  </a:lnTo>
                  <a:lnTo>
                    <a:pt x="1421568" y="1043441"/>
                  </a:lnTo>
                  <a:lnTo>
                    <a:pt x="1425195" y="1040493"/>
                  </a:lnTo>
                  <a:lnTo>
                    <a:pt x="1428142" y="1037771"/>
                  </a:lnTo>
                  <a:lnTo>
                    <a:pt x="1431316" y="1034596"/>
                  </a:lnTo>
                  <a:lnTo>
                    <a:pt x="1434036" y="1031421"/>
                  </a:lnTo>
                  <a:lnTo>
                    <a:pt x="1436756" y="1028246"/>
                  </a:lnTo>
                  <a:lnTo>
                    <a:pt x="1439023" y="1024844"/>
                  </a:lnTo>
                  <a:lnTo>
                    <a:pt x="1441290" y="1021216"/>
                  </a:lnTo>
                  <a:lnTo>
                    <a:pt x="1443104" y="1017360"/>
                  </a:lnTo>
                  <a:lnTo>
                    <a:pt x="1444918" y="1013505"/>
                  </a:lnTo>
                  <a:lnTo>
                    <a:pt x="1446504" y="1009650"/>
                  </a:lnTo>
                  <a:lnTo>
                    <a:pt x="1447865" y="1005568"/>
                  </a:lnTo>
                  <a:lnTo>
                    <a:pt x="1448998" y="1001032"/>
                  </a:lnTo>
                  <a:lnTo>
                    <a:pt x="1449905" y="996723"/>
                  </a:lnTo>
                  <a:lnTo>
                    <a:pt x="1450585" y="992414"/>
                  </a:lnTo>
                  <a:lnTo>
                    <a:pt x="1451265" y="987425"/>
                  </a:lnTo>
                  <a:lnTo>
                    <a:pt x="1451492" y="982889"/>
                  </a:lnTo>
                  <a:lnTo>
                    <a:pt x="1451719" y="977900"/>
                  </a:lnTo>
                  <a:lnTo>
                    <a:pt x="1451492" y="971777"/>
                  </a:lnTo>
                  <a:lnTo>
                    <a:pt x="1450812" y="965653"/>
                  </a:lnTo>
                  <a:lnTo>
                    <a:pt x="1450132" y="959984"/>
                  </a:lnTo>
                  <a:lnTo>
                    <a:pt x="1448998" y="954994"/>
                  </a:lnTo>
                  <a:lnTo>
                    <a:pt x="1447865" y="949778"/>
                  </a:lnTo>
                  <a:lnTo>
                    <a:pt x="1446051" y="944789"/>
                  </a:lnTo>
                  <a:lnTo>
                    <a:pt x="1444237" y="940253"/>
                  </a:lnTo>
                  <a:lnTo>
                    <a:pt x="1441971" y="935944"/>
                  </a:lnTo>
                  <a:lnTo>
                    <a:pt x="1439250" y="931862"/>
                  </a:lnTo>
                  <a:lnTo>
                    <a:pt x="1436756" y="928007"/>
                  </a:lnTo>
                  <a:lnTo>
                    <a:pt x="1433809" y="924605"/>
                  </a:lnTo>
                  <a:lnTo>
                    <a:pt x="1430862" y="921203"/>
                  </a:lnTo>
                  <a:lnTo>
                    <a:pt x="1427689" y="918028"/>
                  </a:lnTo>
                  <a:lnTo>
                    <a:pt x="1424515" y="914853"/>
                  </a:lnTo>
                  <a:lnTo>
                    <a:pt x="1421341" y="912359"/>
                  </a:lnTo>
                  <a:lnTo>
                    <a:pt x="1417714" y="910091"/>
                  </a:lnTo>
                  <a:lnTo>
                    <a:pt x="1413860" y="907369"/>
                  </a:lnTo>
                  <a:lnTo>
                    <a:pt x="1408873" y="904875"/>
                  </a:lnTo>
                  <a:lnTo>
                    <a:pt x="1397084" y="898752"/>
                  </a:lnTo>
                  <a:lnTo>
                    <a:pt x="1382122" y="891721"/>
                  </a:lnTo>
                  <a:lnTo>
                    <a:pt x="1363987" y="883557"/>
                  </a:lnTo>
                  <a:lnTo>
                    <a:pt x="1343131" y="874259"/>
                  </a:lnTo>
                  <a:lnTo>
                    <a:pt x="1326808" y="866548"/>
                  </a:lnTo>
                  <a:lnTo>
                    <a:pt x="1320461" y="863373"/>
                  </a:lnTo>
                  <a:lnTo>
                    <a:pt x="1315247" y="860652"/>
                  </a:lnTo>
                  <a:lnTo>
                    <a:pt x="1311166" y="857930"/>
                  </a:lnTo>
                  <a:lnTo>
                    <a:pt x="1308219" y="856116"/>
                  </a:lnTo>
                  <a:lnTo>
                    <a:pt x="1305952" y="854075"/>
                  </a:lnTo>
                  <a:lnTo>
                    <a:pt x="1303912" y="852034"/>
                  </a:lnTo>
                  <a:lnTo>
                    <a:pt x="1302325" y="849539"/>
                  </a:lnTo>
                  <a:lnTo>
                    <a:pt x="1301192" y="846364"/>
                  </a:lnTo>
                  <a:lnTo>
                    <a:pt x="1299831" y="843189"/>
                  </a:lnTo>
                  <a:lnTo>
                    <a:pt x="1299151" y="839560"/>
                  </a:lnTo>
                  <a:lnTo>
                    <a:pt x="1298698" y="835705"/>
                  </a:lnTo>
                  <a:lnTo>
                    <a:pt x="1298471" y="831396"/>
                  </a:lnTo>
                  <a:lnTo>
                    <a:pt x="1298471" y="828902"/>
                  </a:lnTo>
                  <a:lnTo>
                    <a:pt x="1298698" y="826407"/>
                  </a:lnTo>
                  <a:lnTo>
                    <a:pt x="1299378" y="824139"/>
                  </a:lnTo>
                  <a:lnTo>
                    <a:pt x="1299831" y="822098"/>
                  </a:lnTo>
                  <a:lnTo>
                    <a:pt x="1300285" y="820284"/>
                  </a:lnTo>
                  <a:lnTo>
                    <a:pt x="1301192" y="818469"/>
                  </a:lnTo>
                  <a:lnTo>
                    <a:pt x="1302098" y="816882"/>
                  </a:lnTo>
                  <a:lnTo>
                    <a:pt x="1303232" y="815748"/>
                  </a:lnTo>
                  <a:lnTo>
                    <a:pt x="1304365" y="814387"/>
                  </a:lnTo>
                  <a:lnTo>
                    <a:pt x="1305952" y="813253"/>
                  </a:lnTo>
                  <a:lnTo>
                    <a:pt x="1307539" y="812346"/>
                  </a:lnTo>
                  <a:lnTo>
                    <a:pt x="1309126" y="811439"/>
                  </a:lnTo>
                  <a:lnTo>
                    <a:pt x="1311166" y="810985"/>
                  </a:lnTo>
                  <a:lnTo>
                    <a:pt x="1312980" y="810532"/>
                  </a:lnTo>
                  <a:lnTo>
                    <a:pt x="1315247" y="810305"/>
                  </a:lnTo>
                  <a:lnTo>
                    <a:pt x="1317287" y="810305"/>
                  </a:lnTo>
                  <a:lnTo>
                    <a:pt x="1320234" y="810532"/>
                  </a:lnTo>
                  <a:lnTo>
                    <a:pt x="1322728" y="810759"/>
                  </a:lnTo>
                  <a:lnTo>
                    <a:pt x="1324995" y="811212"/>
                  </a:lnTo>
                  <a:lnTo>
                    <a:pt x="1327035" y="811893"/>
                  </a:lnTo>
                  <a:lnTo>
                    <a:pt x="1328849" y="812573"/>
                  </a:lnTo>
                  <a:lnTo>
                    <a:pt x="1330435" y="813934"/>
                  </a:lnTo>
                  <a:lnTo>
                    <a:pt x="1331796" y="814841"/>
                  </a:lnTo>
                  <a:lnTo>
                    <a:pt x="1332702" y="816428"/>
                  </a:lnTo>
                  <a:lnTo>
                    <a:pt x="1333609" y="818243"/>
                  </a:lnTo>
                  <a:lnTo>
                    <a:pt x="1334289" y="820284"/>
                  </a:lnTo>
                  <a:lnTo>
                    <a:pt x="1334969" y="823005"/>
                  </a:lnTo>
                  <a:lnTo>
                    <a:pt x="1335423" y="825953"/>
                  </a:lnTo>
                  <a:lnTo>
                    <a:pt x="1336103" y="833210"/>
                  </a:lnTo>
                  <a:lnTo>
                    <a:pt x="1336330" y="842509"/>
                  </a:lnTo>
                  <a:lnTo>
                    <a:pt x="1336330" y="854982"/>
                  </a:lnTo>
                  <a:lnTo>
                    <a:pt x="1439477" y="854982"/>
                  </a:lnTo>
                  <a:lnTo>
                    <a:pt x="1440384" y="846591"/>
                  </a:lnTo>
                  <a:lnTo>
                    <a:pt x="1440610" y="840694"/>
                  </a:lnTo>
                  <a:lnTo>
                    <a:pt x="1440610" y="836612"/>
                  </a:lnTo>
                  <a:lnTo>
                    <a:pt x="1440384" y="832757"/>
                  </a:lnTo>
                  <a:lnTo>
                    <a:pt x="1439704" y="828902"/>
                  </a:lnTo>
                  <a:lnTo>
                    <a:pt x="1439023" y="825046"/>
                  </a:lnTo>
                  <a:lnTo>
                    <a:pt x="1438343" y="821418"/>
                  </a:lnTo>
                  <a:lnTo>
                    <a:pt x="1437210" y="817789"/>
                  </a:lnTo>
                  <a:lnTo>
                    <a:pt x="1436303" y="814387"/>
                  </a:lnTo>
                  <a:lnTo>
                    <a:pt x="1434716" y="810985"/>
                  </a:lnTo>
                  <a:lnTo>
                    <a:pt x="1433129" y="808037"/>
                  </a:lnTo>
                  <a:lnTo>
                    <a:pt x="1431316" y="804862"/>
                  </a:lnTo>
                  <a:lnTo>
                    <a:pt x="1429502" y="801687"/>
                  </a:lnTo>
                  <a:lnTo>
                    <a:pt x="1427235" y="798966"/>
                  </a:lnTo>
                  <a:lnTo>
                    <a:pt x="1424968" y="796244"/>
                  </a:lnTo>
                  <a:lnTo>
                    <a:pt x="1422475" y="793750"/>
                  </a:lnTo>
                  <a:lnTo>
                    <a:pt x="1419754" y="791255"/>
                  </a:lnTo>
                  <a:lnTo>
                    <a:pt x="1416807" y="788534"/>
                  </a:lnTo>
                  <a:lnTo>
                    <a:pt x="1413860" y="786493"/>
                  </a:lnTo>
                  <a:lnTo>
                    <a:pt x="1410686" y="784225"/>
                  </a:lnTo>
                  <a:lnTo>
                    <a:pt x="1407059" y="782184"/>
                  </a:lnTo>
                  <a:lnTo>
                    <a:pt x="1403432" y="780143"/>
                  </a:lnTo>
                  <a:lnTo>
                    <a:pt x="1399578" y="778328"/>
                  </a:lnTo>
                  <a:lnTo>
                    <a:pt x="1395724" y="776514"/>
                  </a:lnTo>
                  <a:lnTo>
                    <a:pt x="1391644" y="774927"/>
                  </a:lnTo>
                  <a:lnTo>
                    <a:pt x="1387110" y="773339"/>
                  </a:lnTo>
                  <a:lnTo>
                    <a:pt x="1382576" y="771978"/>
                  </a:lnTo>
                  <a:lnTo>
                    <a:pt x="1377589" y="770844"/>
                  </a:lnTo>
                  <a:lnTo>
                    <a:pt x="1367614" y="768577"/>
                  </a:lnTo>
                  <a:lnTo>
                    <a:pt x="1356732" y="766762"/>
                  </a:lnTo>
                  <a:lnTo>
                    <a:pt x="1345171" y="765402"/>
                  </a:lnTo>
                  <a:lnTo>
                    <a:pt x="1345171" y="741362"/>
                  </a:lnTo>
                  <a:lnTo>
                    <a:pt x="1297791" y="741362"/>
                  </a:lnTo>
                  <a:close/>
                  <a:moveTo>
                    <a:pt x="1322274" y="628650"/>
                  </a:moveTo>
                  <a:lnTo>
                    <a:pt x="1329755" y="628877"/>
                  </a:lnTo>
                  <a:lnTo>
                    <a:pt x="1337236" y="629330"/>
                  </a:lnTo>
                  <a:lnTo>
                    <a:pt x="1344717" y="629557"/>
                  </a:lnTo>
                  <a:lnTo>
                    <a:pt x="1351972" y="630237"/>
                  </a:lnTo>
                  <a:lnTo>
                    <a:pt x="1359453" y="631144"/>
                  </a:lnTo>
                  <a:lnTo>
                    <a:pt x="1366480" y="632052"/>
                  </a:lnTo>
                  <a:lnTo>
                    <a:pt x="1373735" y="633412"/>
                  </a:lnTo>
                  <a:lnTo>
                    <a:pt x="1380762" y="634546"/>
                  </a:lnTo>
                  <a:lnTo>
                    <a:pt x="1388017" y="636134"/>
                  </a:lnTo>
                  <a:lnTo>
                    <a:pt x="1395044" y="637948"/>
                  </a:lnTo>
                  <a:lnTo>
                    <a:pt x="1401845" y="639762"/>
                  </a:lnTo>
                  <a:lnTo>
                    <a:pt x="1408646" y="641803"/>
                  </a:lnTo>
                  <a:lnTo>
                    <a:pt x="1415674" y="643844"/>
                  </a:lnTo>
                  <a:lnTo>
                    <a:pt x="1422248" y="646566"/>
                  </a:lnTo>
                  <a:lnTo>
                    <a:pt x="1428822" y="648834"/>
                  </a:lnTo>
                  <a:lnTo>
                    <a:pt x="1435396" y="651555"/>
                  </a:lnTo>
                  <a:lnTo>
                    <a:pt x="1441971" y="654503"/>
                  </a:lnTo>
                  <a:lnTo>
                    <a:pt x="1448318" y="657225"/>
                  </a:lnTo>
                  <a:lnTo>
                    <a:pt x="1454439" y="660400"/>
                  </a:lnTo>
                  <a:lnTo>
                    <a:pt x="1460786" y="663802"/>
                  </a:lnTo>
                  <a:lnTo>
                    <a:pt x="1466907" y="667203"/>
                  </a:lnTo>
                  <a:lnTo>
                    <a:pt x="1472801" y="670832"/>
                  </a:lnTo>
                  <a:lnTo>
                    <a:pt x="1478695" y="674687"/>
                  </a:lnTo>
                  <a:lnTo>
                    <a:pt x="1484590" y="678543"/>
                  </a:lnTo>
                  <a:lnTo>
                    <a:pt x="1490257" y="682398"/>
                  </a:lnTo>
                  <a:lnTo>
                    <a:pt x="1495924" y="686480"/>
                  </a:lnTo>
                  <a:lnTo>
                    <a:pt x="1501592" y="690562"/>
                  </a:lnTo>
                  <a:lnTo>
                    <a:pt x="1507033" y="695098"/>
                  </a:lnTo>
                  <a:lnTo>
                    <a:pt x="1512473" y="699634"/>
                  </a:lnTo>
                  <a:lnTo>
                    <a:pt x="1517687" y="704169"/>
                  </a:lnTo>
                  <a:lnTo>
                    <a:pt x="1522901" y="708932"/>
                  </a:lnTo>
                  <a:lnTo>
                    <a:pt x="1527662" y="713921"/>
                  </a:lnTo>
                  <a:lnTo>
                    <a:pt x="1532649" y="718684"/>
                  </a:lnTo>
                  <a:lnTo>
                    <a:pt x="1537183" y="723900"/>
                  </a:lnTo>
                  <a:lnTo>
                    <a:pt x="1541944" y="729116"/>
                  </a:lnTo>
                  <a:lnTo>
                    <a:pt x="1546478" y="734332"/>
                  </a:lnTo>
                  <a:lnTo>
                    <a:pt x="1551012" y="739775"/>
                  </a:lnTo>
                  <a:lnTo>
                    <a:pt x="1555092" y="745444"/>
                  </a:lnTo>
                  <a:lnTo>
                    <a:pt x="1559173" y="751114"/>
                  </a:lnTo>
                  <a:lnTo>
                    <a:pt x="1563027" y="756784"/>
                  </a:lnTo>
                  <a:lnTo>
                    <a:pt x="1566881" y="762907"/>
                  </a:lnTo>
                  <a:lnTo>
                    <a:pt x="1570735" y="768803"/>
                  </a:lnTo>
                  <a:lnTo>
                    <a:pt x="1574362" y="774700"/>
                  </a:lnTo>
                  <a:lnTo>
                    <a:pt x="1577762" y="780823"/>
                  </a:lnTo>
                  <a:lnTo>
                    <a:pt x="1581163" y="786946"/>
                  </a:lnTo>
                  <a:lnTo>
                    <a:pt x="1584110" y="793296"/>
                  </a:lnTo>
                  <a:lnTo>
                    <a:pt x="1587057" y="799646"/>
                  </a:lnTo>
                  <a:lnTo>
                    <a:pt x="1589777" y="806223"/>
                  </a:lnTo>
                  <a:lnTo>
                    <a:pt x="1592724" y="812800"/>
                  </a:lnTo>
                  <a:lnTo>
                    <a:pt x="1594991" y="819377"/>
                  </a:lnTo>
                  <a:lnTo>
                    <a:pt x="1597712" y="825953"/>
                  </a:lnTo>
                  <a:lnTo>
                    <a:pt x="1599752" y="832984"/>
                  </a:lnTo>
                  <a:lnTo>
                    <a:pt x="1601792" y="839560"/>
                  </a:lnTo>
                  <a:lnTo>
                    <a:pt x="1603606" y="846591"/>
                  </a:lnTo>
                  <a:lnTo>
                    <a:pt x="1605419" y="853621"/>
                  </a:lnTo>
                  <a:lnTo>
                    <a:pt x="1606779" y="860878"/>
                  </a:lnTo>
                  <a:lnTo>
                    <a:pt x="1608140" y="867682"/>
                  </a:lnTo>
                  <a:lnTo>
                    <a:pt x="1609500" y="874939"/>
                  </a:lnTo>
                  <a:lnTo>
                    <a:pt x="1610407" y="882196"/>
                  </a:lnTo>
                  <a:lnTo>
                    <a:pt x="1611313" y="889680"/>
                  </a:lnTo>
                  <a:lnTo>
                    <a:pt x="1611993" y="896937"/>
                  </a:lnTo>
                  <a:lnTo>
                    <a:pt x="1612220" y="904421"/>
                  </a:lnTo>
                  <a:lnTo>
                    <a:pt x="1612447" y="911905"/>
                  </a:lnTo>
                  <a:lnTo>
                    <a:pt x="1612900" y="919389"/>
                  </a:lnTo>
                  <a:lnTo>
                    <a:pt x="1612447" y="926873"/>
                  </a:lnTo>
                  <a:lnTo>
                    <a:pt x="1612220" y="934357"/>
                  </a:lnTo>
                  <a:lnTo>
                    <a:pt x="1611993" y="941614"/>
                  </a:lnTo>
                  <a:lnTo>
                    <a:pt x="1611313" y="949098"/>
                  </a:lnTo>
                  <a:lnTo>
                    <a:pt x="1610407" y="956128"/>
                  </a:lnTo>
                  <a:lnTo>
                    <a:pt x="1609500" y="963385"/>
                  </a:lnTo>
                  <a:lnTo>
                    <a:pt x="1608140" y="970643"/>
                  </a:lnTo>
                  <a:lnTo>
                    <a:pt x="1606779" y="977900"/>
                  </a:lnTo>
                  <a:lnTo>
                    <a:pt x="1605419" y="984930"/>
                  </a:lnTo>
                  <a:lnTo>
                    <a:pt x="1603606" y="991734"/>
                  </a:lnTo>
                  <a:lnTo>
                    <a:pt x="1601792" y="998764"/>
                  </a:lnTo>
                  <a:lnTo>
                    <a:pt x="1599752" y="1005794"/>
                  </a:lnTo>
                  <a:lnTo>
                    <a:pt x="1597712" y="1012371"/>
                  </a:lnTo>
                  <a:lnTo>
                    <a:pt x="1594991" y="1019175"/>
                  </a:lnTo>
                  <a:lnTo>
                    <a:pt x="1592724" y="1025752"/>
                  </a:lnTo>
                  <a:lnTo>
                    <a:pt x="1589777" y="1032328"/>
                  </a:lnTo>
                  <a:lnTo>
                    <a:pt x="1587057" y="1038678"/>
                  </a:lnTo>
                  <a:lnTo>
                    <a:pt x="1584110" y="1045255"/>
                  </a:lnTo>
                  <a:lnTo>
                    <a:pt x="1581163" y="1051605"/>
                  </a:lnTo>
                  <a:lnTo>
                    <a:pt x="1577762" y="1057728"/>
                  </a:lnTo>
                  <a:lnTo>
                    <a:pt x="1574362" y="1063852"/>
                  </a:lnTo>
                  <a:lnTo>
                    <a:pt x="1570735" y="1069975"/>
                  </a:lnTo>
                  <a:lnTo>
                    <a:pt x="1566881" y="1075871"/>
                  </a:lnTo>
                  <a:lnTo>
                    <a:pt x="1563027" y="1081768"/>
                  </a:lnTo>
                  <a:lnTo>
                    <a:pt x="1559173" y="1087437"/>
                  </a:lnTo>
                  <a:lnTo>
                    <a:pt x="1555092" y="1093107"/>
                  </a:lnTo>
                  <a:lnTo>
                    <a:pt x="1551012" y="1098550"/>
                  </a:lnTo>
                  <a:lnTo>
                    <a:pt x="1546478" y="1103993"/>
                  </a:lnTo>
                  <a:lnTo>
                    <a:pt x="1541944" y="1109435"/>
                  </a:lnTo>
                  <a:lnTo>
                    <a:pt x="1537183" y="1114652"/>
                  </a:lnTo>
                  <a:lnTo>
                    <a:pt x="1532649" y="1119641"/>
                  </a:lnTo>
                  <a:lnTo>
                    <a:pt x="1527662" y="1124630"/>
                  </a:lnTo>
                  <a:lnTo>
                    <a:pt x="1522901" y="1129619"/>
                  </a:lnTo>
                  <a:lnTo>
                    <a:pt x="1517687" y="1134382"/>
                  </a:lnTo>
                  <a:lnTo>
                    <a:pt x="1512473" y="1139144"/>
                  </a:lnTo>
                  <a:lnTo>
                    <a:pt x="1507033" y="1143453"/>
                  </a:lnTo>
                  <a:lnTo>
                    <a:pt x="1501592" y="1147762"/>
                  </a:lnTo>
                  <a:lnTo>
                    <a:pt x="1495924" y="1151844"/>
                  </a:lnTo>
                  <a:lnTo>
                    <a:pt x="1490257" y="1156153"/>
                  </a:lnTo>
                  <a:lnTo>
                    <a:pt x="1484590" y="1160235"/>
                  </a:lnTo>
                  <a:lnTo>
                    <a:pt x="1478695" y="1164091"/>
                  </a:lnTo>
                  <a:lnTo>
                    <a:pt x="1472801" y="1167719"/>
                  </a:lnTo>
                  <a:lnTo>
                    <a:pt x="1466907" y="1171348"/>
                  </a:lnTo>
                  <a:lnTo>
                    <a:pt x="1460786" y="1174750"/>
                  </a:lnTo>
                  <a:lnTo>
                    <a:pt x="1454439" y="1177925"/>
                  </a:lnTo>
                  <a:lnTo>
                    <a:pt x="1448318" y="1181100"/>
                  </a:lnTo>
                  <a:lnTo>
                    <a:pt x="1441971" y="1184275"/>
                  </a:lnTo>
                  <a:lnTo>
                    <a:pt x="1435396" y="1186996"/>
                  </a:lnTo>
                  <a:lnTo>
                    <a:pt x="1428822" y="1189491"/>
                  </a:lnTo>
                  <a:lnTo>
                    <a:pt x="1422248" y="1192212"/>
                  </a:lnTo>
                  <a:lnTo>
                    <a:pt x="1415674" y="1194480"/>
                  </a:lnTo>
                  <a:lnTo>
                    <a:pt x="1408646" y="1196748"/>
                  </a:lnTo>
                  <a:lnTo>
                    <a:pt x="1401845" y="1198562"/>
                  </a:lnTo>
                  <a:lnTo>
                    <a:pt x="1395044" y="1200603"/>
                  </a:lnTo>
                  <a:lnTo>
                    <a:pt x="1388017" y="1202191"/>
                  </a:lnTo>
                  <a:lnTo>
                    <a:pt x="1380762" y="1203778"/>
                  </a:lnTo>
                  <a:lnTo>
                    <a:pt x="1373735" y="1205366"/>
                  </a:lnTo>
                  <a:lnTo>
                    <a:pt x="1366480" y="1206273"/>
                  </a:lnTo>
                  <a:lnTo>
                    <a:pt x="1359453" y="1207407"/>
                  </a:lnTo>
                  <a:lnTo>
                    <a:pt x="1351972" y="1208087"/>
                  </a:lnTo>
                  <a:lnTo>
                    <a:pt x="1344717" y="1208994"/>
                  </a:lnTo>
                  <a:lnTo>
                    <a:pt x="1337236" y="1209448"/>
                  </a:lnTo>
                  <a:lnTo>
                    <a:pt x="1329755" y="1209675"/>
                  </a:lnTo>
                  <a:lnTo>
                    <a:pt x="1322274" y="1209675"/>
                  </a:lnTo>
                  <a:lnTo>
                    <a:pt x="1314793" y="1209675"/>
                  </a:lnTo>
                  <a:lnTo>
                    <a:pt x="1307312" y="1209448"/>
                  </a:lnTo>
                  <a:lnTo>
                    <a:pt x="1300058" y="1208994"/>
                  </a:lnTo>
                  <a:lnTo>
                    <a:pt x="1292577" y="1208087"/>
                  </a:lnTo>
                  <a:lnTo>
                    <a:pt x="1285323" y="1207407"/>
                  </a:lnTo>
                  <a:lnTo>
                    <a:pt x="1278068" y="1206273"/>
                  </a:lnTo>
                  <a:lnTo>
                    <a:pt x="1271041" y="1205366"/>
                  </a:lnTo>
                  <a:lnTo>
                    <a:pt x="1263787" y="1203778"/>
                  </a:lnTo>
                  <a:lnTo>
                    <a:pt x="1256759" y="1202191"/>
                  </a:lnTo>
                  <a:lnTo>
                    <a:pt x="1249731" y="1200603"/>
                  </a:lnTo>
                  <a:lnTo>
                    <a:pt x="1242930" y="1198562"/>
                  </a:lnTo>
                  <a:lnTo>
                    <a:pt x="1235903" y="1196748"/>
                  </a:lnTo>
                  <a:lnTo>
                    <a:pt x="1229102" y="1194480"/>
                  </a:lnTo>
                  <a:lnTo>
                    <a:pt x="1222528" y="1192212"/>
                  </a:lnTo>
                  <a:lnTo>
                    <a:pt x="1215727" y="1189491"/>
                  </a:lnTo>
                  <a:lnTo>
                    <a:pt x="1209379" y="1186996"/>
                  </a:lnTo>
                  <a:lnTo>
                    <a:pt x="1202805" y="1184275"/>
                  </a:lnTo>
                  <a:lnTo>
                    <a:pt x="1196457" y="1181100"/>
                  </a:lnTo>
                  <a:lnTo>
                    <a:pt x="1189883" y="1177925"/>
                  </a:lnTo>
                  <a:lnTo>
                    <a:pt x="1183762" y="1174750"/>
                  </a:lnTo>
                  <a:lnTo>
                    <a:pt x="1177868" y="1171348"/>
                  </a:lnTo>
                  <a:lnTo>
                    <a:pt x="1171747" y="1167719"/>
                  </a:lnTo>
                  <a:lnTo>
                    <a:pt x="1165853" y="1164091"/>
                  </a:lnTo>
                  <a:lnTo>
                    <a:pt x="1159732" y="1160235"/>
                  </a:lnTo>
                  <a:lnTo>
                    <a:pt x="1154065" y="1156153"/>
                  </a:lnTo>
                  <a:lnTo>
                    <a:pt x="1148398" y="1151844"/>
                  </a:lnTo>
                  <a:lnTo>
                    <a:pt x="1142957" y="1147762"/>
                  </a:lnTo>
                  <a:lnTo>
                    <a:pt x="1137743" y="1143453"/>
                  </a:lnTo>
                  <a:lnTo>
                    <a:pt x="1132302" y="1139144"/>
                  </a:lnTo>
                  <a:lnTo>
                    <a:pt x="1127088" y="1134382"/>
                  </a:lnTo>
                  <a:lnTo>
                    <a:pt x="1121874" y="1129619"/>
                  </a:lnTo>
                  <a:lnTo>
                    <a:pt x="1117113" y="1124630"/>
                  </a:lnTo>
                  <a:lnTo>
                    <a:pt x="1112126" y="1119641"/>
                  </a:lnTo>
                  <a:lnTo>
                    <a:pt x="1107139" y="1114652"/>
                  </a:lnTo>
                  <a:lnTo>
                    <a:pt x="1102605" y="1109435"/>
                  </a:lnTo>
                  <a:lnTo>
                    <a:pt x="1098298" y="1103993"/>
                  </a:lnTo>
                  <a:lnTo>
                    <a:pt x="1093764" y="1098550"/>
                  </a:lnTo>
                  <a:lnTo>
                    <a:pt x="1089683" y="1093107"/>
                  </a:lnTo>
                  <a:lnTo>
                    <a:pt x="1085602" y="1087437"/>
                  </a:lnTo>
                  <a:lnTo>
                    <a:pt x="1081522" y="1081768"/>
                  </a:lnTo>
                  <a:lnTo>
                    <a:pt x="1077668" y="1075871"/>
                  </a:lnTo>
                  <a:lnTo>
                    <a:pt x="1074041" y="1069975"/>
                  </a:lnTo>
                  <a:lnTo>
                    <a:pt x="1070414" y="1063852"/>
                  </a:lnTo>
                  <a:lnTo>
                    <a:pt x="1067013" y="1057728"/>
                  </a:lnTo>
                  <a:lnTo>
                    <a:pt x="1063613" y="1051605"/>
                  </a:lnTo>
                  <a:lnTo>
                    <a:pt x="1060439" y="1045255"/>
                  </a:lnTo>
                  <a:lnTo>
                    <a:pt x="1057492" y="1038678"/>
                  </a:lnTo>
                  <a:lnTo>
                    <a:pt x="1054545" y="1032328"/>
                  </a:lnTo>
                  <a:lnTo>
                    <a:pt x="1052051" y="1025752"/>
                  </a:lnTo>
                  <a:lnTo>
                    <a:pt x="1049558" y="1019175"/>
                  </a:lnTo>
                  <a:lnTo>
                    <a:pt x="1047064" y="1012371"/>
                  </a:lnTo>
                  <a:lnTo>
                    <a:pt x="1044797" y="1005794"/>
                  </a:lnTo>
                  <a:lnTo>
                    <a:pt x="1042757" y="998764"/>
                  </a:lnTo>
                  <a:lnTo>
                    <a:pt x="1040943" y="991734"/>
                  </a:lnTo>
                  <a:lnTo>
                    <a:pt x="1039356" y="984930"/>
                  </a:lnTo>
                  <a:lnTo>
                    <a:pt x="1037769" y="977900"/>
                  </a:lnTo>
                  <a:lnTo>
                    <a:pt x="1036409" y="970643"/>
                  </a:lnTo>
                  <a:lnTo>
                    <a:pt x="1035276" y="963385"/>
                  </a:lnTo>
                  <a:lnTo>
                    <a:pt x="1034142" y="956128"/>
                  </a:lnTo>
                  <a:lnTo>
                    <a:pt x="1033462" y="949098"/>
                  </a:lnTo>
                  <a:lnTo>
                    <a:pt x="1032782" y="941614"/>
                  </a:lnTo>
                  <a:lnTo>
                    <a:pt x="1032102" y="934357"/>
                  </a:lnTo>
                  <a:lnTo>
                    <a:pt x="1031875" y="926873"/>
                  </a:lnTo>
                  <a:lnTo>
                    <a:pt x="1031875" y="919389"/>
                  </a:lnTo>
                  <a:lnTo>
                    <a:pt x="1031875" y="911905"/>
                  </a:lnTo>
                  <a:lnTo>
                    <a:pt x="1032102" y="904421"/>
                  </a:lnTo>
                  <a:lnTo>
                    <a:pt x="1032782" y="896937"/>
                  </a:lnTo>
                  <a:lnTo>
                    <a:pt x="1033462" y="889680"/>
                  </a:lnTo>
                  <a:lnTo>
                    <a:pt x="1034142" y="882196"/>
                  </a:lnTo>
                  <a:lnTo>
                    <a:pt x="1035276" y="874939"/>
                  </a:lnTo>
                  <a:lnTo>
                    <a:pt x="1036409" y="867682"/>
                  </a:lnTo>
                  <a:lnTo>
                    <a:pt x="1037769" y="860878"/>
                  </a:lnTo>
                  <a:lnTo>
                    <a:pt x="1039356" y="853621"/>
                  </a:lnTo>
                  <a:lnTo>
                    <a:pt x="1040943" y="846591"/>
                  </a:lnTo>
                  <a:lnTo>
                    <a:pt x="1042757" y="839560"/>
                  </a:lnTo>
                  <a:lnTo>
                    <a:pt x="1044797" y="832984"/>
                  </a:lnTo>
                  <a:lnTo>
                    <a:pt x="1047064" y="825953"/>
                  </a:lnTo>
                  <a:lnTo>
                    <a:pt x="1049558" y="819377"/>
                  </a:lnTo>
                  <a:lnTo>
                    <a:pt x="1052051" y="812800"/>
                  </a:lnTo>
                  <a:lnTo>
                    <a:pt x="1054545" y="806223"/>
                  </a:lnTo>
                  <a:lnTo>
                    <a:pt x="1057492" y="799646"/>
                  </a:lnTo>
                  <a:lnTo>
                    <a:pt x="1060439" y="793296"/>
                  </a:lnTo>
                  <a:lnTo>
                    <a:pt x="1063613" y="786946"/>
                  </a:lnTo>
                  <a:lnTo>
                    <a:pt x="1067013" y="780823"/>
                  </a:lnTo>
                  <a:lnTo>
                    <a:pt x="1070414" y="774700"/>
                  </a:lnTo>
                  <a:lnTo>
                    <a:pt x="1074041" y="768803"/>
                  </a:lnTo>
                  <a:lnTo>
                    <a:pt x="1077668" y="762907"/>
                  </a:lnTo>
                  <a:lnTo>
                    <a:pt x="1081522" y="756784"/>
                  </a:lnTo>
                  <a:lnTo>
                    <a:pt x="1085602" y="751114"/>
                  </a:lnTo>
                  <a:lnTo>
                    <a:pt x="1089683" y="745444"/>
                  </a:lnTo>
                  <a:lnTo>
                    <a:pt x="1093764" y="739775"/>
                  </a:lnTo>
                  <a:lnTo>
                    <a:pt x="1098298" y="734332"/>
                  </a:lnTo>
                  <a:lnTo>
                    <a:pt x="1102605" y="729116"/>
                  </a:lnTo>
                  <a:lnTo>
                    <a:pt x="1107139" y="723900"/>
                  </a:lnTo>
                  <a:lnTo>
                    <a:pt x="1112126" y="718684"/>
                  </a:lnTo>
                  <a:lnTo>
                    <a:pt x="1117113" y="713921"/>
                  </a:lnTo>
                  <a:lnTo>
                    <a:pt x="1121874" y="708932"/>
                  </a:lnTo>
                  <a:lnTo>
                    <a:pt x="1127088" y="704169"/>
                  </a:lnTo>
                  <a:lnTo>
                    <a:pt x="1132302" y="699634"/>
                  </a:lnTo>
                  <a:lnTo>
                    <a:pt x="1137743" y="695098"/>
                  </a:lnTo>
                  <a:lnTo>
                    <a:pt x="1142957" y="690562"/>
                  </a:lnTo>
                  <a:lnTo>
                    <a:pt x="1148398" y="686480"/>
                  </a:lnTo>
                  <a:lnTo>
                    <a:pt x="1154065" y="682398"/>
                  </a:lnTo>
                  <a:lnTo>
                    <a:pt x="1159732" y="678543"/>
                  </a:lnTo>
                  <a:lnTo>
                    <a:pt x="1165853" y="674687"/>
                  </a:lnTo>
                  <a:lnTo>
                    <a:pt x="1171747" y="670832"/>
                  </a:lnTo>
                  <a:lnTo>
                    <a:pt x="1177868" y="667203"/>
                  </a:lnTo>
                  <a:lnTo>
                    <a:pt x="1183762" y="663802"/>
                  </a:lnTo>
                  <a:lnTo>
                    <a:pt x="1189883" y="660400"/>
                  </a:lnTo>
                  <a:lnTo>
                    <a:pt x="1196457" y="657225"/>
                  </a:lnTo>
                  <a:lnTo>
                    <a:pt x="1202805" y="654503"/>
                  </a:lnTo>
                  <a:lnTo>
                    <a:pt x="1209379" y="651555"/>
                  </a:lnTo>
                  <a:lnTo>
                    <a:pt x="1215727" y="648834"/>
                  </a:lnTo>
                  <a:lnTo>
                    <a:pt x="1222528" y="646566"/>
                  </a:lnTo>
                  <a:lnTo>
                    <a:pt x="1229102" y="643844"/>
                  </a:lnTo>
                  <a:lnTo>
                    <a:pt x="1235903" y="641803"/>
                  </a:lnTo>
                  <a:lnTo>
                    <a:pt x="1242930" y="639762"/>
                  </a:lnTo>
                  <a:lnTo>
                    <a:pt x="1249731" y="637948"/>
                  </a:lnTo>
                  <a:lnTo>
                    <a:pt x="1256759" y="636134"/>
                  </a:lnTo>
                  <a:lnTo>
                    <a:pt x="1263787" y="634546"/>
                  </a:lnTo>
                  <a:lnTo>
                    <a:pt x="1271041" y="633412"/>
                  </a:lnTo>
                  <a:lnTo>
                    <a:pt x="1278068" y="632052"/>
                  </a:lnTo>
                  <a:lnTo>
                    <a:pt x="1285323" y="631144"/>
                  </a:lnTo>
                  <a:lnTo>
                    <a:pt x="1292577" y="630237"/>
                  </a:lnTo>
                  <a:lnTo>
                    <a:pt x="1300058" y="629557"/>
                  </a:lnTo>
                  <a:lnTo>
                    <a:pt x="1307312" y="629330"/>
                  </a:lnTo>
                  <a:lnTo>
                    <a:pt x="1314793" y="628877"/>
                  </a:lnTo>
                  <a:lnTo>
                    <a:pt x="1322274" y="628650"/>
                  </a:lnTo>
                  <a:close/>
                  <a:moveTo>
                    <a:pt x="1872408" y="450081"/>
                  </a:moveTo>
                  <a:lnTo>
                    <a:pt x="1872408" y="463897"/>
                  </a:lnTo>
                  <a:lnTo>
                    <a:pt x="1864899" y="464803"/>
                  </a:lnTo>
                  <a:lnTo>
                    <a:pt x="1857846" y="465709"/>
                  </a:lnTo>
                  <a:lnTo>
                    <a:pt x="1851474" y="467068"/>
                  </a:lnTo>
                  <a:lnTo>
                    <a:pt x="1845558" y="468880"/>
                  </a:lnTo>
                  <a:lnTo>
                    <a:pt x="1839870" y="470691"/>
                  </a:lnTo>
                  <a:lnTo>
                    <a:pt x="1834864" y="472730"/>
                  </a:lnTo>
                  <a:lnTo>
                    <a:pt x="1830313" y="474995"/>
                  </a:lnTo>
                  <a:lnTo>
                    <a:pt x="1826218" y="477939"/>
                  </a:lnTo>
                  <a:lnTo>
                    <a:pt x="1822577" y="480657"/>
                  </a:lnTo>
                  <a:lnTo>
                    <a:pt x="1819391" y="483827"/>
                  </a:lnTo>
                  <a:lnTo>
                    <a:pt x="1816888" y="487451"/>
                  </a:lnTo>
                  <a:lnTo>
                    <a:pt x="1814840" y="491075"/>
                  </a:lnTo>
                  <a:lnTo>
                    <a:pt x="1813020" y="495152"/>
                  </a:lnTo>
                  <a:lnTo>
                    <a:pt x="1811882" y="499228"/>
                  </a:lnTo>
                  <a:lnTo>
                    <a:pt x="1811200" y="503984"/>
                  </a:lnTo>
                  <a:lnTo>
                    <a:pt x="1810745" y="508514"/>
                  </a:lnTo>
                  <a:lnTo>
                    <a:pt x="1810745" y="511911"/>
                  </a:lnTo>
                  <a:lnTo>
                    <a:pt x="1811427" y="515309"/>
                  </a:lnTo>
                  <a:lnTo>
                    <a:pt x="1811882" y="518253"/>
                  </a:lnTo>
                  <a:lnTo>
                    <a:pt x="1812565" y="521424"/>
                  </a:lnTo>
                  <a:lnTo>
                    <a:pt x="1813703" y="524594"/>
                  </a:lnTo>
                  <a:lnTo>
                    <a:pt x="1815068" y="527312"/>
                  </a:lnTo>
                  <a:lnTo>
                    <a:pt x="1816206" y="530257"/>
                  </a:lnTo>
                  <a:lnTo>
                    <a:pt x="1818026" y="532974"/>
                  </a:lnTo>
                  <a:lnTo>
                    <a:pt x="1819846" y="535692"/>
                  </a:lnTo>
                  <a:lnTo>
                    <a:pt x="1821894" y="537957"/>
                  </a:lnTo>
                  <a:lnTo>
                    <a:pt x="1823942" y="540222"/>
                  </a:lnTo>
                  <a:lnTo>
                    <a:pt x="1826218" y="542487"/>
                  </a:lnTo>
                  <a:lnTo>
                    <a:pt x="1828265" y="544298"/>
                  </a:lnTo>
                  <a:lnTo>
                    <a:pt x="1830541" y="546337"/>
                  </a:lnTo>
                  <a:lnTo>
                    <a:pt x="1832816" y="547922"/>
                  </a:lnTo>
                  <a:lnTo>
                    <a:pt x="1835547" y="549508"/>
                  </a:lnTo>
                  <a:lnTo>
                    <a:pt x="1841463" y="552905"/>
                  </a:lnTo>
                  <a:lnTo>
                    <a:pt x="1849654" y="557208"/>
                  </a:lnTo>
                  <a:lnTo>
                    <a:pt x="1860349" y="562191"/>
                  </a:lnTo>
                  <a:lnTo>
                    <a:pt x="1873319" y="568079"/>
                  </a:lnTo>
                  <a:lnTo>
                    <a:pt x="1877187" y="569891"/>
                  </a:lnTo>
                  <a:lnTo>
                    <a:pt x="1880827" y="571703"/>
                  </a:lnTo>
                  <a:lnTo>
                    <a:pt x="1883785" y="573515"/>
                  </a:lnTo>
                  <a:lnTo>
                    <a:pt x="1886516" y="575327"/>
                  </a:lnTo>
                  <a:lnTo>
                    <a:pt x="1888564" y="577139"/>
                  </a:lnTo>
                  <a:lnTo>
                    <a:pt x="1890384" y="578497"/>
                  </a:lnTo>
                  <a:lnTo>
                    <a:pt x="1891749" y="580083"/>
                  </a:lnTo>
                  <a:lnTo>
                    <a:pt x="1892660" y="581895"/>
                  </a:lnTo>
                  <a:lnTo>
                    <a:pt x="1893342" y="583480"/>
                  </a:lnTo>
                  <a:lnTo>
                    <a:pt x="1894025" y="585518"/>
                  </a:lnTo>
                  <a:lnTo>
                    <a:pt x="1894707" y="590501"/>
                  </a:lnTo>
                  <a:lnTo>
                    <a:pt x="1895390" y="596163"/>
                  </a:lnTo>
                  <a:lnTo>
                    <a:pt x="1895390" y="602958"/>
                  </a:lnTo>
                  <a:lnTo>
                    <a:pt x="1895390" y="605675"/>
                  </a:lnTo>
                  <a:lnTo>
                    <a:pt x="1894707" y="608167"/>
                  </a:lnTo>
                  <a:lnTo>
                    <a:pt x="1894025" y="610205"/>
                  </a:lnTo>
                  <a:lnTo>
                    <a:pt x="1892660" y="611791"/>
                  </a:lnTo>
                  <a:lnTo>
                    <a:pt x="1890839" y="613149"/>
                  </a:lnTo>
                  <a:lnTo>
                    <a:pt x="1888791" y="614055"/>
                  </a:lnTo>
                  <a:lnTo>
                    <a:pt x="1886061" y="614735"/>
                  </a:lnTo>
                  <a:lnTo>
                    <a:pt x="1883330" y="614961"/>
                  </a:lnTo>
                  <a:lnTo>
                    <a:pt x="1880145" y="614735"/>
                  </a:lnTo>
                  <a:lnTo>
                    <a:pt x="1878552" y="614055"/>
                  </a:lnTo>
                  <a:lnTo>
                    <a:pt x="1877414" y="613602"/>
                  </a:lnTo>
                  <a:lnTo>
                    <a:pt x="1876277" y="613149"/>
                  </a:lnTo>
                  <a:lnTo>
                    <a:pt x="1875594" y="612243"/>
                  </a:lnTo>
                  <a:lnTo>
                    <a:pt x="1874684" y="611564"/>
                  </a:lnTo>
                  <a:lnTo>
                    <a:pt x="1874229" y="610432"/>
                  </a:lnTo>
                  <a:lnTo>
                    <a:pt x="1873774" y="609299"/>
                  </a:lnTo>
                  <a:lnTo>
                    <a:pt x="1873546" y="607487"/>
                  </a:lnTo>
                  <a:lnTo>
                    <a:pt x="1872863" y="602731"/>
                  </a:lnTo>
                  <a:lnTo>
                    <a:pt x="1872408" y="596616"/>
                  </a:lnTo>
                  <a:lnTo>
                    <a:pt x="1872408" y="588689"/>
                  </a:lnTo>
                  <a:lnTo>
                    <a:pt x="1872408" y="577818"/>
                  </a:lnTo>
                  <a:lnTo>
                    <a:pt x="1811655" y="577818"/>
                  </a:lnTo>
                  <a:lnTo>
                    <a:pt x="1811655" y="586424"/>
                  </a:lnTo>
                  <a:lnTo>
                    <a:pt x="1811882" y="593445"/>
                  </a:lnTo>
                  <a:lnTo>
                    <a:pt x="1812338" y="596616"/>
                  </a:lnTo>
                  <a:lnTo>
                    <a:pt x="1813020" y="600013"/>
                  </a:lnTo>
                  <a:lnTo>
                    <a:pt x="1813475" y="602958"/>
                  </a:lnTo>
                  <a:lnTo>
                    <a:pt x="1814158" y="605902"/>
                  </a:lnTo>
                  <a:lnTo>
                    <a:pt x="1815296" y="608620"/>
                  </a:lnTo>
                  <a:lnTo>
                    <a:pt x="1816206" y="611338"/>
                  </a:lnTo>
                  <a:lnTo>
                    <a:pt x="1817343" y="613829"/>
                  </a:lnTo>
                  <a:lnTo>
                    <a:pt x="1818936" y="616094"/>
                  </a:lnTo>
                  <a:lnTo>
                    <a:pt x="1820074" y="618359"/>
                  </a:lnTo>
                  <a:lnTo>
                    <a:pt x="1821894" y="620623"/>
                  </a:lnTo>
                  <a:lnTo>
                    <a:pt x="1823715" y="622435"/>
                  </a:lnTo>
                  <a:lnTo>
                    <a:pt x="1825535" y="624247"/>
                  </a:lnTo>
                  <a:lnTo>
                    <a:pt x="1827583" y="626059"/>
                  </a:lnTo>
                  <a:lnTo>
                    <a:pt x="1829631" y="627418"/>
                  </a:lnTo>
                  <a:lnTo>
                    <a:pt x="1834409" y="630136"/>
                  </a:lnTo>
                  <a:lnTo>
                    <a:pt x="1839415" y="632627"/>
                  </a:lnTo>
                  <a:lnTo>
                    <a:pt x="1844193" y="634665"/>
                  </a:lnTo>
                  <a:lnTo>
                    <a:pt x="1849654" y="636704"/>
                  </a:lnTo>
                  <a:lnTo>
                    <a:pt x="1855115" y="638289"/>
                  </a:lnTo>
                  <a:lnTo>
                    <a:pt x="1860576" y="639421"/>
                  </a:lnTo>
                  <a:lnTo>
                    <a:pt x="1866492" y="640327"/>
                  </a:lnTo>
                  <a:lnTo>
                    <a:pt x="1872408" y="641007"/>
                  </a:lnTo>
                  <a:lnTo>
                    <a:pt x="1872408" y="657993"/>
                  </a:lnTo>
                  <a:lnTo>
                    <a:pt x="1900396" y="657993"/>
                  </a:lnTo>
                  <a:lnTo>
                    <a:pt x="1900396" y="641460"/>
                  </a:lnTo>
                  <a:lnTo>
                    <a:pt x="1907905" y="640554"/>
                  </a:lnTo>
                  <a:lnTo>
                    <a:pt x="1914959" y="639421"/>
                  </a:lnTo>
                  <a:lnTo>
                    <a:pt x="1921557" y="637610"/>
                  </a:lnTo>
                  <a:lnTo>
                    <a:pt x="1927474" y="635798"/>
                  </a:lnTo>
                  <a:lnTo>
                    <a:pt x="1933162" y="633533"/>
                  </a:lnTo>
                  <a:lnTo>
                    <a:pt x="1938396" y="631042"/>
                  </a:lnTo>
                  <a:lnTo>
                    <a:pt x="1943174" y="628324"/>
                  </a:lnTo>
                  <a:lnTo>
                    <a:pt x="1947270" y="624927"/>
                  </a:lnTo>
                  <a:lnTo>
                    <a:pt x="1950910" y="621529"/>
                  </a:lnTo>
                  <a:lnTo>
                    <a:pt x="1953868" y="617679"/>
                  </a:lnTo>
                  <a:lnTo>
                    <a:pt x="1956826" y="613602"/>
                  </a:lnTo>
                  <a:lnTo>
                    <a:pt x="1958874" y="609299"/>
                  </a:lnTo>
                  <a:lnTo>
                    <a:pt x="1960695" y="604317"/>
                  </a:lnTo>
                  <a:lnTo>
                    <a:pt x="1962060" y="599107"/>
                  </a:lnTo>
                  <a:lnTo>
                    <a:pt x="1962515" y="593672"/>
                  </a:lnTo>
                  <a:lnTo>
                    <a:pt x="1962743" y="588010"/>
                  </a:lnTo>
                  <a:lnTo>
                    <a:pt x="1962743" y="584613"/>
                  </a:lnTo>
                  <a:lnTo>
                    <a:pt x="1962515" y="581215"/>
                  </a:lnTo>
                  <a:lnTo>
                    <a:pt x="1962060" y="577818"/>
                  </a:lnTo>
                  <a:lnTo>
                    <a:pt x="1961377" y="574647"/>
                  </a:lnTo>
                  <a:lnTo>
                    <a:pt x="1960695" y="571929"/>
                  </a:lnTo>
                  <a:lnTo>
                    <a:pt x="1959557" y="568985"/>
                  </a:lnTo>
                  <a:lnTo>
                    <a:pt x="1958419" y="566267"/>
                  </a:lnTo>
                  <a:lnTo>
                    <a:pt x="1957054" y="563550"/>
                  </a:lnTo>
                  <a:lnTo>
                    <a:pt x="1953868" y="559020"/>
                  </a:lnTo>
                  <a:lnTo>
                    <a:pt x="1950683" y="555170"/>
                  </a:lnTo>
                  <a:lnTo>
                    <a:pt x="1948862" y="553358"/>
                  </a:lnTo>
                  <a:lnTo>
                    <a:pt x="1947042" y="551546"/>
                  </a:lnTo>
                  <a:lnTo>
                    <a:pt x="1944994" y="549961"/>
                  </a:lnTo>
                  <a:lnTo>
                    <a:pt x="1942719" y="548375"/>
                  </a:lnTo>
                  <a:lnTo>
                    <a:pt x="1937713" y="545657"/>
                  </a:lnTo>
                  <a:lnTo>
                    <a:pt x="1930659" y="542034"/>
                  </a:lnTo>
                  <a:lnTo>
                    <a:pt x="1921785" y="537957"/>
                  </a:lnTo>
                  <a:lnTo>
                    <a:pt x="1911318" y="532974"/>
                  </a:lnTo>
                  <a:lnTo>
                    <a:pt x="1899031" y="527539"/>
                  </a:lnTo>
                  <a:lnTo>
                    <a:pt x="1889474" y="523236"/>
                  </a:lnTo>
                  <a:lnTo>
                    <a:pt x="1882875" y="519612"/>
                  </a:lnTo>
                  <a:lnTo>
                    <a:pt x="1878552" y="517120"/>
                  </a:lnTo>
                  <a:lnTo>
                    <a:pt x="1877187" y="515988"/>
                  </a:lnTo>
                  <a:lnTo>
                    <a:pt x="1876049" y="514629"/>
                  </a:lnTo>
                  <a:lnTo>
                    <a:pt x="1875139" y="513270"/>
                  </a:lnTo>
                  <a:lnTo>
                    <a:pt x="1874229" y="511458"/>
                  </a:lnTo>
                  <a:lnTo>
                    <a:pt x="1873774" y="509647"/>
                  </a:lnTo>
                  <a:lnTo>
                    <a:pt x="1873319" y="507608"/>
                  </a:lnTo>
                  <a:lnTo>
                    <a:pt x="1872863" y="505117"/>
                  </a:lnTo>
                  <a:lnTo>
                    <a:pt x="1872863" y="502626"/>
                  </a:lnTo>
                  <a:lnTo>
                    <a:pt x="1872863" y="499681"/>
                  </a:lnTo>
                  <a:lnTo>
                    <a:pt x="1873546" y="497190"/>
                  </a:lnTo>
                  <a:lnTo>
                    <a:pt x="1874456" y="495152"/>
                  </a:lnTo>
                  <a:lnTo>
                    <a:pt x="1875594" y="493340"/>
                  </a:lnTo>
                  <a:lnTo>
                    <a:pt x="1877187" y="491981"/>
                  </a:lnTo>
                  <a:lnTo>
                    <a:pt x="1879235" y="491075"/>
                  </a:lnTo>
                  <a:lnTo>
                    <a:pt x="1881282" y="490622"/>
                  </a:lnTo>
                  <a:lnTo>
                    <a:pt x="1883785" y="490169"/>
                  </a:lnTo>
                  <a:lnTo>
                    <a:pt x="1887199" y="490622"/>
                  </a:lnTo>
                  <a:lnTo>
                    <a:pt x="1889702" y="491301"/>
                  </a:lnTo>
                  <a:lnTo>
                    <a:pt x="1890839" y="491528"/>
                  </a:lnTo>
                  <a:lnTo>
                    <a:pt x="1891522" y="492207"/>
                  </a:lnTo>
                  <a:lnTo>
                    <a:pt x="1892432" y="493113"/>
                  </a:lnTo>
                  <a:lnTo>
                    <a:pt x="1892887" y="493793"/>
                  </a:lnTo>
                  <a:lnTo>
                    <a:pt x="1894025" y="496284"/>
                  </a:lnTo>
                  <a:lnTo>
                    <a:pt x="1894480" y="499455"/>
                  </a:lnTo>
                  <a:lnTo>
                    <a:pt x="1894935" y="503758"/>
                  </a:lnTo>
                  <a:lnTo>
                    <a:pt x="1895163" y="508967"/>
                  </a:lnTo>
                  <a:lnTo>
                    <a:pt x="1895163" y="516215"/>
                  </a:lnTo>
                  <a:lnTo>
                    <a:pt x="1955689" y="516215"/>
                  </a:lnTo>
                  <a:lnTo>
                    <a:pt x="1956371" y="511458"/>
                  </a:lnTo>
                  <a:lnTo>
                    <a:pt x="1956371" y="508061"/>
                  </a:lnTo>
                  <a:lnTo>
                    <a:pt x="1955916" y="503305"/>
                  </a:lnTo>
                  <a:lnTo>
                    <a:pt x="1955461" y="498775"/>
                  </a:lnTo>
                  <a:lnTo>
                    <a:pt x="1954551" y="494699"/>
                  </a:lnTo>
                  <a:lnTo>
                    <a:pt x="1952958" y="490848"/>
                  </a:lnTo>
                  <a:lnTo>
                    <a:pt x="1950910" y="487225"/>
                  </a:lnTo>
                  <a:lnTo>
                    <a:pt x="1948635" y="483601"/>
                  </a:lnTo>
                  <a:lnTo>
                    <a:pt x="1945677" y="480430"/>
                  </a:lnTo>
                  <a:lnTo>
                    <a:pt x="1942264" y="477712"/>
                  </a:lnTo>
                  <a:lnTo>
                    <a:pt x="1938623" y="474995"/>
                  </a:lnTo>
                  <a:lnTo>
                    <a:pt x="1934527" y="472730"/>
                  </a:lnTo>
                  <a:lnTo>
                    <a:pt x="1929976" y="470465"/>
                  </a:lnTo>
                  <a:lnTo>
                    <a:pt x="1924971" y="468653"/>
                  </a:lnTo>
                  <a:lnTo>
                    <a:pt x="1919510" y="467068"/>
                  </a:lnTo>
                  <a:lnTo>
                    <a:pt x="1913593" y="465709"/>
                  </a:lnTo>
                  <a:lnTo>
                    <a:pt x="1907222" y="464803"/>
                  </a:lnTo>
                  <a:lnTo>
                    <a:pt x="1900396" y="463897"/>
                  </a:lnTo>
                  <a:lnTo>
                    <a:pt x="1900396" y="450081"/>
                  </a:lnTo>
                  <a:lnTo>
                    <a:pt x="1872408" y="450081"/>
                  </a:lnTo>
                  <a:close/>
                  <a:moveTo>
                    <a:pt x="1886971" y="384175"/>
                  </a:moveTo>
                  <a:lnTo>
                    <a:pt x="1895390" y="384401"/>
                  </a:lnTo>
                  <a:lnTo>
                    <a:pt x="1904264" y="384854"/>
                  </a:lnTo>
                  <a:lnTo>
                    <a:pt x="1912911" y="385987"/>
                  </a:lnTo>
                  <a:lnTo>
                    <a:pt x="1921102" y="387572"/>
                  </a:lnTo>
                  <a:lnTo>
                    <a:pt x="1929294" y="389610"/>
                  </a:lnTo>
                  <a:lnTo>
                    <a:pt x="1937713" y="391649"/>
                  </a:lnTo>
                  <a:lnTo>
                    <a:pt x="1945449" y="394367"/>
                  </a:lnTo>
                  <a:lnTo>
                    <a:pt x="1953186" y="397537"/>
                  </a:lnTo>
                  <a:lnTo>
                    <a:pt x="1960922" y="400935"/>
                  </a:lnTo>
                  <a:lnTo>
                    <a:pt x="1968204" y="404558"/>
                  </a:lnTo>
                  <a:lnTo>
                    <a:pt x="1975485" y="408635"/>
                  </a:lnTo>
                  <a:lnTo>
                    <a:pt x="1982084" y="412938"/>
                  </a:lnTo>
                  <a:lnTo>
                    <a:pt x="1988910" y="417921"/>
                  </a:lnTo>
                  <a:lnTo>
                    <a:pt x="1995281" y="422677"/>
                  </a:lnTo>
                  <a:lnTo>
                    <a:pt x="2001652" y="428113"/>
                  </a:lnTo>
                  <a:lnTo>
                    <a:pt x="2007568" y="433775"/>
                  </a:lnTo>
                  <a:lnTo>
                    <a:pt x="2013257" y="439890"/>
                  </a:lnTo>
                  <a:lnTo>
                    <a:pt x="2018718" y="446005"/>
                  </a:lnTo>
                  <a:lnTo>
                    <a:pt x="2023496" y="452346"/>
                  </a:lnTo>
                  <a:lnTo>
                    <a:pt x="2028502" y="459141"/>
                  </a:lnTo>
                  <a:lnTo>
                    <a:pt x="2032825" y="465709"/>
                  </a:lnTo>
                  <a:lnTo>
                    <a:pt x="2036921" y="472956"/>
                  </a:lnTo>
                  <a:lnTo>
                    <a:pt x="2040562" y="480430"/>
                  </a:lnTo>
                  <a:lnTo>
                    <a:pt x="2043975" y="487904"/>
                  </a:lnTo>
                  <a:lnTo>
                    <a:pt x="2047161" y="495605"/>
                  </a:lnTo>
                  <a:lnTo>
                    <a:pt x="2049891" y="503305"/>
                  </a:lnTo>
                  <a:lnTo>
                    <a:pt x="2052394" y="511685"/>
                  </a:lnTo>
                  <a:lnTo>
                    <a:pt x="2054214" y="519838"/>
                  </a:lnTo>
                  <a:lnTo>
                    <a:pt x="2055580" y="528218"/>
                  </a:lnTo>
                  <a:lnTo>
                    <a:pt x="2056717" y="536598"/>
                  </a:lnTo>
                  <a:lnTo>
                    <a:pt x="2057172" y="545431"/>
                  </a:lnTo>
                  <a:lnTo>
                    <a:pt x="2057400" y="553811"/>
                  </a:lnTo>
                  <a:lnTo>
                    <a:pt x="2057172" y="562644"/>
                  </a:lnTo>
                  <a:lnTo>
                    <a:pt x="2056717" y="571476"/>
                  </a:lnTo>
                  <a:lnTo>
                    <a:pt x="2055580" y="579856"/>
                  </a:lnTo>
                  <a:lnTo>
                    <a:pt x="2054214" y="588010"/>
                  </a:lnTo>
                  <a:lnTo>
                    <a:pt x="2052394" y="596390"/>
                  </a:lnTo>
                  <a:lnTo>
                    <a:pt x="2049891" y="604543"/>
                  </a:lnTo>
                  <a:lnTo>
                    <a:pt x="2047161" y="612243"/>
                  </a:lnTo>
                  <a:lnTo>
                    <a:pt x="2043975" y="619944"/>
                  </a:lnTo>
                  <a:lnTo>
                    <a:pt x="2040562" y="627418"/>
                  </a:lnTo>
                  <a:lnTo>
                    <a:pt x="2036921" y="634892"/>
                  </a:lnTo>
                  <a:lnTo>
                    <a:pt x="2032825" y="642139"/>
                  </a:lnTo>
                  <a:lnTo>
                    <a:pt x="2028502" y="648934"/>
                  </a:lnTo>
                  <a:lnTo>
                    <a:pt x="2023496" y="655502"/>
                  </a:lnTo>
                  <a:lnTo>
                    <a:pt x="2018718" y="662070"/>
                  </a:lnTo>
                  <a:lnTo>
                    <a:pt x="2013257" y="668185"/>
                  </a:lnTo>
                  <a:lnTo>
                    <a:pt x="2007568" y="674073"/>
                  </a:lnTo>
                  <a:lnTo>
                    <a:pt x="2001652" y="679736"/>
                  </a:lnTo>
                  <a:lnTo>
                    <a:pt x="1995281" y="685171"/>
                  </a:lnTo>
                  <a:lnTo>
                    <a:pt x="1988910" y="690154"/>
                  </a:lnTo>
                  <a:lnTo>
                    <a:pt x="1982084" y="694683"/>
                  </a:lnTo>
                  <a:lnTo>
                    <a:pt x="1975485" y="699440"/>
                  </a:lnTo>
                  <a:lnTo>
                    <a:pt x="1968204" y="703516"/>
                  </a:lnTo>
                  <a:lnTo>
                    <a:pt x="1960922" y="707140"/>
                  </a:lnTo>
                  <a:lnTo>
                    <a:pt x="1953186" y="710537"/>
                  </a:lnTo>
                  <a:lnTo>
                    <a:pt x="1945449" y="713482"/>
                  </a:lnTo>
                  <a:lnTo>
                    <a:pt x="1937713" y="716199"/>
                  </a:lnTo>
                  <a:lnTo>
                    <a:pt x="1929294" y="718464"/>
                  </a:lnTo>
                  <a:lnTo>
                    <a:pt x="1921102" y="720503"/>
                  </a:lnTo>
                  <a:lnTo>
                    <a:pt x="1912911" y="722088"/>
                  </a:lnTo>
                  <a:lnTo>
                    <a:pt x="1904264" y="722994"/>
                  </a:lnTo>
                  <a:lnTo>
                    <a:pt x="1895390" y="723673"/>
                  </a:lnTo>
                  <a:lnTo>
                    <a:pt x="1886971" y="723900"/>
                  </a:lnTo>
                  <a:lnTo>
                    <a:pt x="1878097" y="723673"/>
                  </a:lnTo>
                  <a:lnTo>
                    <a:pt x="1869223" y="722994"/>
                  </a:lnTo>
                  <a:lnTo>
                    <a:pt x="1860804" y="722088"/>
                  </a:lnTo>
                  <a:lnTo>
                    <a:pt x="1852612" y="720503"/>
                  </a:lnTo>
                  <a:lnTo>
                    <a:pt x="1844193" y="718464"/>
                  </a:lnTo>
                  <a:lnTo>
                    <a:pt x="1836002" y="716199"/>
                  </a:lnTo>
                  <a:lnTo>
                    <a:pt x="1828265" y="713482"/>
                  </a:lnTo>
                  <a:lnTo>
                    <a:pt x="1820529" y="710537"/>
                  </a:lnTo>
                  <a:lnTo>
                    <a:pt x="1812565" y="707140"/>
                  </a:lnTo>
                  <a:lnTo>
                    <a:pt x="1805511" y="703516"/>
                  </a:lnTo>
                  <a:lnTo>
                    <a:pt x="1798230" y="699440"/>
                  </a:lnTo>
                  <a:lnTo>
                    <a:pt x="1791404" y="694683"/>
                  </a:lnTo>
                  <a:lnTo>
                    <a:pt x="1784805" y="690154"/>
                  </a:lnTo>
                  <a:lnTo>
                    <a:pt x="1778206" y="685171"/>
                  </a:lnTo>
                  <a:lnTo>
                    <a:pt x="1772063" y="679736"/>
                  </a:lnTo>
                  <a:lnTo>
                    <a:pt x="1766146" y="674073"/>
                  </a:lnTo>
                  <a:lnTo>
                    <a:pt x="1760458" y="668185"/>
                  </a:lnTo>
                  <a:lnTo>
                    <a:pt x="1754997" y="662070"/>
                  </a:lnTo>
                  <a:lnTo>
                    <a:pt x="1749991" y="655502"/>
                  </a:lnTo>
                  <a:lnTo>
                    <a:pt x="1745213" y="648934"/>
                  </a:lnTo>
                  <a:lnTo>
                    <a:pt x="1740662" y="642139"/>
                  </a:lnTo>
                  <a:lnTo>
                    <a:pt x="1736566" y="634892"/>
                  </a:lnTo>
                  <a:lnTo>
                    <a:pt x="1732925" y="627418"/>
                  </a:lnTo>
                  <a:lnTo>
                    <a:pt x="1729512" y="619944"/>
                  </a:lnTo>
                  <a:lnTo>
                    <a:pt x="1726554" y="612243"/>
                  </a:lnTo>
                  <a:lnTo>
                    <a:pt x="1723596" y="604543"/>
                  </a:lnTo>
                  <a:lnTo>
                    <a:pt x="1721548" y="596390"/>
                  </a:lnTo>
                  <a:lnTo>
                    <a:pt x="1719500" y="588010"/>
                  </a:lnTo>
                  <a:lnTo>
                    <a:pt x="1717908" y="579856"/>
                  </a:lnTo>
                  <a:lnTo>
                    <a:pt x="1716997" y="571476"/>
                  </a:lnTo>
                  <a:lnTo>
                    <a:pt x="1716315" y="562644"/>
                  </a:lnTo>
                  <a:lnTo>
                    <a:pt x="1716087" y="553811"/>
                  </a:lnTo>
                  <a:lnTo>
                    <a:pt x="1716315" y="545431"/>
                  </a:lnTo>
                  <a:lnTo>
                    <a:pt x="1716997" y="536598"/>
                  </a:lnTo>
                  <a:lnTo>
                    <a:pt x="1717908" y="528218"/>
                  </a:lnTo>
                  <a:lnTo>
                    <a:pt x="1719500" y="519838"/>
                  </a:lnTo>
                  <a:lnTo>
                    <a:pt x="1721548" y="511685"/>
                  </a:lnTo>
                  <a:lnTo>
                    <a:pt x="1723596" y="503305"/>
                  </a:lnTo>
                  <a:lnTo>
                    <a:pt x="1726554" y="495605"/>
                  </a:lnTo>
                  <a:lnTo>
                    <a:pt x="1729512" y="487904"/>
                  </a:lnTo>
                  <a:lnTo>
                    <a:pt x="1732925" y="480430"/>
                  </a:lnTo>
                  <a:lnTo>
                    <a:pt x="1736566" y="472956"/>
                  </a:lnTo>
                  <a:lnTo>
                    <a:pt x="1740662" y="465709"/>
                  </a:lnTo>
                  <a:lnTo>
                    <a:pt x="1745213" y="459141"/>
                  </a:lnTo>
                  <a:lnTo>
                    <a:pt x="1749991" y="452346"/>
                  </a:lnTo>
                  <a:lnTo>
                    <a:pt x="1754997" y="446005"/>
                  </a:lnTo>
                  <a:lnTo>
                    <a:pt x="1760458" y="439890"/>
                  </a:lnTo>
                  <a:lnTo>
                    <a:pt x="1766146" y="433775"/>
                  </a:lnTo>
                  <a:lnTo>
                    <a:pt x="1772063" y="428113"/>
                  </a:lnTo>
                  <a:lnTo>
                    <a:pt x="1778206" y="422677"/>
                  </a:lnTo>
                  <a:lnTo>
                    <a:pt x="1784805" y="417921"/>
                  </a:lnTo>
                  <a:lnTo>
                    <a:pt x="1791404" y="412938"/>
                  </a:lnTo>
                  <a:lnTo>
                    <a:pt x="1798230" y="408635"/>
                  </a:lnTo>
                  <a:lnTo>
                    <a:pt x="1805511" y="404558"/>
                  </a:lnTo>
                  <a:lnTo>
                    <a:pt x="1812565" y="400935"/>
                  </a:lnTo>
                  <a:lnTo>
                    <a:pt x="1820529" y="397537"/>
                  </a:lnTo>
                  <a:lnTo>
                    <a:pt x="1828265" y="394367"/>
                  </a:lnTo>
                  <a:lnTo>
                    <a:pt x="1836002" y="391649"/>
                  </a:lnTo>
                  <a:lnTo>
                    <a:pt x="1844193" y="389610"/>
                  </a:lnTo>
                  <a:lnTo>
                    <a:pt x="1852612" y="387572"/>
                  </a:lnTo>
                  <a:lnTo>
                    <a:pt x="1860804" y="385987"/>
                  </a:lnTo>
                  <a:lnTo>
                    <a:pt x="1869223" y="384854"/>
                  </a:lnTo>
                  <a:lnTo>
                    <a:pt x="1878097" y="384401"/>
                  </a:lnTo>
                  <a:lnTo>
                    <a:pt x="1886971" y="384175"/>
                  </a:lnTo>
                  <a:close/>
                  <a:moveTo>
                    <a:pt x="1493053" y="58920"/>
                  </a:moveTo>
                  <a:lnTo>
                    <a:pt x="1493053" y="71384"/>
                  </a:lnTo>
                  <a:lnTo>
                    <a:pt x="1486255" y="72064"/>
                  </a:lnTo>
                  <a:lnTo>
                    <a:pt x="1480136" y="72970"/>
                  </a:lnTo>
                  <a:lnTo>
                    <a:pt x="1474471" y="74103"/>
                  </a:lnTo>
                  <a:lnTo>
                    <a:pt x="1469032" y="75463"/>
                  </a:lnTo>
                  <a:lnTo>
                    <a:pt x="1464046" y="77276"/>
                  </a:lnTo>
                  <a:lnTo>
                    <a:pt x="1459741" y="79089"/>
                  </a:lnTo>
                  <a:lnTo>
                    <a:pt x="1455661" y="81128"/>
                  </a:lnTo>
                  <a:lnTo>
                    <a:pt x="1452036" y="83621"/>
                  </a:lnTo>
                  <a:lnTo>
                    <a:pt x="1448863" y="86341"/>
                  </a:lnTo>
                  <a:lnTo>
                    <a:pt x="1446144" y="89060"/>
                  </a:lnTo>
                  <a:lnTo>
                    <a:pt x="1443877" y="92233"/>
                  </a:lnTo>
                  <a:lnTo>
                    <a:pt x="1441611" y="95632"/>
                  </a:lnTo>
                  <a:lnTo>
                    <a:pt x="1440252" y="99258"/>
                  </a:lnTo>
                  <a:lnTo>
                    <a:pt x="1439118" y="102657"/>
                  </a:lnTo>
                  <a:lnTo>
                    <a:pt x="1438665" y="106963"/>
                  </a:lnTo>
                  <a:lnTo>
                    <a:pt x="1438439" y="111042"/>
                  </a:lnTo>
                  <a:lnTo>
                    <a:pt x="1438439" y="113988"/>
                  </a:lnTo>
                  <a:lnTo>
                    <a:pt x="1438665" y="116934"/>
                  </a:lnTo>
                  <a:lnTo>
                    <a:pt x="1439118" y="119880"/>
                  </a:lnTo>
                  <a:lnTo>
                    <a:pt x="1439798" y="122599"/>
                  </a:lnTo>
                  <a:lnTo>
                    <a:pt x="1440931" y="125092"/>
                  </a:lnTo>
                  <a:lnTo>
                    <a:pt x="1442064" y="127812"/>
                  </a:lnTo>
                  <a:lnTo>
                    <a:pt x="1443198" y="130304"/>
                  </a:lnTo>
                  <a:lnTo>
                    <a:pt x="1444784" y="132797"/>
                  </a:lnTo>
                  <a:lnTo>
                    <a:pt x="1448183" y="137329"/>
                  </a:lnTo>
                  <a:lnTo>
                    <a:pt x="1451809" y="141409"/>
                  </a:lnTo>
                  <a:lnTo>
                    <a:pt x="1455888" y="144808"/>
                  </a:lnTo>
                  <a:lnTo>
                    <a:pt x="1460194" y="147527"/>
                  </a:lnTo>
                  <a:lnTo>
                    <a:pt x="1465633" y="150700"/>
                  </a:lnTo>
                  <a:lnTo>
                    <a:pt x="1472884" y="154552"/>
                  </a:lnTo>
                  <a:lnTo>
                    <a:pt x="1482402" y="158858"/>
                  </a:lnTo>
                  <a:lnTo>
                    <a:pt x="1493733" y="164070"/>
                  </a:lnTo>
                  <a:lnTo>
                    <a:pt x="1500532" y="167469"/>
                  </a:lnTo>
                  <a:lnTo>
                    <a:pt x="1503024" y="169056"/>
                  </a:lnTo>
                  <a:lnTo>
                    <a:pt x="1505291" y="170642"/>
                  </a:lnTo>
                  <a:lnTo>
                    <a:pt x="1507330" y="172002"/>
                  </a:lnTo>
                  <a:lnTo>
                    <a:pt x="1508916" y="173588"/>
                  </a:lnTo>
                  <a:lnTo>
                    <a:pt x="1510276" y="175174"/>
                  </a:lnTo>
                  <a:lnTo>
                    <a:pt x="1510956" y="176534"/>
                  </a:lnTo>
                  <a:lnTo>
                    <a:pt x="1512089" y="179707"/>
                  </a:lnTo>
                  <a:lnTo>
                    <a:pt x="1512769" y="184012"/>
                  </a:lnTo>
                  <a:lnTo>
                    <a:pt x="1513449" y="189451"/>
                  </a:lnTo>
                  <a:lnTo>
                    <a:pt x="1513675" y="195343"/>
                  </a:lnTo>
                  <a:lnTo>
                    <a:pt x="1513449" y="197836"/>
                  </a:lnTo>
                  <a:lnTo>
                    <a:pt x="1512769" y="199876"/>
                  </a:lnTo>
                  <a:lnTo>
                    <a:pt x="1512089" y="201689"/>
                  </a:lnTo>
                  <a:lnTo>
                    <a:pt x="1510956" y="203275"/>
                  </a:lnTo>
                  <a:lnTo>
                    <a:pt x="1509596" y="204181"/>
                  </a:lnTo>
                  <a:lnTo>
                    <a:pt x="1507783" y="205314"/>
                  </a:lnTo>
                  <a:lnTo>
                    <a:pt x="1505291" y="205768"/>
                  </a:lnTo>
                  <a:lnTo>
                    <a:pt x="1502798" y="205768"/>
                  </a:lnTo>
                  <a:lnTo>
                    <a:pt x="1499852" y="205541"/>
                  </a:lnTo>
                  <a:lnTo>
                    <a:pt x="1498719" y="205314"/>
                  </a:lnTo>
                  <a:lnTo>
                    <a:pt x="1497586" y="204861"/>
                  </a:lnTo>
                  <a:lnTo>
                    <a:pt x="1496679" y="204181"/>
                  </a:lnTo>
                  <a:lnTo>
                    <a:pt x="1495773" y="203728"/>
                  </a:lnTo>
                  <a:lnTo>
                    <a:pt x="1495319" y="203048"/>
                  </a:lnTo>
                  <a:lnTo>
                    <a:pt x="1494866" y="201915"/>
                  </a:lnTo>
                  <a:lnTo>
                    <a:pt x="1493960" y="199422"/>
                  </a:lnTo>
                  <a:lnTo>
                    <a:pt x="1493506" y="195343"/>
                  </a:lnTo>
                  <a:lnTo>
                    <a:pt x="1493280" y="189678"/>
                  </a:lnTo>
                  <a:lnTo>
                    <a:pt x="1493053" y="182426"/>
                  </a:lnTo>
                  <a:lnTo>
                    <a:pt x="1493053" y="172908"/>
                  </a:lnTo>
                  <a:lnTo>
                    <a:pt x="1439118" y="172908"/>
                  </a:lnTo>
                  <a:lnTo>
                    <a:pt x="1439118" y="180613"/>
                  </a:lnTo>
                  <a:lnTo>
                    <a:pt x="1439345" y="186732"/>
                  </a:lnTo>
                  <a:lnTo>
                    <a:pt x="1440252" y="192624"/>
                  </a:lnTo>
                  <a:lnTo>
                    <a:pt x="1441385" y="197836"/>
                  </a:lnTo>
                  <a:lnTo>
                    <a:pt x="1442291" y="200329"/>
                  </a:lnTo>
                  <a:lnTo>
                    <a:pt x="1443198" y="202822"/>
                  </a:lnTo>
                  <a:lnTo>
                    <a:pt x="1444331" y="205088"/>
                  </a:lnTo>
                  <a:lnTo>
                    <a:pt x="1445237" y="207127"/>
                  </a:lnTo>
                  <a:lnTo>
                    <a:pt x="1446823" y="209167"/>
                  </a:lnTo>
                  <a:lnTo>
                    <a:pt x="1448183" y="210980"/>
                  </a:lnTo>
                  <a:lnTo>
                    <a:pt x="1449769" y="212793"/>
                  </a:lnTo>
                  <a:lnTo>
                    <a:pt x="1451582" y="214379"/>
                  </a:lnTo>
                  <a:lnTo>
                    <a:pt x="1453395" y="215965"/>
                  </a:lnTo>
                  <a:lnTo>
                    <a:pt x="1455435" y="217098"/>
                  </a:lnTo>
                  <a:lnTo>
                    <a:pt x="1459514" y="219818"/>
                  </a:lnTo>
                  <a:lnTo>
                    <a:pt x="1463593" y="221857"/>
                  </a:lnTo>
                  <a:lnTo>
                    <a:pt x="1468352" y="223897"/>
                  </a:lnTo>
                  <a:lnTo>
                    <a:pt x="1472884" y="225483"/>
                  </a:lnTo>
                  <a:lnTo>
                    <a:pt x="1477643" y="226616"/>
                  </a:lnTo>
                  <a:lnTo>
                    <a:pt x="1482629" y="227976"/>
                  </a:lnTo>
                  <a:lnTo>
                    <a:pt x="1487841" y="228656"/>
                  </a:lnTo>
                  <a:lnTo>
                    <a:pt x="1493053" y="229336"/>
                  </a:lnTo>
                  <a:lnTo>
                    <a:pt x="1493053" y="244519"/>
                  </a:lnTo>
                  <a:lnTo>
                    <a:pt x="1517981" y="244519"/>
                  </a:lnTo>
                  <a:lnTo>
                    <a:pt x="1517981" y="229789"/>
                  </a:lnTo>
                  <a:lnTo>
                    <a:pt x="1524780" y="228656"/>
                  </a:lnTo>
                  <a:lnTo>
                    <a:pt x="1530898" y="227749"/>
                  </a:lnTo>
                  <a:lnTo>
                    <a:pt x="1536790" y="226163"/>
                  </a:lnTo>
                  <a:lnTo>
                    <a:pt x="1542229" y="224577"/>
                  </a:lnTo>
                  <a:lnTo>
                    <a:pt x="1547215" y="222537"/>
                  </a:lnTo>
                  <a:lnTo>
                    <a:pt x="1551747" y="220271"/>
                  </a:lnTo>
                  <a:lnTo>
                    <a:pt x="1555826" y="218005"/>
                  </a:lnTo>
                  <a:lnTo>
                    <a:pt x="1559452" y="215059"/>
                  </a:lnTo>
                  <a:lnTo>
                    <a:pt x="1562851" y="211660"/>
                  </a:lnTo>
                  <a:lnTo>
                    <a:pt x="1565571" y="208487"/>
                  </a:lnTo>
                  <a:lnTo>
                    <a:pt x="1568063" y="204861"/>
                  </a:lnTo>
                  <a:lnTo>
                    <a:pt x="1569876" y="201009"/>
                  </a:lnTo>
                  <a:lnTo>
                    <a:pt x="1571236" y="196476"/>
                  </a:lnTo>
                  <a:lnTo>
                    <a:pt x="1572596" y="192171"/>
                  </a:lnTo>
                  <a:lnTo>
                    <a:pt x="1573049" y="187185"/>
                  </a:lnTo>
                  <a:lnTo>
                    <a:pt x="1573502" y="182199"/>
                  </a:lnTo>
                  <a:lnTo>
                    <a:pt x="1573502" y="179027"/>
                  </a:lnTo>
                  <a:lnTo>
                    <a:pt x="1573049" y="175854"/>
                  </a:lnTo>
                  <a:lnTo>
                    <a:pt x="1572596" y="172908"/>
                  </a:lnTo>
                  <a:lnTo>
                    <a:pt x="1572142" y="170189"/>
                  </a:lnTo>
                  <a:lnTo>
                    <a:pt x="1571236" y="167469"/>
                  </a:lnTo>
                  <a:lnTo>
                    <a:pt x="1570556" y="164750"/>
                  </a:lnTo>
                  <a:lnTo>
                    <a:pt x="1569650" y="162484"/>
                  </a:lnTo>
                  <a:lnTo>
                    <a:pt x="1568290" y="160218"/>
                  </a:lnTo>
                  <a:lnTo>
                    <a:pt x="1565344" y="156139"/>
                  </a:lnTo>
                  <a:lnTo>
                    <a:pt x="1562625" y="152513"/>
                  </a:lnTo>
                  <a:lnTo>
                    <a:pt x="1559225" y="149340"/>
                  </a:lnTo>
                  <a:lnTo>
                    <a:pt x="1555599" y="146847"/>
                  </a:lnTo>
                  <a:lnTo>
                    <a:pt x="1551067" y="144355"/>
                  </a:lnTo>
                  <a:lnTo>
                    <a:pt x="1544722" y="140955"/>
                  </a:lnTo>
                  <a:lnTo>
                    <a:pt x="1537017" y="137329"/>
                  </a:lnTo>
                  <a:lnTo>
                    <a:pt x="1527499" y="132797"/>
                  </a:lnTo>
                  <a:lnTo>
                    <a:pt x="1516621" y="128038"/>
                  </a:lnTo>
                  <a:lnTo>
                    <a:pt x="1508237" y="124186"/>
                  </a:lnTo>
                  <a:lnTo>
                    <a:pt x="1502344" y="120786"/>
                  </a:lnTo>
                  <a:lnTo>
                    <a:pt x="1498719" y="118747"/>
                  </a:lnTo>
                  <a:lnTo>
                    <a:pt x="1497359" y="117614"/>
                  </a:lnTo>
                  <a:lnTo>
                    <a:pt x="1496452" y="116481"/>
                  </a:lnTo>
                  <a:lnTo>
                    <a:pt x="1495319" y="115121"/>
                  </a:lnTo>
                  <a:lnTo>
                    <a:pt x="1494866" y="113535"/>
                  </a:lnTo>
                  <a:lnTo>
                    <a:pt x="1493960" y="111948"/>
                  </a:lnTo>
                  <a:lnTo>
                    <a:pt x="1493733" y="109909"/>
                  </a:lnTo>
                  <a:lnTo>
                    <a:pt x="1493506" y="107869"/>
                  </a:lnTo>
                  <a:lnTo>
                    <a:pt x="1493506" y="105830"/>
                  </a:lnTo>
                  <a:lnTo>
                    <a:pt x="1493506" y="103337"/>
                  </a:lnTo>
                  <a:lnTo>
                    <a:pt x="1493960" y="100844"/>
                  </a:lnTo>
                  <a:lnTo>
                    <a:pt x="1494866" y="99258"/>
                  </a:lnTo>
                  <a:lnTo>
                    <a:pt x="1495773" y="97672"/>
                  </a:lnTo>
                  <a:lnTo>
                    <a:pt x="1497359" y="96312"/>
                  </a:lnTo>
                  <a:lnTo>
                    <a:pt x="1498945" y="95632"/>
                  </a:lnTo>
                  <a:lnTo>
                    <a:pt x="1500985" y="94952"/>
                  </a:lnTo>
                  <a:lnTo>
                    <a:pt x="1503251" y="94725"/>
                  </a:lnTo>
                  <a:lnTo>
                    <a:pt x="1506197" y="94952"/>
                  </a:lnTo>
                  <a:lnTo>
                    <a:pt x="1508463" y="95632"/>
                  </a:lnTo>
                  <a:lnTo>
                    <a:pt x="1510049" y="96538"/>
                  </a:lnTo>
                  <a:lnTo>
                    <a:pt x="1510729" y="96992"/>
                  </a:lnTo>
                  <a:lnTo>
                    <a:pt x="1511409" y="97898"/>
                  </a:lnTo>
                  <a:lnTo>
                    <a:pt x="1512089" y="99938"/>
                  </a:lnTo>
                  <a:lnTo>
                    <a:pt x="1512769" y="103110"/>
                  </a:lnTo>
                  <a:lnTo>
                    <a:pt x="1512995" y="106963"/>
                  </a:lnTo>
                  <a:lnTo>
                    <a:pt x="1512995" y="111495"/>
                  </a:lnTo>
                  <a:lnTo>
                    <a:pt x="1512995" y="118067"/>
                  </a:lnTo>
                  <a:lnTo>
                    <a:pt x="1567157" y="118067"/>
                  </a:lnTo>
                  <a:lnTo>
                    <a:pt x="1567383" y="113535"/>
                  </a:lnTo>
                  <a:lnTo>
                    <a:pt x="1567837" y="110815"/>
                  </a:lnTo>
                  <a:lnTo>
                    <a:pt x="1567383" y="106283"/>
                  </a:lnTo>
                  <a:lnTo>
                    <a:pt x="1566930" y="102430"/>
                  </a:lnTo>
                  <a:lnTo>
                    <a:pt x="1566024" y="98578"/>
                  </a:lnTo>
                  <a:lnTo>
                    <a:pt x="1564664" y="95179"/>
                  </a:lnTo>
                  <a:lnTo>
                    <a:pt x="1562851" y="92006"/>
                  </a:lnTo>
                  <a:lnTo>
                    <a:pt x="1560812" y="88833"/>
                  </a:lnTo>
                  <a:lnTo>
                    <a:pt x="1558092" y="86114"/>
                  </a:lnTo>
                  <a:lnTo>
                    <a:pt x="1555373" y="83395"/>
                  </a:lnTo>
                  <a:lnTo>
                    <a:pt x="1551974" y="81128"/>
                  </a:lnTo>
                  <a:lnTo>
                    <a:pt x="1548121" y="79089"/>
                  </a:lnTo>
                  <a:lnTo>
                    <a:pt x="1544269" y="77276"/>
                  </a:lnTo>
                  <a:lnTo>
                    <a:pt x="1539736" y="75463"/>
                  </a:lnTo>
                  <a:lnTo>
                    <a:pt x="1534751" y="74103"/>
                  </a:lnTo>
                  <a:lnTo>
                    <a:pt x="1529538" y="72970"/>
                  </a:lnTo>
                  <a:lnTo>
                    <a:pt x="1523873" y="72064"/>
                  </a:lnTo>
                  <a:lnTo>
                    <a:pt x="1517981" y="71384"/>
                  </a:lnTo>
                  <a:lnTo>
                    <a:pt x="1517981" y="58920"/>
                  </a:lnTo>
                  <a:lnTo>
                    <a:pt x="1493053" y="58920"/>
                  </a:lnTo>
                  <a:close/>
                  <a:moveTo>
                    <a:pt x="1505970" y="0"/>
                  </a:moveTo>
                  <a:lnTo>
                    <a:pt x="1513675" y="226"/>
                  </a:lnTo>
                  <a:lnTo>
                    <a:pt x="1521380" y="680"/>
                  </a:lnTo>
                  <a:lnTo>
                    <a:pt x="1528859" y="1813"/>
                  </a:lnTo>
                  <a:lnTo>
                    <a:pt x="1536337" y="2946"/>
                  </a:lnTo>
                  <a:lnTo>
                    <a:pt x="1543815" y="4759"/>
                  </a:lnTo>
                  <a:lnTo>
                    <a:pt x="1551067" y="6798"/>
                  </a:lnTo>
                  <a:lnTo>
                    <a:pt x="1557866" y="9291"/>
                  </a:lnTo>
                  <a:lnTo>
                    <a:pt x="1564891" y="11784"/>
                  </a:lnTo>
                  <a:lnTo>
                    <a:pt x="1571689" y="14956"/>
                  </a:lnTo>
                  <a:lnTo>
                    <a:pt x="1578034" y="18129"/>
                  </a:lnTo>
                  <a:lnTo>
                    <a:pt x="1584380" y="21755"/>
                  </a:lnTo>
                  <a:lnTo>
                    <a:pt x="1590725" y="26061"/>
                  </a:lnTo>
                  <a:lnTo>
                    <a:pt x="1596617" y="30140"/>
                  </a:lnTo>
                  <a:lnTo>
                    <a:pt x="1602282" y="34445"/>
                  </a:lnTo>
                  <a:lnTo>
                    <a:pt x="1607948" y="39431"/>
                  </a:lnTo>
                  <a:lnTo>
                    <a:pt x="1613160" y="44190"/>
                  </a:lnTo>
                  <a:lnTo>
                    <a:pt x="1618146" y="49629"/>
                  </a:lnTo>
                  <a:lnTo>
                    <a:pt x="1622905" y="55068"/>
                  </a:lnTo>
                  <a:lnTo>
                    <a:pt x="1627437" y="60960"/>
                  </a:lnTo>
                  <a:lnTo>
                    <a:pt x="1631743" y="66852"/>
                  </a:lnTo>
                  <a:lnTo>
                    <a:pt x="1635595" y="72970"/>
                  </a:lnTo>
                  <a:lnTo>
                    <a:pt x="1639221" y="79316"/>
                  </a:lnTo>
                  <a:lnTo>
                    <a:pt x="1642394" y="85661"/>
                  </a:lnTo>
                  <a:lnTo>
                    <a:pt x="1645566" y="92686"/>
                  </a:lnTo>
                  <a:lnTo>
                    <a:pt x="1648512" y="99484"/>
                  </a:lnTo>
                  <a:lnTo>
                    <a:pt x="1650778" y="106736"/>
                  </a:lnTo>
                  <a:lnTo>
                    <a:pt x="1652818" y="113761"/>
                  </a:lnTo>
                  <a:lnTo>
                    <a:pt x="1654404" y="121013"/>
                  </a:lnTo>
                  <a:lnTo>
                    <a:pt x="1655991" y="128491"/>
                  </a:lnTo>
                  <a:lnTo>
                    <a:pt x="1656670" y="135970"/>
                  </a:lnTo>
                  <a:lnTo>
                    <a:pt x="1657350" y="143675"/>
                  </a:lnTo>
                  <a:lnTo>
                    <a:pt x="1657350" y="151833"/>
                  </a:lnTo>
                  <a:lnTo>
                    <a:pt x="1657350" y="159538"/>
                  </a:lnTo>
                  <a:lnTo>
                    <a:pt x="1656670" y="167243"/>
                  </a:lnTo>
                  <a:lnTo>
                    <a:pt x="1655991" y="174721"/>
                  </a:lnTo>
                  <a:lnTo>
                    <a:pt x="1654404" y="182199"/>
                  </a:lnTo>
                  <a:lnTo>
                    <a:pt x="1652818" y="189678"/>
                  </a:lnTo>
                  <a:lnTo>
                    <a:pt x="1650778" y="196703"/>
                  </a:lnTo>
                  <a:lnTo>
                    <a:pt x="1648512" y="203728"/>
                  </a:lnTo>
                  <a:lnTo>
                    <a:pt x="1645566" y="210753"/>
                  </a:lnTo>
                  <a:lnTo>
                    <a:pt x="1642394" y="217325"/>
                  </a:lnTo>
                  <a:lnTo>
                    <a:pt x="1639221" y="223897"/>
                  </a:lnTo>
                  <a:lnTo>
                    <a:pt x="1635595" y="230242"/>
                  </a:lnTo>
                  <a:lnTo>
                    <a:pt x="1631743" y="236587"/>
                  </a:lnTo>
                  <a:lnTo>
                    <a:pt x="1627437" y="242480"/>
                  </a:lnTo>
                  <a:lnTo>
                    <a:pt x="1622905" y="248145"/>
                  </a:lnTo>
                  <a:lnTo>
                    <a:pt x="1618146" y="253584"/>
                  </a:lnTo>
                  <a:lnTo>
                    <a:pt x="1613160" y="259023"/>
                  </a:lnTo>
                  <a:lnTo>
                    <a:pt x="1607948" y="263781"/>
                  </a:lnTo>
                  <a:lnTo>
                    <a:pt x="1602282" y="268767"/>
                  </a:lnTo>
                  <a:lnTo>
                    <a:pt x="1596617" y="273073"/>
                  </a:lnTo>
                  <a:lnTo>
                    <a:pt x="1590725" y="277378"/>
                  </a:lnTo>
                  <a:lnTo>
                    <a:pt x="1584380" y="281231"/>
                  </a:lnTo>
                  <a:lnTo>
                    <a:pt x="1578034" y="284857"/>
                  </a:lnTo>
                  <a:lnTo>
                    <a:pt x="1571689" y="288256"/>
                  </a:lnTo>
                  <a:lnTo>
                    <a:pt x="1564891" y="291429"/>
                  </a:lnTo>
                  <a:lnTo>
                    <a:pt x="1557866" y="293921"/>
                  </a:lnTo>
                  <a:lnTo>
                    <a:pt x="1551067" y="296641"/>
                  </a:lnTo>
                  <a:lnTo>
                    <a:pt x="1543815" y="298454"/>
                  </a:lnTo>
                  <a:lnTo>
                    <a:pt x="1536337" y="300040"/>
                  </a:lnTo>
                  <a:lnTo>
                    <a:pt x="1528859" y="301400"/>
                  </a:lnTo>
                  <a:lnTo>
                    <a:pt x="1521380" y="302533"/>
                  </a:lnTo>
                  <a:lnTo>
                    <a:pt x="1513675" y="302986"/>
                  </a:lnTo>
                  <a:lnTo>
                    <a:pt x="1505970" y="303213"/>
                  </a:lnTo>
                  <a:lnTo>
                    <a:pt x="1498265" y="302986"/>
                  </a:lnTo>
                  <a:lnTo>
                    <a:pt x="1490334" y="302533"/>
                  </a:lnTo>
                  <a:lnTo>
                    <a:pt x="1482629" y="301400"/>
                  </a:lnTo>
                  <a:lnTo>
                    <a:pt x="1475151" y="300040"/>
                  </a:lnTo>
                  <a:lnTo>
                    <a:pt x="1467899" y="298454"/>
                  </a:lnTo>
                  <a:lnTo>
                    <a:pt x="1460874" y="296641"/>
                  </a:lnTo>
                  <a:lnTo>
                    <a:pt x="1453849" y="293921"/>
                  </a:lnTo>
                  <a:lnTo>
                    <a:pt x="1446823" y="291429"/>
                  </a:lnTo>
                  <a:lnTo>
                    <a:pt x="1440252" y="288256"/>
                  </a:lnTo>
                  <a:lnTo>
                    <a:pt x="1433453" y="284857"/>
                  </a:lnTo>
                  <a:lnTo>
                    <a:pt x="1427334" y="281231"/>
                  </a:lnTo>
                  <a:lnTo>
                    <a:pt x="1420989" y="277378"/>
                  </a:lnTo>
                  <a:lnTo>
                    <a:pt x="1415097" y="273073"/>
                  </a:lnTo>
                  <a:lnTo>
                    <a:pt x="1409432" y="268767"/>
                  </a:lnTo>
                  <a:lnTo>
                    <a:pt x="1403766" y="263781"/>
                  </a:lnTo>
                  <a:lnTo>
                    <a:pt x="1398781" y="259023"/>
                  </a:lnTo>
                  <a:lnTo>
                    <a:pt x="1393569" y="253584"/>
                  </a:lnTo>
                  <a:lnTo>
                    <a:pt x="1388810" y="248145"/>
                  </a:lnTo>
                  <a:lnTo>
                    <a:pt x="1384277" y="242480"/>
                  </a:lnTo>
                  <a:lnTo>
                    <a:pt x="1380198" y="236587"/>
                  </a:lnTo>
                  <a:lnTo>
                    <a:pt x="1376346" y="230242"/>
                  </a:lnTo>
                  <a:lnTo>
                    <a:pt x="1372267" y="223897"/>
                  </a:lnTo>
                  <a:lnTo>
                    <a:pt x="1369094" y="217325"/>
                  </a:lnTo>
                  <a:lnTo>
                    <a:pt x="1366148" y="210753"/>
                  </a:lnTo>
                  <a:lnTo>
                    <a:pt x="1363429" y="203728"/>
                  </a:lnTo>
                  <a:lnTo>
                    <a:pt x="1360936" y="196703"/>
                  </a:lnTo>
                  <a:lnTo>
                    <a:pt x="1358896" y="189678"/>
                  </a:lnTo>
                  <a:lnTo>
                    <a:pt x="1357083" y="182199"/>
                  </a:lnTo>
                  <a:lnTo>
                    <a:pt x="1355950" y="174721"/>
                  </a:lnTo>
                  <a:lnTo>
                    <a:pt x="1354817" y="167243"/>
                  </a:lnTo>
                  <a:lnTo>
                    <a:pt x="1354364" y="159538"/>
                  </a:lnTo>
                  <a:lnTo>
                    <a:pt x="1354137" y="151833"/>
                  </a:lnTo>
                  <a:lnTo>
                    <a:pt x="1354364" y="143675"/>
                  </a:lnTo>
                  <a:lnTo>
                    <a:pt x="1354817" y="135970"/>
                  </a:lnTo>
                  <a:lnTo>
                    <a:pt x="1355950" y="128491"/>
                  </a:lnTo>
                  <a:lnTo>
                    <a:pt x="1357083" y="121013"/>
                  </a:lnTo>
                  <a:lnTo>
                    <a:pt x="1358896" y="113761"/>
                  </a:lnTo>
                  <a:lnTo>
                    <a:pt x="1360936" y="106736"/>
                  </a:lnTo>
                  <a:lnTo>
                    <a:pt x="1363429" y="99484"/>
                  </a:lnTo>
                  <a:lnTo>
                    <a:pt x="1366148" y="92686"/>
                  </a:lnTo>
                  <a:lnTo>
                    <a:pt x="1369094" y="85661"/>
                  </a:lnTo>
                  <a:lnTo>
                    <a:pt x="1372267" y="79316"/>
                  </a:lnTo>
                  <a:lnTo>
                    <a:pt x="1376346" y="72970"/>
                  </a:lnTo>
                  <a:lnTo>
                    <a:pt x="1380198" y="66852"/>
                  </a:lnTo>
                  <a:lnTo>
                    <a:pt x="1384277" y="60960"/>
                  </a:lnTo>
                  <a:lnTo>
                    <a:pt x="1388810" y="55068"/>
                  </a:lnTo>
                  <a:lnTo>
                    <a:pt x="1393569" y="49629"/>
                  </a:lnTo>
                  <a:lnTo>
                    <a:pt x="1398781" y="44190"/>
                  </a:lnTo>
                  <a:lnTo>
                    <a:pt x="1403766" y="39431"/>
                  </a:lnTo>
                  <a:lnTo>
                    <a:pt x="1409432" y="34445"/>
                  </a:lnTo>
                  <a:lnTo>
                    <a:pt x="1415097" y="30140"/>
                  </a:lnTo>
                  <a:lnTo>
                    <a:pt x="1420989" y="26061"/>
                  </a:lnTo>
                  <a:lnTo>
                    <a:pt x="1427334" y="21755"/>
                  </a:lnTo>
                  <a:lnTo>
                    <a:pt x="1433453" y="18129"/>
                  </a:lnTo>
                  <a:lnTo>
                    <a:pt x="1440252" y="14956"/>
                  </a:lnTo>
                  <a:lnTo>
                    <a:pt x="1446823" y="11784"/>
                  </a:lnTo>
                  <a:lnTo>
                    <a:pt x="1453849" y="9291"/>
                  </a:lnTo>
                  <a:lnTo>
                    <a:pt x="1460874" y="6798"/>
                  </a:lnTo>
                  <a:lnTo>
                    <a:pt x="1467899" y="4759"/>
                  </a:lnTo>
                  <a:lnTo>
                    <a:pt x="1475151" y="2946"/>
                  </a:lnTo>
                  <a:lnTo>
                    <a:pt x="1482629" y="1813"/>
                  </a:lnTo>
                  <a:lnTo>
                    <a:pt x="1490334" y="680"/>
                  </a:lnTo>
                  <a:lnTo>
                    <a:pt x="1498265" y="226"/>
                  </a:lnTo>
                  <a:lnTo>
                    <a:pt x="1505970" y="0"/>
                  </a:lnTo>
                  <a:close/>
                </a:path>
              </a:pathLst>
            </a:custGeom>
            <a:solidFill>
              <a:srgbClr val="C6C1D8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杨任东竹石体-Bold" panose="02000000000000000000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2" name="PA-MH_SubTitle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45725" y="1310478"/>
            <a:ext cx="2335578" cy="65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此处添加详细文本描述，建议与标题相关并符合整体语言风格。</a:t>
            </a:r>
            <a:endParaRPr kumimoji="0" lang="en-US" altLang="zh-CN" sz="9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  <p:sp>
        <p:nvSpPr>
          <p:cNvPr id="43" name="PA-MH_SubTitle_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13514" y="2287397"/>
            <a:ext cx="2335578" cy="65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此处添加详细文本描述，建议与标题相关并符合整体语言风格。</a:t>
            </a:r>
            <a:endParaRPr kumimoji="0" lang="en-US" altLang="zh-CN" sz="9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  <p:sp>
        <p:nvSpPr>
          <p:cNvPr id="44" name="PA-MH_SubTitle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5790" y="2940777"/>
            <a:ext cx="2335578" cy="65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此处添加详细文本描述，建议与标题相关并符合整体语言风格。</a:t>
            </a:r>
            <a:endParaRPr kumimoji="0" lang="en-US" altLang="zh-CN" sz="9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  <p:sp>
        <p:nvSpPr>
          <p:cNvPr id="45" name="PA-MH_SubTitle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08492" y="3919756"/>
            <a:ext cx="2335578" cy="65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此处添加详细文本描述，建议与标题相关并符合整体语言风格。</a:t>
            </a:r>
            <a:endParaRPr kumimoji="0" lang="en-US" altLang="zh-CN" sz="9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2" grpId="0"/>
      <p:bldP spid="43" grpId="0"/>
      <p:bldP spid="44" grpId="0"/>
      <p:bldP spid="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4181522"/>
  <p:tag name="MH_LIBRARY" val="GRAPHIC"/>
  <p:tag name="MH_TYPE" val="SubTitle"/>
  <p:tag name="MH_ORDER" val="3"/>
  <p:tag name="PA" val="v5.2.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4181522"/>
  <p:tag name="MH_LIBRARY" val="GRAPHIC"/>
  <p:tag name="MH_TYPE" val="Other"/>
  <p:tag name="MH_ORDER" val="1"/>
  <p:tag name="PA" val="v5.2.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4181522"/>
  <p:tag name="MH_LIBRARY" val="GRAPHIC"/>
  <p:tag name="MH_TYPE" val="Other"/>
  <p:tag name="MH_ORDER" val="2"/>
  <p:tag name="PA" val="v5.2.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  <p:tag name="PA" val="v5.2.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  <p:tag name="PA" val="v5.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4181522"/>
  <p:tag name="MH_LIBRARY" val="GRAPHIC"/>
  <p:tag name="MH_TYPE" val="SubTitle"/>
  <p:tag name="MH_ORDER" val="2"/>
  <p:tag name="PA" val="v5.2.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  <p:tag name="PA" val="v5.2.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  <p:tag name="PA" val="v5.2.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4181522"/>
  <p:tag name="MH_LIBRARY" val="GRAPHIC"/>
  <p:tag name="MH_TYPE" val="Other"/>
  <p:tag name="MH_ORDER" val="1"/>
  <p:tag name="PA" val="v5.2.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4181522"/>
  <p:tag name="MH_LIBRARY" val="GRAPHIC"/>
  <p:tag name="MH_TYPE" val="SubTitle"/>
  <p:tag name="MH_ORDER" val="1"/>
  <p:tag name="PA" val="v5.2.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4181522"/>
  <p:tag name="MH_LIBRARY" val="GRAPHIC"/>
  <p:tag name="MH_TYPE" val="Other"/>
  <p:tag name="MH_ORDER" val="1"/>
  <p:tag name="PA" val="v5.2.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4181522"/>
  <p:tag name="MH_LIBRARY" val="GRAPHIC"/>
  <p:tag name="MH_TYPE" val="Other"/>
  <p:tag name="MH_ORDER" val="1"/>
  <p:tag name="PA" val="v5.2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4181522"/>
  <p:tag name="MH_LIBRARY" val="GRAPHIC"/>
  <p:tag name="MH_TYPE" val="Other"/>
  <p:tag name="MH_ORDER" val="1"/>
  <p:tag name="PA" val="v5.2.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4181522"/>
  <p:tag name="MH_LIBRARY" val="GRAPHIC"/>
  <p:tag name="MH_TYPE" val="Other"/>
  <p:tag name="MH_ORDER" val="4"/>
  <p:tag name="PA" val="v5.2.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4181522"/>
  <p:tag name="MH_LIBRARY" val="GRAPHIC"/>
  <p:tag name="MH_TYPE" val="SubTitle"/>
  <p:tag name="MH_ORDER" val="4"/>
  <p:tag name="PA" val="v5.2.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4181522"/>
  <p:tag name="MH_LIBRARY" val="GRAPHIC"/>
  <p:tag name="MH_TYPE" val="Other"/>
  <p:tag name="MH_ORDER" val="3"/>
  <p:tag name="PA" val="v5.2.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heme/theme1.xml><?xml version="1.0" encoding="utf-8"?>
<a:theme xmlns:a="http://schemas.openxmlformats.org/drawingml/2006/main" name="Office 主题">
  <a:themeElements>
    <a:clrScheme name="自定义 1295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84B3DF"/>
      </a:accent1>
      <a:accent2>
        <a:srgbClr val="9EC3DB"/>
      </a:accent2>
      <a:accent3>
        <a:srgbClr val="84B3DF"/>
      </a:accent3>
      <a:accent4>
        <a:srgbClr val="9EC3DB"/>
      </a:accent4>
      <a:accent5>
        <a:srgbClr val="84B3DF"/>
      </a:accent5>
      <a:accent6>
        <a:srgbClr val="9EC3DB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1870</Words>
  <Application>Microsoft Office PowerPoint</Application>
  <PresentationFormat>自定义</PresentationFormat>
  <Paragraphs>241</Paragraphs>
  <Slides>24</Slides>
  <Notes>23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DIN-BoldItalic</vt:lpstr>
      <vt:lpstr>Gill Sans</vt:lpstr>
      <vt:lpstr>Lato Light</vt:lpstr>
      <vt:lpstr>Roboto Condensed</vt:lpstr>
      <vt:lpstr>杨任东竹石体-Bold</vt:lpstr>
      <vt:lpstr>Agency FB</vt:lpstr>
      <vt:lpstr>Arial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</dc:title>
  <dc:creator>Administrator</dc:creator>
  <cp:lastModifiedBy>天 下</cp:lastModifiedBy>
  <cp:revision>174</cp:revision>
  <dcterms:created xsi:type="dcterms:W3CDTF">2017-06-17T13:16:00Z</dcterms:created>
  <dcterms:modified xsi:type="dcterms:W3CDTF">2021-03-04T02:33:08Z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